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75" r:id="rId3"/>
    <p:sldId id="269" r:id="rId4"/>
    <p:sldId id="270" r:id="rId5"/>
    <p:sldId id="272" r:id="rId6"/>
    <p:sldId id="277" r:id="rId7"/>
    <p:sldId id="273" r:id="rId8"/>
    <p:sldId id="278" r:id="rId9"/>
    <p:sldId id="276" r:id="rId10"/>
    <p:sldId id="266" r:id="rId11"/>
    <p:sldId id="260" r:id="rId12"/>
    <p:sldId id="258" r:id="rId13"/>
    <p:sldId id="259" r:id="rId14"/>
    <p:sldId id="263" r:id="rId15"/>
    <p:sldId id="261" r:id="rId16"/>
    <p:sldId id="262" r:id="rId17"/>
    <p:sldId id="264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0" d="100"/>
          <a:sy n="80" d="100"/>
        </p:scale>
        <p:origin x="-78" y="-87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B1459E46-A0F8-44D3-9B6A-7EB6BF586955}" type="datetimeFigureOut">
              <a:rPr lang="en-US" smtClean="0"/>
              <a:t>6/18/2012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Rectangle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Straight Connector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Straight Connector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Rectangle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Oval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Oval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Oval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B586990A-9126-4A5D-A20E-FE75A84966D8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B1459E46-A0F8-44D3-9B6A-7EB6BF586955}" type="datetimeFigureOut">
              <a:rPr lang="en-US" smtClean="0"/>
              <a:t>6/18/2012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B586990A-9126-4A5D-A20E-FE75A84966D8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B1459E46-A0F8-44D3-9B6A-7EB6BF586955}" type="datetimeFigureOut">
              <a:rPr lang="en-US" smtClean="0"/>
              <a:t>6/18/2012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Straight Connector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Straight Connector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Rectangle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Oval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Oval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Oval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Straight Connector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B586990A-9126-4A5D-A20E-FE75A84966D8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459E46-A0F8-44D3-9B6A-7EB6BF586955}" type="datetimeFigureOut">
              <a:rPr lang="en-US" smtClean="0"/>
              <a:t>6/18/2012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86990A-9126-4A5D-A20E-FE75A84966D8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459E46-A0F8-44D3-9B6A-7EB6BF586955}" type="datetimeFigureOut">
              <a:rPr lang="en-US" smtClean="0"/>
              <a:t>6/18/2012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86990A-9126-4A5D-A20E-FE75A84966D8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B1459E46-A0F8-44D3-9B6A-7EB6BF586955}" type="datetimeFigureOut">
              <a:rPr lang="en-US" smtClean="0"/>
              <a:t>6/18/2012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B586990A-9126-4A5D-A20E-FE75A84966D8}" type="slidenum">
              <a:rPr lang="en-US" smtClean="0"/>
              <a:t>‹#›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459E46-A0F8-44D3-9B6A-7EB6BF586955}" type="datetimeFigureOut">
              <a:rPr lang="en-US" smtClean="0"/>
              <a:t>6/18/2012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86990A-9126-4A5D-A20E-FE75A84966D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Content Placeholder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B1459E46-A0F8-44D3-9B6A-7EB6BF586955}" type="datetimeFigureOut">
              <a:rPr lang="en-US" smtClean="0"/>
              <a:t>6/18/2012</a:t>
            </a:fld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B586990A-9126-4A5D-A20E-FE75A84966D8}" type="slidenum">
              <a:rPr lang="en-US" smtClean="0"/>
              <a:t>‹#›</a:t>
            </a:fld>
            <a:endParaRPr lang="en-US"/>
          </a:p>
        </p:txBody>
      </p:sp>
      <p:sp>
        <p:nvSpPr>
          <p:cNvPr id="23" name="Footer Placeholder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Straight Connector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Date Placeholder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B1459E46-A0F8-44D3-9B6A-7EB6BF586955}" type="datetimeFigureOut">
              <a:rPr lang="en-US" smtClean="0"/>
              <a:t>6/18/2012</a:t>
            </a:fld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B586990A-9126-4A5D-A20E-FE75A84966D8}" type="slidenum">
              <a:rPr lang="en-US" smtClean="0"/>
              <a:t>‹#›</a:t>
            </a:fld>
            <a:endParaRPr lang="en-US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459E46-A0F8-44D3-9B6A-7EB6BF586955}" type="datetimeFigureOut">
              <a:rPr lang="en-US" smtClean="0"/>
              <a:t>6/18/2012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86990A-9126-4A5D-A20E-FE75A84966D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459E46-A0F8-44D3-9B6A-7EB6BF586955}" type="datetimeFigureOut">
              <a:rPr lang="en-US" smtClean="0"/>
              <a:t>6/18/2012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86990A-9126-4A5D-A20E-FE75A84966D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B1459E46-A0F8-44D3-9B6A-7EB6BF586955}" type="datetimeFigureOut">
              <a:rPr lang="en-US" smtClean="0"/>
              <a:t>6/18/2012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B586990A-9126-4A5D-A20E-FE75A84966D8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Hardware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3800" y="838200"/>
            <a:ext cx="3514726" cy="34680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67518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dirty="0" smtClean="0"/>
              <a:t>Peripherals 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Can connect to a computer but is not part of it</a:t>
            </a:r>
          </a:p>
          <a:p>
            <a:r>
              <a:rPr lang="en-US" dirty="0" err="1" smtClean="0"/>
              <a:t>Input/Output</a:t>
            </a:r>
            <a:r>
              <a:rPr lang="en-US" dirty="0" smtClean="0"/>
              <a:t> devices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318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Keyboard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Alphabetic layouts</a:t>
            </a:r>
          </a:p>
          <a:p>
            <a:pPr lvl="1"/>
            <a:r>
              <a:rPr lang="en-US" dirty="0" smtClean="0"/>
              <a:t>QWERTY—standard keyboard</a:t>
            </a:r>
          </a:p>
          <a:p>
            <a:pPr lvl="1"/>
            <a:r>
              <a:rPr lang="en-US" dirty="0" smtClean="0"/>
              <a:t>QWERTZ—used in Germany and Central Europe</a:t>
            </a:r>
          </a:p>
          <a:p>
            <a:pPr lvl="1"/>
            <a:r>
              <a:rPr lang="en-US" dirty="0" smtClean="0"/>
              <a:t>AZERTY—used in France, Belgium, and some African countries</a:t>
            </a:r>
          </a:p>
          <a:p>
            <a:pPr lvl="1"/>
            <a:r>
              <a:rPr lang="en-US" dirty="0" smtClean="0"/>
              <a:t>Alphabetical layout—used by some companies</a:t>
            </a:r>
          </a:p>
          <a:p>
            <a:r>
              <a:rPr lang="en-US" dirty="0" smtClean="0"/>
              <a:t>Ergonomic  keyboard</a:t>
            </a:r>
          </a:p>
          <a:p>
            <a:pPr lvl="1"/>
            <a:r>
              <a:rPr lang="en-US" dirty="0" smtClean="0"/>
              <a:t>Minimizes muscle strain</a:t>
            </a:r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3064" y="4468091"/>
            <a:ext cx="3303339" cy="1809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184652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Mouse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81000" y="1371600"/>
            <a:ext cx="3657600" cy="4572000"/>
          </a:xfrm>
        </p:spPr>
        <p:txBody>
          <a:bodyPr/>
          <a:lstStyle/>
          <a:p>
            <a:r>
              <a:rPr lang="en-US" dirty="0"/>
              <a:t>Navigate the computer</a:t>
            </a:r>
          </a:p>
          <a:p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/>
        <p:txBody>
          <a:bodyPr/>
          <a:lstStyle/>
          <a:p>
            <a:r>
              <a:rPr lang="en-US" dirty="0"/>
              <a:t>Ergonomic </a:t>
            </a:r>
            <a:r>
              <a:rPr lang="en-US" dirty="0" smtClean="0"/>
              <a:t>mouse</a:t>
            </a:r>
            <a:endParaRPr lang="en-US" dirty="0"/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599" y="2514600"/>
            <a:ext cx="2505075" cy="1828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1200" y="4476750"/>
            <a:ext cx="1609725" cy="1790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2232725"/>
            <a:ext cx="2819400" cy="45237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64967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Printer/Scanner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2"/>
          </p:nvPr>
        </p:nvSpPr>
        <p:spPr/>
        <p:txBody>
          <a:bodyPr/>
          <a:lstStyle/>
          <a:p>
            <a:r>
              <a:rPr lang="en-US" dirty="0" smtClean="0"/>
              <a:t>Scan documents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n-US" dirty="0" smtClean="0"/>
              <a:t>Print things!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r>
              <a:rPr lang="en-US" dirty="0" smtClean="0"/>
              <a:t>Scanner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 smtClean="0"/>
              <a:t>Printer</a:t>
            </a:r>
            <a:endParaRPr lang="en-US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0269" y="2819400"/>
            <a:ext cx="2209800" cy="2066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45924" y="2760023"/>
            <a:ext cx="2143125" cy="2143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70069" y="4648200"/>
            <a:ext cx="2143125" cy="2143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300457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External hard Drive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4873752"/>
          </a:xfrm>
        </p:spPr>
        <p:txBody>
          <a:bodyPr/>
          <a:lstStyle/>
          <a:p>
            <a:r>
              <a:rPr lang="en-US" dirty="0" smtClean="0"/>
              <a:t>Removable (plugs into USB)</a:t>
            </a:r>
          </a:p>
          <a:p>
            <a:r>
              <a:rPr lang="en-US" dirty="0" smtClean="0"/>
              <a:t>Stores data</a:t>
            </a:r>
          </a:p>
          <a:p>
            <a:r>
              <a:rPr lang="en-US" dirty="0" smtClean="0"/>
              <a:t>Can clone disks</a:t>
            </a:r>
          </a:p>
          <a:p>
            <a:r>
              <a:rPr lang="en-US" dirty="0" smtClean="0"/>
              <a:t>Data recovery</a:t>
            </a:r>
          </a:p>
          <a:p>
            <a:r>
              <a:rPr lang="en-US" dirty="0" smtClean="0"/>
              <a:t>Backup files</a:t>
            </a:r>
          </a:p>
          <a:p>
            <a:r>
              <a:rPr lang="en-US" dirty="0" smtClean="0"/>
              <a:t>Can be used for booting operating systems</a:t>
            </a:r>
            <a:endParaRPr lang="en-US" dirty="0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2999" y="2895600"/>
            <a:ext cx="2914343" cy="2000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473059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Other Peripherals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2"/>
          </p:nvPr>
        </p:nvSpPr>
        <p:spPr/>
        <p:txBody>
          <a:bodyPr/>
          <a:lstStyle/>
          <a:p>
            <a:r>
              <a:rPr lang="en-US" dirty="0" smtClean="0"/>
              <a:t>See people!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n-US" dirty="0" smtClean="0"/>
              <a:t>Talk to people!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r>
              <a:rPr lang="en-US" dirty="0" smtClean="0"/>
              <a:t>Webcam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 smtClean="0"/>
              <a:t>Microphone</a:t>
            </a:r>
            <a:endParaRPr lang="en-US" dirty="0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3810000"/>
            <a:ext cx="2266950" cy="2009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7800" y="3379520"/>
            <a:ext cx="2438400" cy="1876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741634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More Stuff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r>
              <a:rPr lang="en-US" dirty="0" smtClean="0"/>
              <a:t>Digital Camera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 smtClean="0"/>
              <a:t>Speakers</a:t>
            </a:r>
            <a:endParaRPr lang="en-US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2743200"/>
            <a:ext cx="3378599" cy="2657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0" y="2957266"/>
            <a:ext cx="2743200" cy="2743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294405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Other Important Things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70439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Computer Types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2"/>
          </p:nvPr>
        </p:nvSpPr>
        <p:spPr/>
        <p:txBody>
          <a:bodyPr/>
          <a:lstStyle/>
          <a:p>
            <a:r>
              <a:rPr lang="en-US" dirty="0" smtClean="0"/>
              <a:t>Portable/smaller</a:t>
            </a:r>
          </a:p>
          <a:p>
            <a:r>
              <a:rPr lang="en-US" dirty="0" smtClean="0"/>
              <a:t>$$$</a:t>
            </a:r>
          </a:p>
          <a:p>
            <a:pPr marL="0" indent="0">
              <a:buNone/>
            </a:pPr>
            <a:endParaRPr lang="en-US" dirty="0" smtClean="0"/>
          </a:p>
          <a:p>
            <a:endParaRPr lang="en-US" dirty="0" smtClean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n-US" dirty="0" smtClean="0"/>
              <a:t>Bigger</a:t>
            </a:r>
          </a:p>
          <a:p>
            <a:r>
              <a:rPr lang="en-US" dirty="0" smtClean="0"/>
              <a:t>Cheaper</a:t>
            </a:r>
          </a:p>
          <a:p>
            <a:r>
              <a:rPr lang="en-US" dirty="0" smtClean="0"/>
              <a:t>Better quality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r>
              <a:rPr lang="en-US" dirty="0" smtClean="0"/>
              <a:t>Desktop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 smtClean="0"/>
              <a:t>Laptop</a:t>
            </a:r>
            <a:endParaRPr lang="en-US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3809999"/>
            <a:ext cx="3733800" cy="25721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0" y="4248572"/>
            <a:ext cx="2143125" cy="2133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936212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Monitors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/>
        <p:txBody>
          <a:bodyPr/>
          <a:lstStyle/>
          <a:p>
            <a:r>
              <a:rPr lang="en-US" dirty="0" smtClean="0"/>
              <a:t>“Cathode Ray Tube”</a:t>
            </a:r>
          </a:p>
          <a:p>
            <a:r>
              <a:rPr lang="en-US" dirty="0" smtClean="0"/>
              <a:t>Old school!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n-US" dirty="0" smtClean="0"/>
              <a:t>“Liquid Crystal Display”</a:t>
            </a:r>
          </a:p>
          <a:p>
            <a:r>
              <a:rPr lang="en-US" dirty="0" smtClean="0"/>
              <a:t>Newer (all the monitors in this lab are LCD)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r>
              <a:rPr lang="en-US" dirty="0" smtClean="0"/>
              <a:t>CRT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 smtClean="0"/>
              <a:t>LCD</a:t>
            </a:r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3574349"/>
            <a:ext cx="2247900" cy="2038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0" y="4267200"/>
            <a:ext cx="2238375" cy="2038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676376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Ports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2"/>
          </p:nvPr>
        </p:nvSpPr>
        <p:spPr/>
        <p:txBody>
          <a:bodyPr/>
          <a:lstStyle/>
          <a:p>
            <a:r>
              <a:rPr lang="en-US" dirty="0" smtClean="0"/>
              <a:t>“Personal System 2”</a:t>
            </a:r>
          </a:p>
          <a:p>
            <a:r>
              <a:rPr lang="en-US" dirty="0" smtClean="0"/>
              <a:t>Older</a:t>
            </a:r>
          </a:p>
          <a:p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n-US" dirty="0" smtClean="0"/>
              <a:t>“Universal Serial Bus”</a:t>
            </a:r>
          </a:p>
          <a:p>
            <a:r>
              <a:rPr lang="en-US" dirty="0" smtClean="0"/>
              <a:t>More common in newer computers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r>
              <a:rPr lang="en-US" dirty="0" smtClean="0"/>
              <a:t>PS2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 smtClean="0"/>
              <a:t>USB</a:t>
            </a:r>
            <a:endParaRPr lang="en-US" dirty="0"/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3581400"/>
            <a:ext cx="2286000" cy="15894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218" y="3733800"/>
            <a:ext cx="2333625" cy="1962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83667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Computer Case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Mostly depends on height</a:t>
            </a:r>
          </a:p>
          <a:p>
            <a:pPr lvl="1"/>
            <a:r>
              <a:rPr lang="en-US" dirty="0" smtClean="0"/>
              <a:t>Full Tower</a:t>
            </a:r>
          </a:p>
          <a:p>
            <a:pPr lvl="1"/>
            <a:r>
              <a:rPr lang="en-US" dirty="0" smtClean="0"/>
              <a:t>Mid Tower</a:t>
            </a:r>
          </a:p>
          <a:p>
            <a:pPr lvl="1"/>
            <a:r>
              <a:rPr lang="en-US" dirty="0" smtClean="0"/>
              <a:t>Mini Tower</a:t>
            </a:r>
          </a:p>
          <a:p>
            <a:endParaRPr lang="en-US" dirty="0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8422" y="1371600"/>
            <a:ext cx="2143125" cy="2143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8800" y="3489325"/>
            <a:ext cx="1744483" cy="17444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97032" y="5334000"/>
            <a:ext cx="1225903" cy="12259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2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7400" y="3908601"/>
            <a:ext cx="2238375" cy="2038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300938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Hard Drive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724400" cy="4525963"/>
          </a:xfrm>
        </p:spPr>
        <p:txBody>
          <a:bodyPr>
            <a:normAutofit/>
          </a:bodyPr>
          <a:lstStyle/>
          <a:p>
            <a:r>
              <a:rPr lang="en-US" dirty="0" smtClean="0"/>
              <a:t>Used for storing and retrieving digital information, primarily computer data.</a:t>
            </a:r>
          </a:p>
          <a:p>
            <a:r>
              <a:rPr lang="en-US" dirty="0" smtClean="0"/>
              <a:t>Doesn’t get erased when you turn off your computer</a:t>
            </a:r>
          </a:p>
          <a:p>
            <a:r>
              <a:rPr lang="en-US" dirty="0" smtClean="0"/>
              <a:t>Larger storage capacity then RAM or ROM</a:t>
            </a:r>
            <a:endParaRPr lang="en-US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7800" y="2514600"/>
            <a:ext cx="3617148" cy="27128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622311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Hard Drive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/>
        <p:txBody>
          <a:bodyPr/>
          <a:lstStyle/>
          <a:p>
            <a:r>
              <a:rPr lang="en-US" dirty="0" smtClean="0"/>
              <a:t>Parallel ATA</a:t>
            </a:r>
          </a:p>
          <a:p>
            <a:pPr lvl="1"/>
            <a:r>
              <a:rPr lang="en-US" dirty="0" smtClean="0"/>
              <a:t>Advanced Technology Attachment</a:t>
            </a:r>
          </a:p>
          <a:p>
            <a:r>
              <a:rPr lang="en-US" dirty="0" smtClean="0"/>
              <a:t>Older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n-US" dirty="0" smtClean="0"/>
              <a:t>Serial Advanced Technology Attachment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r>
              <a:rPr lang="en-US" dirty="0" smtClean="0"/>
              <a:t>(P)</a:t>
            </a:r>
            <a:r>
              <a:rPr lang="en-US" dirty="0" err="1" smtClean="0"/>
              <a:t>ata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 err="1" smtClean="0"/>
              <a:t>Sata</a:t>
            </a:r>
            <a:endParaRPr lang="en-US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469" y="3962400"/>
            <a:ext cx="2609850" cy="1752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8800" y="4095750"/>
            <a:ext cx="2819400" cy="1619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3429000" y="3956756"/>
            <a:ext cx="21336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Basically, they’re the same but have different types of ports to plug them into the computer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60333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5116688"/>
            <a:ext cx="1524000" cy="152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Memory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/>
        <p:txBody>
          <a:bodyPr/>
          <a:lstStyle/>
          <a:p>
            <a:r>
              <a:rPr lang="en-US" dirty="0" smtClean="0"/>
              <a:t>“Random Access Memory”</a:t>
            </a:r>
          </a:p>
          <a:p>
            <a:r>
              <a:rPr lang="en-US" dirty="0" smtClean="0"/>
              <a:t>Short term</a:t>
            </a:r>
          </a:p>
          <a:p>
            <a:r>
              <a:rPr lang="en-US" dirty="0" smtClean="0"/>
              <a:t>RAM sticks</a:t>
            </a:r>
          </a:p>
          <a:p>
            <a:r>
              <a:rPr lang="en-US" dirty="0" smtClean="0"/>
              <a:t>Where programs being run by the processor are stored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n-US" dirty="0" smtClean="0"/>
              <a:t>“Read Only Memory”</a:t>
            </a:r>
          </a:p>
          <a:p>
            <a:r>
              <a:rPr lang="en-US" dirty="0" smtClean="0"/>
              <a:t>Long term</a:t>
            </a:r>
          </a:p>
          <a:p>
            <a:r>
              <a:rPr lang="en-US" dirty="0" smtClean="0"/>
              <a:t>Stores the program needed to initially boot the computer</a:t>
            </a:r>
          </a:p>
          <a:p>
            <a:r>
              <a:rPr lang="en-US" dirty="0" smtClean="0"/>
              <a:t>Only allows reading (cannot alter it)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r>
              <a:rPr lang="en-US" dirty="0" smtClean="0"/>
              <a:t>RAM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 smtClean="0"/>
              <a:t>ROM</a:t>
            </a:r>
            <a:endParaRPr lang="en-US" dirty="0"/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9800" y="5181599"/>
            <a:ext cx="1823861" cy="14590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885451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Fun Task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“Build” your own computer!</a:t>
            </a:r>
          </a:p>
          <a:p>
            <a:r>
              <a:rPr lang="en-US" dirty="0" smtClean="0"/>
              <a:t>Look up the different pieces of hardware and combine them in Photoshop to make your own computer! </a:t>
            </a:r>
          </a:p>
          <a:p>
            <a:r>
              <a:rPr lang="en-US" dirty="0" smtClean="0"/>
              <a:t>You can do either the internal hardware, external hardware, or both!</a:t>
            </a:r>
            <a:endParaRPr lang="en-US" dirty="0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4600" y="4166470"/>
            <a:ext cx="3161242" cy="23676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693616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el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131</TotalTime>
  <Words>320</Words>
  <Application>Microsoft Office PowerPoint</Application>
  <PresentationFormat>On-screen Show (4:3)</PresentationFormat>
  <Paragraphs>90</Paragraphs>
  <Slides>17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Oriel</vt:lpstr>
      <vt:lpstr>Hardware</vt:lpstr>
      <vt:lpstr>Peripherals </vt:lpstr>
      <vt:lpstr>Keyboard</vt:lpstr>
      <vt:lpstr>Mouse</vt:lpstr>
      <vt:lpstr>Printer/Scanner</vt:lpstr>
      <vt:lpstr>External hard Drive</vt:lpstr>
      <vt:lpstr>Other Peripherals </vt:lpstr>
      <vt:lpstr>More Stuff</vt:lpstr>
      <vt:lpstr>Other Important Things</vt:lpstr>
      <vt:lpstr>Computer Types</vt:lpstr>
      <vt:lpstr>Monitors</vt:lpstr>
      <vt:lpstr>Ports</vt:lpstr>
      <vt:lpstr>Computer Case</vt:lpstr>
      <vt:lpstr>Hard Drive</vt:lpstr>
      <vt:lpstr>Hard Drive</vt:lpstr>
      <vt:lpstr>Memory</vt:lpstr>
      <vt:lpstr>Fun Task</vt:lpstr>
    </vt:vector>
  </TitlesOfParts>
  <Company>Brown University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Hardware</dc:title>
  <dc:creator>Elyse McManus</dc:creator>
  <cp:lastModifiedBy>Elyse McManus</cp:lastModifiedBy>
  <cp:revision>39</cp:revision>
  <dcterms:created xsi:type="dcterms:W3CDTF">2012-06-15T15:11:34Z</dcterms:created>
  <dcterms:modified xsi:type="dcterms:W3CDTF">2012-06-18T15:35:48Z</dcterms:modified>
</cp:coreProperties>
</file>