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78" y="-7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969DD-E33F-4C46-9BCC-AD3B3CC15A47}" type="datetimeFigureOut">
              <a:rPr lang="en-US" smtClean="0"/>
              <a:t>6/29/2012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3CADFBBB-41B9-4F54-97E0-EF833FAB3E6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969DD-E33F-4C46-9BCC-AD3B3CC15A47}" type="datetimeFigureOut">
              <a:rPr lang="en-US" smtClean="0"/>
              <a:t>6/29/2012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3CADFBBB-41B9-4F54-97E0-EF833FAB3E6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969DD-E33F-4C46-9BCC-AD3B3CC15A47}" type="datetimeFigureOut">
              <a:rPr lang="en-US" smtClean="0"/>
              <a:t>6/29/2012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3CADFBBB-41B9-4F54-97E0-EF833FAB3E6B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EE9969DD-E33F-4C46-9BCC-AD3B3CC15A47}" type="datetimeFigureOut">
              <a:rPr lang="en-US" smtClean="0"/>
              <a:t>6/29/2012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DFBBB-41B9-4F54-97E0-EF833FAB3E6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969DD-E33F-4C46-9BCC-AD3B3CC15A47}" type="datetimeFigureOut">
              <a:rPr lang="en-US" smtClean="0"/>
              <a:t>6/29/2012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3CADFBBB-41B9-4F54-97E0-EF833FAB3E6B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969DD-E33F-4C46-9BCC-AD3B3CC15A47}" type="datetimeFigureOut">
              <a:rPr lang="en-US" smtClean="0"/>
              <a:t>6/29/2012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3CADFBBB-41B9-4F54-97E0-EF833FAB3E6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969DD-E33F-4C46-9BCC-AD3B3CC15A47}" type="datetimeFigureOut">
              <a:rPr lang="en-US" smtClean="0"/>
              <a:t>6/29/2012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CADFBBB-41B9-4F54-97E0-EF833FAB3E6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3CADFBBB-41B9-4F54-97E0-EF833FAB3E6B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969DD-E33F-4C46-9BCC-AD3B3CC15A47}" type="datetimeFigureOut">
              <a:rPr lang="en-US" smtClean="0"/>
              <a:t>6/29/2012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3CADFBBB-41B9-4F54-97E0-EF833FAB3E6B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EE9969DD-E33F-4C46-9BCC-AD3B3CC15A47}" type="datetimeFigureOut">
              <a:rPr lang="en-US" smtClean="0"/>
              <a:t>6/29/2012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969DD-E33F-4C46-9BCC-AD3B3CC15A47}" type="datetimeFigureOut">
              <a:rPr lang="en-US" smtClean="0"/>
              <a:t>6/29/2012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DFBBB-41B9-4F54-97E0-EF833FAB3E6B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3CADFBBB-41B9-4F54-97E0-EF833FAB3E6B}" type="slidenum">
              <a:rPr lang="en-US" smtClean="0"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969DD-E33F-4C46-9BCC-AD3B3CC15A47}" type="datetimeFigureOut">
              <a:rPr lang="en-US" smtClean="0"/>
              <a:t>6/29/2012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EE9969DD-E33F-4C46-9BCC-AD3B3CC15A47}" type="datetimeFigureOut">
              <a:rPr lang="en-US" smtClean="0"/>
              <a:t>6/29/2012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3CADFBBB-41B9-4F54-97E0-EF833FAB3E6B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cs.duke.edu/csed/alice/aliceInSchools/workshop08/tutorialTopics/billboard/MakingBillboards.ppt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2743200"/>
            <a:ext cx="6480048" cy="1752600"/>
          </a:xfrm>
        </p:spPr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3800" dirty="0" smtClean="0"/>
              <a:t>By Deborah Nelson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100" dirty="0" smtClean="0"/>
              <a:t>Duke University,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100" dirty="0" smtClean="0"/>
              <a:t>Under the direction of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100" dirty="0" smtClean="0"/>
              <a:t>Professor Susan Rodger,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100" dirty="0" smtClean="0"/>
              <a:t>July 14, 2008</a:t>
            </a:r>
          </a:p>
        </p:txBody>
      </p:sp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643247" y="228600"/>
            <a:ext cx="7772400" cy="1470025"/>
          </a:xfrm>
        </p:spPr>
        <p:txBody>
          <a:bodyPr/>
          <a:lstStyle/>
          <a:p>
            <a:pPr eaLnBrk="1" hangingPunct="1"/>
            <a:r>
              <a:rPr lang="en-US" dirty="0" smtClean="0">
                <a:hlinkClick r:id="rId2"/>
              </a:rPr>
              <a:t>Making Billboards</a:t>
            </a:r>
            <a:endParaRPr lang="en-US" dirty="0" smtClean="0"/>
          </a:p>
        </p:txBody>
      </p:sp>
      <p:pic>
        <p:nvPicPr>
          <p:cNvPr id="2052" name="Picture 3" descr="enlarge_18a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797" y="4267200"/>
            <a:ext cx="2105025" cy="194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7945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Loading the World</a:t>
            </a:r>
          </a:p>
        </p:txBody>
      </p:sp>
      <p:sp>
        <p:nvSpPr>
          <p:cNvPr id="3075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Open a new world, with any template</a:t>
            </a:r>
          </a:p>
          <a:p>
            <a:pPr eaLnBrk="1" hangingPunct="1"/>
            <a:r>
              <a:rPr lang="en-US" smtClean="0"/>
              <a:t>Save it in a directory that you can find again, and then start Alice and open the world.</a:t>
            </a:r>
          </a:p>
          <a:p>
            <a:pPr eaLnBrk="1" hangingPunct="1">
              <a:buFont typeface="Wingdings" charset="2"/>
              <a:buChar char="Ø"/>
            </a:pPr>
            <a:r>
              <a:rPr lang="en-US" smtClean="0"/>
              <a:t>NOTE: You cannot double-click the file to open it</a:t>
            </a:r>
          </a:p>
          <a:p>
            <a:pPr eaLnBrk="1" hangingPunct="1">
              <a:buFont typeface="Wingdings" charset="2"/>
              <a:buChar char="Ø"/>
            </a:pPr>
            <a:r>
              <a:rPr lang="en-US" smtClean="0"/>
              <a:t>Windows will not know what to use, and even if you select Alice from a list of programs, the loading will fail.</a:t>
            </a:r>
          </a:p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638348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Loading (cont 1)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First: It is always a good idea to drop a Dummy Camera in the original position. After you have opened the file, and set up your world, go into the "Layout" mode by clicking on the green button </a:t>
            </a:r>
            <a:r>
              <a:rPr lang="en-US" smtClean="0">
                <a:solidFill>
                  <a:srgbClr val="FF0000"/>
                </a:solidFill>
              </a:rPr>
              <a:t>Add Objects </a:t>
            </a:r>
            <a:r>
              <a:rPr lang="en-US" smtClean="0"/>
              <a:t>(toward the middle of screen)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Click </a:t>
            </a:r>
            <a:r>
              <a:rPr lang="en-US" smtClean="0">
                <a:solidFill>
                  <a:srgbClr val="FF0000"/>
                </a:solidFill>
              </a:rPr>
              <a:t>more controls</a:t>
            </a:r>
            <a:r>
              <a:rPr lang="en-US" smtClean="0"/>
              <a:t>. Click </a:t>
            </a:r>
            <a:r>
              <a:rPr lang="en-US" smtClean="0">
                <a:solidFill>
                  <a:srgbClr val="FF0000"/>
                </a:solidFill>
              </a:rPr>
              <a:t>drop a dummy at the camera</a:t>
            </a:r>
            <a:r>
              <a:rPr lang="en-US" smtClean="0"/>
              <a:t>. Rename the dummy 'originalPosition.' To leave the layout mode, click </a:t>
            </a:r>
            <a:r>
              <a:rPr lang="en-US" smtClean="0">
                <a:solidFill>
                  <a:srgbClr val="FF0000"/>
                </a:solidFill>
              </a:rPr>
              <a:t>done</a:t>
            </a:r>
            <a:endParaRPr lang="en-US" smtClean="0"/>
          </a:p>
          <a:p>
            <a:pPr eaLnBrk="1" hangingPunct="1">
              <a:buFont typeface="Arial" charset="0"/>
              <a:buNone/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908523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Use of a Billboard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Billboards can be used to add text to your world</a:t>
            </a:r>
          </a:p>
          <a:p>
            <a:pPr eaLnBrk="1" hangingPunct="1"/>
            <a:r>
              <a:rPr lang="en-US" smtClean="0"/>
              <a:t>They can be made in </a:t>
            </a:r>
          </a:p>
          <a:p>
            <a:pPr lvl="1" eaLnBrk="1" hangingPunct="1"/>
            <a:r>
              <a:rPr lang="en-US" smtClean="0"/>
              <a:t>Paint </a:t>
            </a:r>
          </a:p>
          <a:p>
            <a:pPr lvl="1" eaLnBrk="1" hangingPunct="1"/>
            <a:r>
              <a:rPr lang="en-US" smtClean="0"/>
              <a:t>Power Point</a:t>
            </a:r>
          </a:p>
          <a:p>
            <a:pPr lvl="1" eaLnBrk="1" hangingPunct="1"/>
            <a:r>
              <a:rPr lang="en-US" smtClean="0"/>
              <a:t>Or any other tool that can have text and graphics and saved as an image file</a:t>
            </a:r>
          </a:p>
        </p:txBody>
      </p:sp>
    </p:spTree>
    <p:extLst>
      <p:ext uri="{BB962C8B-B14F-4D97-AF65-F5344CB8AC3E}">
        <p14:creationId xmlns:p14="http://schemas.microsoft.com/office/powerpoint/2010/main" val="32492336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 Paint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Open up a paint document</a:t>
            </a:r>
          </a:p>
          <a:p>
            <a:pPr eaLnBrk="1" hangingPunct="1"/>
            <a:r>
              <a:rPr lang="en-US" smtClean="0"/>
              <a:t>Click on the A to add text</a:t>
            </a:r>
          </a:p>
          <a:p>
            <a:pPr eaLnBrk="1" hangingPunct="1"/>
            <a:r>
              <a:rPr lang="en-US" smtClean="0"/>
              <a:t>Type the following into your text box:</a:t>
            </a:r>
          </a:p>
          <a:p>
            <a:pPr lvl="1" eaLnBrk="1" hangingPunct="1">
              <a:buFont typeface="Arial" charset="0"/>
              <a:buNone/>
            </a:pPr>
            <a:r>
              <a:rPr lang="en-US" smtClean="0">
                <a:latin typeface="Arial Narrow" pitchFamily="34" charset="0"/>
              </a:rPr>
              <a:t>Instructions:</a:t>
            </a:r>
          </a:p>
          <a:p>
            <a:pPr lvl="1" eaLnBrk="1" hangingPunct="1"/>
            <a:r>
              <a:rPr lang="en-US" smtClean="0">
                <a:latin typeface="Arial Narrow" pitchFamily="34" charset="0"/>
              </a:rPr>
              <a:t>Press the Up arrow to move forward</a:t>
            </a:r>
          </a:p>
          <a:p>
            <a:pPr lvl="1" eaLnBrk="1" hangingPunct="1"/>
            <a:r>
              <a:rPr lang="en-US" smtClean="0">
                <a:latin typeface="Arial Narrow" pitchFamily="34" charset="0"/>
              </a:rPr>
              <a:t>Press the  space bar to jump</a:t>
            </a:r>
          </a:p>
          <a:p>
            <a:pPr lvl="1" eaLnBrk="1" hangingPunct="1"/>
            <a:r>
              <a:rPr lang="en-US" smtClean="0">
                <a:latin typeface="Arial Narrow" pitchFamily="34" charset="0"/>
              </a:rPr>
              <a:t>Press i to show the instructions or make them disappear</a:t>
            </a:r>
          </a:p>
        </p:txBody>
      </p:sp>
      <p:pic>
        <p:nvPicPr>
          <p:cNvPr id="6148" name="Picture 4" descr="text_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9969" y="2413000"/>
            <a:ext cx="685800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19607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457200" y="-8906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Paint: Increasing the size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Your text might be really small. </a:t>
            </a:r>
          </a:p>
          <a:p>
            <a:pPr eaLnBrk="1" hangingPunct="1"/>
            <a:r>
              <a:rPr lang="en-US" smtClean="0"/>
              <a:t>To increase the size:</a:t>
            </a:r>
          </a:p>
          <a:p>
            <a:pPr lvl="1" eaLnBrk="1" hangingPunct="1"/>
            <a:r>
              <a:rPr lang="en-US" smtClean="0"/>
              <a:t>Click on the View</a:t>
            </a:r>
          </a:p>
          <a:p>
            <a:pPr lvl="1" eaLnBrk="1" hangingPunct="1"/>
            <a:r>
              <a:rPr lang="en-US" smtClean="0"/>
              <a:t>View text toolBar</a:t>
            </a:r>
          </a:p>
          <a:p>
            <a:pPr lvl="1" eaLnBrk="1" hangingPunct="1"/>
            <a:r>
              <a:rPr lang="en-US" smtClean="0"/>
              <a:t>Increase the size to 18 or how every big you want</a:t>
            </a:r>
          </a:p>
          <a:p>
            <a:pPr lvl="1" eaLnBrk="1" hangingPunct="1"/>
            <a:endParaRPr lang="en-US" smtClean="0"/>
          </a:p>
        </p:txBody>
      </p:sp>
      <p:pic>
        <p:nvPicPr>
          <p:cNvPr id="7172" name="Picture 4" descr="enlarge_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4495800"/>
            <a:ext cx="3609975" cy="162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35700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Adding Graphics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mtClean="0"/>
              <a:t>We just added text to our instructions but feel free to use the graphics in paint to draw shapes such as circles or rectangles for legends</a:t>
            </a:r>
          </a:p>
        </p:txBody>
      </p:sp>
    </p:spTree>
    <p:extLst>
      <p:ext uri="{BB962C8B-B14F-4D97-AF65-F5344CB8AC3E}">
        <p14:creationId xmlns:p14="http://schemas.microsoft.com/office/powerpoint/2010/main" val="9141920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Save Paint &amp; Open Alice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6096000" cy="4525963"/>
          </a:xfrm>
        </p:spPr>
        <p:txBody>
          <a:bodyPr/>
          <a:lstStyle/>
          <a:p>
            <a:pPr eaLnBrk="1" hangingPunct="1"/>
            <a:r>
              <a:rPr lang="en-US" smtClean="0"/>
              <a:t>Now, save your document as an image type such as .png, .jpg, .bmp, etc.</a:t>
            </a:r>
          </a:p>
          <a:p>
            <a:pPr eaLnBrk="1" hangingPunct="1"/>
            <a:r>
              <a:rPr lang="en-US" smtClean="0"/>
              <a:t>In your Alice world, click on the file menu and select </a:t>
            </a:r>
            <a:r>
              <a:rPr lang="en-US" smtClean="0">
                <a:solidFill>
                  <a:srgbClr val="FF0000"/>
                </a:solidFill>
              </a:rPr>
              <a:t>Make Billboard</a:t>
            </a:r>
          </a:p>
        </p:txBody>
      </p:sp>
      <p:pic>
        <p:nvPicPr>
          <p:cNvPr id="9220" name="Picture 3" descr="makeBill_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2514600"/>
            <a:ext cx="1733550" cy="378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50754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Import paint billboard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447800"/>
            <a:ext cx="8229600" cy="4525963"/>
          </a:xfrm>
        </p:spPr>
        <p:txBody>
          <a:bodyPr/>
          <a:lstStyle/>
          <a:p>
            <a:pPr eaLnBrk="1" hangingPunct="1"/>
            <a:r>
              <a:rPr lang="en-US" smtClean="0"/>
              <a:t>Find your paint document in the directory that you saved it in</a:t>
            </a:r>
          </a:p>
          <a:p>
            <a:pPr eaLnBrk="1" hangingPunct="1"/>
            <a:r>
              <a:rPr lang="en-US" smtClean="0"/>
              <a:t>Click import </a:t>
            </a:r>
          </a:p>
        </p:txBody>
      </p:sp>
      <p:pic>
        <p:nvPicPr>
          <p:cNvPr id="10244" name="Picture 3" descr="openPaint_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3124200"/>
            <a:ext cx="5257800" cy="351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83351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Reposition the billboard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71600"/>
            <a:ext cx="4038600" cy="4525963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US" smtClean="0"/>
              <a:t>Now, the billboard has appeared in the world:</a:t>
            </a:r>
          </a:p>
          <a:p>
            <a:pPr eaLnBrk="1" hangingPunct="1"/>
            <a:r>
              <a:rPr lang="en-US" smtClean="0"/>
              <a:t>Click on the </a:t>
            </a:r>
            <a:r>
              <a:rPr lang="en-US" smtClean="0">
                <a:solidFill>
                  <a:srgbClr val="FF0000"/>
                </a:solidFill>
              </a:rPr>
              <a:t>Add Objects</a:t>
            </a:r>
            <a:r>
              <a:rPr lang="en-US" smtClean="0"/>
              <a:t> button </a:t>
            </a:r>
          </a:p>
          <a:p>
            <a:pPr eaLnBrk="1" hangingPunct="1"/>
            <a:r>
              <a:rPr lang="en-US" smtClean="0"/>
              <a:t>Enlarge the billboard with the </a:t>
            </a:r>
            <a:r>
              <a:rPr lang="en-US" smtClean="0">
                <a:solidFill>
                  <a:srgbClr val="FF0000"/>
                </a:solidFill>
              </a:rPr>
              <a:t>resize</a:t>
            </a:r>
            <a:r>
              <a:rPr lang="en-US" smtClean="0"/>
              <a:t> button </a:t>
            </a:r>
          </a:p>
          <a:p>
            <a:pPr eaLnBrk="1" hangingPunct="1"/>
            <a:r>
              <a:rPr lang="en-US" smtClean="0"/>
              <a:t>Use the </a:t>
            </a:r>
            <a:r>
              <a:rPr lang="en-US" smtClean="0">
                <a:solidFill>
                  <a:srgbClr val="FF0000"/>
                </a:solidFill>
              </a:rPr>
              <a:t>left/right</a:t>
            </a:r>
            <a:r>
              <a:rPr lang="en-US" smtClean="0"/>
              <a:t> to make the billboard face the camera</a:t>
            </a:r>
          </a:p>
          <a:p>
            <a:pPr eaLnBrk="1" hangingPunct="1"/>
            <a:r>
              <a:rPr lang="en-US" smtClean="0"/>
              <a:t>And use the </a:t>
            </a:r>
            <a:r>
              <a:rPr lang="en-US" smtClean="0">
                <a:solidFill>
                  <a:srgbClr val="FF0000"/>
                </a:solidFill>
              </a:rPr>
              <a:t>mouse</a:t>
            </a:r>
            <a:r>
              <a:rPr lang="en-US" smtClean="0"/>
              <a:t> to bring it forward</a:t>
            </a:r>
          </a:p>
          <a:p>
            <a:pPr eaLnBrk="1" hangingPunct="1"/>
            <a:endParaRPr lang="en-US" smtClean="0"/>
          </a:p>
        </p:txBody>
      </p:sp>
      <p:pic>
        <p:nvPicPr>
          <p:cNvPr id="11268" name="Content Placeholder 6" descr="move_7.pn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00600" y="3733800"/>
            <a:ext cx="3216275" cy="2922588"/>
          </a:xfrm>
        </p:spPr>
      </p:pic>
      <p:pic>
        <p:nvPicPr>
          <p:cNvPr id="11269" name="Picture 3" descr="import_6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600200"/>
            <a:ext cx="2171700" cy="196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Straight Connector 7"/>
          <p:cNvCxnSpPr/>
          <p:nvPr/>
        </p:nvCxnSpPr>
        <p:spPr>
          <a:xfrm>
            <a:off x="4724400" y="3581400"/>
            <a:ext cx="3733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72613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Create a world method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Let’s write a method to make the instructions either visible or invisible:</a:t>
            </a:r>
          </a:p>
          <a:p>
            <a:pPr eaLnBrk="1" hangingPunct="1"/>
            <a:r>
              <a:rPr lang="en-US" smtClean="0"/>
              <a:t>Click on the </a:t>
            </a:r>
            <a:r>
              <a:rPr lang="en-US" smtClean="0">
                <a:solidFill>
                  <a:srgbClr val="FF0000"/>
                </a:solidFill>
              </a:rPr>
              <a:t>world</a:t>
            </a:r>
            <a:r>
              <a:rPr lang="en-US" smtClean="0"/>
              <a:t> in the object tree</a:t>
            </a:r>
          </a:p>
          <a:p>
            <a:pPr eaLnBrk="1" hangingPunct="1"/>
            <a:r>
              <a:rPr lang="en-US" smtClean="0"/>
              <a:t>Select the </a:t>
            </a:r>
            <a:r>
              <a:rPr lang="en-US" smtClean="0">
                <a:solidFill>
                  <a:srgbClr val="FF0000"/>
                </a:solidFill>
              </a:rPr>
              <a:t>method</a:t>
            </a:r>
            <a:r>
              <a:rPr lang="en-US" smtClean="0"/>
              <a:t> tab </a:t>
            </a:r>
          </a:p>
          <a:p>
            <a:pPr eaLnBrk="1" hangingPunct="1"/>
            <a:r>
              <a:rPr lang="en-US" smtClean="0"/>
              <a:t>Click </a:t>
            </a:r>
            <a:r>
              <a:rPr lang="en-US" smtClean="0">
                <a:solidFill>
                  <a:srgbClr val="FF0000"/>
                </a:solidFill>
              </a:rPr>
              <a:t>create new method</a:t>
            </a:r>
          </a:p>
          <a:p>
            <a:pPr eaLnBrk="1" hangingPunct="1"/>
            <a:r>
              <a:rPr lang="en-US" smtClean="0"/>
              <a:t>Name it </a:t>
            </a:r>
            <a:r>
              <a:rPr lang="en-US" smtClean="0">
                <a:solidFill>
                  <a:srgbClr val="FF0000"/>
                </a:solidFill>
              </a:rPr>
              <a:t>instr</a:t>
            </a:r>
          </a:p>
        </p:txBody>
      </p:sp>
    </p:spTree>
    <p:extLst>
      <p:ext uri="{BB962C8B-B14F-4D97-AF65-F5344CB8AC3E}">
        <p14:creationId xmlns:p14="http://schemas.microsoft.com/office/powerpoint/2010/main" val="194962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Writing instr 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Click on </a:t>
            </a:r>
            <a:r>
              <a:rPr lang="en-US" smtClean="0">
                <a:solidFill>
                  <a:srgbClr val="FF0000"/>
                </a:solidFill>
              </a:rPr>
              <a:t>if/else</a:t>
            </a:r>
            <a:r>
              <a:rPr lang="en-US" smtClean="0"/>
              <a:t> and drag it into your method</a:t>
            </a:r>
          </a:p>
          <a:p>
            <a:pPr eaLnBrk="1" hangingPunct="1"/>
            <a:r>
              <a:rPr lang="en-US" smtClean="0"/>
              <a:t>In the drop down menu, select </a:t>
            </a:r>
            <a:r>
              <a:rPr lang="en-US" smtClean="0">
                <a:solidFill>
                  <a:srgbClr val="FF0000"/>
                </a:solidFill>
              </a:rPr>
              <a:t>true</a:t>
            </a:r>
          </a:p>
        </p:txBody>
      </p:sp>
      <p:pic>
        <p:nvPicPr>
          <p:cNvPr id="13316" name="Picture 3" descr="if_else_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3200400"/>
            <a:ext cx="2622344" cy="328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79811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Write Instr (cont 1)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Click on your billboard in the object tree</a:t>
            </a:r>
          </a:p>
          <a:p>
            <a:pPr eaLnBrk="1" hangingPunct="1"/>
            <a:r>
              <a:rPr lang="en-US" smtClean="0"/>
              <a:t>Click on the properties tab</a:t>
            </a:r>
          </a:p>
          <a:p>
            <a:pPr eaLnBrk="1" hangingPunct="1"/>
            <a:r>
              <a:rPr lang="en-US" smtClean="0"/>
              <a:t>Drag</a:t>
            </a:r>
            <a:r>
              <a:rPr lang="en-US" smtClean="0">
                <a:solidFill>
                  <a:srgbClr val="FF0000"/>
                </a:solidFill>
              </a:rPr>
              <a:t> isShowing</a:t>
            </a:r>
          </a:p>
          <a:p>
            <a:pPr eaLnBrk="1" hangingPunct="1">
              <a:buFont typeface="Arial" charset="0"/>
              <a:buNone/>
            </a:pPr>
            <a:r>
              <a:rPr lang="en-US" smtClean="0"/>
              <a:t>into </a:t>
            </a:r>
            <a:r>
              <a:rPr lang="en-US" smtClean="0">
                <a:solidFill>
                  <a:srgbClr val="FF0000"/>
                </a:solidFill>
              </a:rPr>
              <a:t>world.instr</a:t>
            </a:r>
            <a:r>
              <a:rPr lang="en-US" smtClean="0"/>
              <a:t> on</a:t>
            </a:r>
          </a:p>
          <a:p>
            <a:pPr eaLnBrk="1" hangingPunct="1">
              <a:buFont typeface="Arial" charset="0"/>
              <a:buNone/>
            </a:pPr>
            <a:r>
              <a:rPr lang="en-US" smtClean="0"/>
              <a:t>top of </a:t>
            </a:r>
            <a:r>
              <a:rPr lang="en-US" smtClean="0">
                <a:solidFill>
                  <a:srgbClr val="FF0000"/>
                </a:solidFill>
              </a:rPr>
              <a:t>true</a:t>
            </a:r>
          </a:p>
          <a:p>
            <a:pPr eaLnBrk="1" hangingPunct="1"/>
            <a:endParaRPr lang="en-US" smtClean="0"/>
          </a:p>
        </p:txBody>
      </p:sp>
      <p:pic>
        <p:nvPicPr>
          <p:cNvPr id="14340" name="Picture 6" descr="dragIsShowing_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2743200"/>
            <a:ext cx="4648200" cy="3521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20937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Write instr (cont 2)</a:t>
            </a:r>
          </a:p>
        </p:txBody>
      </p:sp>
      <p:sp>
        <p:nvSpPr>
          <p:cNvPr id="15363" name="Content Placeholder 4"/>
          <p:cNvSpPr>
            <a:spLocks noGrp="1"/>
          </p:cNvSpPr>
          <p:nvPr>
            <p:ph sz="quarter" idx="1"/>
          </p:nvPr>
        </p:nvSpPr>
        <p:spPr>
          <a:xfrm>
            <a:off x="914400" y="1600200"/>
            <a:ext cx="8229600" cy="4525963"/>
          </a:xfrm>
        </p:spPr>
        <p:txBody>
          <a:bodyPr>
            <a:normAutofit/>
          </a:bodyPr>
          <a:lstStyle/>
          <a:p>
            <a:pPr eaLnBrk="1" hangingPunct="1"/>
            <a:r>
              <a:rPr lang="en-US" smtClean="0"/>
              <a:t>Then, drag </a:t>
            </a:r>
            <a:r>
              <a:rPr lang="en-US" smtClean="0">
                <a:solidFill>
                  <a:srgbClr val="FF0000"/>
                </a:solidFill>
              </a:rPr>
              <a:t>isShowing</a:t>
            </a:r>
            <a:r>
              <a:rPr lang="en-US" smtClean="0"/>
              <a:t> into the method again, on top of the first </a:t>
            </a:r>
            <a:r>
              <a:rPr lang="en-US" smtClean="0">
                <a:solidFill>
                  <a:srgbClr val="FF0000"/>
                </a:solidFill>
              </a:rPr>
              <a:t>Do Nothing</a:t>
            </a:r>
            <a:r>
              <a:rPr lang="en-US" smtClean="0"/>
              <a:t>.  In the drop down menu, select </a:t>
            </a:r>
            <a:r>
              <a:rPr lang="en-US" smtClean="0">
                <a:solidFill>
                  <a:srgbClr val="FF0000"/>
                </a:solidFill>
              </a:rPr>
              <a:t>false</a:t>
            </a:r>
            <a:r>
              <a:rPr lang="en-US" smtClean="0"/>
              <a:t>.</a:t>
            </a:r>
          </a:p>
          <a:p>
            <a:pPr eaLnBrk="1" hangingPunct="1"/>
            <a:r>
              <a:rPr lang="en-US" smtClean="0"/>
              <a:t>Drag </a:t>
            </a:r>
            <a:r>
              <a:rPr lang="en-US" smtClean="0">
                <a:solidFill>
                  <a:srgbClr val="FF0000"/>
                </a:solidFill>
              </a:rPr>
              <a:t>isShowing</a:t>
            </a:r>
            <a:r>
              <a:rPr lang="en-US" smtClean="0"/>
              <a:t> into the method again, on top of the </a:t>
            </a:r>
            <a:r>
              <a:rPr lang="en-US" smtClean="0">
                <a:solidFill>
                  <a:srgbClr val="FF0000"/>
                </a:solidFill>
              </a:rPr>
              <a:t>Do Nothing</a:t>
            </a:r>
            <a:r>
              <a:rPr lang="en-US" smtClean="0"/>
              <a:t> that is underneath </a:t>
            </a:r>
            <a:r>
              <a:rPr lang="en-US" smtClean="0">
                <a:solidFill>
                  <a:srgbClr val="FF0000"/>
                </a:solidFill>
              </a:rPr>
              <a:t>else</a:t>
            </a:r>
            <a:r>
              <a:rPr lang="en-US" smtClean="0"/>
              <a:t>. In the drop down menu, select true.</a:t>
            </a:r>
          </a:p>
          <a:p>
            <a:pPr eaLnBrk="1" hangingPunct="1"/>
            <a:r>
              <a:rPr lang="en-US" smtClean="0"/>
              <a:t>See the screenshot on the next slide for an illustration of what your method should look like now</a:t>
            </a:r>
          </a:p>
        </p:txBody>
      </p:sp>
    </p:spTree>
    <p:extLst>
      <p:ext uri="{BB962C8B-B14F-4D97-AF65-F5344CB8AC3E}">
        <p14:creationId xmlns:p14="http://schemas.microsoft.com/office/powerpoint/2010/main" val="3999879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Complete Instr Method</a:t>
            </a:r>
          </a:p>
        </p:txBody>
      </p:sp>
      <p:pic>
        <p:nvPicPr>
          <p:cNvPr id="16387" name="Content Placeholder 3" descr="instrMethod.png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676400"/>
            <a:ext cx="8763000" cy="4648200"/>
          </a:xfrm>
        </p:spPr>
      </p:pic>
    </p:spTree>
    <p:extLst>
      <p:ext uri="{BB962C8B-B14F-4D97-AF65-F5344CB8AC3E}">
        <p14:creationId xmlns:p14="http://schemas.microsoft.com/office/powerpoint/2010/main" val="19142758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Create new event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Click on the </a:t>
            </a:r>
            <a:r>
              <a:rPr lang="en-US" smtClean="0">
                <a:solidFill>
                  <a:srgbClr val="FF0000"/>
                </a:solidFill>
              </a:rPr>
              <a:t>create new</a:t>
            </a:r>
          </a:p>
          <a:p>
            <a:pPr eaLnBrk="1" hangingPunct="1">
              <a:buFont typeface="Arial" charset="0"/>
              <a:buNone/>
            </a:pPr>
            <a:r>
              <a:rPr lang="en-US" smtClean="0">
                <a:solidFill>
                  <a:srgbClr val="FF0000"/>
                </a:solidFill>
              </a:rPr>
              <a:t> event</a:t>
            </a:r>
          </a:p>
          <a:p>
            <a:pPr eaLnBrk="1" hangingPunct="1"/>
            <a:r>
              <a:rPr lang="en-US" smtClean="0"/>
              <a:t>Select when a </a:t>
            </a:r>
            <a:r>
              <a:rPr lang="en-US" smtClean="0">
                <a:solidFill>
                  <a:srgbClr val="FF0000"/>
                </a:solidFill>
              </a:rPr>
              <a:t>key is </a:t>
            </a:r>
          </a:p>
          <a:p>
            <a:pPr eaLnBrk="1" hangingPunct="1">
              <a:buFont typeface="Arial" charset="0"/>
              <a:buNone/>
            </a:pPr>
            <a:r>
              <a:rPr lang="en-US" smtClean="0">
                <a:solidFill>
                  <a:srgbClr val="FF0000"/>
                </a:solidFill>
              </a:rPr>
              <a:t>typed</a:t>
            </a:r>
          </a:p>
          <a:p>
            <a:pPr eaLnBrk="1" hangingPunct="1">
              <a:buFont typeface="Arial" charset="0"/>
              <a:buNone/>
            </a:pPr>
            <a:endParaRPr lang="en-US" smtClean="0"/>
          </a:p>
          <a:p>
            <a:pPr eaLnBrk="1" hangingPunct="1"/>
            <a:r>
              <a:rPr lang="en-US" smtClean="0"/>
              <a:t>Click on </a:t>
            </a:r>
            <a:r>
              <a:rPr lang="en-US" smtClean="0">
                <a:solidFill>
                  <a:srgbClr val="FF0000"/>
                </a:solidFill>
              </a:rPr>
              <a:t>any key.</a:t>
            </a:r>
            <a:endParaRPr lang="en-US" smtClean="0"/>
          </a:p>
          <a:p>
            <a:pPr eaLnBrk="1" hangingPunct="1">
              <a:buFont typeface="Arial" charset="0"/>
              <a:buNone/>
            </a:pPr>
            <a:r>
              <a:rPr lang="en-US" smtClean="0"/>
              <a:t>Select </a:t>
            </a:r>
            <a:r>
              <a:rPr lang="en-US" smtClean="0">
                <a:solidFill>
                  <a:srgbClr val="FF0000"/>
                </a:solidFill>
              </a:rPr>
              <a:t>letters</a:t>
            </a:r>
            <a:r>
              <a:rPr lang="en-US" smtClean="0"/>
              <a:t>, and select </a:t>
            </a:r>
            <a:r>
              <a:rPr lang="en-US" smtClean="0">
                <a:solidFill>
                  <a:srgbClr val="FF0000"/>
                </a:solidFill>
              </a:rPr>
              <a:t>i</a:t>
            </a:r>
          </a:p>
          <a:p>
            <a:pPr eaLnBrk="1" hangingPunct="1"/>
            <a:endParaRPr lang="en-US" smtClean="0"/>
          </a:p>
        </p:txBody>
      </p:sp>
      <p:pic>
        <p:nvPicPr>
          <p:cNvPr id="17412" name="Picture 3" descr="event_1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7187" y="1295400"/>
            <a:ext cx="3638550" cy="225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Picture 4" descr="makeEvent_1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4007556"/>
            <a:ext cx="2419350" cy="241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Connector 6"/>
          <p:cNvCxnSpPr>
            <a:endCxn id="17411" idx="3"/>
          </p:cNvCxnSpPr>
          <p:nvPr/>
        </p:nvCxnSpPr>
        <p:spPr>
          <a:xfrm flipV="1">
            <a:off x="4419600" y="3863975"/>
            <a:ext cx="4267200" cy="222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11286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Create new event (cont 1)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Click on </a:t>
            </a:r>
            <a:r>
              <a:rPr lang="en-US" smtClean="0">
                <a:solidFill>
                  <a:srgbClr val="FF0000"/>
                </a:solidFill>
              </a:rPr>
              <a:t>Nothing</a:t>
            </a:r>
          </a:p>
          <a:p>
            <a:pPr eaLnBrk="1" hangingPunct="1">
              <a:buFont typeface="Arial" charset="0"/>
              <a:buNone/>
            </a:pPr>
            <a:r>
              <a:rPr lang="en-US" smtClean="0"/>
              <a:t>and select </a:t>
            </a:r>
            <a:r>
              <a:rPr lang="en-US" smtClean="0">
                <a:solidFill>
                  <a:srgbClr val="FF0000"/>
                </a:solidFill>
              </a:rPr>
              <a:t>instr</a:t>
            </a:r>
          </a:p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  <a:p>
            <a:pPr eaLnBrk="1" hangingPunct="1"/>
            <a:r>
              <a:rPr lang="en-US" smtClean="0"/>
              <a:t>Play your world. Press i to make the billboard disappear and reappear</a:t>
            </a:r>
          </a:p>
        </p:txBody>
      </p:sp>
      <p:pic>
        <p:nvPicPr>
          <p:cNvPr id="18436" name="Picture 3" descr="makeEvent_1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676400"/>
            <a:ext cx="3352800" cy="156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57101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 Power Point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447800"/>
            <a:ext cx="4038600" cy="4525963"/>
          </a:xfrm>
        </p:spPr>
        <p:txBody>
          <a:bodyPr/>
          <a:lstStyle/>
          <a:p>
            <a:pPr eaLnBrk="1" hangingPunct="1"/>
            <a:r>
              <a:rPr lang="en-US" smtClean="0"/>
              <a:t>You can also use Power Point to make a billboard</a:t>
            </a:r>
          </a:p>
          <a:p>
            <a:pPr eaLnBrk="1" hangingPunct="1"/>
            <a:r>
              <a:rPr lang="en-US" smtClean="0"/>
              <a:t>Open up a Power Point document</a:t>
            </a:r>
          </a:p>
          <a:p>
            <a:pPr eaLnBrk="1" hangingPunct="1"/>
            <a:r>
              <a:rPr lang="en-US" smtClean="0"/>
              <a:t>Make one slide. type the text until your slide looks like this </a:t>
            </a:r>
          </a:p>
          <a:p>
            <a:pPr lvl="1" eaLnBrk="1" hangingPunct="1"/>
            <a:r>
              <a:rPr lang="en-US" smtClean="0"/>
              <a:t>I’ve added a border around the text</a:t>
            </a:r>
          </a:p>
          <a:p>
            <a:pPr lvl="1" eaLnBrk="1" hangingPunct="1">
              <a:buFont typeface="Arial" charset="0"/>
              <a:buNone/>
            </a:pPr>
            <a:endParaRPr lang="en-US" smtClean="0"/>
          </a:p>
        </p:txBody>
      </p:sp>
      <p:sp>
        <p:nvSpPr>
          <p:cNvPr id="6" name="Right Arrow 5"/>
          <p:cNvSpPr/>
          <p:nvPr/>
        </p:nvSpPr>
        <p:spPr>
          <a:xfrm>
            <a:off x="2743200" y="4800600"/>
            <a:ext cx="1295400" cy="228600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19461" name="Picture 6" descr="Question 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200" y="1524000"/>
            <a:ext cx="5003800" cy="375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5096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Saving the power point</a:t>
            </a:r>
          </a:p>
        </p:txBody>
      </p:sp>
      <p:sp>
        <p:nvSpPr>
          <p:cNvPr id="20483" name="Content Placeholder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mtClean="0"/>
              <a:t>When you save the Power Point, select the file type: .JPG</a:t>
            </a:r>
          </a:p>
          <a:p>
            <a:pPr>
              <a:buFont typeface="Arial" charset="0"/>
              <a:buNone/>
            </a:pPr>
            <a:endParaRPr lang="en-US" smtClean="0"/>
          </a:p>
        </p:txBody>
      </p:sp>
      <p:pic>
        <p:nvPicPr>
          <p:cNvPr id="20484" name="Picture 7" descr="saveBill_1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590800"/>
            <a:ext cx="5891213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55816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Saving the power point</a:t>
            </a:r>
          </a:p>
        </p:txBody>
      </p:sp>
      <p:sp>
        <p:nvSpPr>
          <p:cNvPr id="21507" name="Content Placeholder 5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mtClean="0"/>
              <a:t>Click save (in a directory you can find again)</a:t>
            </a:r>
          </a:p>
          <a:p>
            <a:r>
              <a:rPr lang="en-US" smtClean="0"/>
              <a:t>When this window pops up, </a:t>
            </a:r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r>
              <a:rPr lang="en-US" smtClean="0"/>
              <a:t>Click on </a:t>
            </a:r>
            <a:r>
              <a:rPr lang="en-US" smtClean="0">
                <a:solidFill>
                  <a:srgbClr val="FF0000"/>
                </a:solidFill>
              </a:rPr>
              <a:t>current slide only</a:t>
            </a:r>
            <a:endParaRPr lang="en-US" smtClean="0"/>
          </a:p>
          <a:p>
            <a:pPr>
              <a:buFont typeface="Wingdings" charset="2"/>
              <a:buChar char="Ø"/>
            </a:pPr>
            <a:r>
              <a:rPr lang="en-US" smtClean="0"/>
              <a:t>In order to import a file as a billboard, it must have an image file extension</a:t>
            </a:r>
          </a:p>
        </p:txBody>
      </p:sp>
      <p:pic>
        <p:nvPicPr>
          <p:cNvPr id="21508" name="Content Placeholder 3" descr="saveBill_1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0467" y="2743200"/>
            <a:ext cx="4648200" cy="111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07958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Make Paint Billboard invisible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mtClean="0"/>
              <a:t>Click on your paint billboard in the object tree.</a:t>
            </a:r>
          </a:p>
          <a:p>
            <a:r>
              <a:rPr lang="en-US" smtClean="0"/>
              <a:t> Click on the </a:t>
            </a:r>
            <a:r>
              <a:rPr lang="en-US" smtClean="0">
                <a:solidFill>
                  <a:srgbClr val="FF0000"/>
                </a:solidFill>
              </a:rPr>
              <a:t>properties</a:t>
            </a:r>
            <a:r>
              <a:rPr lang="en-US" smtClean="0"/>
              <a:t> tab and set </a:t>
            </a:r>
            <a:r>
              <a:rPr lang="en-US" smtClean="0">
                <a:solidFill>
                  <a:srgbClr val="FF0000"/>
                </a:solidFill>
              </a:rPr>
              <a:t>isShowing</a:t>
            </a:r>
            <a:r>
              <a:rPr lang="en-US" smtClean="0"/>
              <a:t> to false.</a:t>
            </a:r>
          </a:p>
        </p:txBody>
      </p:sp>
      <p:pic>
        <p:nvPicPr>
          <p:cNvPr id="22532" name="Content Placeholder 4" descr="paintFalse_17.pn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5526" y="1371600"/>
            <a:ext cx="1768747" cy="4681538"/>
          </a:xfrm>
        </p:spPr>
      </p:pic>
    </p:spTree>
    <p:extLst>
      <p:ext uri="{BB962C8B-B14F-4D97-AF65-F5344CB8AC3E}">
        <p14:creationId xmlns:p14="http://schemas.microsoft.com/office/powerpoint/2010/main" val="41453834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Import power point billboard</a:t>
            </a:r>
          </a:p>
        </p:txBody>
      </p:sp>
      <p:sp>
        <p:nvSpPr>
          <p:cNvPr id="23555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mtClean="0"/>
              <a:t>Now in your Alice world, go to the file menu and select </a:t>
            </a:r>
            <a:r>
              <a:rPr lang="en-US" smtClean="0">
                <a:solidFill>
                  <a:srgbClr val="FF0000"/>
                </a:solidFill>
              </a:rPr>
              <a:t>Make Billboard</a:t>
            </a:r>
          </a:p>
          <a:p>
            <a:r>
              <a:rPr lang="en-US" smtClean="0"/>
              <a:t>Find your power point slide and import it into your world</a:t>
            </a:r>
          </a:p>
          <a:p>
            <a:r>
              <a:rPr lang="en-US" smtClean="0"/>
              <a:t>Move and resize your billboard until it looks like this:</a:t>
            </a:r>
          </a:p>
          <a:p>
            <a:endParaRPr lang="en-US" smtClean="0"/>
          </a:p>
        </p:txBody>
      </p:sp>
      <p:sp>
        <p:nvSpPr>
          <p:cNvPr id="23556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n-US" smtClean="0"/>
          </a:p>
        </p:txBody>
      </p:sp>
      <p:pic>
        <p:nvPicPr>
          <p:cNvPr id="23557" name="Picture 3" descr="enlarge_1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335481"/>
            <a:ext cx="4114800" cy="376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ight Arrow 5"/>
          <p:cNvSpPr/>
          <p:nvPr/>
        </p:nvSpPr>
        <p:spPr>
          <a:xfrm>
            <a:off x="2375065" y="5334000"/>
            <a:ext cx="1828800" cy="152400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59960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/>
          <a:lstStyle/>
          <a:p>
            <a:r>
              <a:rPr lang="en-US" dirty="0" smtClean="0"/>
              <a:t>Write a method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524000"/>
            <a:ext cx="8503920" cy="4572000"/>
          </a:xfrm>
        </p:spPr>
        <p:txBody>
          <a:bodyPr/>
          <a:lstStyle/>
          <a:p>
            <a:r>
              <a:rPr lang="en-US" smtClean="0"/>
              <a:t>In World details, </a:t>
            </a:r>
            <a:r>
              <a:rPr lang="en-US" smtClean="0">
                <a:solidFill>
                  <a:srgbClr val="FF0000"/>
                </a:solidFill>
              </a:rPr>
              <a:t>create a new method</a:t>
            </a:r>
          </a:p>
          <a:p>
            <a:r>
              <a:rPr lang="en-US" smtClean="0"/>
              <a:t>Name it question</a:t>
            </a:r>
          </a:p>
          <a:p>
            <a:r>
              <a:rPr lang="en-US" smtClean="0"/>
              <a:t>Drag in the if statement and the </a:t>
            </a:r>
            <a:r>
              <a:rPr lang="en-US" smtClean="0">
                <a:solidFill>
                  <a:srgbClr val="FF0000"/>
                </a:solidFill>
              </a:rPr>
              <a:t>isShowing</a:t>
            </a:r>
            <a:r>
              <a:rPr lang="en-US" smtClean="0"/>
              <a:t> instructions until your method looks like this:</a:t>
            </a:r>
          </a:p>
        </p:txBody>
      </p:sp>
      <p:pic>
        <p:nvPicPr>
          <p:cNvPr id="24580" name="Content Placeholder 6" descr="questMethod_18.png"/>
          <p:cNvPicPr>
            <a:picLocks noGrp="1" noChangeAspect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76600" y="3614737"/>
            <a:ext cx="4953000" cy="2828925"/>
          </a:xfrm>
        </p:spPr>
      </p:pic>
      <p:sp>
        <p:nvSpPr>
          <p:cNvPr id="6" name="Right Arrow 5"/>
          <p:cNvSpPr/>
          <p:nvPr/>
        </p:nvSpPr>
        <p:spPr>
          <a:xfrm>
            <a:off x="1524000" y="4800600"/>
            <a:ext cx="1447800" cy="228600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75394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Create a new event to alternate between the billboards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mtClean="0"/>
              <a:t>Now, create a new event</a:t>
            </a:r>
            <a:r>
              <a:rPr lang="en-US" smtClean="0">
                <a:solidFill>
                  <a:srgbClr val="FF0000"/>
                </a:solidFill>
              </a:rPr>
              <a:t>, when a key is typed</a:t>
            </a:r>
          </a:p>
          <a:p>
            <a:r>
              <a:rPr lang="en-US" smtClean="0"/>
              <a:t>Select the letter </a:t>
            </a:r>
            <a:r>
              <a:rPr lang="en-US" smtClean="0">
                <a:solidFill>
                  <a:srgbClr val="FF0000"/>
                </a:solidFill>
              </a:rPr>
              <a:t>q</a:t>
            </a:r>
            <a:r>
              <a:rPr lang="en-US" smtClean="0"/>
              <a:t>;  then select </a:t>
            </a:r>
            <a:r>
              <a:rPr lang="en-US" smtClean="0">
                <a:solidFill>
                  <a:srgbClr val="FF0000"/>
                </a:solidFill>
              </a:rPr>
              <a:t>question</a:t>
            </a:r>
          </a:p>
          <a:p>
            <a:r>
              <a:rPr lang="en-US" smtClean="0"/>
              <a:t>Your event should look like this</a:t>
            </a:r>
          </a:p>
          <a:p>
            <a:endParaRPr lang="en-US" smtClean="0"/>
          </a:p>
          <a:p>
            <a:endParaRPr lang="en-US" smtClean="0"/>
          </a:p>
          <a:p>
            <a:r>
              <a:rPr lang="en-US" smtClean="0"/>
              <a:t>Now, play your world. Press i and q to alternate between the two billboards</a:t>
            </a:r>
          </a:p>
        </p:txBody>
      </p:sp>
      <p:pic>
        <p:nvPicPr>
          <p:cNvPr id="25604" name="Picture 3" descr="makeEvent_1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857" y="3150956"/>
            <a:ext cx="77914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82603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Recap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mtClean="0"/>
              <a:t>You can make a billboard to give the user instructions, ask multiple choice questions, etc</a:t>
            </a:r>
          </a:p>
          <a:p>
            <a:r>
              <a:rPr lang="en-US" smtClean="0"/>
              <a:t>Use either paint or power point to make the billboards</a:t>
            </a:r>
          </a:p>
          <a:p>
            <a:r>
              <a:rPr lang="en-US" smtClean="0"/>
              <a:t>It is helpful to use an event to give the user the choice of making billboards appear or disappear</a:t>
            </a:r>
          </a:p>
          <a:p>
            <a:pPr>
              <a:buFont typeface="Wingdings" charset="2"/>
              <a:buChar char="Ø"/>
            </a:pPr>
            <a:r>
              <a:rPr lang="en-US" smtClean="0"/>
              <a:t>But, you can also just set </a:t>
            </a:r>
            <a:r>
              <a:rPr lang="en-US" smtClean="0">
                <a:solidFill>
                  <a:srgbClr val="FF0000"/>
                </a:solidFill>
              </a:rPr>
              <a:t>isShowing</a:t>
            </a:r>
            <a:r>
              <a:rPr lang="en-US" smtClean="0"/>
              <a:t> to true or false in your method at the appropriate time</a:t>
            </a:r>
          </a:p>
        </p:txBody>
      </p:sp>
    </p:spTree>
    <p:extLst>
      <p:ext uri="{BB962C8B-B14F-4D97-AF65-F5344CB8AC3E}">
        <p14:creationId xmlns:p14="http://schemas.microsoft.com/office/powerpoint/2010/main" val="40637268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2</TotalTime>
  <Words>948</Words>
  <Application>Microsoft Office PowerPoint</Application>
  <PresentationFormat>On-screen Show (4:3)</PresentationFormat>
  <Paragraphs>120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Civic</vt:lpstr>
      <vt:lpstr>Making Billboards</vt:lpstr>
      <vt:lpstr>Loading the World</vt:lpstr>
      <vt:lpstr>Loading (cont 1)</vt:lpstr>
      <vt:lpstr>Use of a Billboard</vt:lpstr>
      <vt:lpstr>In Paint</vt:lpstr>
      <vt:lpstr>Paint: Increasing the size</vt:lpstr>
      <vt:lpstr>Adding Graphics</vt:lpstr>
      <vt:lpstr>Save Paint &amp; Open Alice</vt:lpstr>
      <vt:lpstr>Import paint billboard</vt:lpstr>
      <vt:lpstr>Reposition the billboard</vt:lpstr>
      <vt:lpstr>Create a world method</vt:lpstr>
      <vt:lpstr>Writing instr </vt:lpstr>
      <vt:lpstr>Write Instr (cont 1)</vt:lpstr>
      <vt:lpstr>Write instr (cont 2)</vt:lpstr>
      <vt:lpstr>Complete Instr Method</vt:lpstr>
      <vt:lpstr>Create new event</vt:lpstr>
      <vt:lpstr>Create new event (cont 1)</vt:lpstr>
      <vt:lpstr>In Power Point</vt:lpstr>
      <vt:lpstr>Saving the power point</vt:lpstr>
      <vt:lpstr>Saving the power point</vt:lpstr>
      <vt:lpstr>Make Paint Billboard invisible</vt:lpstr>
      <vt:lpstr>Import power point billboard</vt:lpstr>
      <vt:lpstr>Write a method</vt:lpstr>
      <vt:lpstr>Create a new event to alternate between the billboards</vt:lpstr>
      <vt:lpstr>Recap</vt:lpstr>
    </vt:vector>
  </TitlesOfParts>
  <Company>Brown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Making Billboards</dc:title>
  <dc:creator>Elyse McManus</dc:creator>
  <cp:lastModifiedBy>Elyse McManus</cp:lastModifiedBy>
  <cp:revision>1</cp:revision>
  <dcterms:created xsi:type="dcterms:W3CDTF">2012-06-29T15:08:00Z</dcterms:created>
  <dcterms:modified xsi:type="dcterms:W3CDTF">2012-06-29T15:10:06Z</dcterms:modified>
</cp:coreProperties>
</file>