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74794-10A4-429A-8B93-F2CC4ADDCBAF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B7EDF-8DBC-49F4-B58E-F81D917BC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75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A3A07B13-1387-4FD4-929E-D156265679A8}" type="slidenum">
              <a:rPr lang="en-US">
                <a:latin typeface="Arial" charset="0"/>
              </a:rPr>
              <a:pPr/>
              <a:t>1</a:t>
            </a:fld>
            <a:endParaRPr lang="en-US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A9D2C160-4E2F-4004-B001-C03C2762AFC7}" type="slidenum">
              <a:rPr lang="en-US">
                <a:latin typeface="Arial" charset="0"/>
              </a:rPr>
              <a:pPr/>
              <a:t>2</a:t>
            </a:fld>
            <a:endParaRPr lang="en-US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8BE31B5E-2B92-4DF7-A79F-153751421C8C}" type="slidenum">
              <a:rPr lang="en-US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D07B1810-B030-4905-A544-01A12B857EE6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F2C5E26E-496B-48F6-9F2C-5027F6D3CF2C}" type="slidenum">
              <a:rPr lang="en-US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984547F2-DF5C-44A3-A5E1-0E05805611DA}" type="slidenum">
              <a:rPr lang="en-US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AC19E82D-44C8-44D4-A400-10FBE2EA6E23}" type="slidenum">
              <a:rPr lang="en-US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8AD8E08A-AFE4-4F70-950A-1CCCDA47C506}" type="slidenum">
              <a:rPr lang="en-US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82563765-3A6E-4F90-932D-41784C80B22D}" type="slidenum">
              <a:rPr lang="en-US">
                <a:latin typeface="Arial" charset="0"/>
              </a:rPr>
              <a:pPr/>
              <a:t>9</a:t>
            </a:fld>
            <a:endParaRPr lang="en-US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681E5380-ED87-4DBD-A9E7-FB71D6FA51D6}" type="slidenum">
              <a:rPr lang="en-US">
                <a:latin typeface="Arial" charset="0"/>
              </a:rPr>
              <a:pPr/>
              <a:t>10</a:t>
            </a:fld>
            <a:endParaRPr lang="en-US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26C32D9F-ACC3-4B3C-A963-3D5126BFBAB5}" type="slidenum">
              <a:rPr lang="en-US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39DFD4C0-ADA8-445C-95F1-437A5F96BFEC}" type="slidenum">
              <a:rPr lang="en-US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8D79CF2B-9DDE-439D-AF45-7F41D339CA52}" type="slidenum">
              <a:rPr lang="en-US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3926F00B-6F3F-45EA-A032-4EF1C2DD1F54}" type="slidenum">
              <a:rPr lang="en-US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3C021F92-D989-4FE7-98C2-B857F59C6BFF}" type="slidenum">
              <a:rPr lang="en-US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66A8E819-AA21-493B-84BE-792C28088859}" type="slidenum">
              <a:rPr lang="en-US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A89CB40E-2700-4557-9D70-1C0DEFA8BC29}" type="slidenum">
              <a:rPr lang="en-US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1E5743FB-BCD7-47ED-8C3A-12A9D5763E1A}" type="slidenum">
              <a:rPr lang="en-US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76AD2388-C3DB-48B3-BB59-145D1BEA5CC2}" type="slidenum">
              <a:rPr lang="en-US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95A13557-830D-465C-9B02-78D4F4C70D81}" type="slidenum">
              <a:rPr lang="en-US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5B2E3837-43FE-40C6-8775-466790310299}" type="slidenum">
              <a:rPr lang="en-US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87F9328D-A4C9-4023-8091-2C928C3158B4}" type="slidenum">
              <a:rPr lang="en-US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610B5758-FBD9-47A6-88A1-FA540000CDB7}" type="slidenum">
              <a:rPr lang="en-US">
                <a:latin typeface="Arial" charset="0"/>
              </a:rPr>
              <a:pPr/>
              <a:t>23</a:t>
            </a:fld>
            <a:endParaRPr lang="en-US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Tahoma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Tahoma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Tahoma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Tahoma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2A5D4B31-6970-435C-B06B-42770AEF5834}" type="slidenum">
              <a:rPr lang="en-US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B100A-DAFE-4036-8A54-CDCF76E83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31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17D9D-AEF4-4C00-9E61-FC9F5FF5F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44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01C6-8AFB-4266-A0A9-02267E2CB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9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6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FCC2398-40A2-4DFE-B5C0-0A3C4188B0FB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322CE18-01D6-400A-830D-EC50FFD3DE7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duke.edu/csed/alice/aliceInSchools/workshop08/tutorialTopics/light/Light.pp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Castellar" pitchFamily="18" charset="0"/>
                <a:hlinkClick r:id="rId3"/>
              </a:rPr>
              <a:t>Light! : The Tutorial</a:t>
            </a:r>
            <a:endParaRPr lang="en-US" dirty="0" smtClean="0">
              <a:latin typeface="Castellar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By Ruthie Tucker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Under the direction of Professor Susan Rodger, Duke University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July 2008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8426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Getting Started</a:t>
            </a:r>
          </a:p>
        </p:txBody>
      </p:sp>
      <p:pic>
        <p:nvPicPr>
          <p:cNvPr id="4100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66" y="2715562"/>
            <a:ext cx="3172268" cy="2295238"/>
          </a:xfrm>
        </p:spPr>
      </p:pic>
      <p:sp>
        <p:nvSpPr>
          <p:cNvPr id="13318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Lets start with a blank world.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Snow is easiest to use for this because it reflects light so well.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Open a new world to begin</a:t>
            </a:r>
          </a:p>
        </p:txBody>
      </p:sp>
    </p:spTree>
    <p:extLst>
      <p:ext uri="{BB962C8B-B14F-4D97-AF65-F5344CB8AC3E}">
        <p14:creationId xmlns:p14="http://schemas.microsoft.com/office/powerpoint/2010/main" val="268765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Creating the Sky</a:t>
            </a:r>
          </a:p>
        </p:txBody>
      </p:sp>
      <p:pic>
        <p:nvPicPr>
          <p:cNvPr id="5125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133600"/>
            <a:ext cx="4267200" cy="3833813"/>
          </a:xfrm>
        </p:spPr>
      </p:pic>
      <p:sp>
        <p:nvSpPr>
          <p:cNvPr id="15366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Go to world and select properties. 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Select “Atmosphere Color” and change it to black.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Note that this will change the sky to black. 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While you are here, try changing the sky to other colors.</a:t>
            </a:r>
          </a:p>
        </p:txBody>
      </p:sp>
    </p:spTree>
    <p:extLst>
      <p:ext uri="{BB962C8B-B14F-4D97-AF65-F5344CB8AC3E}">
        <p14:creationId xmlns:p14="http://schemas.microsoft.com/office/powerpoint/2010/main" val="350097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Creating the sky continued</a:t>
            </a:r>
          </a:p>
        </p:txBody>
      </p:sp>
      <p:pic>
        <p:nvPicPr>
          <p:cNvPr id="6149" name="Picture 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628900"/>
            <a:ext cx="3657600" cy="1201738"/>
          </a:xfrm>
        </p:spPr>
      </p:pic>
      <p:sp>
        <p:nvSpPr>
          <p:cNvPr id="17414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Now right below it there is a setting called “Ambient Light Color”, set it to black.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It should set a shade over your entire world.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Your world should now look like this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/>
          </a:p>
        </p:txBody>
      </p:sp>
      <p:pic>
        <p:nvPicPr>
          <p:cNvPr id="6150" name="Picture 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4648200"/>
            <a:ext cx="2600325" cy="1981200"/>
          </a:xfrm>
        </p:spPr>
      </p:pic>
    </p:spTree>
    <p:extLst>
      <p:ext uri="{BB962C8B-B14F-4D97-AF65-F5344CB8AC3E}">
        <p14:creationId xmlns:p14="http://schemas.microsoft.com/office/powerpoint/2010/main" val="19231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Fog makes your world look fuzzy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 go to “fog style” and select “distance” 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Be careful not to select “density” under “Fog style”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“density” will make your world invisible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You can control your density level in the “Fog density” tab below “fog Style.</a:t>
            </a:r>
          </a:p>
        </p:txBody>
      </p:sp>
      <p:pic>
        <p:nvPicPr>
          <p:cNvPr id="7172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752600"/>
            <a:ext cx="3657600" cy="2181225"/>
          </a:xfrm>
        </p:spPr>
      </p:pic>
      <p:pic>
        <p:nvPicPr>
          <p:cNvPr id="7173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4114800"/>
            <a:ext cx="2624138" cy="1835150"/>
          </a:xfrm>
        </p:spPr>
      </p:pic>
    </p:spTree>
    <p:extLst>
      <p:ext uri="{BB962C8B-B14F-4D97-AF65-F5344CB8AC3E}">
        <p14:creationId xmlns:p14="http://schemas.microsoft.com/office/powerpoint/2010/main" val="1593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Environment concluded</a:t>
            </a:r>
          </a:p>
        </p:txBody>
      </p:sp>
      <p:pic>
        <p:nvPicPr>
          <p:cNvPr id="8195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447800"/>
            <a:ext cx="1624013" cy="5334000"/>
          </a:xfrm>
        </p:spPr>
      </p:pic>
      <p:sp>
        <p:nvSpPr>
          <p:cNvPr id="27655" name="Rectangle 7"/>
          <p:cNvSpPr>
            <a:spLocks noGrp="1" noChangeArrowheads="1"/>
          </p:cNvSpPr>
          <p:nvPr>
            <p:ph sz="quarter" idx="2"/>
          </p:nvPr>
        </p:nvSpPr>
        <p:spPr>
          <a:xfrm>
            <a:off x="2438400" y="1600200"/>
            <a:ext cx="3352800" cy="21336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Finally, go to the subcategory of world called “light”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Scroll down to properties/color and select light gray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This should make your world look very dark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pic>
        <p:nvPicPr>
          <p:cNvPr id="8197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3657600"/>
            <a:ext cx="3178175" cy="2667000"/>
          </a:xfrm>
        </p:spPr>
      </p:pic>
    </p:spTree>
    <p:extLst>
      <p:ext uri="{BB962C8B-B14F-4D97-AF65-F5344CB8AC3E}">
        <p14:creationId xmlns:p14="http://schemas.microsoft.com/office/powerpoint/2010/main" val="28888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Getting started with specific light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Lets add some characters to our world as  reference points for our light.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Add one person and one object of your choice to your world</a:t>
            </a:r>
          </a:p>
        </p:txBody>
      </p:sp>
      <p:pic>
        <p:nvPicPr>
          <p:cNvPr id="9220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996984"/>
            <a:ext cx="3657600" cy="3732395"/>
          </a:xfrm>
        </p:spPr>
      </p:pic>
    </p:spTree>
    <p:extLst>
      <p:ext uri="{BB962C8B-B14F-4D97-AF65-F5344CB8AC3E}">
        <p14:creationId xmlns:p14="http://schemas.microsoft.com/office/powerpoint/2010/main" val="11656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Specific Lighting </a:t>
            </a:r>
          </a:p>
        </p:txBody>
      </p:sp>
      <p:pic>
        <p:nvPicPr>
          <p:cNvPr id="10245" name="Picture 1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676400"/>
            <a:ext cx="4038600" cy="2413000"/>
          </a:xfrm>
        </p:spPr>
      </p:pic>
      <p:sp>
        <p:nvSpPr>
          <p:cNvPr id="23558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Now, go into “add objects” again and scroll to the folder called “light”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There should be an object called “Stage Spotlight”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Import two of them into your world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Your lights should appear beside your person.</a:t>
            </a:r>
          </a:p>
        </p:txBody>
      </p:sp>
      <p:pic>
        <p:nvPicPr>
          <p:cNvPr id="10246" name="Picture 1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4419600"/>
            <a:ext cx="2384425" cy="1981200"/>
          </a:xfrm>
        </p:spPr>
      </p:pic>
    </p:spTree>
    <p:extLst>
      <p:ext uri="{BB962C8B-B14F-4D97-AF65-F5344CB8AC3E}">
        <p14:creationId xmlns:p14="http://schemas.microsoft.com/office/powerpoint/2010/main" val="95512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Rectangle 1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Spotlights</a:t>
            </a:r>
          </a:p>
        </p:txBody>
      </p:sp>
      <p:pic>
        <p:nvPicPr>
          <p:cNvPr id="11267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755775"/>
            <a:ext cx="3352800" cy="2378075"/>
          </a:xfrm>
        </p:spPr>
      </p:pic>
      <p:sp>
        <p:nvSpPr>
          <p:cNvPr id="25606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Each Stage light has two components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smtClean="0"/>
              <a:t>The stage light: which is the actual physical object that you can drop in.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smtClean="0"/>
              <a:t>And the Light: which shines on the world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smtClean="0"/>
              <a:t>Play around with the positioning until you get the lights right</a:t>
            </a:r>
          </a:p>
        </p:txBody>
      </p:sp>
      <p:sp>
        <p:nvSpPr>
          <p:cNvPr id="25613" name="Rectangle 13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Note that the Stage lights are up in the air but the light is spotlighting my person</a:t>
            </a:r>
          </a:p>
        </p:txBody>
      </p:sp>
    </p:spTree>
    <p:extLst>
      <p:ext uri="{BB962C8B-B14F-4D97-AF65-F5344CB8AC3E}">
        <p14:creationId xmlns:p14="http://schemas.microsoft.com/office/powerpoint/2010/main" val="31085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Stage light continued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 click on stage spotlight and set “Is showing” to false.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The physical object should become invisible but the light should still be there.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Your world should now look like this</a:t>
            </a:r>
          </a:p>
        </p:txBody>
      </p:sp>
      <p:pic>
        <p:nvPicPr>
          <p:cNvPr id="12292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30" y="2276378"/>
            <a:ext cx="2257740" cy="1390844"/>
          </a:xfrm>
        </p:spPr>
      </p:pic>
      <p:pic>
        <p:nvPicPr>
          <p:cNvPr id="12294" name="Picture 1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09" y="4114800"/>
            <a:ext cx="2484581" cy="1981200"/>
          </a:xfrm>
        </p:spPr>
      </p:pic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23622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8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Light as a vehicle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752600"/>
            <a:ext cx="4038600" cy="411480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Now, try setting the stage lights as vehicles to your person.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Move your person around and see if the light follows them.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Once you are done, set both of the lights as vehicles to the gate</a:t>
            </a:r>
          </a:p>
        </p:txBody>
      </p:sp>
      <p:pic>
        <p:nvPicPr>
          <p:cNvPr id="13316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3657600" cy="4374416"/>
          </a:xfrm>
        </p:spPr>
      </p:pic>
    </p:spTree>
    <p:extLst>
      <p:ext uri="{BB962C8B-B14F-4D97-AF65-F5344CB8AC3E}">
        <p14:creationId xmlns:p14="http://schemas.microsoft.com/office/powerpoint/2010/main" val="56528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Light bulbs</a:t>
            </a:r>
          </a:p>
        </p:txBody>
      </p:sp>
      <p:pic>
        <p:nvPicPr>
          <p:cNvPr id="14340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09218"/>
            <a:ext cx="3657600" cy="3707927"/>
          </a:xfrm>
        </p:spPr>
      </p:pic>
      <p:sp>
        <p:nvSpPr>
          <p:cNvPr id="38918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Now go into “add objects” again, under the “lights” folder and add a “light bulb” to your world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133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Light bulb continued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Note how the light bulb has the same features as the stage light. 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There is a physical object and an area of light.</a:t>
            </a:r>
          </a:p>
        </p:txBody>
      </p:sp>
      <p:pic>
        <p:nvPicPr>
          <p:cNvPr id="15365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1828800"/>
            <a:ext cx="2438400" cy="2235200"/>
          </a:xfrm>
        </p:spPr>
      </p:pic>
      <p:pic>
        <p:nvPicPr>
          <p:cNvPr id="15366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45" y="4114800"/>
            <a:ext cx="2340510" cy="1981200"/>
          </a:xfrm>
        </p:spPr>
      </p:pic>
      <p:sp>
        <p:nvSpPr>
          <p:cNvPr id="40968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Just like the stage light, we can set “is showing” to false for the physical light bulb, but the ambiance of the light will still be there. </a:t>
            </a:r>
          </a:p>
        </p:txBody>
      </p:sp>
    </p:spTree>
    <p:extLst>
      <p:ext uri="{BB962C8B-B14F-4D97-AF65-F5344CB8AC3E}">
        <p14:creationId xmlns:p14="http://schemas.microsoft.com/office/powerpoint/2010/main" val="412682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Light bulb continued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Now, try clicking on the properties from the light bulb and changing the color.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The ambiance of the light should change</a:t>
            </a:r>
          </a:p>
        </p:txBody>
      </p:sp>
      <p:pic>
        <p:nvPicPr>
          <p:cNvPr id="16389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133600"/>
            <a:ext cx="3657600" cy="3352800"/>
          </a:xfrm>
        </p:spPr>
      </p:pic>
      <p:pic>
        <p:nvPicPr>
          <p:cNvPr id="16390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4343400"/>
            <a:ext cx="2514600" cy="2209800"/>
          </a:xfrm>
        </p:spPr>
      </p:pic>
      <p:sp>
        <p:nvSpPr>
          <p:cNvPr id="58376" name="Rectangle 8"/>
          <p:cNvSpPr>
            <a:spLocks noGrp="1" noChangeArrowheads="1"/>
          </p:cNvSpPr>
          <p:nvPr>
            <p:ph sz="quarter" idx="4"/>
          </p:nvPr>
        </p:nvSpPr>
        <p:spPr>
          <a:xfrm>
            <a:off x="3962400" y="5562600"/>
            <a:ext cx="4038600" cy="838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Note the green hue that is now on our person</a:t>
            </a:r>
          </a:p>
        </p:txBody>
      </p:sp>
    </p:spTree>
    <p:extLst>
      <p:ext uri="{BB962C8B-B14F-4D97-AF65-F5344CB8AC3E}">
        <p14:creationId xmlns:p14="http://schemas.microsoft.com/office/powerpoint/2010/main" val="17837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Light bulb continued</a:t>
            </a:r>
          </a:p>
        </p:txBody>
      </p:sp>
      <p:pic>
        <p:nvPicPr>
          <p:cNvPr id="17412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3" y="2114790"/>
            <a:ext cx="3753374" cy="3847619"/>
          </a:xfrm>
        </p:spPr>
      </p:pic>
      <p:sp>
        <p:nvSpPr>
          <p:cNvPr id="60421" name="Rectangle 5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 set the light bulb as a vehicle to your person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Have her move around, and see if the green light follows her.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You can turn the light on and off or have it stationary or following a character, simply by using the vehicle and “is showing” properties.</a:t>
            </a:r>
          </a:p>
        </p:txBody>
      </p:sp>
    </p:spTree>
    <p:extLst>
      <p:ext uri="{BB962C8B-B14F-4D97-AF65-F5344CB8AC3E}">
        <p14:creationId xmlns:p14="http://schemas.microsoft.com/office/powerpoint/2010/main" val="11862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81000" y="-10886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Opacity</a:t>
            </a:r>
          </a:p>
        </p:txBody>
      </p:sp>
      <p:pic>
        <p:nvPicPr>
          <p:cNvPr id="18436" name="Picture 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036" y="1600200"/>
            <a:ext cx="2606675" cy="4419600"/>
          </a:xfrm>
        </p:spPr>
      </p:pic>
      <p:sp>
        <p:nvSpPr>
          <p:cNvPr id="62469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4572000" y="1371600"/>
            <a:ext cx="4038600" cy="19812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Opacity works much the same way that “is showing” works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However  Opacity can be measured in gradations, while “Is showing” is (fittingly) either showing or not.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endParaRPr lang="en-US" sz="2400" dirty="0" smtClean="0"/>
          </a:p>
        </p:txBody>
      </p:sp>
      <p:pic>
        <p:nvPicPr>
          <p:cNvPr id="1843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22161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1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Opacity Continued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667000" y="1752600"/>
            <a:ext cx="4038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Go to the “properties” settings of your person. 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Look for the setting called “Opacity”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When you click on it there should be a series of percentage gradations</a:t>
            </a:r>
          </a:p>
        </p:txBody>
      </p:sp>
    </p:spTree>
    <p:extLst>
      <p:ext uri="{BB962C8B-B14F-4D97-AF65-F5344CB8AC3E}">
        <p14:creationId xmlns:p14="http://schemas.microsoft.com/office/powerpoint/2010/main" val="279944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Opacity continued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800" smtClean="0"/>
              <a:t>Try changing the opacity of your person. You should notice that the smaller the percentage, the more your person seems see through or invisible.</a:t>
            </a:r>
          </a:p>
        </p:txBody>
      </p:sp>
      <p:pic>
        <p:nvPicPr>
          <p:cNvPr id="20484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828800"/>
            <a:ext cx="4183063" cy="3429000"/>
          </a:xfrm>
        </p:spPr>
      </p:pic>
    </p:spTree>
    <p:extLst>
      <p:ext uri="{BB962C8B-B14F-4D97-AF65-F5344CB8AC3E}">
        <p14:creationId xmlns:p14="http://schemas.microsoft.com/office/powerpoint/2010/main" val="303068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Looping Opacity</a:t>
            </a:r>
          </a:p>
        </p:txBody>
      </p:sp>
      <p:pic>
        <p:nvPicPr>
          <p:cNvPr id="21508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00200"/>
            <a:ext cx="8229600" cy="1555750"/>
          </a:xfrm>
        </p:spPr>
      </p:pic>
      <p:sp>
        <p:nvSpPr>
          <p:cNvPr id="73733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304800" y="3276600"/>
            <a:ext cx="4038600" cy="1981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 create a new method for your opacity changing code.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Loop it.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Now call it in a “when the world starts” event.</a:t>
            </a:r>
          </a:p>
        </p:txBody>
      </p:sp>
      <p:pic>
        <p:nvPicPr>
          <p:cNvPr id="21509" name="Picture 8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5022850"/>
            <a:ext cx="3838575" cy="377825"/>
          </a:xfrm>
        </p:spPr>
      </p:pic>
      <p:pic>
        <p:nvPicPr>
          <p:cNvPr id="215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57600"/>
            <a:ext cx="42386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39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Creating the Dawn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The Dawn is created in a world level method.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It is a series of color changes, placed in a “Do in Order” method.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mtClean="0"/>
              <a:t>Color changes can be found under World Properties</a:t>
            </a:r>
          </a:p>
        </p:txBody>
      </p:sp>
      <p:pic>
        <p:nvPicPr>
          <p:cNvPr id="2253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28" y="2377467"/>
            <a:ext cx="2457143" cy="2971429"/>
          </a:xfrm>
        </p:spPr>
      </p:pic>
    </p:spTree>
    <p:extLst>
      <p:ext uri="{BB962C8B-B14F-4D97-AF65-F5344CB8AC3E}">
        <p14:creationId xmlns:p14="http://schemas.microsoft.com/office/powerpoint/2010/main" val="366171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Dawn continued</a:t>
            </a:r>
          </a:p>
        </p:txBody>
      </p:sp>
      <p:pic>
        <p:nvPicPr>
          <p:cNvPr id="23557" name="Picture 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828800"/>
            <a:ext cx="4343400" cy="3944938"/>
          </a:xfrm>
        </p:spPr>
      </p:pic>
      <p:sp>
        <p:nvSpPr>
          <p:cNvPr id="81926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If you do not wish to use the colors in the main column you can click on “other” at the bottom of the list.</a:t>
            </a:r>
          </a:p>
        </p:txBody>
      </p:sp>
      <p:sp>
        <p:nvSpPr>
          <p:cNvPr id="81928" name="Rectangle 8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smtClean="0"/>
              <a:t>This should give you a rainbow of shades to choose from</a:t>
            </a:r>
          </a:p>
        </p:txBody>
      </p:sp>
    </p:spTree>
    <p:extLst>
      <p:ext uri="{BB962C8B-B14F-4D97-AF65-F5344CB8AC3E}">
        <p14:creationId xmlns:p14="http://schemas.microsoft.com/office/powerpoint/2010/main" val="366853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9" name="Rectangle 11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Dawn Continued</a:t>
            </a:r>
          </a:p>
        </p:txBody>
      </p:sp>
      <p:pic>
        <p:nvPicPr>
          <p:cNvPr id="24579" name="Picture 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133600"/>
            <a:ext cx="4419600" cy="3954463"/>
          </a:xfrm>
        </p:spPr>
      </p:pic>
      <p:sp>
        <p:nvSpPr>
          <p:cNvPr id="78860" name="Rectangle 12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Once you are done choosing your colors you should have a list like this.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Set the duration for each color to several seconds.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Finally set “style” to “abruptly”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This will make the colors fade in and out instance of roughly changing</a:t>
            </a:r>
          </a:p>
        </p:txBody>
      </p:sp>
    </p:spTree>
    <p:extLst>
      <p:ext uri="{BB962C8B-B14F-4D97-AF65-F5344CB8AC3E}">
        <p14:creationId xmlns:p14="http://schemas.microsoft.com/office/powerpoint/2010/main" val="29340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Dawn Conclusion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228600" y="1447800"/>
            <a:ext cx="4038600" cy="19812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Now set your Dawn method as an event for “when the world starts” so that it will play in the background of your world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Now your world should slowly shift to the Dawn as the world plays</a:t>
            </a:r>
          </a:p>
        </p:txBody>
      </p:sp>
      <p:pic>
        <p:nvPicPr>
          <p:cNvPr id="25604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1447800"/>
            <a:ext cx="4343400" cy="573088"/>
          </a:xfrm>
        </p:spPr>
      </p:pic>
      <p:pic>
        <p:nvPicPr>
          <p:cNvPr id="25605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6600" y="2574162"/>
            <a:ext cx="1981200" cy="1433513"/>
          </a:xfrm>
        </p:spPr>
      </p:pic>
      <p:pic>
        <p:nvPicPr>
          <p:cNvPr id="2560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33600"/>
            <a:ext cx="190500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8" y="3010693"/>
            <a:ext cx="1909763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3994810"/>
            <a:ext cx="17526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633130"/>
            <a:ext cx="19812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334000"/>
            <a:ext cx="19812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4887119"/>
            <a:ext cx="23622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29138"/>
            <a:ext cx="24288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Conclusion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By combining the things that you have learned in this tutorial, in a variety of ways, you can create many new possibilities for your worlds.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Monotype Corsiva" pitchFamily="66" charset="0"/>
              </a:rPr>
              <a:t>And that’s all folks!!!!!!!!!</a:t>
            </a:r>
          </a:p>
        </p:txBody>
      </p:sp>
    </p:spTree>
    <p:extLst>
      <p:ext uri="{BB962C8B-B14F-4D97-AF65-F5344CB8AC3E}">
        <p14:creationId xmlns:p14="http://schemas.microsoft.com/office/powerpoint/2010/main" val="211678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</TotalTime>
  <Words>972</Words>
  <Application>Microsoft Office PowerPoint</Application>
  <PresentationFormat>On-screen Show (4:3)</PresentationFormat>
  <Paragraphs>118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Opulent</vt:lpstr>
      <vt:lpstr>Light! : The Tutorial</vt:lpstr>
      <vt:lpstr>Getting Started</vt:lpstr>
      <vt:lpstr>Creating the Sky</vt:lpstr>
      <vt:lpstr>Creating the sky continued</vt:lpstr>
      <vt:lpstr>Fog makes your world look fuzzy</vt:lpstr>
      <vt:lpstr>Environment concluded</vt:lpstr>
      <vt:lpstr>Getting started with specific light</vt:lpstr>
      <vt:lpstr>Specific Lighting </vt:lpstr>
      <vt:lpstr>Spotlights</vt:lpstr>
      <vt:lpstr>Stage light continued</vt:lpstr>
      <vt:lpstr>Light as a vehicle</vt:lpstr>
      <vt:lpstr>Light bulbs</vt:lpstr>
      <vt:lpstr>Light bulb continued</vt:lpstr>
      <vt:lpstr>Light bulb continued</vt:lpstr>
      <vt:lpstr>Light bulb continued</vt:lpstr>
      <vt:lpstr>Opacity</vt:lpstr>
      <vt:lpstr>Opacity Continued</vt:lpstr>
      <vt:lpstr>Opacity continued</vt:lpstr>
      <vt:lpstr>Looping Opacity</vt:lpstr>
      <vt:lpstr>Creating the Dawn</vt:lpstr>
      <vt:lpstr>Dawn continued</vt:lpstr>
      <vt:lpstr>Dawn Continued</vt:lpstr>
      <vt:lpstr>Dawn Conclusion</vt:lpstr>
      <vt:lpstr>Conclusion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Light! : The Tutorial</dc:title>
  <dc:creator>Elyse McManus</dc:creator>
  <cp:lastModifiedBy>Elyse McManus</cp:lastModifiedBy>
  <cp:revision>1</cp:revision>
  <dcterms:created xsi:type="dcterms:W3CDTF">2012-06-29T15:04:50Z</dcterms:created>
  <dcterms:modified xsi:type="dcterms:W3CDTF">2012-06-29T15:07:37Z</dcterms:modified>
</cp:coreProperties>
</file>