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1"/>
  </p:notesMasterIdLst>
  <p:sldIdLst>
    <p:sldId id="257" r:id="rId2"/>
    <p:sldId id="259" r:id="rId3"/>
    <p:sldId id="260" r:id="rId4"/>
    <p:sldId id="261" r:id="rId5"/>
    <p:sldId id="349" r:id="rId6"/>
    <p:sldId id="262" r:id="rId7"/>
    <p:sldId id="263" r:id="rId8"/>
    <p:sldId id="264" r:id="rId9"/>
    <p:sldId id="3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7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96FCC-56B6-4270-8808-0EEEC1337E5B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D0FA9-703E-40E2-AC71-B0E71212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96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C832B71-2753-46C2-959F-9CDB1A138833}" type="datetimeFigureOut">
              <a:rPr lang="en-US" smtClean="0"/>
              <a:t>7/2/2012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35CF32E-8D2F-485D-9C0E-1543FEBE427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s.duke.edu/csed/alice/aliceInSchools/workshop08/tutorials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76400"/>
            <a:ext cx="5157787" cy="96738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Intro to Alice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00400"/>
            <a:ext cx="4524375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740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524001"/>
            <a:ext cx="4019757" cy="4572000"/>
          </a:xfrm>
        </p:spPr>
        <p:txBody>
          <a:bodyPr/>
          <a:lstStyle/>
          <a:p>
            <a:r>
              <a:rPr lang="en-US" dirty="0" smtClean="0"/>
              <a:t>What is Alice?</a:t>
            </a:r>
          </a:p>
          <a:p>
            <a:pPr lvl="1"/>
            <a:r>
              <a:rPr lang="en-US" dirty="0" smtClean="0"/>
              <a:t>Alice is a educational programming language.</a:t>
            </a:r>
          </a:p>
          <a:p>
            <a:pPr lvl="1"/>
            <a:r>
              <a:rPr lang="en-US" dirty="0" smtClean="0"/>
              <a:t>Programming language is an artificial language designed to communicate instructions to a machine.</a:t>
            </a:r>
            <a:endParaRPr lang="en-US" dirty="0" smtClean="0"/>
          </a:p>
          <a:p>
            <a:r>
              <a:rPr lang="en-US" dirty="0" smtClean="0"/>
              <a:t>What can we do with Alice?</a:t>
            </a:r>
          </a:p>
          <a:p>
            <a:pPr lvl="1"/>
            <a:r>
              <a:rPr lang="en-US" dirty="0" smtClean="0"/>
              <a:t>Create </a:t>
            </a:r>
            <a:r>
              <a:rPr lang="en-US" dirty="0" smtClean="0"/>
              <a:t>animations!</a:t>
            </a:r>
          </a:p>
          <a:p>
            <a:pPr lvl="1"/>
            <a:r>
              <a:rPr lang="en-US" dirty="0" smtClean="0"/>
              <a:t>Learn Programming!</a:t>
            </a:r>
          </a:p>
          <a:p>
            <a:pPr lvl="1"/>
            <a:r>
              <a:rPr lang="en-US" dirty="0" smtClean="0"/>
              <a:t>Play an interactive game!</a:t>
            </a:r>
          </a:p>
          <a:p>
            <a:pPr lvl="1"/>
            <a:r>
              <a:rPr lang="en-US" dirty="0" smtClean="0"/>
              <a:t>Create a video!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426" y="2362200"/>
            <a:ext cx="3295174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4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57200"/>
            <a:ext cx="7125113" cy="695875"/>
          </a:xfrm>
        </p:spPr>
        <p:txBody>
          <a:bodyPr/>
          <a:lstStyle/>
          <a:p>
            <a:r>
              <a:rPr lang="en-US" dirty="0" smtClean="0"/>
              <a:t>Tutorial Time!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559440"/>
            <a:ext cx="3410157" cy="51461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to open Alice and the Ice Skater Tutorial</a:t>
            </a:r>
          </a:p>
          <a:p>
            <a:pPr lvl="1"/>
            <a:r>
              <a:rPr lang="en-US" dirty="0" smtClean="0"/>
              <a:t>Find the Alice icon on your desktop.</a:t>
            </a:r>
          </a:p>
          <a:p>
            <a:pPr lvl="1"/>
            <a:r>
              <a:rPr lang="en-US" dirty="0" smtClean="0"/>
              <a:t>Double click on the icon – it will take a few minutes for Alice to open.</a:t>
            </a:r>
          </a:p>
          <a:p>
            <a:pPr lvl="1"/>
            <a:r>
              <a:rPr lang="en-US" dirty="0" smtClean="0"/>
              <a:t>Go to tutorial tab</a:t>
            </a:r>
          </a:p>
          <a:p>
            <a:pPr lvl="1"/>
            <a:r>
              <a:rPr lang="en-US" dirty="0" smtClean="0"/>
              <a:t>Double click on Tutorial1.</a:t>
            </a:r>
          </a:p>
          <a:p>
            <a:pPr lvl="1"/>
            <a:r>
              <a:rPr lang="en-US" dirty="0" smtClean="0"/>
              <a:t>Click OK if it asks you to adjust your screen size.</a:t>
            </a:r>
          </a:p>
          <a:p>
            <a:pPr lvl="1"/>
            <a:r>
              <a:rPr lang="en-US" dirty="0" smtClean="0"/>
              <a:t>Follow the directions in the tutorial until it tells you “We have done a quick tour of the Alice interface… ”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447800"/>
            <a:ext cx="1447799" cy="1178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395" y="3595688"/>
            <a:ext cx="2652712" cy="257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69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Your New World!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447800"/>
            <a:ext cx="7125112" cy="4051437"/>
          </a:xfrm>
        </p:spPr>
        <p:txBody>
          <a:bodyPr>
            <a:normAutofit/>
          </a:bodyPr>
          <a:lstStyle/>
          <a:p>
            <a:r>
              <a:rPr lang="en-US" dirty="0" smtClean="0"/>
              <a:t>Click on “File”.</a:t>
            </a:r>
          </a:p>
          <a:p>
            <a:r>
              <a:rPr lang="en-US" dirty="0" smtClean="0"/>
              <a:t>Choose “New World” from the menu. </a:t>
            </a:r>
          </a:p>
          <a:p>
            <a:r>
              <a:rPr lang="en-US" dirty="0" smtClean="0"/>
              <a:t>Click on the Templates tab.</a:t>
            </a:r>
          </a:p>
          <a:p>
            <a:r>
              <a:rPr lang="en-US" dirty="0" smtClean="0"/>
              <a:t>Click “grass”. </a:t>
            </a:r>
          </a:p>
          <a:p>
            <a:r>
              <a:rPr lang="en-US" dirty="0"/>
              <a:t>C</a:t>
            </a:r>
            <a:r>
              <a:rPr lang="en-US" dirty="0" smtClean="0"/>
              <a:t>lick the “Open” button. </a:t>
            </a:r>
          </a:p>
          <a:p>
            <a:r>
              <a:rPr lang="en-US" dirty="0" smtClean="0"/>
              <a:t>Click               to expand the 3D window.</a:t>
            </a:r>
          </a:p>
          <a:p>
            <a:r>
              <a:rPr lang="en-US" dirty="0" smtClean="0"/>
              <a:t>In the lower bar, click “Local Gallery(English)”.</a:t>
            </a:r>
          </a:p>
          <a:p>
            <a:r>
              <a:rPr lang="en-US" dirty="0" smtClean="0"/>
              <a:t>Click the “Beach” gallery.</a:t>
            </a:r>
          </a:p>
          <a:p>
            <a:r>
              <a:rPr lang="en-US" dirty="0" smtClean="0"/>
              <a:t>To add a </a:t>
            </a:r>
            <a:r>
              <a:rPr lang="en-US" dirty="0" err="1" smtClean="0"/>
              <a:t>BeachChair</a:t>
            </a:r>
            <a:r>
              <a:rPr lang="en-US" dirty="0" smtClean="0"/>
              <a:t> to this world, drag the object card from the bar and drop it into the 3D scene.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505200"/>
            <a:ext cx="685800" cy="4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620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ular Callout 4"/>
          <p:cNvSpPr/>
          <p:nvPr/>
        </p:nvSpPr>
        <p:spPr>
          <a:xfrm>
            <a:off x="6893187" y="417004"/>
            <a:ext cx="1524000" cy="1295400"/>
          </a:xfrm>
          <a:prstGeom prst="wedgeRoundRectCallout">
            <a:avLst>
              <a:gd name="adj1" fmla="val -56535"/>
              <a:gd name="adj2" fmla="val 6541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2667000"/>
            <a:ext cx="7125112" cy="3191798"/>
          </a:xfrm>
        </p:spPr>
        <p:txBody>
          <a:bodyPr/>
          <a:lstStyle/>
          <a:p>
            <a:r>
              <a:rPr lang="en-US" dirty="0" smtClean="0"/>
              <a:t>Alice will ask you to save every 15 minutes so you should if you do not want to be pestered by the program</a:t>
            </a:r>
          </a:p>
          <a:p>
            <a:r>
              <a:rPr lang="en-US" dirty="0" smtClean="0"/>
              <a:t>File -&gt; Save World </a:t>
            </a:r>
          </a:p>
          <a:p>
            <a:pPr lvl="1"/>
            <a:r>
              <a:rPr lang="en-US" dirty="0" smtClean="0"/>
              <a:t>Go To Your </a:t>
            </a:r>
            <a:r>
              <a:rPr lang="en-US" dirty="0" err="1" smtClean="0"/>
              <a:t>DeskTop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Type Your File Name: </a:t>
            </a:r>
            <a:r>
              <a:rPr lang="en-US" dirty="0" err="1" smtClean="0"/>
              <a:t>AlicePractice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Click Save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10400" y="762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Save your files!!!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09" y="304800"/>
            <a:ext cx="2062578" cy="252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8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Your Own Scenes!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that we have a good view of the 3D scene, we’ll show you how to move objects around.</a:t>
            </a:r>
          </a:p>
          <a:p>
            <a:r>
              <a:rPr lang="en-US" dirty="0" smtClean="0"/>
              <a:t>Click                control to move closer to or farther from your object.</a:t>
            </a:r>
          </a:p>
          <a:p>
            <a:r>
              <a:rPr lang="en-US" dirty="0" smtClean="0"/>
              <a:t>          moves up down, left and right. Click this control to get a better view of the top of your object. </a:t>
            </a:r>
          </a:p>
          <a:p>
            <a:r>
              <a:rPr lang="en-US" dirty="0" smtClean="0"/>
              <a:t>If you don’t like a change you’ve made, you can always hit                 to go back, or press Ctrl-Z. (Alice allows you to Undo as many changes as you like)            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43200"/>
            <a:ext cx="69224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477381"/>
            <a:ext cx="454518" cy="364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41262"/>
            <a:ext cx="915740" cy="295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822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Your Own Scenes!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524001"/>
            <a:ext cx="7125112" cy="3200399"/>
          </a:xfrm>
        </p:spPr>
        <p:txBody>
          <a:bodyPr>
            <a:normAutofit/>
          </a:bodyPr>
          <a:lstStyle/>
          <a:p>
            <a:r>
              <a:rPr lang="en-US" dirty="0" smtClean="0"/>
              <a:t>Drag “BeachHouse1” from the lower bar and drop it into the 3D scene.</a:t>
            </a:r>
          </a:p>
          <a:p>
            <a:r>
              <a:rPr lang="en-US" dirty="0" smtClean="0"/>
              <a:t>Use the mouse to drag “BeachHouse1” to a position that you like.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018" y="3962400"/>
            <a:ext cx="1981200" cy="250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1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Your Own Scenes!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Click on             to select the copy tool.</a:t>
            </a:r>
          </a:p>
          <a:p>
            <a:r>
              <a:rPr lang="en-US" dirty="0" smtClean="0"/>
              <a:t>Click on the chair in your 3D world to create a copy. </a:t>
            </a:r>
          </a:p>
          <a:p>
            <a:r>
              <a:rPr lang="en-US" dirty="0" smtClean="0"/>
              <a:t>Click on the second face button to select the rotate tool.</a:t>
            </a:r>
          </a:p>
          <a:p>
            <a:r>
              <a:rPr lang="en-US" dirty="0" smtClean="0"/>
              <a:t>Click on a chair in your 3D world and rotate it.</a:t>
            </a:r>
          </a:p>
          <a:p>
            <a:r>
              <a:rPr lang="en-US" dirty="0" smtClean="0"/>
              <a:t>Click on the arrow icon to get the normal object moving cursor back.</a:t>
            </a:r>
          </a:p>
          <a:p>
            <a:r>
              <a:rPr lang="en-US" dirty="0" smtClean="0"/>
              <a:t>Now that you’re finished laying out a scene, press              to get back so you can make your world do interesting things.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133600"/>
            <a:ext cx="533400" cy="470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431772"/>
            <a:ext cx="45720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029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982158" cy="924475"/>
          </a:xfrm>
        </p:spPr>
        <p:txBody>
          <a:bodyPr/>
          <a:lstStyle/>
          <a:p>
            <a:r>
              <a:rPr lang="en-US" sz="6600" dirty="0"/>
              <a:t>Time for a break</a:t>
            </a:r>
            <a:r>
              <a:rPr lang="en-US" sz="6600" dirty="0" smtClean="0"/>
              <a:t>!</a:t>
            </a:r>
            <a:endParaRPr lang="en-US" sz="6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678" y="1828800"/>
            <a:ext cx="5715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574935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411</TotalTime>
  <Words>484</Words>
  <Application>Microsoft Office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Spring</vt:lpstr>
      <vt:lpstr>Intro to Alice</vt:lpstr>
      <vt:lpstr>Alice </vt:lpstr>
      <vt:lpstr>Tutorial Time!</vt:lpstr>
      <vt:lpstr>Create Your New World!</vt:lpstr>
      <vt:lpstr>Save!</vt:lpstr>
      <vt:lpstr>Create Your Own Scenes! </vt:lpstr>
      <vt:lpstr>Create Your Own Scenes! </vt:lpstr>
      <vt:lpstr>Create Your Own Scenes! </vt:lpstr>
      <vt:lpstr>Time for a break!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Elyse McManus</dc:creator>
  <cp:lastModifiedBy>Jinqing Li</cp:lastModifiedBy>
  <cp:revision>100</cp:revision>
  <dcterms:created xsi:type="dcterms:W3CDTF">2012-06-13T13:09:57Z</dcterms:created>
  <dcterms:modified xsi:type="dcterms:W3CDTF">2012-07-02T13:18:07Z</dcterms:modified>
</cp:coreProperties>
</file>