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5"/>
  </p:notesMasterIdLst>
  <p:sldIdLst>
    <p:sldId id="265" r:id="rId2"/>
    <p:sldId id="266" r:id="rId3"/>
    <p:sldId id="274" r:id="rId4"/>
    <p:sldId id="267" r:id="rId5"/>
    <p:sldId id="256" r:id="rId6"/>
    <p:sldId id="269" r:id="rId7"/>
    <p:sldId id="271" r:id="rId8"/>
    <p:sldId id="272" r:id="rId9"/>
    <p:sldId id="278" r:id="rId10"/>
    <p:sldId id="279" r:id="rId11"/>
    <p:sldId id="273" r:id="rId12"/>
    <p:sldId id="259" r:id="rId13"/>
    <p:sldId id="260" r:id="rId14"/>
    <p:sldId id="261" r:id="rId15"/>
    <p:sldId id="277" r:id="rId16"/>
    <p:sldId id="281" r:id="rId17"/>
    <p:sldId id="263" r:id="rId18"/>
    <p:sldId id="275" r:id="rId19"/>
    <p:sldId id="268" r:id="rId20"/>
    <p:sldId id="264" r:id="rId21"/>
    <p:sldId id="270" r:id="rId22"/>
    <p:sldId id="276" r:id="rId23"/>
    <p:sldId id="28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B57"/>
    <a:srgbClr val="92FF75"/>
    <a:srgbClr val="EC95FF"/>
    <a:srgbClr val="FF00AF"/>
    <a:srgbClr val="C900C9"/>
    <a:srgbClr val="3E24FE"/>
    <a:srgbClr val="009E00"/>
    <a:srgbClr val="C2FFA8"/>
    <a:srgbClr val="FF6981"/>
    <a:srgbClr val="FF1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7" autoAdjust="0"/>
    <p:restoredTop sz="94660"/>
  </p:normalViewPr>
  <p:slideViewPr>
    <p:cSldViewPr>
      <p:cViewPr>
        <p:scale>
          <a:sx n="134" d="100"/>
          <a:sy n="134" d="100"/>
        </p:scale>
        <p:origin x="-978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2086A6-EA4E-457F-99BD-BF07360EBE6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220B68CA-6559-4938-AB5C-A9B4268F77E0}">
      <dgm:prSet phldrT="[Text]" custT="1"/>
      <dgm:spPr>
        <a:solidFill>
          <a:srgbClr val="FF000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sz="1400" dirty="0" smtClean="0"/>
            <a:t> </a:t>
          </a:r>
        </a:p>
        <a:p>
          <a:r>
            <a:rPr lang="en-US" sz="3500" dirty="0" smtClean="0"/>
            <a:t>for</a:t>
          </a:r>
          <a:endParaRPr lang="en-US" sz="3500" dirty="0"/>
        </a:p>
      </dgm:t>
    </dgm:pt>
    <dgm:pt modelId="{B937F3CD-5225-4037-BC4F-31027A64B174}" type="parTrans" cxnId="{99E6EABF-BBB2-4B5A-A0B1-37C59A55FA34}">
      <dgm:prSet/>
      <dgm:spPr/>
      <dgm:t>
        <a:bodyPr/>
        <a:lstStyle/>
        <a:p>
          <a:endParaRPr lang="en-US"/>
        </a:p>
      </dgm:t>
    </dgm:pt>
    <dgm:pt modelId="{652F2373-64EE-46EF-BE18-829013DF58D1}" type="sibTrans" cxnId="{99E6EABF-BBB2-4B5A-A0B1-37C59A55FA34}">
      <dgm:prSet/>
      <dgm:spPr/>
      <dgm:t>
        <a:bodyPr/>
        <a:lstStyle/>
        <a:p>
          <a:endParaRPr lang="en-US"/>
        </a:p>
      </dgm:t>
    </dgm:pt>
    <dgm:pt modelId="{72058AC3-B37C-4ECE-BC08-B86B9B74F0A4}">
      <dgm:prSet phldrT="[Text]"/>
      <dgm:spPr>
        <a:solidFill>
          <a:srgbClr val="FFC00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dirty="0" smtClean="0"/>
            <a:t>a challenge,</a:t>
          </a:r>
          <a:endParaRPr lang="en-US" dirty="0"/>
        </a:p>
      </dgm:t>
    </dgm:pt>
    <dgm:pt modelId="{9A501DF7-D5C1-435F-8AF4-BF3194ED6E9A}" type="parTrans" cxnId="{DFF3E7E5-3863-4897-B54C-69B4BCCE0338}">
      <dgm:prSet/>
      <dgm:spPr/>
      <dgm:t>
        <a:bodyPr/>
        <a:lstStyle/>
        <a:p>
          <a:endParaRPr lang="en-US"/>
        </a:p>
      </dgm:t>
    </dgm:pt>
    <dgm:pt modelId="{20C1E062-F714-4819-9ACE-EA57AE31687B}" type="sibTrans" cxnId="{DFF3E7E5-3863-4897-B54C-69B4BCCE0338}">
      <dgm:prSet/>
      <dgm:spPr/>
      <dgm:t>
        <a:bodyPr/>
        <a:lstStyle/>
        <a:p>
          <a:endParaRPr lang="en-US"/>
        </a:p>
      </dgm:t>
    </dgm:pt>
    <dgm:pt modelId="{2229AA7B-9ED0-4267-8CF9-6BC4EA2624F7}">
      <dgm:prSet phldrT="[Text]"/>
      <dgm:spPr/>
      <dgm:t>
        <a:bodyPr/>
        <a:lstStyle/>
        <a:p>
          <a:r>
            <a:rPr lang="en-US" dirty="0" smtClean="0"/>
            <a:t>make a chart by going to</a:t>
          </a:r>
          <a:endParaRPr lang="en-US" dirty="0"/>
        </a:p>
      </dgm:t>
    </dgm:pt>
    <dgm:pt modelId="{597BE6ED-EF42-48FB-82CB-AFCB8929DFC6}" type="parTrans" cxnId="{8F09F998-A413-46A8-8228-20F97AE94714}">
      <dgm:prSet/>
      <dgm:spPr/>
      <dgm:t>
        <a:bodyPr/>
        <a:lstStyle/>
        <a:p>
          <a:endParaRPr lang="en-US"/>
        </a:p>
      </dgm:t>
    </dgm:pt>
    <dgm:pt modelId="{C6C4D3C6-A8ED-4040-A338-78D15B064792}" type="sibTrans" cxnId="{8F09F998-A413-46A8-8228-20F97AE94714}">
      <dgm:prSet/>
      <dgm:spPr/>
      <dgm:t>
        <a:bodyPr/>
        <a:lstStyle/>
        <a:p>
          <a:endParaRPr lang="en-US"/>
        </a:p>
      </dgm:t>
    </dgm:pt>
    <dgm:pt modelId="{E97B7A9C-46B9-41FB-9929-9B37A487A674}">
      <dgm:prSet phldrT="[Text]"/>
      <dgm:spPr>
        <a:solidFill>
          <a:srgbClr val="00B0F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dirty="0" smtClean="0"/>
            <a:t>“Insert” </a:t>
          </a:r>
          <a:r>
            <a:rPr lang="en-US" dirty="0" smtClean="0">
              <a:sym typeface="Wingdings" pitchFamily="2" charset="2"/>
            </a:rPr>
            <a:t></a:t>
          </a:r>
          <a:r>
            <a:rPr lang="en-US" dirty="0" smtClean="0"/>
            <a:t> </a:t>
          </a:r>
          <a:r>
            <a:rPr lang="en-US" dirty="0" err="1" smtClean="0"/>
            <a:t>SmartArt</a:t>
          </a:r>
          <a:endParaRPr lang="en-US" dirty="0"/>
        </a:p>
      </dgm:t>
    </dgm:pt>
    <dgm:pt modelId="{BD77CEF7-644A-4484-837F-D04726F4230A}" type="parTrans" cxnId="{D4F50B17-FC19-451A-B046-A0A17977EE05}">
      <dgm:prSet/>
      <dgm:spPr/>
      <dgm:t>
        <a:bodyPr/>
        <a:lstStyle/>
        <a:p>
          <a:endParaRPr lang="en-US"/>
        </a:p>
      </dgm:t>
    </dgm:pt>
    <dgm:pt modelId="{8607F61D-62FB-4C11-A803-D873A77A3497}" type="sibTrans" cxnId="{D4F50B17-FC19-451A-B046-A0A17977EE05}">
      <dgm:prSet/>
      <dgm:spPr/>
      <dgm:t>
        <a:bodyPr/>
        <a:lstStyle/>
        <a:p>
          <a:endParaRPr lang="en-US"/>
        </a:p>
      </dgm:t>
    </dgm:pt>
    <dgm:pt modelId="{CE87A500-1A18-4F81-91F3-8983C25A13C7}" type="pres">
      <dgm:prSet presAssocID="{5B2086A6-EA4E-457F-99BD-BF07360EBE68}" presName="Name0" presStyleCnt="0">
        <dgm:presLayoutVars>
          <dgm:dir/>
          <dgm:animLvl val="lvl"/>
          <dgm:resizeHandles val="exact"/>
        </dgm:presLayoutVars>
      </dgm:prSet>
      <dgm:spPr/>
    </dgm:pt>
    <dgm:pt modelId="{CEB05B5C-AA78-405B-B838-9A5CAF88B166}" type="pres">
      <dgm:prSet presAssocID="{220B68CA-6559-4938-AB5C-A9B4268F77E0}" presName="Name8" presStyleCnt="0"/>
      <dgm:spPr/>
    </dgm:pt>
    <dgm:pt modelId="{031D6149-66F2-4F14-BB3C-DAA94AAEB9A7}" type="pres">
      <dgm:prSet presAssocID="{220B68CA-6559-4938-AB5C-A9B4268F77E0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438E5-1470-44A1-91ED-928C5FB9FBC9}" type="pres">
      <dgm:prSet presAssocID="{220B68CA-6559-4938-AB5C-A9B4268F77E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46F77-048B-43EB-8DF1-7D4328C4FA55}" type="pres">
      <dgm:prSet presAssocID="{72058AC3-B37C-4ECE-BC08-B86B9B74F0A4}" presName="Name8" presStyleCnt="0"/>
      <dgm:spPr/>
    </dgm:pt>
    <dgm:pt modelId="{4C71B1E2-26C7-4B54-8626-75D46FB408CC}" type="pres">
      <dgm:prSet presAssocID="{72058AC3-B37C-4ECE-BC08-B86B9B74F0A4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AE557B-1CDB-4AD4-86B8-12BB085F6219}" type="pres">
      <dgm:prSet presAssocID="{72058AC3-B37C-4ECE-BC08-B86B9B74F0A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19C0F3-F91E-4756-968C-E94950900F91}" type="pres">
      <dgm:prSet presAssocID="{2229AA7B-9ED0-4267-8CF9-6BC4EA2624F7}" presName="Name8" presStyleCnt="0"/>
      <dgm:spPr/>
    </dgm:pt>
    <dgm:pt modelId="{1E772A63-CD6A-4137-ADF0-D11950E4A11E}" type="pres">
      <dgm:prSet presAssocID="{2229AA7B-9ED0-4267-8CF9-6BC4EA2624F7}" presName="level" presStyleLbl="node1" presStyleIdx="2" presStyleCnt="4" custLinFactNeighborX="495" custLinFactNeighborY="25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533CB-1EE1-4D39-A950-54E9C6EE4E8C}" type="pres">
      <dgm:prSet presAssocID="{2229AA7B-9ED0-4267-8CF9-6BC4EA2624F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60B31-7937-4CDF-9813-6D09D7F1AEF7}" type="pres">
      <dgm:prSet presAssocID="{E97B7A9C-46B9-41FB-9929-9B37A487A674}" presName="Name8" presStyleCnt="0"/>
      <dgm:spPr/>
    </dgm:pt>
    <dgm:pt modelId="{297F20B0-E81C-4A36-B0AB-F8AF6A639851}" type="pres">
      <dgm:prSet presAssocID="{E97B7A9C-46B9-41FB-9929-9B37A487A674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171C61-6CC2-426F-88BB-BE52450E010C}" type="pres">
      <dgm:prSet presAssocID="{E97B7A9C-46B9-41FB-9929-9B37A487A67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358DFB-2D82-414D-9628-C652702F04B0}" type="presOf" srcId="{5B2086A6-EA4E-457F-99BD-BF07360EBE68}" destId="{CE87A500-1A18-4F81-91F3-8983C25A13C7}" srcOrd="0" destOrd="0" presId="urn:microsoft.com/office/officeart/2005/8/layout/pyramid1"/>
    <dgm:cxn modelId="{472CAA88-4572-402B-BBCD-5C225047B52C}" type="presOf" srcId="{E97B7A9C-46B9-41FB-9929-9B37A487A674}" destId="{297F20B0-E81C-4A36-B0AB-F8AF6A639851}" srcOrd="0" destOrd="0" presId="urn:microsoft.com/office/officeart/2005/8/layout/pyramid1"/>
    <dgm:cxn modelId="{8B5D7F8C-4548-4603-9AE8-01840DD6D879}" type="presOf" srcId="{2229AA7B-9ED0-4267-8CF9-6BC4EA2624F7}" destId="{1E772A63-CD6A-4137-ADF0-D11950E4A11E}" srcOrd="0" destOrd="0" presId="urn:microsoft.com/office/officeart/2005/8/layout/pyramid1"/>
    <dgm:cxn modelId="{4A64B90A-8451-4141-9BB1-9B177D864409}" type="presOf" srcId="{220B68CA-6559-4938-AB5C-A9B4268F77E0}" destId="{031D6149-66F2-4F14-BB3C-DAA94AAEB9A7}" srcOrd="0" destOrd="0" presId="urn:microsoft.com/office/officeart/2005/8/layout/pyramid1"/>
    <dgm:cxn modelId="{8F09F998-A413-46A8-8228-20F97AE94714}" srcId="{5B2086A6-EA4E-457F-99BD-BF07360EBE68}" destId="{2229AA7B-9ED0-4267-8CF9-6BC4EA2624F7}" srcOrd="2" destOrd="0" parTransId="{597BE6ED-EF42-48FB-82CB-AFCB8929DFC6}" sibTransId="{C6C4D3C6-A8ED-4040-A338-78D15B064792}"/>
    <dgm:cxn modelId="{65E624BA-A28B-4953-A12A-C3C38CF42B44}" type="presOf" srcId="{E97B7A9C-46B9-41FB-9929-9B37A487A674}" destId="{AA171C61-6CC2-426F-88BB-BE52450E010C}" srcOrd="1" destOrd="0" presId="urn:microsoft.com/office/officeart/2005/8/layout/pyramid1"/>
    <dgm:cxn modelId="{5E025C29-3C43-40A3-B293-9587258A13EF}" type="presOf" srcId="{72058AC3-B37C-4ECE-BC08-B86B9B74F0A4}" destId="{4C71B1E2-26C7-4B54-8626-75D46FB408CC}" srcOrd="0" destOrd="0" presId="urn:microsoft.com/office/officeart/2005/8/layout/pyramid1"/>
    <dgm:cxn modelId="{D4F50B17-FC19-451A-B046-A0A17977EE05}" srcId="{5B2086A6-EA4E-457F-99BD-BF07360EBE68}" destId="{E97B7A9C-46B9-41FB-9929-9B37A487A674}" srcOrd="3" destOrd="0" parTransId="{BD77CEF7-644A-4484-837F-D04726F4230A}" sibTransId="{8607F61D-62FB-4C11-A803-D873A77A3497}"/>
    <dgm:cxn modelId="{99E6EABF-BBB2-4B5A-A0B1-37C59A55FA34}" srcId="{5B2086A6-EA4E-457F-99BD-BF07360EBE68}" destId="{220B68CA-6559-4938-AB5C-A9B4268F77E0}" srcOrd="0" destOrd="0" parTransId="{B937F3CD-5225-4037-BC4F-31027A64B174}" sibTransId="{652F2373-64EE-46EF-BE18-829013DF58D1}"/>
    <dgm:cxn modelId="{DFF3E7E5-3863-4897-B54C-69B4BCCE0338}" srcId="{5B2086A6-EA4E-457F-99BD-BF07360EBE68}" destId="{72058AC3-B37C-4ECE-BC08-B86B9B74F0A4}" srcOrd="1" destOrd="0" parTransId="{9A501DF7-D5C1-435F-8AF4-BF3194ED6E9A}" sibTransId="{20C1E062-F714-4819-9ACE-EA57AE31687B}"/>
    <dgm:cxn modelId="{9DC54071-C9BA-479A-9516-49C4C22ECA5C}" type="presOf" srcId="{2229AA7B-9ED0-4267-8CF9-6BC4EA2624F7}" destId="{F7B533CB-1EE1-4D39-A950-54E9C6EE4E8C}" srcOrd="1" destOrd="0" presId="urn:microsoft.com/office/officeart/2005/8/layout/pyramid1"/>
    <dgm:cxn modelId="{914FD3B8-E1BB-401F-95AD-BACAA6A9657A}" type="presOf" srcId="{220B68CA-6559-4938-AB5C-A9B4268F77E0}" destId="{CA9438E5-1470-44A1-91ED-928C5FB9FBC9}" srcOrd="1" destOrd="0" presId="urn:microsoft.com/office/officeart/2005/8/layout/pyramid1"/>
    <dgm:cxn modelId="{D3A4CB8F-8BEB-40A2-9F87-71C10938F5C5}" type="presOf" srcId="{72058AC3-B37C-4ECE-BC08-B86B9B74F0A4}" destId="{4EAE557B-1CDB-4AD4-86B8-12BB085F6219}" srcOrd="1" destOrd="0" presId="urn:microsoft.com/office/officeart/2005/8/layout/pyramid1"/>
    <dgm:cxn modelId="{33CC6094-DCDC-4751-9A5F-3F99BF1D0150}" type="presParOf" srcId="{CE87A500-1A18-4F81-91F3-8983C25A13C7}" destId="{CEB05B5C-AA78-405B-B838-9A5CAF88B166}" srcOrd="0" destOrd="0" presId="urn:microsoft.com/office/officeart/2005/8/layout/pyramid1"/>
    <dgm:cxn modelId="{ECA63BC9-1768-4284-B12F-9FDEC0316205}" type="presParOf" srcId="{CEB05B5C-AA78-405B-B838-9A5CAF88B166}" destId="{031D6149-66F2-4F14-BB3C-DAA94AAEB9A7}" srcOrd="0" destOrd="0" presId="urn:microsoft.com/office/officeart/2005/8/layout/pyramid1"/>
    <dgm:cxn modelId="{B18AA36D-381C-43B2-B794-353125CA1147}" type="presParOf" srcId="{CEB05B5C-AA78-405B-B838-9A5CAF88B166}" destId="{CA9438E5-1470-44A1-91ED-928C5FB9FBC9}" srcOrd="1" destOrd="0" presId="urn:microsoft.com/office/officeart/2005/8/layout/pyramid1"/>
    <dgm:cxn modelId="{C3F0F191-DC67-425A-A333-D5508CC837FF}" type="presParOf" srcId="{CE87A500-1A18-4F81-91F3-8983C25A13C7}" destId="{97946F77-048B-43EB-8DF1-7D4328C4FA55}" srcOrd="1" destOrd="0" presId="urn:microsoft.com/office/officeart/2005/8/layout/pyramid1"/>
    <dgm:cxn modelId="{300C1ACA-D069-4C6B-A7D9-577446D798CB}" type="presParOf" srcId="{97946F77-048B-43EB-8DF1-7D4328C4FA55}" destId="{4C71B1E2-26C7-4B54-8626-75D46FB408CC}" srcOrd="0" destOrd="0" presId="urn:microsoft.com/office/officeart/2005/8/layout/pyramid1"/>
    <dgm:cxn modelId="{F29A3F61-1EAF-4CBE-A71E-E899940CBEBB}" type="presParOf" srcId="{97946F77-048B-43EB-8DF1-7D4328C4FA55}" destId="{4EAE557B-1CDB-4AD4-86B8-12BB085F6219}" srcOrd="1" destOrd="0" presId="urn:microsoft.com/office/officeart/2005/8/layout/pyramid1"/>
    <dgm:cxn modelId="{ADB13D3F-82ED-4236-9BDE-D549B550C11F}" type="presParOf" srcId="{CE87A500-1A18-4F81-91F3-8983C25A13C7}" destId="{7A19C0F3-F91E-4756-968C-E94950900F91}" srcOrd="2" destOrd="0" presId="urn:microsoft.com/office/officeart/2005/8/layout/pyramid1"/>
    <dgm:cxn modelId="{252CC3CE-A7EB-4D19-8620-75B8CEA167D5}" type="presParOf" srcId="{7A19C0F3-F91E-4756-968C-E94950900F91}" destId="{1E772A63-CD6A-4137-ADF0-D11950E4A11E}" srcOrd="0" destOrd="0" presId="urn:microsoft.com/office/officeart/2005/8/layout/pyramid1"/>
    <dgm:cxn modelId="{6997DE9F-5A40-4F74-AA6E-71719AE92739}" type="presParOf" srcId="{7A19C0F3-F91E-4756-968C-E94950900F91}" destId="{F7B533CB-1EE1-4D39-A950-54E9C6EE4E8C}" srcOrd="1" destOrd="0" presId="urn:microsoft.com/office/officeart/2005/8/layout/pyramid1"/>
    <dgm:cxn modelId="{4B54D634-9325-4751-99F0-B7271ECB593D}" type="presParOf" srcId="{CE87A500-1A18-4F81-91F3-8983C25A13C7}" destId="{12360B31-7937-4CDF-9813-6D09D7F1AEF7}" srcOrd="3" destOrd="0" presId="urn:microsoft.com/office/officeart/2005/8/layout/pyramid1"/>
    <dgm:cxn modelId="{C6618E09-A797-4CA4-A0D4-16E77FAAC9C1}" type="presParOf" srcId="{12360B31-7937-4CDF-9813-6D09D7F1AEF7}" destId="{297F20B0-E81C-4A36-B0AB-F8AF6A639851}" srcOrd="0" destOrd="0" presId="urn:microsoft.com/office/officeart/2005/8/layout/pyramid1"/>
    <dgm:cxn modelId="{67D45B98-B832-4633-B877-D91110F92372}" type="presParOf" srcId="{12360B31-7937-4CDF-9813-6D09D7F1AEF7}" destId="{AA171C61-6CC2-426F-88BB-BE52450E010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F76604-FC89-43D8-9124-B5B758AFAB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18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2F7141-5771-4762-93DD-E8A314EE7A78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70B428-8A5B-47F1-9B02-006D94BED476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B6087D-FF47-456A-B100-EE5ABFA895A0}" type="slidenum">
              <a:rPr lang="en-US"/>
              <a:pPr/>
              <a:t>3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5D61F-BA3E-4998-9FB3-B02BE526AB5A}" type="slidenum">
              <a:rPr lang="en-US"/>
              <a:pPr/>
              <a:t>4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88FDBA-55ED-47B5-A832-FF37388B2E92}" type="slidenum">
              <a:rPr lang="en-US"/>
              <a:pPr/>
              <a:t>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0BEBE-6D1B-4E5E-9ACE-AAEE4612CC90}" type="slidenum">
              <a:rPr lang="en-US"/>
              <a:pPr/>
              <a:t>6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4C528-C6AE-4CA4-A961-332D8333AE50}" type="slidenum">
              <a:rPr lang="en-US"/>
              <a:pPr/>
              <a:t>7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6AB043-921A-46FE-A613-BE36F18AE0C3}" type="slidenum">
              <a:rPr lang="en-US"/>
              <a:pPr/>
              <a:t>8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E6DA6A-A466-469A-9F53-98B0BDEAF752}" type="slidenum">
              <a:rPr lang="en-US"/>
              <a:pPr/>
              <a:t>11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F78B5-6EB7-4BF8-8483-BD0C192D5DA8}" type="slidenum">
              <a:rPr lang="en-US"/>
              <a:pPr/>
              <a:t>12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309F7-7BCC-43BD-8D47-4C21CA047496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B6C26-DC47-4E5D-9B87-EFA891E5F500}" type="slidenum">
              <a:rPr lang="en-US"/>
              <a:pPr/>
              <a:t>14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379B5-2507-445D-972C-F56399B4921B}" type="slidenum">
              <a:rPr lang="en-US"/>
              <a:pPr/>
              <a:t>17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E4121-811C-4357-91EA-CA6475FBB075}" type="slidenum">
              <a:rPr lang="en-US"/>
              <a:pPr/>
              <a:t>18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54BE4-C66C-48C8-AED9-12B75CDB0BEE}" type="slidenum">
              <a:rPr lang="en-US"/>
              <a:pPr/>
              <a:t>19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18A88-C162-400D-9521-7A303B5F3742}" type="slidenum">
              <a:rPr lang="en-US"/>
              <a:pPr/>
              <a:t>20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A229B4-C3A5-43E0-B52A-00E4B598782E}" type="slidenum">
              <a:rPr lang="en-US"/>
              <a:pPr/>
              <a:t>21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254BA-AFEA-4089-AEB9-D479C15552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917EBE-8429-4ED0-BDF4-CFF40A91E8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D0005-E098-4891-87A5-0A8D5ADB8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944332-0CFF-49ED-90CC-595A42906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92BD58-61D8-4B3D-BA41-DC9968A5BE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FC430A-D6F5-4964-8373-DD7919C7E4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52F8AF-06B2-41DD-9413-83959320B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21883-E9CF-4E03-8B05-E058A99F54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316E2-5CEB-4DB6-948E-516CBE1036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5FCFB6-C3BB-42AA-8CF6-EAB939D981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15420-DF56-4324-95D1-3C79DD038A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FFCC"/>
            </a:gs>
            <a:gs pos="100000">
              <a:srgbClr val="FFFF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/>
            </a:lvl1pPr>
          </a:lstStyle>
          <a:p>
            <a:fld id="{69F7FA3A-C32B-4BAE-B4DD-22E2D05B937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0"/>
            <a:ext cx="9144000" cy="1447800"/>
          </a:xfrm>
        </p:spPr>
        <p:txBody>
          <a:bodyPr/>
          <a:lstStyle/>
          <a:p>
            <a:pPr eaLnBrk="1" hangingPunct="1"/>
            <a:r>
              <a:rPr lang="en-US" sz="6900" smtClean="0">
                <a:solidFill>
                  <a:srgbClr val="1E1D1D"/>
                </a:solidFill>
                <a:latin typeface="Caveman" pitchFamily="80" charset="0"/>
              </a:rPr>
              <a:t>powerpoint!</a:t>
            </a:r>
            <a:endParaRPr lang="en-US" sz="6900" smtClean="0">
              <a:solidFill>
                <a:srgbClr val="258216"/>
              </a:solidFill>
              <a:latin typeface="Caveman" pitchFamily="80" charset="0"/>
            </a:endParaRP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304800" y="6019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0">
                <a:solidFill>
                  <a:srgbClr val="14450C"/>
                </a:solidFill>
                <a:latin typeface="Caveman" pitchFamily="80" charset="0"/>
              </a:rPr>
              <a:t>SO EASY, EVEN A CAVEMAN CAN DO IT</a:t>
            </a:r>
            <a:endParaRPr lang="en-US" baseline="0">
              <a:solidFill>
                <a:srgbClr val="14450C"/>
              </a:solidFill>
            </a:endParaRPr>
          </a:p>
        </p:txBody>
      </p:sp>
      <p:pic>
        <p:nvPicPr>
          <p:cNvPr id="14340" name="Picture 8" descr="1629-shag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57200"/>
            <a:ext cx="36655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5105400" cy="1090613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1E1D1D"/>
                </a:solidFill>
                <a:latin typeface="Caveman" pitchFamily="80" charset="0"/>
              </a:rPr>
              <a:t>WHAT IS IT?</a:t>
            </a:r>
            <a:endParaRPr lang="en-US" smtClean="0">
              <a:solidFill>
                <a:srgbClr val="258216"/>
              </a:solidFill>
              <a:latin typeface="Caveman" pitchFamily="80" charset="0"/>
            </a:endParaRP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14450C"/>
                </a:solidFill>
                <a:latin typeface="Bookman Old Style" pitchFamily="-111" charset="0"/>
              </a:rPr>
              <a:t>A powerful program to make cool-looking, easy-to-understand presentations</a:t>
            </a:r>
          </a:p>
          <a:p>
            <a:pPr eaLnBrk="1" hangingPunct="1"/>
            <a:r>
              <a:rPr lang="en-US" smtClean="0">
                <a:solidFill>
                  <a:srgbClr val="14450C"/>
                </a:solidFill>
                <a:latin typeface="Bookman Old Style" pitchFamily="-111" charset="0"/>
              </a:rPr>
              <a:t>All of the Artemis presentations (including this one) were done in PowerPoint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let’s do this!</a:t>
            </a:r>
            <a:endParaRPr 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Go to the START menu on your computers, then click the </a:t>
            </a:r>
            <a:r>
              <a:rPr lang="en-US" i="1" smtClean="0">
                <a:latin typeface="Bookman Old Style" pitchFamily="-111" charset="0"/>
              </a:rPr>
              <a:t>“All Programs”</a:t>
            </a:r>
            <a:r>
              <a:rPr lang="en-US" smtClean="0">
                <a:latin typeface="Bookman Old Style" pitchFamily="-111" charset="0"/>
              </a:rPr>
              <a:t> button; then, go to </a:t>
            </a:r>
            <a:r>
              <a:rPr lang="en-US" i="1" smtClean="0">
                <a:latin typeface="Bookman Old Style" pitchFamily="-111" charset="0"/>
              </a:rPr>
              <a:t>“Microsoft Office,”</a:t>
            </a:r>
            <a:r>
              <a:rPr lang="en-US" smtClean="0">
                <a:latin typeface="Bookman Old Style" pitchFamily="-111" charset="0"/>
              </a:rPr>
              <a:t> and then </a:t>
            </a:r>
            <a:r>
              <a:rPr lang="en-US" i="1" smtClean="0">
                <a:latin typeface="Bookman Old Style" pitchFamily="-111" charset="0"/>
              </a:rPr>
              <a:t>Microsoft Office PowerPoint 2007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From now on, this kind of direction will be notated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i="1" smtClean="0">
                <a:latin typeface="Bookman Old Style" pitchFamily="-111" charset="0"/>
              </a:rPr>
              <a:t>Start &gt; All Programs &gt; Microsoft Office &gt; Microsoft Office PowerPoint 2007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657225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685800" y="304800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aseline="0">
                <a:solidFill>
                  <a:srgbClr val="1E1D1D"/>
                </a:solidFill>
                <a:latin typeface="Caveman" pitchFamily="80" charset="0"/>
              </a:rPr>
              <a:t>adding a slide</a:t>
            </a:r>
            <a:endParaRPr lang="en-US" baseline="0"/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6400800" y="914400"/>
            <a:ext cx="23622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latin typeface="Bookman Old Style" pitchFamily="-111" charset="0"/>
              </a:rPr>
              <a:t>Try clicking on the first slide and pressing “Enter”.  </a:t>
            </a:r>
          </a:p>
          <a:p>
            <a:pPr>
              <a:spcBef>
                <a:spcPct val="50000"/>
              </a:spcBef>
            </a:pPr>
            <a:r>
              <a:rPr lang="en-US" sz="3600">
                <a:latin typeface="Bookman Old Style" pitchFamily="-111" charset="0"/>
              </a:rPr>
              <a:t>You can add as many slides as you like</a:t>
            </a:r>
            <a:endParaRPr lang="en-US"/>
          </a:p>
        </p:txBody>
      </p:sp>
      <p:sp>
        <p:nvSpPr>
          <p:cNvPr id="20485" name="Line 8"/>
          <p:cNvSpPr>
            <a:spLocks noChangeShapeType="1"/>
          </p:cNvSpPr>
          <p:nvPr/>
        </p:nvSpPr>
        <p:spPr bwMode="auto">
          <a:xfrm flipH="1">
            <a:off x="1524000" y="1752600"/>
            <a:ext cx="4876800" cy="304800"/>
          </a:xfrm>
          <a:prstGeom prst="line">
            <a:avLst/>
          </a:prstGeom>
          <a:noFill/>
          <a:ln w="38100">
            <a:solidFill>
              <a:srgbClr val="FF051A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6"/>
          <p:cNvSpPr txBox="1">
            <a:spLocks noChangeArrowheads="1"/>
          </p:cNvSpPr>
          <p:nvPr/>
        </p:nvSpPr>
        <p:spPr bwMode="auto">
          <a:xfrm>
            <a:off x="381000" y="304800"/>
            <a:ext cx="830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0">
                <a:solidFill>
                  <a:srgbClr val="1E1D1D"/>
                </a:solidFill>
                <a:latin typeface="Caveman" pitchFamily="80" charset="0"/>
              </a:rPr>
              <a:t>go to “insert” &gt; “shapes”</a:t>
            </a:r>
            <a:endParaRPr lang="en-US" baseline="0"/>
          </a:p>
        </p:txBody>
      </p:sp>
      <p:pic>
        <p:nvPicPr>
          <p:cNvPr id="22531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14400"/>
            <a:ext cx="69342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52400"/>
            <a:ext cx="8534400" cy="11430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Caveman" pitchFamily="80" charset="0"/>
              </a:rPr>
              <a:t>try playing around with the drawing tools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762000"/>
            <a:ext cx="7239000" cy="5791200"/>
          </a:xfrm>
          <a:prstGeom prst="rect">
            <a:avLst/>
          </a:prstGeom>
          <a:solidFill>
            <a:srgbClr val="1E1D1D"/>
          </a:solidFill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Oval 7"/>
          <p:cNvSpPr>
            <a:spLocks noChangeArrowheads="1"/>
          </p:cNvSpPr>
          <p:nvPr/>
        </p:nvSpPr>
        <p:spPr bwMode="auto">
          <a:xfrm>
            <a:off x="2616200" y="3005138"/>
            <a:ext cx="1295400" cy="1219200"/>
          </a:xfrm>
          <a:prstGeom prst="ellipse">
            <a:avLst/>
          </a:prstGeom>
          <a:solidFill>
            <a:srgbClr val="FFE50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Oval 8"/>
          <p:cNvSpPr>
            <a:spLocks noChangeArrowheads="1"/>
          </p:cNvSpPr>
          <p:nvPr/>
        </p:nvSpPr>
        <p:spPr bwMode="auto">
          <a:xfrm>
            <a:off x="5054600" y="3005138"/>
            <a:ext cx="1295400" cy="1219200"/>
          </a:xfrm>
          <a:prstGeom prst="ellipse">
            <a:avLst/>
          </a:prstGeom>
          <a:solidFill>
            <a:srgbClr val="FFE50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AutoShape 9"/>
          <p:cNvSpPr>
            <a:spLocks noChangeArrowheads="1"/>
          </p:cNvSpPr>
          <p:nvPr/>
        </p:nvSpPr>
        <p:spPr bwMode="auto">
          <a:xfrm rot="-1711320">
            <a:off x="3727450" y="2727325"/>
            <a:ext cx="188913" cy="236538"/>
          </a:xfrm>
          <a:custGeom>
            <a:avLst/>
            <a:gdLst>
              <a:gd name="T0" fmla="*/ 63541998 w 21600"/>
              <a:gd name="T1" fmla="*/ 31450421 h 21600"/>
              <a:gd name="T2" fmla="*/ 17131689 w 21600"/>
              <a:gd name="T3" fmla="*/ 155314048 h 21600"/>
              <a:gd name="T4" fmla="*/ 63541998 w 21600"/>
              <a:gd name="T5" fmla="*/ 310626651 h 21600"/>
              <a:gd name="T6" fmla="*/ 109250583 w 21600"/>
              <a:gd name="T7" fmla="*/ 155314048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AutoShape 10"/>
          <p:cNvSpPr>
            <a:spLocks noChangeArrowheads="1"/>
          </p:cNvSpPr>
          <p:nvPr/>
        </p:nvSpPr>
        <p:spPr bwMode="auto">
          <a:xfrm rot="295094">
            <a:off x="4064000" y="2700338"/>
            <a:ext cx="820738" cy="609600"/>
          </a:xfrm>
          <a:custGeom>
            <a:avLst/>
            <a:gdLst>
              <a:gd name="T0" fmla="*/ 2147483647 w 21600"/>
              <a:gd name="T1" fmla="*/ 1387437972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51A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AutoShape 11"/>
          <p:cNvSpPr>
            <a:spLocks noChangeArrowheads="1"/>
          </p:cNvSpPr>
          <p:nvPr/>
        </p:nvSpPr>
        <p:spPr bwMode="auto">
          <a:xfrm rot="-265018">
            <a:off x="4368800" y="2241550"/>
            <a:ext cx="301625" cy="311150"/>
          </a:xfrm>
          <a:custGeom>
            <a:avLst/>
            <a:gdLst>
              <a:gd name="T0" fmla="*/ 412936271 w 21600"/>
              <a:gd name="T1" fmla="*/ 94170268 h 21600"/>
              <a:gd name="T2" fmla="*/ 111333544 w 21600"/>
              <a:gd name="T3" fmla="*/ 465037472 h 21600"/>
              <a:gd name="T4" fmla="*/ 412936271 w 21600"/>
              <a:gd name="T5" fmla="*/ 930074959 h 21600"/>
              <a:gd name="T6" fmla="*/ 709978093 w 21600"/>
              <a:gd name="T7" fmla="*/ 465037472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AutoShape 12"/>
          <p:cNvSpPr>
            <a:spLocks noChangeArrowheads="1"/>
          </p:cNvSpPr>
          <p:nvPr/>
        </p:nvSpPr>
        <p:spPr bwMode="auto">
          <a:xfrm rot="2140337">
            <a:off x="5054600" y="2471738"/>
            <a:ext cx="304800" cy="381000"/>
          </a:xfrm>
          <a:custGeom>
            <a:avLst/>
            <a:gdLst>
              <a:gd name="T0" fmla="*/ 430601727 w 21600"/>
              <a:gd name="T1" fmla="*/ 211704943 h 21600"/>
              <a:gd name="T2" fmla="*/ 116094764 w 21600"/>
              <a:gd name="T3" fmla="*/ 1045462801 h 21600"/>
              <a:gd name="T4" fmla="*/ 430601727 w 21600"/>
              <a:gd name="T5" fmla="*/ 2090925601 h 21600"/>
              <a:gd name="T6" fmla="*/ 740348504 w 21600"/>
              <a:gd name="T7" fmla="*/ 10454628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51A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3"/>
          <p:cNvSpPr>
            <a:spLocks noChangeArrowheads="1"/>
          </p:cNvSpPr>
          <p:nvPr/>
        </p:nvSpPr>
        <p:spPr bwMode="auto">
          <a:xfrm rot="2251347">
            <a:off x="4902200" y="2243138"/>
            <a:ext cx="152400" cy="228600"/>
          </a:xfrm>
          <a:custGeom>
            <a:avLst/>
            <a:gdLst>
              <a:gd name="T0" fmla="*/ 26912436 w 21600"/>
              <a:gd name="T1" fmla="*/ 27437440 h 21600"/>
              <a:gd name="T2" fmla="*/ 7256110 w 21600"/>
              <a:gd name="T3" fmla="*/ 135492003 h 21600"/>
              <a:gd name="T4" fmla="*/ 26912436 w 21600"/>
              <a:gd name="T5" fmla="*/ 270984017 h 21600"/>
              <a:gd name="T6" fmla="*/ 46271610 w 21600"/>
              <a:gd name="T7" fmla="*/ 135492003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87" name="AutoShape 14"/>
          <p:cNvSpPr>
            <a:spLocks noChangeArrowheads="1"/>
          </p:cNvSpPr>
          <p:nvPr/>
        </p:nvSpPr>
        <p:spPr bwMode="auto">
          <a:xfrm rot="-1711320">
            <a:off x="3856038" y="2376488"/>
            <a:ext cx="146050" cy="171450"/>
          </a:xfrm>
          <a:custGeom>
            <a:avLst/>
            <a:gdLst>
              <a:gd name="T0" fmla="*/ 22699835 w 21600"/>
              <a:gd name="T1" fmla="*/ 8681117 h 21600"/>
              <a:gd name="T2" fmla="*/ 6120205 w 21600"/>
              <a:gd name="T3" fmla="*/ 42870501 h 21600"/>
              <a:gd name="T4" fmla="*/ 22699835 w 21600"/>
              <a:gd name="T5" fmla="*/ 85741010 h 21600"/>
              <a:gd name="T6" fmla="*/ 39028468 w 21600"/>
              <a:gd name="T7" fmla="*/ 428705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88" name="AutoShape 15"/>
          <p:cNvSpPr>
            <a:spLocks noChangeArrowheads="1"/>
          </p:cNvSpPr>
          <p:nvPr/>
        </p:nvSpPr>
        <p:spPr bwMode="auto">
          <a:xfrm rot="2140337">
            <a:off x="5508625" y="2622550"/>
            <a:ext cx="155575" cy="153988"/>
          </a:xfrm>
          <a:custGeom>
            <a:avLst/>
            <a:gdLst>
              <a:gd name="T0" fmla="*/ 29226435 w 21600"/>
              <a:gd name="T1" fmla="*/ 5649000 h 21600"/>
              <a:gd name="T2" fmla="*/ 7879809 w 21600"/>
              <a:gd name="T3" fmla="*/ 27896723 h 21600"/>
              <a:gd name="T4" fmla="*/ 29226435 w 21600"/>
              <a:gd name="T5" fmla="*/ 55793139 h 21600"/>
              <a:gd name="T6" fmla="*/ 50249918 w 21600"/>
              <a:gd name="T7" fmla="*/ 27896723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AutoShape 16"/>
          <p:cNvSpPr>
            <a:spLocks noChangeArrowheads="1"/>
          </p:cNvSpPr>
          <p:nvPr/>
        </p:nvSpPr>
        <p:spPr bwMode="auto">
          <a:xfrm rot="-265018">
            <a:off x="4054475" y="2089150"/>
            <a:ext cx="158750" cy="152400"/>
          </a:xfrm>
          <a:custGeom>
            <a:avLst/>
            <a:gdLst>
              <a:gd name="T0" fmla="*/ 31686206 w 21600"/>
              <a:gd name="T1" fmla="*/ 5419838 h 21600"/>
              <a:gd name="T2" fmla="*/ 8542852 w 21600"/>
              <a:gd name="T3" fmla="*/ 26763839 h 21600"/>
              <a:gd name="T4" fmla="*/ 31686206 w 21600"/>
              <a:gd name="T5" fmla="*/ 53527727 h 21600"/>
              <a:gd name="T6" fmla="*/ 54479362 w 21600"/>
              <a:gd name="T7" fmla="*/ 26763839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AutoShape 17"/>
          <p:cNvSpPr>
            <a:spLocks noChangeArrowheads="1"/>
          </p:cNvSpPr>
          <p:nvPr/>
        </p:nvSpPr>
        <p:spPr bwMode="auto">
          <a:xfrm rot="-1711320">
            <a:off x="3378200" y="2700338"/>
            <a:ext cx="188913" cy="236537"/>
          </a:xfrm>
          <a:custGeom>
            <a:avLst/>
            <a:gdLst>
              <a:gd name="T0" fmla="*/ 63541998 w 21600"/>
              <a:gd name="T1" fmla="*/ 31450277 h 21600"/>
              <a:gd name="T2" fmla="*/ 17131689 w 21600"/>
              <a:gd name="T3" fmla="*/ 155313326 h 21600"/>
              <a:gd name="T4" fmla="*/ 63541998 w 21600"/>
              <a:gd name="T5" fmla="*/ 310626663 h 21600"/>
              <a:gd name="T6" fmla="*/ 109250583 w 21600"/>
              <a:gd name="T7" fmla="*/ 155313326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51A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Arc 19"/>
          <p:cNvSpPr>
            <a:spLocks/>
          </p:cNvSpPr>
          <p:nvPr/>
        </p:nvSpPr>
        <p:spPr bwMode="auto">
          <a:xfrm flipV="1">
            <a:off x="5816600" y="3690938"/>
            <a:ext cx="228600" cy="304800"/>
          </a:xfrm>
          <a:custGeom>
            <a:avLst/>
            <a:gdLst>
              <a:gd name="T0" fmla="*/ 0 w 21600"/>
              <a:gd name="T1" fmla="*/ 0 h 21600"/>
              <a:gd name="T2" fmla="*/ 270984017 w 21600"/>
              <a:gd name="T3" fmla="*/ 856442816 h 21600"/>
              <a:gd name="T4" fmla="*/ 0 w 21600"/>
              <a:gd name="T5" fmla="*/ 85644281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Arc 20"/>
          <p:cNvSpPr>
            <a:spLocks/>
          </p:cNvSpPr>
          <p:nvPr/>
        </p:nvSpPr>
        <p:spPr bwMode="auto">
          <a:xfrm rot="5201345" flipV="1">
            <a:off x="2997200" y="3767138"/>
            <a:ext cx="228600" cy="304800"/>
          </a:xfrm>
          <a:custGeom>
            <a:avLst/>
            <a:gdLst>
              <a:gd name="T0" fmla="*/ 0 w 21600"/>
              <a:gd name="T1" fmla="*/ 0 h 21600"/>
              <a:gd name="T2" fmla="*/ 270984017 w 21600"/>
              <a:gd name="T3" fmla="*/ 856442816 h 21600"/>
              <a:gd name="T4" fmla="*/ 0 w 21600"/>
              <a:gd name="T5" fmla="*/ 85644281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AutoShape 21"/>
          <p:cNvSpPr>
            <a:spLocks noChangeArrowheads="1"/>
          </p:cNvSpPr>
          <p:nvPr/>
        </p:nvSpPr>
        <p:spPr bwMode="auto">
          <a:xfrm rot="-1711320">
            <a:off x="3530600" y="2319338"/>
            <a:ext cx="146050" cy="171450"/>
          </a:xfrm>
          <a:custGeom>
            <a:avLst/>
            <a:gdLst>
              <a:gd name="T0" fmla="*/ 22699835 w 21600"/>
              <a:gd name="T1" fmla="*/ 8681117 h 21600"/>
              <a:gd name="T2" fmla="*/ 6120205 w 21600"/>
              <a:gd name="T3" fmla="*/ 42870501 h 21600"/>
              <a:gd name="T4" fmla="*/ 22699835 w 21600"/>
              <a:gd name="T5" fmla="*/ 85741010 h 21600"/>
              <a:gd name="T6" fmla="*/ 39028468 w 21600"/>
              <a:gd name="T7" fmla="*/ 428705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94" name="AutoShape 22"/>
          <p:cNvSpPr>
            <a:spLocks noChangeArrowheads="1"/>
          </p:cNvSpPr>
          <p:nvPr/>
        </p:nvSpPr>
        <p:spPr bwMode="auto">
          <a:xfrm rot="2260359">
            <a:off x="5518150" y="2166938"/>
            <a:ext cx="146050" cy="171450"/>
          </a:xfrm>
          <a:custGeom>
            <a:avLst/>
            <a:gdLst>
              <a:gd name="T0" fmla="*/ 22699835 w 21600"/>
              <a:gd name="T1" fmla="*/ 8681117 h 21600"/>
              <a:gd name="T2" fmla="*/ 6120205 w 21600"/>
              <a:gd name="T3" fmla="*/ 42870501 h 21600"/>
              <a:gd name="T4" fmla="*/ 22699835 w 21600"/>
              <a:gd name="T5" fmla="*/ 85741010 h 21600"/>
              <a:gd name="T6" fmla="*/ 39028468 w 21600"/>
              <a:gd name="T7" fmla="*/ 428705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95" name="Oval 23"/>
          <p:cNvSpPr>
            <a:spLocks noChangeArrowheads="1"/>
          </p:cNvSpPr>
          <p:nvPr/>
        </p:nvSpPr>
        <p:spPr bwMode="auto">
          <a:xfrm rot="2375772">
            <a:off x="3230563" y="3282950"/>
            <a:ext cx="203200" cy="304800"/>
          </a:xfrm>
          <a:prstGeom prst="ellipse">
            <a:avLst/>
          </a:prstGeom>
          <a:solidFill>
            <a:srgbClr val="F4F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4"/>
          <p:cNvSpPr>
            <a:spLocks noChangeArrowheads="1"/>
          </p:cNvSpPr>
          <p:nvPr/>
        </p:nvSpPr>
        <p:spPr bwMode="auto">
          <a:xfrm rot="2375772">
            <a:off x="3530600" y="3462338"/>
            <a:ext cx="1524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5"/>
          <p:cNvSpPr>
            <a:spLocks noChangeArrowheads="1"/>
          </p:cNvSpPr>
          <p:nvPr/>
        </p:nvSpPr>
        <p:spPr bwMode="auto">
          <a:xfrm>
            <a:off x="3378200" y="33861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7"/>
          <p:cNvSpPr>
            <a:spLocks noChangeArrowheads="1"/>
          </p:cNvSpPr>
          <p:nvPr/>
        </p:nvSpPr>
        <p:spPr bwMode="auto">
          <a:xfrm>
            <a:off x="3606800" y="35385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8"/>
          <p:cNvSpPr>
            <a:spLocks noChangeArrowheads="1"/>
          </p:cNvSpPr>
          <p:nvPr/>
        </p:nvSpPr>
        <p:spPr bwMode="auto">
          <a:xfrm rot="9042198">
            <a:off x="5511800" y="3309938"/>
            <a:ext cx="203200" cy="304800"/>
          </a:xfrm>
          <a:prstGeom prst="ellipse">
            <a:avLst/>
          </a:prstGeom>
          <a:solidFill>
            <a:srgbClr val="F4F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9"/>
          <p:cNvSpPr>
            <a:spLocks noChangeArrowheads="1"/>
          </p:cNvSpPr>
          <p:nvPr/>
        </p:nvSpPr>
        <p:spPr bwMode="auto">
          <a:xfrm rot="8577788">
            <a:off x="5207000" y="3413125"/>
            <a:ext cx="1524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30"/>
          <p:cNvSpPr>
            <a:spLocks noChangeArrowheads="1"/>
          </p:cNvSpPr>
          <p:nvPr/>
        </p:nvSpPr>
        <p:spPr bwMode="auto">
          <a:xfrm>
            <a:off x="5207000" y="34623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31"/>
          <p:cNvSpPr>
            <a:spLocks noChangeArrowheads="1"/>
          </p:cNvSpPr>
          <p:nvPr/>
        </p:nvSpPr>
        <p:spPr bwMode="auto">
          <a:xfrm>
            <a:off x="5511800" y="33861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AutoShape 32"/>
          <p:cNvSpPr>
            <a:spLocks noChangeArrowheads="1"/>
          </p:cNvSpPr>
          <p:nvPr/>
        </p:nvSpPr>
        <p:spPr bwMode="auto">
          <a:xfrm>
            <a:off x="5054600" y="2090738"/>
            <a:ext cx="1524000" cy="838200"/>
          </a:xfrm>
          <a:prstGeom prst="cloudCallout">
            <a:avLst>
              <a:gd name="adj1" fmla="val -13125"/>
              <a:gd name="adj2" fmla="val 63824"/>
            </a:avLst>
          </a:prstGeom>
          <a:solidFill>
            <a:srgbClr val="F4F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604" name="AutoShape 34"/>
          <p:cNvSpPr>
            <a:spLocks noChangeArrowheads="1"/>
          </p:cNvSpPr>
          <p:nvPr/>
        </p:nvSpPr>
        <p:spPr bwMode="auto">
          <a:xfrm>
            <a:off x="2387600" y="2014538"/>
            <a:ext cx="1143000" cy="762000"/>
          </a:xfrm>
          <a:prstGeom prst="cloudCallout">
            <a:avLst>
              <a:gd name="adj1" fmla="val 23056"/>
              <a:gd name="adj2" fmla="val 66458"/>
            </a:avLst>
          </a:prstGeom>
          <a:solidFill>
            <a:srgbClr val="F7F7F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605" name="Text Box 35"/>
          <p:cNvSpPr txBox="1">
            <a:spLocks noChangeArrowheads="1"/>
          </p:cNvSpPr>
          <p:nvPr/>
        </p:nvSpPr>
        <p:spPr bwMode="auto">
          <a:xfrm>
            <a:off x="2540000" y="2166938"/>
            <a:ext cx="1447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Hubba hubba…</a:t>
            </a:r>
            <a:endParaRPr lang="en-US"/>
          </a:p>
        </p:txBody>
      </p:sp>
      <p:sp>
        <p:nvSpPr>
          <p:cNvPr id="24606" name="Text Box 36"/>
          <p:cNvSpPr txBox="1">
            <a:spLocks noChangeArrowheads="1"/>
          </p:cNvSpPr>
          <p:nvPr/>
        </p:nvSpPr>
        <p:spPr bwMode="auto">
          <a:xfrm>
            <a:off x="5283200" y="2259013"/>
            <a:ext cx="1447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Stickfigures never looked so good</a:t>
            </a:r>
            <a:endParaRPr lang="en-US"/>
          </a:p>
        </p:txBody>
      </p:sp>
      <p:sp>
        <p:nvSpPr>
          <p:cNvPr id="24607" name="Freeform 38"/>
          <p:cNvSpPr>
            <a:spLocks/>
          </p:cNvSpPr>
          <p:nvPr/>
        </p:nvSpPr>
        <p:spPr bwMode="auto">
          <a:xfrm rot="-1054868">
            <a:off x="2565400" y="2776538"/>
            <a:ext cx="1193800" cy="533400"/>
          </a:xfrm>
          <a:custGeom>
            <a:avLst/>
            <a:gdLst>
              <a:gd name="T0" fmla="*/ 2147483647 w 752"/>
              <a:gd name="T1" fmla="*/ 2147483647 h 336"/>
              <a:gd name="T2" fmla="*/ 2147483647 w 752"/>
              <a:gd name="T3" fmla="*/ 2147483647 h 336"/>
              <a:gd name="T4" fmla="*/ 2147483647 w 752"/>
              <a:gd name="T5" fmla="*/ 2147483647 h 336"/>
              <a:gd name="T6" fmla="*/ 2147483647 w 752"/>
              <a:gd name="T7" fmla="*/ 2147483647 h 336"/>
              <a:gd name="T8" fmla="*/ 2147483647 w 752"/>
              <a:gd name="T9" fmla="*/ 2147483647 h 336"/>
              <a:gd name="T10" fmla="*/ 2147483647 w 752"/>
              <a:gd name="T11" fmla="*/ 2147483647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52"/>
              <a:gd name="T19" fmla="*/ 0 h 336"/>
              <a:gd name="T20" fmla="*/ 752 w 752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52" h="336">
                <a:moveTo>
                  <a:pt x="96" y="40"/>
                </a:moveTo>
                <a:cubicBezTo>
                  <a:pt x="0" y="0"/>
                  <a:pt x="96" y="40"/>
                  <a:pt x="96" y="88"/>
                </a:cubicBezTo>
                <a:cubicBezTo>
                  <a:pt x="96" y="136"/>
                  <a:pt x="16" y="336"/>
                  <a:pt x="96" y="328"/>
                </a:cubicBezTo>
                <a:cubicBezTo>
                  <a:pt x="176" y="320"/>
                  <a:pt x="480" y="40"/>
                  <a:pt x="576" y="40"/>
                </a:cubicBezTo>
                <a:cubicBezTo>
                  <a:pt x="672" y="40"/>
                  <a:pt x="752" y="328"/>
                  <a:pt x="672" y="328"/>
                </a:cubicBezTo>
                <a:cubicBezTo>
                  <a:pt x="592" y="328"/>
                  <a:pt x="192" y="80"/>
                  <a:pt x="96" y="40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16B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Freeform 39"/>
          <p:cNvSpPr>
            <a:spLocks/>
          </p:cNvSpPr>
          <p:nvPr/>
        </p:nvSpPr>
        <p:spPr bwMode="auto">
          <a:xfrm>
            <a:off x="5740400" y="4071938"/>
            <a:ext cx="330200" cy="1206500"/>
          </a:xfrm>
          <a:custGeom>
            <a:avLst/>
            <a:gdLst>
              <a:gd name="T0" fmla="*/ 2147483647 w 208"/>
              <a:gd name="T1" fmla="*/ 2147483647 h 760"/>
              <a:gd name="T2" fmla="*/ 2147483647 w 208"/>
              <a:gd name="T3" fmla="*/ 2147483647 h 760"/>
              <a:gd name="T4" fmla="*/ 2147483647 w 208"/>
              <a:gd name="T5" fmla="*/ 2147483647 h 760"/>
              <a:gd name="T6" fmla="*/ 2147483647 w 208"/>
              <a:gd name="T7" fmla="*/ 2147483647 h 760"/>
              <a:gd name="T8" fmla="*/ 2147483647 w 208"/>
              <a:gd name="T9" fmla="*/ 2147483647 h 760"/>
              <a:gd name="T10" fmla="*/ 2147483647 w 208"/>
              <a:gd name="T11" fmla="*/ 2147483647 h 760"/>
              <a:gd name="T12" fmla="*/ 2147483647 w 208"/>
              <a:gd name="T13" fmla="*/ 2147483647 h 760"/>
              <a:gd name="T14" fmla="*/ 2147483647 w 208"/>
              <a:gd name="T15" fmla="*/ 2147483647 h 76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8"/>
              <a:gd name="T25" fmla="*/ 0 h 760"/>
              <a:gd name="T26" fmla="*/ 208 w 208"/>
              <a:gd name="T27" fmla="*/ 760 h 7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8" h="760">
                <a:moveTo>
                  <a:pt x="112" y="184"/>
                </a:moveTo>
                <a:cubicBezTo>
                  <a:pt x="88" y="112"/>
                  <a:pt x="80" y="200"/>
                  <a:pt x="64" y="184"/>
                </a:cubicBezTo>
                <a:cubicBezTo>
                  <a:pt x="48" y="168"/>
                  <a:pt x="0" y="104"/>
                  <a:pt x="16" y="88"/>
                </a:cubicBezTo>
                <a:cubicBezTo>
                  <a:pt x="32" y="72"/>
                  <a:pt x="160" y="0"/>
                  <a:pt x="160" y="88"/>
                </a:cubicBezTo>
                <a:cubicBezTo>
                  <a:pt x="160" y="176"/>
                  <a:pt x="24" y="504"/>
                  <a:pt x="16" y="616"/>
                </a:cubicBezTo>
                <a:cubicBezTo>
                  <a:pt x="8" y="728"/>
                  <a:pt x="80" y="760"/>
                  <a:pt x="112" y="760"/>
                </a:cubicBezTo>
                <a:cubicBezTo>
                  <a:pt x="144" y="760"/>
                  <a:pt x="208" y="712"/>
                  <a:pt x="208" y="616"/>
                </a:cubicBezTo>
                <a:cubicBezTo>
                  <a:pt x="208" y="520"/>
                  <a:pt x="136" y="256"/>
                  <a:pt x="112" y="184"/>
                </a:cubicBezTo>
                <a:close/>
              </a:path>
            </a:pathLst>
          </a:custGeom>
          <a:solidFill>
            <a:srgbClr val="6924F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6858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view options</a:t>
            </a:r>
            <a:endParaRPr lang="en-US" smtClean="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4191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3600" b="1">
                <a:latin typeface="Bookman Old Style" pitchFamily="-111" charset="0"/>
              </a:rPr>
              <a:t>You have 4 choices: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Normal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Slide Sorter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Notes Page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Slide Show</a:t>
            </a:r>
            <a:endParaRPr lang="en-US" sz="3600">
              <a:latin typeface="Bookman Old Style" pitchFamily="-111" charset="0"/>
            </a:endParaRPr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 flipH="1" flipV="1">
            <a:off x="1600200" y="1676400"/>
            <a:ext cx="3124200" cy="685800"/>
          </a:xfrm>
          <a:prstGeom prst="line">
            <a:avLst/>
          </a:prstGeom>
          <a:noFill/>
          <a:ln w="28575">
            <a:solidFill>
              <a:srgbClr val="FF051A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228600" y="1066800"/>
            <a:ext cx="1295400" cy="106680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0000">
                <a:alpha val="52000"/>
              </a:srgbClr>
            </a:gs>
            <a:gs pos="100000">
              <a:srgbClr val="C900C9">
                <a:alpha val="56000"/>
              </a:srgbClr>
            </a:gs>
            <a:gs pos="37000">
              <a:srgbClr val="FFFF00">
                <a:alpha val="52000"/>
              </a:srgbClr>
            </a:gs>
            <a:gs pos="58000">
              <a:srgbClr val="009E00">
                <a:alpha val="48000"/>
              </a:srgbClr>
            </a:gs>
            <a:gs pos="18000">
              <a:srgbClr val="FF6600">
                <a:alpha val="52000"/>
              </a:srgbClr>
            </a:gs>
            <a:gs pos="76000">
              <a:srgbClr val="3E24FE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what about the background?</a:t>
            </a: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Bookman Old Style" pitchFamily="-111" charset="0"/>
              </a:rPr>
              <a:t>Right-click on the background of a slide. Select “Format background.”</a:t>
            </a:r>
          </a:p>
          <a:p>
            <a:pPr eaLnBrk="1" hangingPunct="1"/>
            <a:r>
              <a:rPr lang="en-US" dirty="0" smtClean="0">
                <a:latin typeface="Bookman Old Style" pitchFamily="-111" charset="0"/>
              </a:rPr>
              <a:t>Try out some different backgrounds.</a:t>
            </a:r>
          </a:p>
          <a:p>
            <a:pPr eaLnBrk="1" hangingPunct="1"/>
            <a:r>
              <a:rPr lang="en-US" dirty="0" smtClean="0">
                <a:latin typeface="Bookman Old Style" pitchFamily="-111" charset="0"/>
              </a:rPr>
              <a:t>You can also go to the “Design” toolbar and select a pre-made color scheme. Snazzy!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and formatting text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514600"/>
          </a:xfrm>
        </p:spPr>
        <p:txBody>
          <a:bodyPr/>
          <a:lstStyle/>
          <a:p>
            <a:r>
              <a:rPr lang="en-US" dirty="0" smtClean="0">
                <a:latin typeface="Bookman Old Style"/>
                <a:cs typeface="Bookman Old Style"/>
              </a:rPr>
              <a:t>Go to the Insert tab at the top of the window, and click insert text book.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Click and drag a rectangle where you want your box to be.</a:t>
            </a: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3124200"/>
            <a:ext cx="681037" cy="9418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800600"/>
            <a:ext cx="2667000" cy="1578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419600"/>
            <a:ext cx="3604846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81000" y="5486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Make bigger or smaller!</a:t>
            </a:r>
            <a:endParaRPr lang="en-US" sz="2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0" y="41910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Rotate your </a:t>
            </a:r>
          </a:p>
          <a:p>
            <a:r>
              <a:rPr lang="en-US" sz="2000" b="1" baseline="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text box!</a:t>
            </a:r>
            <a:endParaRPr lang="en-US" sz="2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934200" y="5257800"/>
            <a:ext cx="2209800" cy="1371600"/>
            <a:chOff x="6934200" y="5257800"/>
            <a:chExt cx="2209800" cy="1371600"/>
          </a:xfrm>
        </p:grpSpPr>
        <p:sp>
          <p:nvSpPr>
            <p:cNvPr id="15" name="TextBox 14"/>
            <p:cNvSpPr txBox="1"/>
            <p:nvPr/>
          </p:nvSpPr>
          <p:spPr>
            <a:xfrm>
              <a:off x="6934200" y="5257800"/>
              <a:ext cx="2209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baseline="0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Use this box to format the </a:t>
              </a:r>
              <a:r>
                <a:rPr lang="en-US" sz="2000" b="1" baseline="0" dirty="0" smtClean="0">
                  <a:solidFill>
                    <a:srgbClr val="008000"/>
                  </a:solidFill>
                  <a:latin typeface="Lucida Calligraphy"/>
                  <a:cs typeface="Times New Roman" pitchFamily="18" charset="0"/>
                </a:rPr>
                <a:t>font</a:t>
              </a:r>
              <a:r>
                <a:rPr lang="en-US" sz="2000" b="1" baseline="0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, color, and</a:t>
              </a:r>
              <a:endPara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34200" y="6248400"/>
              <a:ext cx="2209800" cy="381000"/>
            </a:xfrm>
            <a:prstGeom prst="rect">
              <a:avLst/>
            </a:prstGeom>
            <a:solidFill>
              <a:srgbClr val="C2FFA8"/>
            </a:solidFill>
          </p:spPr>
          <p:txBody>
            <a:bodyPr wrap="square" rtlCol="0">
              <a:noAutofit/>
            </a:bodyPr>
            <a:lstStyle/>
            <a:p>
              <a:r>
                <a:rPr lang="en-US" sz="2000" b="1" baseline="0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background color.</a:t>
              </a:r>
              <a:endParaRPr lang="en-US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dirty="0"/>
            </a:p>
          </p:txBody>
        </p:sp>
      </p:grpSp>
      <p:cxnSp>
        <p:nvCxnSpPr>
          <p:cNvPr id="16" name="Straight Arrow Connector 15"/>
          <p:cNvCxnSpPr/>
          <p:nvPr/>
        </p:nvCxnSpPr>
        <p:spPr bwMode="auto">
          <a:xfrm>
            <a:off x="3200400" y="4572000"/>
            <a:ext cx="4572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1828800" y="5943600"/>
            <a:ext cx="6858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rot="10800000">
            <a:off x="6248400" y="5257800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 smtClean="0">
                <a:latin typeface="Bookman Old Style"/>
                <a:cs typeface="Bookman Old Style"/>
              </a:rPr>
              <a:t>Go to the Insert tab again and click WordArt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Select a style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You can edit its colors and font by right clicking and going to Format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-152400"/>
            <a:ext cx="48768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52000">
                      <a:srgbClr val="FF00AF"/>
                    </a:gs>
                    <a:gs pos="76000">
                      <a:srgbClr val="EC95FF"/>
                    </a:gs>
                  </a:gsLst>
                  <a:lin ang="5400000"/>
                </a:gradFill>
                <a:latin typeface="Arial" pitchFamily="-111" charset="0"/>
                <a:cs typeface="ＭＳ Ｐゴシック" pitchFamily="-111" charset="-128"/>
              </a:rPr>
              <a:t>WordArt!</a:t>
            </a:r>
            <a:endParaRPr lang="en-US" sz="10000" b="1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pitchFamily="-111" charset="0"/>
              <a:cs typeface="ＭＳ Ｐゴシック" pitchFamily="-111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648200"/>
            <a:ext cx="8153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>
                  <a:solidFill>
                    <a:srgbClr val="008000"/>
                  </a:solidFill>
                </a:ln>
                <a:solidFill>
                  <a:srgbClr val="92FF7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WordArt is awesome to use as a heading or to emphasize something.</a:t>
            </a:r>
            <a:endParaRPr lang="en-US" sz="5400" b="1" dirty="0">
              <a:ln w="11430">
                <a:solidFill>
                  <a:srgbClr val="008000"/>
                </a:solidFill>
              </a:ln>
              <a:solidFill>
                <a:srgbClr val="92FF7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can i add pictures?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Of course!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Go to </a:t>
            </a:r>
            <a:r>
              <a:rPr lang="en-US" i="1" smtClean="0">
                <a:latin typeface="Bookman Old Style" pitchFamily="-111" charset="0"/>
              </a:rPr>
              <a:t>Insert &gt; Picture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Choose a photo from somewhere on your computer, and press “Insert”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You can also add pictures from the Clipart file </a:t>
            </a:r>
            <a:r>
              <a:rPr lang="en-US" i="1" smtClean="0">
                <a:latin typeface="Bookman Old Style" pitchFamily="-111" charset="0"/>
              </a:rPr>
              <a:t>(Insert &gt; Clipart)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5334000"/>
            <a:ext cx="10271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pictures, continued…</a:t>
            </a:r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It doesn’t stop there! You can use PowerPoint as a photo editor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Double-click on your picture</a:t>
            </a:r>
            <a:endParaRPr lang="en-US" i="1" smtClean="0">
              <a:latin typeface="Bookman Old Style" pitchFamily="-111" charset="0"/>
            </a:endParaRP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This brings up the picture editing toolbar. Give it a shot!</a:t>
            </a:r>
            <a:endParaRPr lang="en-US" smtClean="0"/>
          </a:p>
        </p:txBody>
      </p:sp>
      <p:pic>
        <p:nvPicPr>
          <p:cNvPr id="34820" name="Picture 4" descr="Presentatio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0673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Presentation3"/>
          <p:cNvPicPr>
            <a:picLocks noChangeAspect="1" noChangeArrowheads="1"/>
          </p:cNvPicPr>
          <p:nvPr/>
        </p:nvPicPr>
        <p:blipFill>
          <a:blip r:embed="rId3" cstate="print">
            <a:lum contrast="84000"/>
          </a:blip>
          <a:srcRect/>
          <a:stretch>
            <a:fillRect/>
          </a:stretch>
        </p:blipFill>
        <p:spPr bwMode="auto">
          <a:xfrm>
            <a:off x="2438400" y="50673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Presentatio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0673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 descr="Presentation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51054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7F7F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6867" name="Picture 7" descr="Presentation3"/>
          <p:cNvPicPr>
            <a:picLocks noChangeAspect="1" noChangeArrowheads="1"/>
          </p:cNvPicPr>
          <p:nvPr/>
        </p:nvPicPr>
        <p:blipFill>
          <a:blip r:embed="rId3" cstate="print">
            <a:lum bright="54000"/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7772400" cy="57912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If you use a picture as a background, you might want to “wash it out” by adjusting its brightness</a:t>
            </a:r>
            <a:endParaRPr lang="en-US" smtClean="0"/>
          </a:p>
        </p:txBody>
      </p:sp>
      <p:pic>
        <p:nvPicPr>
          <p:cNvPr id="36869" name="Picture 10" descr="image-of-lilies"/>
          <p:cNvPicPr>
            <a:picLocks noChangeAspect="1" noChangeArrowheads="1"/>
          </p:cNvPicPr>
          <p:nvPr/>
        </p:nvPicPr>
        <p:blipFill>
          <a:blip r:embed="rId4" cstate="print">
            <a:lum bright="-30000" contrast="38000"/>
          </a:blip>
          <a:srcRect/>
          <a:stretch>
            <a:fillRect/>
          </a:stretch>
        </p:blipFill>
        <p:spPr bwMode="auto">
          <a:xfrm>
            <a:off x="5943600" y="2895600"/>
            <a:ext cx="2501900" cy="3013075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70" name="Rectangle 11"/>
          <p:cNvSpPr>
            <a:spLocks noChangeArrowheads="1"/>
          </p:cNvSpPr>
          <p:nvPr/>
        </p:nvSpPr>
        <p:spPr bwMode="auto">
          <a:xfrm>
            <a:off x="685800" y="22098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3200" baseline="0">
                <a:latin typeface="Bookman Old Style" pitchFamily="-111" charset="0"/>
              </a:rPr>
              <a:t>As a general tip, Google Images </a:t>
            </a:r>
            <a:r>
              <a:rPr lang="en-US" sz="3200" i="1" baseline="0">
                <a:latin typeface="Bookman Old Style" pitchFamily="-111" charset="0"/>
              </a:rPr>
              <a:t>(images.google.com) </a:t>
            </a:r>
            <a:r>
              <a:rPr lang="en-US" sz="3200" baseline="0">
                <a:latin typeface="Bookman Old Style" pitchFamily="-111" charset="0"/>
              </a:rPr>
              <a:t>is a great place to look for “stock images”, or images available to everyone</a:t>
            </a:r>
            <a:endParaRPr lang="en-US" sz="3200" i="1" baseline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pictures, continued…</a:t>
            </a: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Bookman Old Style" pitchFamily="-111" charset="0"/>
              </a:rPr>
              <a:t>Normally, when you save PowerPoint presentations, they will save as a PowerPoint document, or .ppt</a:t>
            </a:r>
          </a:p>
          <a:p>
            <a:pPr eaLnBrk="1" hangingPunct="1"/>
            <a:r>
              <a:rPr lang="en-US" sz="2800" smtClean="0">
                <a:latin typeface="Bookman Old Style" pitchFamily="-111" charset="0"/>
              </a:rPr>
              <a:t>You can also save them as .jpg or .gif, which are the most common photo file types--that way, your computer will treat each slide like a photo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charts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dirty="0" smtClean="0"/>
              <a:t>Can illustrate things like instructions to do something or your family tree</a:t>
            </a:r>
          </a:p>
        </p:txBody>
      </p:sp>
      <p:sp>
        <p:nvSpPr>
          <p:cNvPr id="4" name="Flowchart: Process 3"/>
          <p:cNvSpPr/>
          <p:nvPr/>
        </p:nvSpPr>
        <p:spPr bwMode="auto">
          <a:xfrm>
            <a:off x="533400" y="3810000"/>
            <a:ext cx="1447800" cy="838200"/>
          </a:xfrm>
          <a:prstGeom prst="flowChartProcess">
            <a:avLst/>
          </a:prstGeom>
          <a:solidFill>
            <a:srgbClr val="EC95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aseline="0" dirty="0" smtClean="0"/>
              <a:t>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 to “Insert”</a:t>
            </a:r>
            <a:endParaRPr kumimoji="0" lang="en-US" sz="24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057400" y="4267200"/>
            <a:ext cx="762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Flowchart: Alternate Process 6"/>
          <p:cNvSpPr/>
          <p:nvPr/>
        </p:nvSpPr>
        <p:spPr bwMode="auto">
          <a:xfrm>
            <a:off x="2895600" y="3810000"/>
            <a:ext cx="2362200" cy="914400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aseline="0" dirty="0" smtClean="0"/>
              <a:t>Choose a shape you like</a:t>
            </a:r>
            <a:endParaRPr kumimoji="0" lang="en-US" sz="24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5410200" y="3657600"/>
            <a:ext cx="6858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410200" y="4343400"/>
            <a:ext cx="6858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Flowchart: Data 14"/>
          <p:cNvSpPr/>
          <p:nvPr/>
        </p:nvSpPr>
        <p:spPr bwMode="auto">
          <a:xfrm>
            <a:off x="6019800" y="3124200"/>
            <a:ext cx="1905000" cy="990600"/>
          </a:xfrm>
          <a:prstGeom prst="flowChartInputOutput">
            <a:avLst/>
          </a:prstGeom>
          <a:solidFill>
            <a:srgbClr val="92FF7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Add Arrows</a:t>
            </a:r>
          </a:p>
        </p:txBody>
      </p:sp>
      <p:sp>
        <p:nvSpPr>
          <p:cNvPr id="16" name="Flowchart: Punched Tape 15"/>
          <p:cNvSpPr/>
          <p:nvPr/>
        </p:nvSpPr>
        <p:spPr bwMode="auto">
          <a:xfrm>
            <a:off x="6172200" y="4343400"/>
            <a:ext cx="1524000" cy="990600"/>
          </a:xfrm>
          <a:prstGeom prst="flowChartPunchedTap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Format it!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>
            <a:off x="7239794" y="4266406"/>
            <a:ext cx="152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8001000" y="4191000"/>
            <a:ext cx="60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5400000">
            <a:off x="7810500" y="4991100"/>
            <a:ext cx="1600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10800000">
            <a:off x="5105400" y="5791200"/>
            <a:ext cx="3505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Flowchart: Connector 30"/>
          <p:cNvSpPr/>
          <p:nvPr/>
        </p:nvSpPr>
        <p:spPr bwMode="auto">
          <a:xfrm>
            <a:off x="3048000" y="5334000"/>
            <a:ext cx="1905000" cy="1066800"/>
          </a:xfrm>
          <a:prstGeom prst="flowChartConnector">
            <a:avLst/>
          </a:prstGeom>
          <a:solidFill>
            <a:srgbClr val="F7AB5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Repeat!</a:t>
            </a:r>
          </a:p>
        </p:txBody>
      </p:sp>
      <p:cxnSp>
        <p:nvCxnSpPr>
          <p:cNvPr id="33" name="Elbow Connector 32"/>
          <p:cNvCxnSpPr/>
          <p:nvPr/>
        </p:nvCxnSpPr>
        <p:spPr bwMode="auto">
          <a:xfrm rot="16200000" flipV="1">
            <a:off x="1752600" y="4724400"/>
            <a:ext cx="1143000" cy="1143000"/>
          </a:xfrm>
          <a:prstGeom prst="bentConnector3">
            <a:avLst>
              <a:gd name="adj1" fmla="val 12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762000" y="1219200"/>
          <a:ext cx="7696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what about animation?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As you may have noticed, you have an “Animations” toolbar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You can choose different animation techniques to transition from one slide to the next! </a:t>
            </a:r>
            <a:endParaRPr lang="en-US" smtClean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590800"/>
            <a:ext cx="8915400" cy="1143000"/>
          </a:xfrm>
        </p:spPr>
        <p:txBody>
          <a:bodyPr/>
          <a:lstStyle/>
          <a:p>
            <a:pPr eaLnBrk="1" hangingPunct="1"/>
            <a:r>
              <a:rPr lang="en-US" sz="6600" smtClean="0">
                <a:latin typeface="Caveman" pitchFamily="80" charset="0"/>
              </a:rPr>
              <a:t>questions???</a:t>
            </a:r>
            <a:br>
              <a:rPr lang="en-US" sz="6600" smtClean="0">
                <a:latin typeface="Caveman" pitchFamily="80" charset="0"/>
              </a:rPr>
            </a:br>
            <a:r>
              <a:rPr lang="en-US" sz="6600" smtClean="0">
                <a:latin typeface="Caveman" pitchFamily="80" charset="0"/>
              </a:rPr>
              <a:t>conerns?</a:t>
            </a:r>
            <a:endParaRPr lang="en-US" smtClean="0"/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1014413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191000"/>
            <a:ext cx="36576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152400"/>
            <a:ext cx="2667000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1E1D1D"/>
                </a:solidFill>
                <a:latin typeface="Caveman" pitchFamily="80" charset="0"/>
              </a:rPr>
              <a:t>powerpoint tips</a:t>
            </a:r>
            <a:endParaRPr 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Keep it simple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Don’t overdo the animation--it can be annoying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Unified presentations look better</a:t>
            </a:r>
            <a:endParaRPr lang="en-US" sz="2800" smtClean="0">
              <a:latin typeface="Bookman Old Style" pitchFamily="-111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 smtClean="0">
                <a:latin typeface="Bookman Old Style" pitchFamily="-111" charset="0"/>
              </a:rPr>
              <a:t>	Don’t write down every little thing that you plan on saying because nobody wants to read an entire paragraph of notes on what you are just going to say anyways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Pictures! are good</a:t>
            </a:r>
            <a:endParaRPr lang="en-US" sz="1600" smtClean="0">
              <a:latin typeface="Bookman Old Style" pitchFamily="-111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smtClean="0">
              <a:latin typeface="Bookman Old Style" pitchFamily="-111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52800"/>
            <a:ext cx="9144000" cy="1676400"/>
          </a:xfrm>
        </p:spPr>
        <p:txBody>
          <a:bodyPr/>
          <a:lstStyle/>
          <a:p>
            <a:pPr eaLnBrk="1" hangingPunct="1"/>
            <a:r>
              <a:rPr lang="en-US" sz="7200" smtClean="0">
                <a:solidFill>
                  <a:schemeClr val="tx1"/>
                </a:solidFill>
                <a:latin typeface="Caveman" pitchFamily="80" charset="0"/>
              </a:rPr>
              <a:t>YOUR MISSION,</a:t>
            </a:r>
            <a:r>
              <a:rPr lang="en-US" smtClean="0">
                <a:solidFill>
                  <a:schemeClr val="tx1"/>
                </a:solidFill>
                <a:latin typeface="Caveman" pitchFamily="80" charset="0"/>
              </a:rPr>
              <a:t> should you choose to accept. . .</a:t>
            </a:r>
            <a:endParaRPr lang="en-US" smtClean="0">
              <a:solidFill>
                <a:srgbClr val="258216"/>
              </a:solidFill>
              <a:latin typeface="Caveman" pitchFamily="8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 Unfortunate Event" pitchFamily="80" charset="0"/>
              </a:rPr>
              <a:t>WHO ARE YOU??</a:t>
            </a:r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 smtClean="0">
                <a:latin typeface="Bookman Old Style" pitchFamily="-111" charset="0"/>
              </a:rPr>
              <a:t>Create a PowerPoint presentation answering the question “Who are you?” and present it to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latin typeface="Bookman Old Style" pitchFamily="-111" charset="0"/>
              </a:rPr>
              <a:t>It must: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Use at least one clipart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Have a background, formatted text, and WordArt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Use several pictures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Contain 6 to 10 slides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Include animation!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slide ideas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562600"/>
          </a:xfrm>
        </p:spPr>
        <p:txBody>
          <a:bodyPr/>
          <a:lstStyle/>
          <a:p>
            <a:r>
              <a:rPr lang="en-US" sz="2400" smtClean="0"/>
              <a:t>Basics</a:t>
            </a:r>
          </a:p>
          <a:p>
            <a:pPr lvl="1"/>
            <a:r>
              <a:rPr lang="en-US" sz="2000" smtClean="0"/>
              <a:t>Your name, age, where you were born, etc.</a:t>
            </a:r>
          </a:p>
          <a:p>
            <a:r>
              <a:rPr lang="en-US" sz="2400" smtClean="0"/>
              <a:t>Family tree</a:t>
            </a:r>
            <a:endParaRPr lang="en-US" sz="2000" smtClean="0"/>
          </a:p>
          <a:p>
            <a:r>
              <a:rPr lang="en-US" sz="2400" smtClean="0"/>
              <a:t>Hobbies</a:t>
            </a:r>
          </a:p>
          <a:p>
            <a:r>
              <a:rPr lang="en-US" sz="2400" smtClean="0"/>
              <a:t>Places you’d like to visit</a:t>
            </a:r>
          </a:p>
          <a:p>
            <a:r>
              <a:rPr lang="en-US" sz="2400" smtClean="0"/>
              <a:t>Favorites</a:t>
            </a:r>
          </a:p>
          <a:p>
            <a:pPr lvl="1"/>
            <a:r>
              <a:rPr lang="en-US" sz="2000" smtClean="0"/>
              <a:t>Books, TV shows, music, food, classes, etc.</a:t>
            </a:r>
          </a:p>
          <a:p>
            <a:r>
              <a:rPr lang="en-US" sz="2400" smtClean="0"/>
              <a:t>How-to</a:t>
            </a:r>
          </a:p>
          <a:p>
            <a:pPr lvl="1"/>
            <a:r>
              <a:rPr lang="en-US" sz="2000" smtClean="0"/>
              <a:t>Flow chart teaching us something you know</a:t>
            </a:r>
          </a:p>
          <a:p>
            <a:r>
              <a:rPr lang="en-US" sz="2400" smtClean="0"/>
              <a:t>Dreams and Goals</a:t>
            </a:r>
          </a:p>
          <a:p>
            <a:pPr lvl="1"/>
            <a:r>
              <a:rPr lang="en-US" sz="2000" smtClean="0"/>
              <a:t>Where do you want to be in 5 years? 10? 25?</a:t>
            </a:r>
          </a:p>
          <a:p>
            <a:r>
              <a:rPr lang="en-US" sz="2400" smtClean="0"/>
              <a:t>Fun facts about you</a:t>
            </a:r>
          </a:p>
          <a:p>
            <a:pPr lvl="1"/>
            <a:r>
              <a:rPr lang="en-US" sz="2000" smtClean="0"/>
              <a:t>Example: Natalie is allergic to raccoons.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884" y="685800"/>
            <a:ext cx="921488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rcle Strokes">
  <a:themeElements>
    <a:clrScheme name="Circle Strokes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Circle Stroke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ircle Strok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Strok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Strok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2004:Templates:Presentations:Designs:Circle Strokes</Template>
  <TotalTime>503</TotalTime>
  <Words>731</Words>
  <Application>Microsoft Office PowerPoint</Application>
  <PresentationFormat>On-screen Show (4:3)</PresentationFormat>
  <Paragraphs>115</Paragraphs>
  <Slides>23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Circle Strokes</vt:lpstr>
      <vt:lpstr>powerpoint!</vt:lpstr>
      <vt:lpstr>WHAT IS IT?</vt:lpstr>
      <vt:lpstr>let’s do this!</vt:lpstr>
      <vt:lpstr>PowerPoint Presentation</vt:lpstr>
      <vt:lpstr>PowerPoint Presentation</vt:lpstr>
      <vt:lpstr>try playing around with the drawing tools</vt:lpstr>
      <vt:lpstr>view options</vt:lpstr>
      <vt:lpstr>what about the background?</vt:lpstr>
      <vt:lpstr>adding and formatting text</vt:lpstr>
      <vt:lpstr>PowerPoint Presentation</vt:lpstr>
      <vt:lpstr>can i add pictures?</vt:lpstr>
      <vt:lpstr>pictures, continued…</vt:lpstr>
      <vt:lpstr>PowerPoint Presentation</vt:lpstr>
      <vt:lpstr>pictures, continued…</vt:lpstr>
      <vt:lpstr>flow charts</vt:lpstr>
      <vt:lpstr>PowerPoint Presentation</vt:lpstr>
      <vt:lpstr>what about animation?</vt:lpstr>
      <vt:lpstr>questions??? conerns?</vt:lpstr>
      <vt:lpstr>powerpoint tips</vt:lpstr>
      <vt:lpstr>YOUR MISSION, should you choose to accept. . .</vt:lpstr>
      <vt:lpstr>WHO ARE YOU??</vt:lpstr>
      <vt:lpstr>slide ideas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artemis</dc:creator>
  <cp:lastModifiedBy>Kelly Buckley</cp:lastModifiedBy>
  <cp:revision>54</cp:revision>
  <dcterms:created xsi:type="dcterms:W3CDTF">2010-06-12T19:02:32Z</dcterms:created>
  <dcterms:modified xsi:type="dcterms:W3CDTF">2011-06-22T19:09:09Z</dcterms:modified>
</cp:coreProperties>
</file>