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7083"/>
    <a:srgbClr val="C2189E"/>
    <a:srgbClr val="247588"/>
    <a:srgbClr val="E1D8B9"/>
    <a:srgbClr val="E5DDC1"/>
    <a:srgbClr val="EEE9C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58DD4D-4804-43E0-AC46-07F6F4F5CFF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B5AB0-9881-43AF-9E9C-20F92A2D5504}">
      <dgm:prSet phldrT="[Text]" custT="1"/>
      <dgm:spPr>
        <a:solidFill>
          <a:srgbClr val="7030A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/>
            <a:t>ON </a:t>
          </a:r>
        </a:p>
        <a:p>
          <a:pPr>
            <a:spcAft>
              <a:spcPts val="0"/>
            </a:spcAft>
          </a:pPr>
          <a:r>
            <a:rPr lang="en-US" sz="1100" dirty="0" smtClean="0"/>
            <a:t>(they are equal)</a:t>
          </a:r>
          <a:endParaRPr lang="en-US" sz="1100" dirty="0"/>
        </a:p>
      </dgm:t>
    </dgm:pt>
    <dgm:pt modelId="{63DB6E32-80C1-4A38-9D98-0535DB0992BE}" type="parTrans" cxnId="{478D1D8B-51A7-41E0-AA1A-0EEEC7D35D7B}">
      <dgm:prSet/>
      <dgm:spPr/>
      <dgm:t>
        <a:bodyPr/>
        <a:lstStyle/>
        <a:p>
          <a:endParaRPr lang="en-US"/>
        </a:p>
      </dgm:t>
    </dgm:pt>
    <dgm:pt modelId="{47F17C44-2EC4-499E-9B90-89634AD03A9A}" type="sibTrans" cxnId="{478D1D8B-51A7-41E0-AA1A-0EEEC7D35D7B}">
      <dgm:prSet/>
      <dgm:spPr/>
      <dgm:t>
        <a:bodyPr/>
        <a:lstStyle/>
        <a:p>
          <a:endParaRPr lang="en-US"/>
        </a:p>
      </dgm:t>
    </dgm:pt>
    <dgm:pt modelId="{4D0B7E13-DB49-46DB-A78A-844B68A708E4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1800" dirty="0" smtClean="0"/>
            <a:t>Logic </a:t>
          </a:r>
        </a:p>
        <a:p>
          <a:pPr>
            <a:spcAft>
              <a:spcPts val="0"/>
            </a:spcAft>
          </a:pPr>
          <a:r>
            <a:rPr lang="en-US" sz="1800" dirty="0" smtClean="0"/>
            <a:t>Gate</a:t>
          </a:r>
          <a:endParaRPr lang="en-US" sz="1800" dirty="0"/>
        </a:p>
      </dgm:t>
    </dgm:pt>
    <dgm:pt modelId="{C24145DC-EF6F-4EAE-A81C-913EA7F27894}" type="parTrans" cxnId="{13D25A6F-FCFD-45A3-B7D4-2C70E3B60133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00D969BE-0609-448E-BCF7-808F61B83977}" type="sibTrans" cxnId="{13D25A6F-FCFD-45A3-B7D4-2C70E3B60133}">
      <dgm:prSet/>
      <dgm:spPr/>
      <dgm:t>
        <a:bodyPr/>
        <a:lstStyle/>
        <a:p>
          <a:endParaRPr lang="en-US"/>
        </a:p>
      </dgm:t>
    </dgm:pt>
    <dgm:pt modelId="{83A60B14-6A1F-436C-A8CD-53DCF10125DC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500" dirty="0" smtClean="0"/>
            <a:t>5</a:t>
          </a:r>
          <a:endParaRPr lang="en-US" sz="2500" dirty="0"/>
        </a:p>
      </dgm:t>
    </dgm:pt>
    <dgm:pt modelId="{5763263A-AABE-4D37-9BD3-EC7BDBCBAE47}" type="parTrans" cxnId="{CE7E23CB-97C7-4947-8A32-F460C8948AB2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F4ECBF8E-3E9A-47B6-8525-CDBE27D3987E}" type="sibTrans" cxnId="{CE7E23CB-97C7-4947-8A32-F460C8948AB2}">
      <dgm:prSet/>
      <dgm:spPr/>
      <dgm:t>
        <a:bodyPr/>
        <a:lstStyle/>
        <a:p>
          <a:endParaRPr lang="en-US"/>
        </a:p>
      </dgm:t>
    </dgm:pt>
    <dgm:pt modelId="{699C61B5-7370-4E54-B56E-9E8291303FC0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500" dirty="0" smtClean="0"/>
            <a:t>5</a:t>
          </a:r>
          <a:endParaRPr lang="en-US" sz="2500" dirty="0"/>
        </a:p>
      </dgm:t>
    </dgm:pt>
    <dgm:pt modelId="{704DFFFC-4F99-427F-BAC4-9C5DDFD48C62}" type="parTrans" cxnId="{55ED3EBD-1FA1-4A80-B416-82E76C2D85AF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AABCCC25-F281-45B3-A2F8-D3F7145A559A}" type="sibTrans" cxnId="{55ED3EBD-1FA1-4A80-B416-82E76C2D85AF}">
      <dgm:prSet/>
      <dgm:spPr/>
      <dgm:t>
        <a:bodyPr/>
        <a:lstStyle/>
        <a:p>
          <a:endParaRPr lang="en-US"/>
        </a:p>
      </dgm:t>
    </dgm:pt>
    <dgm:pt modelId="{D73A80C7-A99C-4237-87EE-AC90DA864BEE}" type="pres">
      <dgm:prSet presAssocID="{2458DD4D-4804-43E0-AC46-07F6F4F5CF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303B4B-E484-4C5B-8ED0-57D77BD397B5}" type="pres">
      <dgm:prSet presAssocID="{8B2B5AB0-9881-43AF-9E9C-20F92A2D5504}" presName="root1" presStyleCnt="0"/>
      <dgm:spPr/>
    </dgm:pt>
    <dgm:pt modelId="{921D88ED-1860-4D00-8137-067CF95A027D}" type="pres">
      <dgm:prSet presAssocID="{8B2B5AB0-9881-43AF-9E9C-20F92A2D5504}" presName="LevelOneTextNode" presStyleLbl="node0" presStyleIdx="0" presStyleCnt="1" custScaleX="32187" custScaleY="61459" custLinFactNeighborX="25710" custLinFactNeighborY="18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15B57-57FB-4DD2-AAEA-359B08192EFE}" type="pres">
      <dgm:prSet presAssocID="{8B2B5AB0-9881-43AF-9E9C-20F92A2D5504}" presName="level2hierChild" presStyleCnt="0"/>
      <dgm:spPr/>
    </dgm:pt>
    <dgm:pt modelId="{48E675C8-1E51-4AEE-B62A-27CB1945E226}" type="pres">
      <dgm:prSet presAssocID="{C24145DC-EF6F-4EAE-A81C-913EA7F27894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FB841AB1-21D8-4215-B753-1C953D2B0876}" type="pres">
      <dgm:prSet presAssocID="{C24145DC-EF6F-4EAE-A81C-913EA7F27894}" presName="connTx" presStyleLbl="parChTrans1D2" presStyleIdx="0" presStyleCnt="1"/>
      <dgm:spPr/>
      <dgm:t>
        <a:bodyPr/>
        <a:lstStyle/>
        <a:p>
          <a:endParaRPr lang="en-US"/>
        </a:p>
      </dgm:t>
    </dgm:pt>
    <dgm:pt modelId="{DBAF7BC5-732C-4E5F-A38F-0661357E0059}" type="pres">
      <dgm:prSet presAssocID="{4D0B7E13-DB49-46DB-A78A-844B68A708E4}" presName="root2" presStyleCnt="0"/>
      <dgm:spPr/>
    </dgm:pt>
    <dgm:pt modelId="{F676E7A2-93A6-41E0-B434-DEE96D36FE91}" type="pres">
      <dgm:prSet presAssocID="{4D0B7E13-DB49-46DB-A78A-844B68A708E4}" presName="LevelTwoTextNode" presStyleLbl="node2" presStyleIdx="0" presStyleCnt="1" custScaleX="24324" custScaleY="46582" custLinFactNeighborX="-958" custLinFactNeighborY="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9EE5D3-9234-4608-9750-179076A27816}" type="pres">
      <dgm:prSet presAssocID="{4D0B7E13-DB49-46DB-A78A-844B68A708E4}" presName="level3hierChild" presStyleCnt="0"/>
      <dgm:spPr/>
    </dgm:pt>
    <dgm:pt modelId="{55026D8D-746C-462F-93AB-CA5C9CDB4158}" type="pres">
      <dgm:prSet presAssocID="{704DFFFC-4F99-427F-BAC4-9C5DDFD48C62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60104687-5453-43A1-A6B5-462889039582}" type="pres">
      <dgm:prSet presAssocID="{704DFFFC-4F99-427F-BAC4-9C5DDFD48C62}" presName="connTx" presStyleLbl="parChTrans1D3" presStyleIdx="0" presStyleCnt="2"/>
      <dgm:spPr/>
      <dgm:t>
        <a:bodyPr/>
        <a:lstStyle/>
        <a:p>
          <a:endParaRPr lang="en-US"/>
        </a:p>
      </dgm:t>
    </dgm:pt>
    <dgm:pt modelId="{397F9107-A440-4ED2-B681-0809D6843FA0}" type="pres">
      <dgm:prSet presAssocID="{699C61B5-7370-4E54-B56E-9E8291303FC0}" presName="root2" presStyleCnt="0"/>
      <dgm:spPr/>
    </dgm:pt>
    <dgm:pt modelId="{1870CCCD-F685-4C3B-AE48-656CB61031DB}" type="pres">
      <dgm:prSet presAssocID="{699C61B5-7370-4E54-B56E-9E8291303FC0}" presName="LevelTwoTextNode" presStyleLbl="node3" presStyleIdx="0" presStyleCnt="2" custScaleX="24542" custScaleY="48260" custLinFactNeighborX="-6322" custLinFactNeighborY="-100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FC73CD-50A2-43F1-9A4C-4711B03D9D70}" type="pres">
      <dgm:prSet presAssocID="{699C61B5-7370-4E54-B56E-9E8291303FC0}" presName="level3hierChild" presStyleCnt="0"/>
      <dgm:spPr/>
    </dgm:pt>
    <dgm:pt modelId="{08D9928E-8EB9-4DAC-9D84-254613FE8561}" type="pres">
      <dgm:prSet presAssocID="{5763263A-AABE-4D37-9BD3-EC7BDBCBAE47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59594882-308A-4A6A-84B0-44EC86F5D392}" type="pres">
      <dgm:prSet presAssocID="{5763263A-AABE-4D37-9BD3-EC7BDBCBAE47}" presName="connTx" presStyleLbl="parChTrans1D3" presStyleIdx="1" presStyleCnt="2"/>
      <dgm:spPr/>
      <dgm:t>
        <a:bodyPr/>
        <a:lstStyle/>
        <a:p>
          <a:endParaRPr lang="en-US"/>
        </a:p>
      </dgm:t>
    </dgm:pt>
    <dgm:pt modelId="{25E18847-0238-4BA3-BDC7-ACEABA18887E}" type="pres">
      <dgm:prSet presAssocID="{83A60B14-6A1F-436C-A8CD-53DCF10125DC}" presName="root2" presStyleCnt="0"/>
      <dgm:spPr/>
    </dgm:pt>
    <dgm:pt modelId="{9C9A3E50-3604-44F5-BB83-50E23B702840}" type="pres">
      <dgm:prSet presAssocID="{83A60B14-6A1F-436C-A8CD-53DCF10125DC}" presName="LevelTwoTextNode" presStyleLbl="node3" presStyleIdx="1" presStyleCnt="2" custScaleX="22529" custScaleY="47293" custLinFactNeighborX="-6322" custLinFactNeighborY="-11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966F11-B93E-46C6-A6AF-2F0412035DE2}" type="pres">
      <dgm:prSet presAssocID="{83A60B14-6A1F-436C-A8CD-53DCF10125DC}" presName="level3hierChild" presStyleCnt="0"/>
      <dgm:spPr/>
    </dgm:pt>
  </dgm:ptLst>
  <dgm:cxnLst>
    <dgm:cxn modelId="{B8DDE98B-0948-4077-868E-4ADCD2EDF958}" type="presOf" srcId="{83A60B14-6A1F-436C-A8CD-53DCF10125DC}" destId="{9C9A3E50-3604-44F5-BB83-50E23B702840}" srcOrd="0" destOrd="0" presId="urn:microsoft.com/office/officeart/2005/8/layout/hierarchy2"/>
    <dgm:cxn modelId="{478D1D8B-51A7-41E0-AA1A-0EEEC7D35D7B}" srcId="{2458DD4D-4804-43E0-AC46-07F6F4F5CFFB}" destId="{8B2B5AB0-9881-43AF-9E9C-20F92A2D5504}" srcOrd="0" destOrd="0" parTransId="{63DB6E32-80C1-4A38-9D98-0535DB0992BE}" sibTransId="{47F17C44-2EC4-499E-9B90-89634AD03A9A}"/>
    <dgm:cxn modelId="{CE7E23CB-97C7-4947-8A32-F460C8948AB2}" srcId="{4D0B7E13-DB49-46DB-A78A-844B68A708E4}" destId="{83A60B14-6A1F-436C-A8CD-53DCF10125DC}" srcOrd="1" destOrd="0" parTransId="{5763263A-AABE-4D37-9BD3-EC7BDBCBAE47}" sibTransId="{F4ECBF8E-3E9A-47B6-8525-CDBE27D3987E}"/>
    <dgm:cxn modelId="{CC3F8113-0985-4811-A7F7-1C689E037D41}" type="presOf" srcId="{5763263A-AABE-4D37-9BD3-EC7BDBCBAE47}" destId="{59594882-308A-4A6A-84B0-44EC86F5D392}" srcOrd="1" destOrd="0" presId="urn:microsoft.com/office/officeart/2005/8/layout/hierarchy2"/>
    <dgm:cxn modelId="{13D25A6F-FCFD-45A3-B7D4-2C70E3B60133}" srcId="{8B2B5AB0-9881-43AF-9E9C-20F92A2D5504}" destId="{4D0B7E13-DB49-46DB-A78A-844B68A708E4}" srcOrd="0" destOrd="0" parTransId="{C24145DC-EF6F-4EAE-A81C-913EA7F27894}" sibTransId="{00D969BE-0609-448E-BCF7-808F61B83977}"/>
    <dgm:cxn modelId="{7729FDD2-5D26-4D6E-93FB-1BF7C72A630A}" type="presOf" srcId="{704DFFFC-4F99-427F-BAC4-9C5DDFD48C62}" destId="{60104687-5453-43A1-A6B5-462889039582}" srcOrd="1" destOrd="0" presId="urn:microsoft.com/office/officeart/2005/8/layout/hierarchy2"/>
    <dgm:cxn modelId="{1DF6F2D3-7351-4461-BDAB-161ACD4A67D8}" type="presOf" srcId="{C24145DC-EF6F-4EAE-A81C-913EA7F27894}" destId="{FB841AB1-21D8-4215-B753-1C953D2B0876}" srcOrd="1" destOrd="0" presId="urn:microsoft.com/office/officeart/2005/8/layout/hierarchy2"/>
    <dgm:cxn modelId="{F1D019F8-B2FA-4B8C-A371-710FB660E568}" type="presOf" srcId="{2458DD4D-4804-43E0-AC46-07F6F4F5CFFB}" destId="{D73A80C7-A99C-4237-87EE-AC90DA864BEE}" srcOrd="0" destOrd="0" presId="urn:microsoft.com/office/officeart/2005/8/layout/hierarchy2"/>
    <dgm:cxn modelId="{E521A13A-D236-420C-9B28-E17DCADC1131}" type="presOf" srcId="{8B2B5AB0-9881-43AF-9E9C-20F92A2D5504}" destId="{921D88ED-1860-4D00-8137-067CF95A027D}" srcOrd="0" destOrd="0" presId="urn:microsoft.com/office/officeart/2005/8/layout/hierarchy2"/>
    <dgm:cxn modelId="{D820B907-BD32-4EE0-A3CB-E2EB274F5144}" type="presOf" srcId="{4D0B7E13-DB49-46DB-A78A-844B68A708E4}" destId="{F676E7A2-93A6-41E0-B434-DEE96D36FE91}" srcOrd="0" destOrd="0" presId="urn:microsoft.com/office/officeart/2005/8/layout/hierarchy2"/>
    <dgm:cxn modelId="{ADEA0891-7534-4D2B-9AD4-7CAB1452EBD3}" type="presOf" srcId="{C24145DC-EF6F-4EAE-A81C-913EA7F27894}" destId="{48E675C8-1E51-4AEE-B62A-27CB1945E226}" srcOrd="0" destOrd="0" presId="urn:microsoft.com/office/officeart/2005/8/layout/hierarchy2"/>
    <dgm:cxn modelId="{3AFB884B-67A3-4BD6-8D2B-54DCCB870513}" type="presOf" srcId="{699C61B5-7370-4E54-B56E-9E8291303FC0}" destId="{1870CCCD-F685-4C3B-AE48-656CB61031DB}" srcOrd="0" destOrd="0" presId="urn:microsoft.com/office/officeart/2005/8/layout/hierarchy2"/>
    <dgm:cxn modelId="{1B151B91-31C8-4FED-9C08-0A0FC7367E37}" type="presOf" srcId="{5763263A-AABE-4D37-9BD3-EC7BDBCBAE47}" destId="{08D9928E-8EB9-4DAC-9D84-254613FE8561}" srcOrd="0" destOrd="0" presId="urn:microsoft.com/office/officeart/2005/8/layout/hierarchy2"/>
    <dgm:cxn modelId="{5A06DAA4-2DA6-4F20-97A8-95BF7C946059}" type="presOf" srcId="{704DFFFC-4F99-427F-BAC4-9C5DDFD48C62}" destId="{55026D8D-746C-462F-93AB-CA5C9CDB4158}" srcOrd="0" destOrd="0" presId="urn:microsoft.com/office/officeart/2005/8/layout/hierarchy2"/>
    <dgm:cxn modelId="{55ED3EBD-1FA1-4A80-B416-82E76C2D85AF}" srcId="{4D0B7E13-DB49-46DB-A78A-844B68A708E4}" destId="{699C61B5-7370-4E54-B56E-9E8291303FC0}" srcOrd="0" destOrd="0" parTransId="{704DFFFC-4F99-427F-BAC4-9C5DDFD48C62}" sibTransId="{AABCCC25-F281-45B3-A2F8-D3F7145A559A}"/>
    <dgm:cxn modelId="{67037976-D23A-4832-95EA-0800D7BFFE13}" type="presParOf" srcId="{D73A80C7-A99C-4237-87EE-AC90DA864BEE}" destId="{8A303B4B-E484-4C5B-8ED0-57D77BD397B5}" srcOrd="0" destOrd="0" presId="urn:microsoft.com/office/officeart/2005/8/layout/hierarchy2"/>
    <dgm:cxn modelId="{19DFF463-D8F6-47F9-BF08-D78EFCEADF6D}" type="presParOf" srcId="{8A303B4B-E484-4C5B-8ED0-57D77BD397B5}" destId="{921D88ED-1860-4D00-8137-067CF95A027D}" srcOrd="0" destOrd="0" presId="urn:microsoft.com/office/officeart/2005/8/layout/hierarchy2"/>
    <dgm:cxn modelId="{8EE03CB9-E3E6-4603-A3D4-36C696369661}" type="presParOf" srcId="{8A303B4B-E484-4C5B-8ED0-57D77BD397B5}" destId="{51E15B57-57FB-4DD2-AAEA-359B08192EFE}" srcOrd="1" destOrd="0" presId="urn:microsoft.com/office/officeart/2005/8/layout/hierarchy2"/>
    <dgm:cxn modelId="{F6CD2706-115D-42F1-809C-8C70A7AF9908}" type="presParOf" srcId="{51E15B57-57FB-4DD2-AAEA-359B08192EFE}" destId="{48E675C8-1E51-4AEE-B62A-27CB1945E226}" srcOrd="0" destOrd="0" presId="urn:microsoft.com/office/officeart/2005/8/layout/hierarchy2"/>
    <dgm:cxn modelId="{DC745DF5-EE00-4268-9764-5E73894E9996}" type="presParOf" srcId="{48E675C8-1E51-4AEE-B62A-27CB1945E226}" destId="{FB841AB1-21D8-4215-B753-1C953D2B0876}" srcOrd="0" destOrd="0" presId="urn:microsoft.com/office/officeart/2005/8/layout/hierarchy2"/>
    <dgm:cxn modelId="{ADAC5753-1E24-4B33-9F83-A9B6DDFCC6CB}" type="presParOf" srcId="{51E15B57-57FB-4DD2-AAEA-359B08192EFE}" destId="{DBAF7BC5-732C-4E5F-A38F-0661357E0059}" srcOrd="1" destOrd="0" presId="urn:microsoft.com/office/officeart/2005/8/layout/hierarchy2"/>
    <dgm:cxn modelId="{ED348CFF-FC52-47CF-AF13-34B165498EA1}" type="presParOf" srcId="{DBAF7BC5-732C-4E5F-A38F-0661357E0059}" destId="{F676E7A2-93A6-41E0-B434-DEE96D36FE91}" srcOrd="0" destOrd="0" presId="urn:microsoft.com/office/officeart/2005/8/layout/hierarchy2"/>
    <dgm:cxn modelId="{A1E401BA-7AB3-4EB3-AAB0-14F75F8D0710}" type="presParOf" srcId="{DBAF7BC5-732C-4E5F-A38F-0661357E0059}" destId="{309EE5D3-9234-4608-9750-179076A27816}" srcOrd="1" destOrd="0" presId="urn:microsoft.com/office/officeart/2005/8/layout/hierarchy2"/>
    <dgm:cxn modelId="{EE762E16-A6AE-40AA-B9F9-36BC094E3025}" type="presParOf" srcId="{309EE5D3-9234-4608-9750-179076A27816}" destId="{55026D8D-746C-462F-93AB-CA5C9CDB4158}" srcOrd="0" destOrd="0" presId="urn:microsoft.com/office/officeart/2005/8/layout/hierarchy2"/>
    <dgm:cxn modelId="{EBA57F8A-F5BC-411B-AA08-09AA9FD95F80}" type="presParOf" srcId="{55026D8D-746C-462F-93AB-CA5C9CDB4158}" destId="{60104687-5453-43A1-A6B5-462889039582}" srcOrd="0" destOrd="0" presId="urn:microsoft.com/office/officeart/2005/8/layout/hierarchy2"/>
    <dgm:cxn modelId="{2C3A7BF7-3D6A-43E5-A19A-F2948D2C2556}" type="presParOf" srcId="{309EE5D3-9234-4608-9750-179076A27816}" destId="{397F9107-A440-4ED2-B681-0809D6843FA0}" srcOrd="1" destOrd="0" presId="urn:microsoft.com/office/officeart/2005/8/layout/hierarchy2"/>
    <dgm:cxn modelId="{238ED689-D592-4786-BC54-9646085197BB}" type="presParOf" srcId="{397F9107-A440-4ED2-B681-0809D6843FA0}" destId="{1870CCCD-F685-4C3B-AE48-656CB61031DB}" srcOrd="0" destOrd="0" presId="urn:microsoft.com/office/officeart/2005/8/layout/hierarchy2"/>
    <dgm:cxn modelId="{CF777078-01DF-4D35-B2E1-6E6ABBDB254D}" type="presParOf" srcId="{397F9107-A440-4ED2-B681-0809D6843FA0}" destId="{CCFC73CD-50A2-43F1-9A4C-4711B03D9D70}" srcOrd="1" destOrd="0" presId="urn:microsoft.com/office/officeart/2005/8/layout/hierarchy2"/>
    <dgm:cxn modelId="{5DE419B0-BDD0-4397-B8FE-8B0F0CAAAF45}" type="presParOf" srcId="{309EE5D3-9234-4608-9750-179076A27816}" destId="{08D9928E-8EB9-4DAC-9D84-254613FE8561}" srcOrd="2" destOrd="0" presId="urn:microsoft.com/office/officeart/2005/8/layout/hierarchy2"/>
    <dgm:cxn modelId="{C7AA68DE-D833-4AFF-AD0A-262545E32DB7}" type="presParOf" srcId="{08D9928E-8EB9-4DAC-9D84-254613FE8561}" destId="{59594882-308A-4A6A-84B0-44EC86F5D392}" srcOrd="0" destOrd="0" presId="urn:microsoft.com/office/officeart/2005/8/layout/hierarchy2"/>
    <dgm:cxn modelId="{2504E707-CA92-4E0D-A333-F60373D41E99}" type="presParOf" srcId="{309EE5D3-9234-4608-9750-179076A27816}" destId="{25E18847-0238-4BA3-BDC7-ACEABA18887E}" srcOrd="3" destOrd="0" presId="urn:microsoft.com/office/officeart/2005/8/layout/hierarchy2"/>
    <dgm:cxn modelId="{FB7B30D1-3616-4BC7-9AA7-466539CB5806}" type="presParOf" srcId="{25E18847-0238-4BA3-BDC7-ACEABA18887E}" destId="{9C9A3E50-3604-44F5-BB83-50E23B702840}" srcOrd="0" destOrd="0" presId="urn:microsoft.com/office/officeart/2005/8/layout/hierarchy2"/>
    <dgm:cxn modelId="{96F24870-E383-44CB-806F-F5FF8A1B42CA}" type="presParOf" srcId="{25E18847-0238-4BA3-BDC7-ACEABA18887E}" destId="{3E966F11-B93E-46C6-A6AF-2F0412035DE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58DD4D-4804-43E0-AC46-07F6F4F5CFF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B5AB0-9881-43AF-9E9C-20F92A2D5504}">
      <dgm:prSet phldrT="[Text]" custT="1"/>
      <dgm:spPr>
        <a:solidFill>
          <a:srgbClr val="7030A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/>
            <a:t>OFF</a:t>
          </a:r>
        </a:p>
        <a:p>
          <a:pPr>
            <a:spcAft>
              <a:spcPts val="0"/>
            </a:spcAft>
          </a:pPr>
          <a:r>
            <a:rPr lang="en-US" sz="1100" dirty="0" smtClean="0"/>
            <a:t>(they are not equal)</a:t>
          </a:r>
          <a:endParaRPr lang="en-US" sz="1100" dirty="0"/>
        </a:p>
      </dgm:t>
    </dgm:pt>
    <dgm:pt modelId="{63DB6E32-80C1-4A38-9D98-0535DB0992BE}" type="parTrans" cxnId="{478D1D8B-51A7-41E0-AA1A-0EEEC7D35D7B}">
      <dgm:prSet/>
      <dgm:spPr/>
      <dgm:t>
        <a:bodyPr/>
        <a:lstStyle/>
        <a:p>
          <a:endParaRPr lang="en-US"/>
        </a:p>
      </dgm:t>
    </dgm:pt>
    <dgm:pt modelId="{47F17C44-2EC4-499E-9B90-89634AD03A9A}" type="sibTrans" cxnId="{478D1D8B-51A7-41E0-AA1A-0EEEC7D35D7B}">
      <dgm:prSet/>
      <dgm:spPr/>
      <dgm:t>
        <a:bodyPr/>
        <a:lstStyle/>
        <a:p>
          <a:endParaRPr lang="en-US"/>
        </a:p>
      </dgm:t>
    </dgm:pt>
    <dgm:pt modelId="{4D0B7E13-DB49-46DB-A78A-844B68A708E4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1800" dirty="0" smtClean="0"/>
            <a:t>Logic </a:t>
          </a:r>
        </a:p>
        <a:p>
          <a:pPr>
            <a:spcAft>
              <a:spcPts val="0"/>
            </a:spcAft>
          </a:pPr>
          <a:r>
            <a:rPr lang="en-US" sz="1800" dirty="0" smtClean="0"/>
            <a:t>Gate</a:t>
          </a:r>
          <a:endParaRPr lang="en-US" sz="1800" dirty="0"/>
        </a:p>
      </dgm:t>
    </dgm:pt>
    <dgm:pt modelId="{C24145DC-EF6F-4EAE-A81C-913EA7F27894}" type="parTrans" cxnId="{13D25A6F-FCFD-45A3-B7D4-2C70E3B60133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00D969BE-0609-448E-BCF7-808F61B83977}" type="sibTrans" cxnId="{13D25A6F-FCFD-45A3-B7D4-2C70E3B60133}">
      <dgm:prSet/>
      <dgm:spPr/>
      <dgm:t>
        <a:bodyPr/>
        <a:lstStyle/>
        <a:p>
          <a:endParaRPr lang="en-US"/>
        </a:p>
      </dgm:t>
    </dgm:pt>
    <dgm:pt modelId="{83A60B14-6A1F-436C-A8CD-53DCF10125D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500" dirty="0" smtClean="0"/>
            <a:t>6</a:t>
          </a:r>
          <a:endParaRPr lang="en-US" sz="2500" dirty="0"/>
        </a:p>
      </dgm:t>
    </dgm:pt>
    <dgm:pt modelId="{5763263A-AABE-4D37-9BD3-EC7BDBCBAE47}" type="parTrans" cxnId="{CE7E23CB-97C7-4947-8A32-F460C8948AB2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F4ECBF8E-3E9A-47B6-8525-CDBE27D3987E}" type="sibTrans" cxnId="{CE7E23CB-97C7-4947-8A32-F460C8948AB2}">
      <dgm:prSet/>
      <dgm:spPr/>
      <dgm:t>
        <a:bodyPr/>
        <a:lstStyle/>
        <a:p>
          <a:endParaRPr lang="en-US"/>
        </a:p>
      </dgm:t>
    </dgm:pt>
    <dgm:pt modelId="{699C61B5-7370-4E54-B56E-9E8291303FC0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500" dirty="0" smtClean="0"/>
            <a:t>5</a:t>
          </a:r>
          <a:endParaRPr lang="en-US" sz="2500" dirty="0"/>
        </a:p>
      </dgm:t>
    </dgm:pt>
    <dgm:pt modelId="{704DFFFC-4F99-427F-BAC4-9C5DDFD48C62}" type="parTrans" cxnId="{55ED3EBD-1FA1-4A80-B416-82E76C2D85AF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AABCCC25-F281-45B3-A2F8-D3F7145A559A}" type="sibTrans" cxnId="{55ED3EBD-1FA1-4A80-B416-82E76C2D85AF}">
      <dgm:prSet/>
      <dgm:spPr/>
      <dgm:t>
        <a:bodyPr/>
        <a:lstStyle/>
        <a:p>
          <a:endParaRPr lang="en-US"/>
        </a:p>
      </dgm:t>
    </dgm:pt>
    <dgm:pt modelId="{D73A80C7-A99C-4237-87EE-AC90DA864BEE}" type="pres">
      <dgm:prSet presAssocID="{2458DD4D-4804-43E0-AC46-07F6F4F5CF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303B4B-E484-4C5B-8ED0-57D77BD397B5}" type="pres">
      <dgm:prSet presAssocID="{8B2B5AB0-9881-43AF-9E9C-20F92A2D5504}" presName="root1" presStyleCnt="0"/>
      <dgm:spPr/>
    </dgm:pt>
    <dgm:pt modelId="{921D88ED-1860-4D00-8137-067CF95A027D}" type="pres">
      <dgm:prSet presAssocID="{8B2B5AB0-9881-43AF-9E9C-20F92A2D5504}" presName="LevelOneTextNode" presStyleLbl="node0" presStyleIdx="0" presStyleCnt="1" custScaleX="32187" custScaleY="61459" custLinFactNeighborX="25710" custLinFactNeighborY="18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15B57-57FB-4DD2-AAEA-359B08192EFE}" type="pres">
      <dgm:prSet presAssocID="{8B2B5AB0-9881-43AF-9E9C-20F92A2D5504}" presName="level2hierChild" presStyleCnt="0"/>
      <dgm:spPr/>
    </dgm:pt>
    <dgm:pt modelId="{48E675C8-1E51-4AEE-B62A-27CB1945E226}" type="pres">
      <dgm:prSet presAssocID="{C24145DC-EF6F-4EAE-A81C-913EA7F27894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FB841AB1-21D8-4215-B753-1C953D2B0876}" type="pres">
      <dgm:prSet presAssocID="{C24145DC-EF6F-4EAE-A81C-913EA7F27894}" presName="connTx" presStyleLbl="parChTrans1D2" presStyleIdx="0" presStyleCnt="1"/>
      <dgm:spPr/>
      <dgm:t>
        <a:bodyPr/>
        <a:lstStyle/>
        <a:p>
          <a:endParaRPr lang="en-US"/>
        </a:p>
      </dgm:t>
    </dgm:pt>
    <dgm:pt modelId="{DBAF7BC5-732C-4E5F-A38F-0661357E0059}" type="pres">
      <dgm:prSet presAssocID="{4D0B7E13-DB49-46DB-A78A-844B68A708E4}" presName="root2" presStyleCnt="0"/>
      <dgm:spPr/>
    </dgm:pt>
    <dgm:pt modelId="{F676E7A2-93A6-41E0-B434-DEE96D36FE91}" type="pres">
      <dgm:prSet presAssocID="{4D0B7E13-DB49-46DB-A78A-844B68A708E4}" presName="LevelTwoTextNode" presStyleLbl="node2" presStyleIdx="0" presStyleCnt="1" custScaleX="24324" custScaleY="46582" custLinFactNeighborX="-958" custLinFactNeighborY="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9EE5D3-9234-4608-9750-179076A27816}" type="pres">
      <dgm:prSet presAssocID="{4D0B7E13-DB49-46DB-A78A-844B68A708E4}" presName="level3hierChild" presStyleCnt="0"/>
      <dgm:spPr/>
    </dgm:pt>
    <dgm:pt modelId="{55026D8D-746C-462F-93AB-CA5C9CDB4158}" type="pres">
      <dgm:prSet presAssocID="{704DFFFC-4F99-427F-BAC4-9C5DDFD48C62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60104687-5453-43A1-A6B5-462889039582}" type="pres">
      <dgm:prSet presAssocID="{704DFFFC-4F99-427F-BAC4-9C5DDFD48C62}" presName="connTx" presStyleLbl="parChTrans1D3" presStyleIdx="0" presStyleCnt="2"/>
      <dgm:spPr/>
      <dgm:t>
        <a:bodyPr/>
        <a:lstStyle/>
        <a:p>
          <a:endParaRPr lang="en-US"/>
        </a:p>
      </dgm:t>
    </dgm:pt>
    <dgm:pt modelId="{397F9107-A440-4ED2-B681-0809D6843FA0}" type="pres">
      <dgm:prSet presAssocID="{699C61B5-7370-4E54-B56E-9E8291303FC0}" presName="root2" presStyleCnt="0"/>
      <dgm:spPr/>
    </dgm:pt>
    <dgm:pt modelId="{1870CCCD-F685-4C3B-AE48-656CB61031DB}" type="pres">
      <dgm:prSet presAssocID="{699C61B5-7370-4E54-B56E-9E8291303FC0}" presName="LevelTwoTextNode" presStyleLbl="node3" presStyleIdx="0" presStyleCnt="2" custScaleX="24542" custScaleY="48260" custLinFactNeighborX="-6322" custLinFactNeighborY="-100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FC73CD-50A2-43F1-9A4C-4711B03D9D70}" type="pres">
      <dgm:prSet presAssocID="{699C61B5-7370-4E54-B56E-9E8291303FC0}" presName="level3hierChild" presStyleCnt="0"/>
      <dgm:spPr/>
    </dgm:pt>
    <dgm:pt modelId="{08D9928E-8EB9-4DAC-9D84-254613FE8561}" type="pres">
      <dgm:prSet presAssocID="{5763263A-AABE-4D37-9BD3-EC7BDBCBAE47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59594882-308A-4A6A-84B0-44EC86F5D392}" type="pres">
      <dgm:prSet presAssocID="{5763263A-AABE-4D37-9BD3-EC7BDBCBAE47}" presName="connTx" presStyleLbl="parChTrans1D3" presStyleIdx="1" presStyleCnt="2"/>
      <dgm:spPr/>
      <dgm:t>
        <a:bodyPr/>
        <a:lstStyle/>
        <a:p>
          <a:endParaRPr lang="en-US"/>
        </a:p>
      </dgm:t>
    </dgm:pt>
    <dgm:pt modelId="{25E18847-0238-4BA3-BDC7-ACEABA18887E}" type="pres">
      <dgm:prSet presAssocID="{83A60B14-6A1F-436C-A8CD-53DCF10125DC}" presName="root2" presStyleCnt="0"/>
      <dgm:spPr/>
    </dgm:pt>
    <dgm:pt modelId="{9C9A3E50-3604-44F5-BB83-50E23B702840}" type="pres">
      <dgm:prSet presAssocID="{83A60B14-6A1F-436C-A8CD-53DCF10125DC}" presName="LevelTwoTextNode" presStyleLbl="node3" presStyleIdx="1" presStyleCnt="2" custScaleX="22529" custScaleY="47293" custLinFactNeighborX="-6322" custLinFactNeighborY="-11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966F11-B93E-46C6-A6AF-2F0412035DE2}" type="pres">
      <dgm:prSet presAssocID="{83A60B14-6A1F-436C-A8CD-53DCF10125DC}" presName="level3hierChild" presStyleCnt="0"/>
      <dgm:spPr/>
    </dgm:pt>
  </dgm:ptLst>
  <dgm:cxnLst>
    <dgm:cxn modelId="{478D1D8B-51A7-41E0-AA1A-0EEEC7D35D7B}" srcId="{2458DD4D-4804-43E0-AC46-07F6F4F5CFFB}" destId="{8B2B5AB0-9881-43AF-9E9C-20F92A2D5504}" srcOrd="0" destOrd="0" parTransId="{63DB6E32-80C1-4A38-9D98-0535DB0992BE}" sibTransId="{47F17C44-2EC4-499E-9B90-89634AD03A9A}"/>
    <dgm:cxn modelId="{9C009031-31A0-42FC-A611-AFF5DF9B68D2}" type="presOf" srcId="{8B2B5AB0-9881-43AF-9E9C-20F92A2D5504}" destId="{921D88ED-1860-4D00-8137-067CF95A027D}" srcOrd="0" destOrd="0" presId="urn:microsoft.com/office/officeart/2005/8/layout/hierarchy2"/>
    <dgm:cxn modelId="{CE7E23CB-97C7-4947-8A32-F460C8948AB2}" srcId="{4D0B7E13-DB49-46DB-A78A-844B68A708E4}" destId="{83A60B14-6A1F-436C-A8CD-53DCF10125DC}" srcOrd="1" destOrd="0" parTransId="{5763263A-AABE-4D37-9BD3-EC7BDBCBAE47}" sibTransId="{F4ECBF8E-3E9A-47B6-8525-CDBE27D3987E}"/>
    <dgm:cxn modelId="{13D25A6F-FCFD-45A3-B7D4-2C70E3B60133}" srcId="{8B2B5AB0-9881-43AF-9E9C-20F92A2D5504}" destId="{4D0B7E13-DB49-46DB-A78A-844B68A708E4}" srcOrd="0" destOrd="0" parTransId="{C24145DC-EF6F-4EAE-A81C-913EA7F27894}" sibTransId="{00D969BE-0609-448E-BCF7-808F61B83977}"/>
    <dgm:cxn modelId="{2F6D0D50-316E-4CF9-BFBD-79DAAA330D66}" type="presOf" srcId="{704DFFFC-4F99-427F-BAC4-9C5DDFD48C62}" destId="{55026D8D-746C-462F-93AB-CA5C9CDB4158}" srcOrd="0" destOrd="0" presId="urn:microsoft.com/office/officeart/2005/8/layout/hierarchy2"/>
    <dgm:cxn modelId="{BD276430-2BE9-488C-9D4C-8DDF07EC5A63}" type="presOf" srcId="{699C61B5-7370-4E54-B56E-9E8291303FC0}" destId="{1870CCCD-F685-4C3B-AE48-656CB61031DB}" srcOrd="0" destOrd="0" presId="urn:microsoft.com/office/officeart/2005/8/layout/hierarchy2"/>
    <dgm:cxn modelId="{CEB4EAD4-0F15-498F-8ACB-24DD76916BEE}" type="presOf" srcId="{83A60B14-6A1F-436C-A8CD-53DCF10125DC}" destId="{9C9A3E50-3604-44F5-BB83-50E23B702840}" srcOrd="0" destOrd="0" presId="urn:microsoft.com/office/officeart/2005/8/layout/hierarchy2"/>
    <dgm:cxn modelId="{C20B4E2E-0D95-4478-9396-CA3F2819320D}" type="presOf" srcId="{C24145DC-EF6F-4EAE-A81C-913EA7F27894}" destId="{FB841AB1-21D8-4215-B753-1C953D2B0876}" srcOrd="1" destOrd="0" presId="urn:microsoft.com/office/officeart/2005/8/layout/hierarchy2"/>
    <dgm:cxn modelId="{5E1925F8-6C87-4A83-98B4-8DE7E21072A1}" type="presOf" srcId="{5763263A-AABE-4D37-9BD3-EC7BDBCBAE47}" destId="{08D9928E-8EB9-4DAC-9D84-254613FE8561}" srcOrd="0" destOrd="0" presId="urn:microsoft.com/office/officeart/2005/8/layout/hierarchy2"/>
    <dgm:cxn modelId="{664D9F0F-0546-4EB7-BA49-74DD74225B4A}" type="presOf" srcId="{4D0B7E13-DB49-46DB-A78A-844B68A708E4}" destId="{F676E7A2-93A6-41E0-B434-DEE96D36FE91}" srcOrd="0" destOrd="0" presId="urn:microsoft.com/office/officeart/2005/8/layout/hierarchy2"/>
    <dgm:cxn modelId="{D5635C47-4557-4234-A4DC-B4A5DE251CB5}" type="presOf" srcId="{2458DD4D-4804-43E0-AC46-07F6F4F5CFFB}" destId="{D73A80C7-A99C-4237-87EE-AC90DA864BEE}" srcOrd="0" destOrd="0" presId="urn:microsoft.com/office/officeart/2005/8/layout/hierarchy2"/>
    <dgm:cxn modelId="{AE008D67-66A3-4929-92BA-2AE6F65DED18}" type="presOf" srcId="{704DFFFC-4F99-427F-BAC4-9C5DDFD48C62}" destId="{60104687-5453-43A1-A6B5-462889039582}" srcOrd="1" destOrd="0" presId="urn:microsoft.com/office/officeart/2005/8/layout/hierarchy2"/>
    <dgm:cxn modelId="{34B1F1A6-8F88-4111-ACFB-1E05FD725202}" type="presOf" srcId="{5763263A-AABE-4D37-9BD3-EC7BDBCBAE47}" destId="{59594882-308A-4A6A-84B0-44EC86F5D392}" srcOrd="1" destOrd="0" presId="urn:microsoft.com/office/officeart/2005/8/layout/hierarchy2"/>
    <dgm:cxn modelId="{B65C7953-7CAA-4DB8-9449-88A862548526}" type="presOf" srcId="{C24145DC-EF6F-4EAE-A81C-913EA7F27894}" destId="{48E675C8-1E51-4AEE-B62A-27CB1945E226}" srcOrd="0" destOrd="0" presId="urn:microsoft.com/office/officeart/2005/8/layout/hierarchy2"/>
    <dgm:cxn modelId="{55ED3EBD-1FA1-4A80-B416-82E76C2D85AF}" srcId="{4D0B7E13-DB49-46DB-A78A-844B68A708E4}" destId="{699C61B5-7370-4E54-B56E-9E8291303FC0}" srcOrd="0" destOrd="0" parTransId="{704DFFFC-4F99-427F-BAC4-9C5DDFD48C62}" sibTransId="{AABCCC25-F281-45B3-A2F8-D3F7145A559A}"/>
    <dgm:cxn modelId="{A7C5E060-8ED2-4D24-9D83-EFF697153F48}" type="presParOf" srcId="{D73A80C7-A99C-4237-87EE-AC90DA864BEE}" destId="{8A303B4B-E484-4C5B-8ED0-57D77BD397B5}" srcOrd="0" destOrd="0" presId="urn:microsoft.com/office/officeart/2005/8/layout/hierarchy2"/>
    <dgm:cxn modelId="{BE5A784F-56D6-41B5-8333-1E1C6F329788}" type="presParOf" srcId="{8A303B4B-E484-4C5B-8ED0-57D77BD397B5}" destId="{921D88ED-1860-4D00-8137-067CF95A027D}" srcOrd="0" destOrd="0" presId="urn:microsoft.com/office/officeart/2005/8/layout/hierarchy2"/>
    <dgm:cxn modelId="{18170EFB-3A52-483C-B3A5-A3A94EC3C35D}" type="presParOf" srcId="{8A303B4B-E484-4C5B-8ED0-57D77BD397B5}" destId="{51E15B57-57FB-4DD2-AAEA-359B08192EFE}" srcOrd="1" destOrd="0" presId="urn:microsoft.com/office/officeart/2005/8/layout/hierarchy2"/>
    <dgm:cxn modelId="{916B7E53-8495-4328-8727-637B0CF0917A}" type="presParOf" srcId="{51E15B57-57FB-4DD2-AAEA-359B08192EFE}" destId="{48E675C8-1E51-4AEE-B62A-27CB1945E226}" srcOrd="0" destOrd="0" presId="urn:microsoft.com/office/officeart/2005/8/layout/hierarchy2"/>
    <dgm:cxn modelId="{FC98A206-AF1C-4F79-ACB0-07818B90448D}" type="presParOf" srcId="{48E675C8-1E51-4AEE-B62A-27CB1945E226}" destId="{FB841AB1-21D8-4215-B753-1C953D2B0876}" srcOrd="0" destOrd="0" presId="urn:microsoft.com/office/officeart/2005/8/layout/hierarchy2"/>
    <dgm:cxn modelId="{E991F072-B02B-430A-863E-E79A3002FB2E}" type="presParOf" srcId="{51E15B57-57FB-4DD2-AAEA-359B08192EFE}" destId="{DBAF7BC5-732C-4E5F-A38F-0661357E0059}" srcOrd="1" destOrd="0" presId="urn:microsoft.com/office/officeart/2005/8/layout/hierarchy2"/>
    <dgm:cxn modelId="{A660F4C0-7617-49AD-81D2-20315A8179EE}" type="presParOf" srcId="{DBAF7BC5-732C-4E5F-A38F-0661357E0059}" destId="{F676E7A2-93A6-41E0-B434-DEE96D36FE91}" srcOrd="0" destOrd="0" presId="urn:microsoft.com/office/officeart/2005/8/layout/hierarchy2"/>
    <dgm:cxn modelId="{F334541C-0C88-4AB9-A283-6B76D144CDA3}" type="presParOf" srcId="{DBAF7BC5-732C-4E5F-A38F-0661357E0059}" destId="{309EE5D3-9234-4608-9750-179076A27816}" srcOrd="1" destOrd="0" presId="urn:microsoft.com/office/officeart/2005/8/layout/hierarchy2"/>
    <dgm:cxn modelId="{16479563-FE14-4882-83AD-F5C006027D00}" type="presParOf" srcId="{309EE5D3-9234-4608-9750-179076A27816}" destId="{55026D8D-746C-462F-93AB-CA5C9CDB4158}" srcOrd="0" destOrd="0" presId="urn:microsoft.com/office/officeart/2005/8/layout/hierarchy2"/>
    <dgm:cxn modelId="{1893983E-EE36-4ACA-8ADB-CA5A1161C6F5}" type="presParOf" srcId="{55026D8D-746C-462F-93AB-CA5C9CDB4158}" destId="{60104687-5453-43A1-A6B5-462889039582}" srcOrd="0" destOrd="0" presId="urn:microsoft.com/office/officeart/2005/8/layout/hierarchy2"/>
    <dgm:cxn modelId="{E0A9B342-5187-4368-AFF6-C982AEF32DE7}" type="presParOf" srcId="{309EE5D3-9234-4608-9750-179076A27816}" destId="{397F9107-A440-4ED2-B681-0809D6843FA0}" srcOrd="1" destOrd="0" presId="urn:microsoft.com/office/officeart/2005/8/layout/hierarchy2"/>
    <dgm:cxn modelId="{8AAE07E8-14E4-4574-BA01-D18B6A0F904E}" type="presParOf" srcId="{397F9107-A440-4ED2-B681-0809D6843FA0}" destId="{1870CCCD-F685-4C3B-AE48-656CB61031DB}" srcOrd="0" destOrd="0" presId="urn:microsoft.com/office/officeart/2005/8/layout/hierarchy2"/>
    <dgm:cxn modelId="{79DFDB0E-FDD4-4F50-A79D-5CBC1CF9E18D}" type="presParOf" srcId="{397F9107-A440-4ED2-B681-0809D6843FA0}" destId="{CCFC73CD-50A2-43F1-9A4C-4711B03D9D70}" srcOrd="1" destOrd="0" presId="urn:microsoft.com/office/officeart/2005/8/layout/hierarchy2"/>
    <dgm:cxn modelId="{6B03E450-3902-412E-9E1D-432CB0B07E39}" type="presParOf" srcId="{309EE5D3-9234-4608-9750-179076A27816}" destId="{08D9928E-8EB9-4DAC-9D84-254613FE8561}" srcOrd="2" destOrd="0" presId="urn:microsoft.com/office/officeart/2005/8/layout/hierarchy2"/>
    <dgm:cxn modelId="{8229CC35-418B-4D84-A78F-74EA6A551E51}" type="presParOf" srcId="{08D9928E-8EB9-4DAC-9D84-254613FE8561}" destId="{59594882-308A-4A6A-84B0-44EC86F5D392}" srcOrd="0" destOrd="0" presId="urn:microsoft.com/office/officeart/2005/8/layout/hierarchy2"/>
    <dgm:cxn modelId="{76D3E678-F703-439E-9E9A-B2B33FF19F18}" type="presParOf" srcId="{309EE5D3-9234-4608-9750-179076A27816}" destId="{25E18847-0238-4BA3-BDC7-ACEABA18887E}" srcOrd="3" destOrd="0" presId="urn:microsoft.com/office/officeart/2005/8/layout/hierarchy2"/>
    <dgm:cxn modelId="{A114DE05-D7B8-474E-948B-A22FC0646D62}" type="presParOf" srcId="{25E18847-0238-4BA3-BDC7-ACEABA18887E}" destId="{9C9A3E50-3604-44F5-BB83-50E23B702840}" srcOrd="0" destOrd="0" presId="urn:microsoft.com/office/officeart/2005/8/layout/hierarchy2"/>
    <dgm:cxn modelId="{E32F13ED-47F5-41DA-8976-33969AEA9CD4}" type="presParOf" srcId="{25E18847-0238-4BA3-BDC7-ACEABA18887E}" destId="{3E966F11-B93E-46C6-A6AF-2F0412035DE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58DD4D-4804-43E0-AC46-07F6F4F5CFF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B5AB0-9881-43AF-9E9C-20F92A2D5504}">
      <dgm:prSet phldrT="[Text]" custT="1"/>
      <dgm:spPr>
        <a:solidFill>
          <a:srgbClr val="7030A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500" dirty="0" smtClean="0"/>
            <a:t>1</a:t>
          </a:r>
          <a:r>
            <a:rPr lang="en-US" sz="1500" dirty="0" smtClean="0"/>
            <a:t> </a:t>
          </a:r>
        </a:p>
        <a:p>
          <a:pPr>
            <a:spcAft>
              <a:spcPts val="0"/>
            </a:spcAft>
          </a:pPr>
          <a:r>
            <a:rPr lang="en-US" sz="1300" dirty="0" smtClean="0"/>
            <a:t>(ON)</a:t>
          </a:r>
          <a:endParaRPr lang="en-US" sz="1300" dirty="0"/>
        </a:p>
      </dgm:t>
    </dgm:pt>
    <dgm:pt modelId="{63DB6E32-80C1-4A38-9D98-0535DB0992BE}" type="parTrans" cxnId="{478D1D8B-51A7-41E0-AA1A-0EEEC7D35D7B}">
      <dgm:prSet/>
      <dgm:spPr/>
      <dgm:t>
        <a:bodyPr/>
        <a:lstStyle/>
        <a:p>
          <a:endParaRPr lang="en-US"/>
        </a:p>
      </dgm:t>
    </dgm:pt>
    <dgm:pt modelId="{47F17C44-2EC4-499E-9B90-89634AD03A9A}" type="sibTrans" cxnId="{478D1D8B-51A7-41E0-AA1A-0EEEC7D35D7B}">
      <dgm:prSet/>
      <dgm:spPr/>
      <dgm:t>
        <a:bodyPr/>
        <a:lstStyle/>
        <a:p>
          <a:endParaRPr lang="en-US"/>
        </a:p>
      </dgm:t>
    </dgm:pt>
    <dgm:pt modelId="{4D0B7E13-DB49-46DB-A78A-844B68A708E4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1800" dirty="0" smtClean="0"/>
            <a:t>Logic </a:t>
          </a:r>
        </a:p>
        <a:p>
          <a:pPr>
            <a:spcAft>
              <a:spcPts val="0"/>
            </a:spcAft>
          </a:pPr>
          <a:r>
            <a:rPr lang="en-US" sz="1800" dirty="0" smtClean="0"/>
            <a:t>Gate</a:t>
          </a:r>
          <a:endParaRPr lang="en-US" sz="1800" dirty="0"/>
        </a:p>
      </dgm:t>
    </dgm:pt>
    <dgm:pt modelId="{C24145DC-EF6F-4EAE-A81C-913EA7F27894}" type="parTrans" cxnId="{13D25A6F-FCFD-45A3-B7D4-2C70E3B60133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00D969BE-0609-448E-BCF7-808F61B83977}" type="sibTrans" cxnId="{13D25A6F-FCFD-45A3-B7D4-2C70E3B60133}">
      <dgm:prSet/>
      <dgm:spPr/>
      <dgm:t>
        <a:bodyPr/>
        <a:lstStyle/>
        <a:p>
          <a:endParaRPr lang="en-US"/>
        </a:p>
      </dgm:t>
    </dgm:pt>
    <dgm:pt modelId="{83A60B14-6A1F-436C-A8CD-53DCF10125DC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500" dirty="0" smtClean="0"/>
            <a:t>1</a:t>
          </a:r>
          <a:endParaRPr lang="en-US" sz="1300" dirty="0" smtClean="0"/>
        </a:p>
        <a:p>
          <a:pPr>
            <a:spcAft>
              <a:spcPts val="0"/>
            </a:spcAft>
          </a:pPr>
          <a:r>
            <a:rPr lang="en-US" sz="1300" dirty="0" smtClean="0"/>
            <a:t>(ON)</a:t>
          </a:r>
          <a:endParaRPr lang="en-US" sz="1300" dirty="0"/>
        </a:p>
      </dgm:t>
    </dgm:pt>
    <dgm:pt modelId="{5763263A-AABE-4D37-9BD3-EC7BDBCBAE47}" type="parTrans" cxnId="{CE7E23CB-97C7-4947-8A32-F460C8948AB2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F4ECBF8E-3E9A-47B6-8525-CDBE27D3987E}" type="sibTrans" cxnId="{CE7E23CB-97C7-4947-8A32-F460C8948AB2}">
      <dgm:prSet/>
      <dgm:spPr/>
      <dgm:t>
        <a:bodyPr/>
        <a:lstStyle/>
        <a:p>
          <a:endParaRPr lang="en-US"/>
        </a:p>
      </dgm:t>
    </dgm:pt>
    <dgm:pt modelId="{699C61B5-7370-4E54-B56E-9E8291303FC0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500" dirty="0" smtClean="0"/>
            <a:t>1 </a:t>
          </a:r>
          <a:r>
            <a:rPr lang="en-US" sz="1300" dirty="0" smtClean="0"/>
            <a:t>(ON)</a:t>
          </a:r>
          <a:endParaRPr lang="en-US" sz="1300" dirty="0"/>
        </a:p>
      </dgm:t>
    </dgm:pt>
    <dgm:pt modelId="{704DFFFC-4F99-427F-BAC4-9C5DDFD48C62}" type="parTrans" cxnId="{55ED3EBD-1FA1-4A80-B416-82E76C2D85AF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AABCCC25-F281-45B3-A2F8-D3F7145A559A}" type="sibTrans" cxnId="{55ED3EBD-1FA1-4A80-B416-82E76C2D85AF}">
      <dgm:prSet/>
      <dgm:spPr/>
      <dgm:t>
        <a:bodyPr/>
        <a:lstStyle/>
        <a:p>
          <a:endParaRPr lang="en-US"/>
        </a:p>
      </dgm:t>
    </dgm:pt>
    <dgm:pt modelId="{D73A80C7-A99C-4237-87EE-AC90DA864BEE}" type="pres">
      <dgm:prSet presAssocID="{2458DD4D-4804-43E0-AC46-07F6F4F5CF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303B4B-E484-4C5B-8ED0-57D77BD397B5}" type="pres">
      <dgm:prSet presAssocID="{8B2B5AB0-9881-43AF-9E9C-20F92A2D5504}" presName="root1" presStyleCnt="0"/>
      <dgm:spPr/>
    </dgm:pt>
    <dgm:pt modelId="{921D88ED-1860-4D00-8137-067CF95A027D}" type="pres">
      <dgm:prSet presAssocID="{8B2B5AB0-9881-43AF-9E9C-20F92A2D5504}" presName="LevelOneTextNode" presStyleLbl="node0" presStyleIdx="0" presStyleCnt="1" custScaleX="32187" custScaleY="61459" custLinFactNeighborX="25710" custLinFactNeighborY="18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15B57-57FB-4DD2-AAEA-359B08192EFE}" type="pres">
      <dgm:prSet presAssocID="{8B2B5AB0-9881-43AF-9E9C-20F92A2D5504}" presName="level2hierChild" presStyleCnt="0"/>
      <dgm:spPr/>
    </dgm:pt>
    <dgm:pt modelId="{48E675C8-1E51-4AEE-B62A-27CB1945E226}" type="pres">
      <dgm:prSet presAssocID="{C24145DC-EF6F-4EAE-A81C-913EA7F27894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FB841AB1-21D8-4215-B753-1C953D2B0876}" type="pres">
      <dgm:prSet presAssocID="{C24145DC-EF6F-4EAE-A81C-913EA7F27894}" presName="connTx" presStyleLbl="parChTrans1D2" presStyleIdx="0" presStyleCnt="1"/>
      <dgm:spPr/>
      <dgm:t>
        <a:bodyPr/>
        <a:lstStyle/>
        <a:p>
          <a:endParaRPr lang="en-US"/>
        </a:p>
      </dgm:t>
    </dgm:pt>
    <dgm:pt modelId="{DBAF7BC5-732C-4E5F-A38F-0661357E0059}" type="pres">
      <dgm:prSet presAssocID="{4D0B7E13-DB49-46DB-A78A-844B68A708E4}" presName="root2" presStyleCnt="0"/>
      <dgm:spPr/>
    </dgm:pt>
    <dgm:pt modelId="{F676E7A2-93A6-41E0-B434-DEE96D36FE91}" type="pres">
      <dgm:prSet presAssocID="{4D0B7E13-DB49-46DB-A78A-844B68A708E4}" presName="LevelTwoTextNode" presStyleLbl="node2" presStyleIdx="0" presStyleCnt="1" custScaleX="24324" custScaleY="46582" custLinFactNeighborX="-958" custLinFactNeighborY="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9EE5D3-9234-4608-9750-179076A27816}" type="pres">
      <dgm:prSet presAssocID="{4D0B7E13-DB49-46DB-A78A-844B68A708E4}" presName="level3hierChild" presStyleCnt="0"/>
      <dgm:spPr/>
    </dgm:pt>
    <dgm:pt modelId="{55026D8D-746C-462F-93AB-CA5C9CDB4158}" type="pres">
      <dgm:prSet presAssocID="{704DFFFC-4F99-427F-BAC4-9C5DDFD48C62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60104687-5453-43A1-A6B5-462889039582}" type="pres">
      <dgm:prSet presAssocID="{704DFFFC-4F99-427F-BAC4-9C5DDFD48C62}" presName="connTx" presStyleLbl="parChTrans1D3" presStyleIdx="0" presStyleCnt="2"/>
      <dgm:spPr/>
      <dgm:t>
        <a:bodyPr/>
        <a:lstStyle/>
        <a:p>
          <a:endParaRPr lang="en-US"/>
        </a:p>
      </dgm:t>
    </dgm:pt>
    <dgm:pt modelId="{397F9107-A440-4ED2-B681-0809D6843FA0}" type="pres">
      <dgm:prSet presAssocID="{699C61B5-7370-4E54-B56E-9E8291303FC0}" presName="root2" presStyleCnt="0"/>
      <dgm:spPr/>
    </dgm:pt>
    <dgm:pt modelId="{1870CCCD-F685-4C3B-AE48-656CB61031DB}" type="pres">
      <dgm:prSet presAssocID="{699C61B5-7370-4E54-B56E-9E8291303FC0}" presName="LevelTwoTextNode" presStyleLbl="node3" presStyleIdx="0" presStyleCnt="2" custScaleX="24542" custScaleY="48260" custLinFactNeighborX="-6322" custLinFactNeighborY="-100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FC73CD-50A2-43F1-9A4C-4711B03D9D70}" type="pres">
      <dgm:prSet presAssocID="{699C61B5-7370-4E54-B56E-9E8291303FC0}" presName="level3hierChild" presStyleCnt="0"/>
      <dgm:spPr/>
    </dgm:pt>
    <dgm:pt modelId="{08D9928E-8EB9-4DAC-9D84-254613FE8561}" type="pres">
      <dgm:prSet presAssocID="{5763263A-AABE-4D37-9BD3-EC7BDBCBAE47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59594882-308A-4A6A-84B0-44EC86F5D392}" type="pres">
      <dgm:prSet presAssocID="{5763263A-AABE-4D37-9BD3-EC7BDBCBAE47}" presName="connTx" presStyleLbl="parChTrans1D3" presStyleIdx="1" presStyleCnt="2"/>
      <dgm:spPr/>
      <dgm:t>
        <a:bodyPr/>
        <a:lstStyle/>
        <a:p>
          <a:endParaRPr lang="en-US"/>
        </a:p>
      </dgm:t>
    </dgm:pt>
    <dgm:pt modelId="{25E18847-0238-4BA3-BDC7-ACEABA18887E}" type="pres">
      <dgm:prSet presAssocID="{83A60B14-6A1F-436C-A8CD-53DCF10125DC}" presName="root2" presStyleCnt="0"/>
      <dgm:spPr/>
    </dgm:pt>
    <dgm:pt modelId="{9C9A3E50-3604-44F5-BB83-50E23B702840}" type="pres">
      <dgm:prSet presAssocID="{83A60B14-6A1F-436C-A8CD-53DCF10125DC}" presName="LevelTwoTextNode" presStyleLbl="node3" presStyleIdx="1" presStyleCnt="2" custScaleX="22529" custScaleY="47293" custLinFactNeighborX="-6322" custLinFactNeighborY="-11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966F11-B93E-46C6-A6AF-2F0412035DE2}" type="pres">
      <dgm:prSet presAssocID="{83A60B14-6A1F-436C-A8CD-53DCF10125DC}" presName="level3hierChild" presStyleCnt="0"/>
      <dgm:spPr/>
    </dgm:pt>
  </dgm:ptLst>
  <dgm:cxnLst>
    <dgm:cxn modelId="{BEE442BF-CD5C-4073-97D9-76A1449704DE}" type="presOf" srcId="{704DFFFC-4F99-427F-BAC4-9C5DDFD48C62}" destId="{55026D8D-746C-462F-93AB-CA5C9CDB4158}" srcOrd="0" destOrd="0" presId="urn:microsoft.com/office/officeart/2005/8/layout/hierarchy2"/>
    <dgm:cxn modelId="{478D1D8B-51A7-41E0-AA1A-0EEEC7D35D7B}" srcId="{2458DD4D-4804-43E0-AC46-07F6F4F5CFFB}" destId="{8B2B5AB0-9881-43AF-9E9C-20F92A2D5504}" srcOrd="0" destOrd="0" parTransId="{63DB6E32-80C1-4A38-9D98-0535DB0992BE}" sibTransId="{47F17C44-2EC4-499E-9B90-89634AD03A9A}"/>
    <dgm:cxn modelId="{C97F50B8-B757-4B9A-B86C-3F06EE000227}" type="presOf" srcId="{704DFFFC-4F99-427F-BAC4-9C5DDFD48C62}" destId="{60104687-5453-43A1-A6B5-462889039582}" srcOrd="1" destOrd="0" presId="urn:microsoft.com/office/officeart/2005/8/layout/hierarchy2"/>
    <dgm:cxn modelId="{CE7E23CB-97C7-4947-8A32-F460C8948AB2}" srcId="{4D0B7E13-DB49-46DB-A78A-844B68A708E4}" destId="{83A60B14-6A1F-436C-A8CD-53DCF10125DC}" srcOrd="1" destOrd="0" parTransId="{5763263A-AABE-4D37-9BD3-EC7BDBCBAE47}" sibTransId="{F4ECBF8E-3E9A-47B6-8525-CDBE27D3987E}"/>
    <dgm:cxn modelId="{0C9D2661-BC3E-413A-8191-09D49D7B264D}" type="presOf" srcId="{5763263A-AABE-4D37-9BD3-EC7BDBCBAE47}" destId="{08D9928E-8EB9-4DAC-9D84-254613FE8561}" srcOrd="0" destOrd="0" presId="urn:microsoft.com/office/officeart/2005/8/layout/hierarchy2"/>
    <dgm:cxn modelId="{13D25A6F-FCFD-45A3-B7D4-2C70E3B60133}" srcId="{8B2B5AB0-9881-43AF-9E9C-20F92A2D5504}" destId="{4D0B7E13-DB49-46DB-A78A-844B68A708E4}" srcOrd="0" destOrd="0" parTransId="{C24145DC-EF6F-4EAE-A81C-913EA7F27894}" sibTransId="{00D969BE-0609-448E-BCF7-808F61B83977}"/>
    <dgm:cxn modelId="{FFD51D83-B4B4-4D2B-A0C0-2D0580892AD7}" type="presOf" srcId="{83A60B14-6A1F-436C-A8CD-53DCF10125DC}" destId="{9C9A3E50-3604-44F5-BB83-50E23B702840}" srcOrd="0" destOrd="0" presId="urn:microsoft.com/office/officeart/2005/8/layout/hierarchy2"/>
    <dgm:cxn modelId="{F631E1CA-0935-4E1B-B32B-425AF95B9421}" type="presOf" srcId="{699C61B5-7370-4E54-B56E-9E8291303FC0}" destId="{1870CCCD-F685-4C3B-AE48-656CB61031DB}" srcOrd="0" destOrd="0" presId="urn:microsoft.com/office/officeart/2005/8/layout/hierarchy2"/>
    <dgm:cxn modelId="{AE4CBAEF-91C0-4F3C-881B-0E1BD73E11CC}" type="presOf" srcId="{C24145DC-EF6F-4EAE-A81C-913EA7F27894}" destId="{FB841AB1-21D8-4215-B753-1C953D2B0876}" srcOrd="1" destOrd="0" presId="urn:microsoft.com/office/officeart/2005/8/layout/hierarchy2"/>
    <dgm:cxn modelId="{09CE3F86-C6B9-4C91-9A07-F255440209B3}" type="presOf" srcId="{C24145DC-EF6F-4EAE-A81C-913EA7F27894}" destId="{48E675C8-1E51-4AEE-B62A-27CB1945E226}" srcOrd="0" destOrd="0" presId="urn:microsoft.com/office/officeart/2005/8/layout/hierarchy2"/>
    <dgm:cxn modelId="{E5B87C0F-C895-4B7A-9A2B-D8B4BA59A0B4}" type="presOf" srcId="{8B2B5AB0-9881-43AF-9E9C-20F92A2D5504}" destId="{921D88ED-1860-4D00-8137-067CF95A027D}" srcOrd="0" destOrd="0" presId="urn:microsoft.com/office/officeart/2005/8/layout/hierarchy2"/>
    <dgm:cxn modelId="{9ED55D26-F627-41EB-8208-1663776EAA10}" type="presOf" srcId="{4D0B7E13-DB49-46DB-A78A-844B68A708E4}" destId="{F676E7A2-93A6-41E0-B434-DEE96D36FE91}" srcOrd="0" destOrd="0" presId="urn:microsoft.com/office/officeart/2005/8/layout/hierarchy2"/>
    <dgm:cxn modelId="{267F3255-01C3-4001-81CF-961DB347A1D8}" type="presOf" srcId="{5763263A-AABE-4D37-9BD3-EC7BDBCBAE47}" destId="{59594882-308A-4A6A-84B0-44EC86F5D392}" srcOrd="1" destOrd="0" presId="urn:microsoft.com/office/officeart/2005/8/layout/hierarchy2"/>
    <dgm:cxn modelId="{16B9CCDD-AEC6-4172-963E-B91431390A54}" type="presOf" srcId="{2458DD4D-4804-43E0-AC46-07F6F4F5CFFB}" destId="{D73A80C7-A99C-4237-87EE-AC90DA864BEE}" srcOrd="0" destOrd="0" presId="urn:microsoft.com/office/officeart/2005/8/layout/hierarchy2"/>
    <dgm:cxn modelId="{55ED3EBD-1FA1-4A80-B416-82E76C2D85AF}" srcId="{4D0B7E13-DB49-46DB-A78A-844B68A708E4}" destId="{699C61B5-7370-4E54-B56E-9E8291303FC0}" srcOrd="0" destOrd="0" parTransId="{704DFFFC-4F99-427F-BAC4-9C5DDFD48C62}" sibTransId="{AABCCC25-F281-45B3-A2F8-D3F7145A559A}"/>
    <dgm:cxn modelId="{870A491F-13DB-4328-8E05-16DA57A01194}" type="presParOf" srcId="{D73A80C7-A99C-4237-87EE-AC90DA864BEE}" destId="{8A303B4B-E484-4C5B-8ED0-57D77BD397B5}" srcOrd="0" destOrd="0" presId="urn:microsoft.com/office/officeart/2005/8/layout/hierarchy2"/>
    <dgm:cxn modelId="{EEE77B97-AAB3-4DF2-B51A-5421325A89F6}" type="presParOf" srcId="{8A303B4B-E484-4C5B-8ED0-57D77BD397B5}" destId="{921D88ED-1860-4D00-8137-067CF95A027D}" srcOrd="0" destOrd="0" presId="urn:microsoft.com/office/officeart/2005/8/layout/hierarchy2"/>
    <dgm:cxn modelId="{DD26CB93-908E-461F-8101-E352F60C5D67}" type="presParOf" srcId="{8A303B4B-E484-4C5B-8ED0-57D77BD397B5}" destId="{51E15B57-57FB-4DD2-AAEA-359B08192EFE}" srcOrd="1" destOrd="0" presId="urn:microsoft.com/office/officeart/2005/8/layout/hierarchy2"/>
    <dgm:cxn modelId="{80982C6F-190C-4ED1-9A25-0ECCE2B7A9DB}" type="presParOf" srcId="{51E15B57-57FB-4DD2-AAEA-359B08192EFE}" destId="{48E675C8-1E51-4AEE-B62A-27CB1945E226}" srcOrd="0" destOrd="0" presId="urn:microsoft.com/office/officeart/2005/8/layout/hierarchy2"/>
    <dgm:cxn modelId="{85412CD7-7AAB-4919-90AD-DDDFA0C30411}" type="presParOf" srcId="{48E675C8-1E51-4AEE-B62A-27CB1945E226}" destId="{FB841AB1-21D8-4215-B753-1C953D2B0876}" srcOrd="0" destOrd="0" presId="urn:microsoft.com/office/officeart/2005/8/layout/hierarchy2"/>
    <dgm:cxn modelId="{A87ED6DE-34C4-4427-89A5-AEE39748826B}" type="presParOf" srcId="{51E15B57-57FB-4DD2-AAEA-359B08192EFE}" destId="{DBAF7BC5-732C-4E5F-A38F-0661357E0059}" srcOrd="1" destOrd="0" presId="urn:microsoft.com/office/officeart/2005/8/layout/hierarchy2"/>
    <dgm:cxn modelId="{EC6B8FAA-6192-4F45-BE2C-31FA049F26B9}" type="presParOf" srcId="{DBAF7BC5-732C-4E5F-A38F-0661357E0059}" destId="{F676E7A2-93A6-41E0-B434-DEE96D36FE91}" srcOrd="0" destOrd="0" presId="urn:microsoft.com/office/officeart/2005/8/layout/hierarchy2"/>
    <dgm:cxn modelId="{DE3153B9-AA5D-4571-85CC-DB316DCEA813}" type="presParOf" srcId="{DBAF7BC5-732C-4E5F-A38F-0661357E0059}" destId="{309EE5D3-9234-4608-9750-179076A27816}" srcOrd="1" destOrd="0" presId="urn:microsoft.com/office/officeart/2005/8/layout/hierarchy2"/>
    <dgm:cxn modelId="{6BF5D57C-3FAB-4865-9684-E9441E31D939}" type="presParOf" srcId="{309EE5D3-9234-4608-9750-179076A27816}" destId="{55026D8D-746C-462F-93AB-CA5C9CDB4158}" srcOrd="0" destOrd="0" presId="urn:microsoft.com/office/officeart/2005/8/layout/hierarchy2"/>
    <dgm:cxn modelId="{7201C103-F396-49A8-9D56-0C0C7AB82B82}" type="presParOf" srcId="{55026D8D-746C-462F-93AB-CA5C9CDB4158}" destId="{60104687-5453-43A1-A6B5-462889039582}" srcOrd="0" destOrd="0" presId="urn:microsoft.com/office/officeart/2005/8/layout/hierarchy2"/>
    <dgm:cxn modelId="{7DBFFAD8-1F41-4282-BABE-2E141CB4CB90}" type="presParOf" srcId="{309EE5D3-9234-4608-9750-179076A27816}" destId="{397F9107-A440-4ED2-B681-0809D6843FA0}" srcOrd="1" destOrd="0" presId="urn:microsoft.com/office/officeart/2005/8/layout/hierarchy2"/>
    <dgm:cxn modelId="{6EFB108D-FAF9-4607-93E6-3AA720A6EE99}" type="presParOf" srcId="{397F9107-A440-4ED2-B681-0809D6843FA0}" destId="{1870CCCD-F685-4C3B-AE48-656CB61031DB}" srcOrd="0" destOrd="0" presId="urn:microsoft.com/office/officeart/2005/8/layout/hierarchy2"/>
    <dgm:cxn modelId="{E237DE8C-CBEB-4C65-805B-80076AA4CD71}" type="presParOf" srcId="{397F9107-A440-4ED2-B681-0809D6843FA0}" destId="{CCFC73CD-50A2-43F1-9A4C-4711B03D9D70}" srcOrd="1" destOrd="0" presId="urn:microsoft.com/office/officeart/2005/8/layout/hierarchy2"/>
    <dgm:cxn modelId="{C277BC48-9340-4F03-A6B8-83FA68710F4B}" type="presParOf" srcId="{309EE5D3-9234-4608-9750-179076A27816}" destId="{08D9928E-8EB9-4DAC-9D84-254613FE8561}" srcOrd="2" destOrd="0" presId="urn:microsoft.com/office/officeart/2005/8/layout/hierarchy2"/>
    <dgm:cxn modelId="{175454D0-EEE2-47AE-8453-62EF229668CA}" type="presParOf" srcId="{08D9928E-8EB9-4DAC-9D84-254613FE8561}" destId="{59594882-308A-4A6A-84B0-44EC86F5D392}" srcOrd="0" destOrd="0" presId="urn:microsoft.com/office/officeart/2005/8/layout/hierarchy2"/>
    <dgm:cxn modelId="{3B919B09-1A29-4204-9EC1-4929A4E1FF3A}" type="presParOf" srcId="{309EE5D3-9234-4608-9750-179076A27816}" destId="{25E18847-0238-4BA3-BDC7-ACEABA18887E}" srcOrd="3" destOrd="0" presId="urn:microsoft.com/office/officeart/2005/8/layout/hierarchy2"/>
    <dgm:cxn modelId="{A97D5BAF-FFE7-4E5C-BEB8-DB34E0C6F3E7}" type="presParOf" srcId="{25E18847-0238-4BA3-BDC7-ACEABA18887E}" destId="{9C9A3E50-3604-44F5-BB83-50E23B702840}" srcOrd="0" destOrd="0" presId="urn:microsoft.com/office/officeart/2005/8/layout/hierarchy2"/>
    <dgm:cxn modelId="{10885F39-3B93-409D-844E-755D3A3FA3CC}" type="presParOf" srcId="{25E18847-0238-4BA3-BDC7-ACEABA18887E}" destId="{3E966F11-B93E-46C6-A6AF-2F0412035DE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58DD4D-4804-43E0-AC46-07F6F4F5CFF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B5AB0-9881-43AF-9E9C-20F92A2D5504}">
      <dgm:prSet phldrT="[Text]" custT="1"/>
      <dgm:spPr>
        <a:solidFill>
          <a:srgbClr val="7030A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500" dirty="0" smtClean="0"/>
            <a:t>0</a:t>
          </a:r>
        </a:p>
        <a:p>
          <a:pPr>
            <a:spcAft>
              <a:spcPts val="0"/>
            </a:spcAft>
          </a:pPr>
          <a:r>
            <a:rPr lang="en-US" sz="1300" dirty="0" smtClean="0"/>
            <a:t>(OFF)</a:t>
          </a:r>
          <a:endParaRPr lang="en-US" sz="1300" dirty="0"/>
        </a:p>
      </dgm:t>
    </dgm:pt>
    <dgm:pt modelId="{63DB6E32-80C1-4A38-9D98-0535DB0992BE}" type="parTrans" cxnId="{478D1D8B-51A7-41E0-AA1A-0EEEC7D35D7B}">
      <dgm:prSet/>
      <dgm:spPr/>
      <dgm:t>
        <a:bodyPr/>
        <a:lstStyle/>
        <a:p>
          <a:endParaRPr lang="en-US"/>
        </a:p>
      </dgm:t>
    </dgm:pt>
    <dgm:pt modelId="{47F17C44-2EC4-499E-9B90-89634AD03A9A}" type="sibTrans" cxnId="{478D1D8B-51A7-41E0-AA1A-0EEEC7D35D7B}">
      <dgm:prSet/>
      <dgm:spPr/>
      <dgm:t>
        <a:bodyPr/>
        <a:lstStyle/>
        <a:p>
          <a:endParaRPr lang="en-US"/>
        </a:p>
      </dgm:t>
    </dgm:pt>
    <dgm:pt modelId="{4D0B7E13-DB49-46DB-A78A-844B68A708E4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1800" dirty="0" smtClean="0"/>
            <a:t>Logic </a:t>
          </a:r>
        </a:p>
        <a:p>
          <a:pPr>
            <a:spcAft>
              <a:spcPts val="0"/>
            </a:spcAft>
          </a:pPr>
          <a:r>
            <a:rPr lang="en-US" sz="1800" dirty="0" smtClean="0"/>
            <a:t>Gate</a:t>
          </a:r>
          <a:endParaRPr lang="en-US" sz="1800" dirty="0"/>
        </a:p>
      </dgm:t>
    </dgm:pt>
    <dgm:pt modelId="{C24145DC-EF6F-4EAE-A81C-913EA7F27894}" type="parTrans" cxnId="{13D25A6F-FCFD-45A3-B7D4-2C70E3B60133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00D969BE-0609-448E-BCF7-808F61B83977}" type="sibTrans" cxnId="{13D25A6F-FCFD-45A3-B7D4-2C70E3B60133}">
      <dgm:prSet/>
      <dgm:spPr/>
      <dgm:t>
        <a:bodyPr/>
        <a:lstStyle/>
        <a:p>
          <a:endParaRPr lang="en-US"/>
        </a:p>
      </dgm:t>
    </dgm:pt>
    <dgm:pt modelId="{83A60B14-6A1F-436C-A8CD-53DCF10125D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500" dirty="0" smtClean="0"/>
            <a:t>0 </a:t>
          </a:r>
          <a:r>
            <a:rPr lang="en-US" sz="1300" dirty="0" smtClean="0"/>
            <a:t>(OFF)</a:t>
          </a:r>
          <a:endParaRPr lang="en-US" sz="1300" dirty="0"/>
        </a:p>
      </dgm:t>
    </dgm:pt>
    <dgm:pt modelId="{5763263A-AABE-4D37-9BD3-EC7BDBCBAE47}" type="parTrans" cxnId="{CE7E23CB-97C7-4947-8A32-F460C8948AB2}">
      <dgm:prSet/>
      <dgm:spPr>
        <a:ln>
          <a:headEnd type="arrow"/>
        </a:ln>
      </dgm:spPr>
      <dgm:t>
        <a:bodyPr/>
        <a:lstStyle/>
        <a:p>
          <a:endParaRPr lang="en-US"/>
        </a:p>
      </dgm:t>
    </dgm:pt>
    <dgm:pt modelId="{F4ECBF8E-3E9A-47B6-8525-CDBE27D3987E}" type="sibTrans" cxnId="{CE7E23CB-97C7-4947-8A32-F460C8948AB2}">
      <dgm:prSet/>
      <dgm:spPr/>
      <dgm:t>
        <a:bodyPr/>
        <a:lstStyle/>
        <a:p>
          <a:endParaRPr lang="en-US"/>
        </a:p>
      </dgm:t>
    </dgm:pt>
    <dgm:pt modelId="{61699365-3CDC-4F3D-99B8-A5E4DA502AC3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900" dirty="0" smtClean="0"/>
            <a:t>1 </a:t>
          </a:r>
          <a:endParaRPr lang="en-US" sz="1300" dirty="0" smtClean="0"/>
        </a:p>
        <a:p>
          <a:pPr>
            <a:spcAft>
              <a:spcPts val="0"/>
            </a:spcAft>
          </a:pPr>
          <a:r>
            <a:rPr lang="en-US" sz="1300" dirty="0" smtClean="0"/>
            <a:t>(ON)</a:t>
          </a:r>
          <a:endParaRPr lang="en-US" sz="1300" dirty="0"/>
        </a:p>
      </dgm:t>
    </dgm:pt>
    <dgm:pt modelId="{043E94EC-5C8D-4872-BEE0-2855058E6BE6}" type="parTrans" cxnId="{73BD09F3-A79C-495A-8461-E76BFBD1588A}">
      <dgm:prSet/>
      <dgm:spPr>
        <a:ln>
          <a:solidFill>
            <a:schemeClr val="tx1"/>
          </a:solidFill>
          <a:headEnd type="arrow"/>
        </a:ln>
      </dgm:spPr>
      <dgm:t>
        <a:bodyPr/>
        <a:lstStyle/>
        <a:p>
          <a:endParaRPr lang="en-US"/>
        </a:p>
      </dgm:t>
    </dgm:pt>
    <dgm:pt modelId="{09E683E2-4933-439C-AB2D-1063AEBE8070}" type="sibTrans" cxnId="{73BD09F3-A79C-495A-8461-E76BFBD1588A}">
      <dgm:prSet/>
      <dgm:spPr/>
      <dgm:t>
        <a:bodyPr/>
        <a:lstStyle/>
        <a:p>
          <a:endParaRPr lang="en-US"/>
        </a:p>
      </dgm:t>
    </dgm:pt>
    <dgm:pt modelId="{D73A80C7-A99C-4237-87EE-AC90DA864BEE}" type="pres">
      <dgm:prSet presAssocID="{2458DD4D-4804-43E0-AC46-07F6F4F5CF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303B4B-E484-4C5B-8ED0-57D77BD397B5}" type="pres">
      <dgm:prSet presAssocID="{8B2B5AB0-9881-43AF-9E9C-20F92A2D5504}" presName="root1" presStyleCnt="0"/>
      <dgm:spPr/>
    </dgm:pt>
    <dgm:pt modelId="{921D88ED-1860-4D00-8137-067CF95A027D}" type="pres">
      <dgm:prSet presAssocID="{8B2B5AB0-9881-43AF-9E9C-20F92A2D5504}" presName="LevelOneTextNode" presStyleLbl="node0" presStyleIdx="0" presStyleCnt="1" custScaleX="32187" custScaleY="61459" custLinFactNeighborX="25710" custLinFactNeighborY="18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E15B57-57FB-4DD2-AAEA-359B08192EFE}" type="pres">
      <dgm:prSet presAssocID="{8B2B5AB0-9881-43AF-9E9C-20F92A2D5504}" presName="level2hierChild" presStyleCnt="0"/>
      <dgm:spPr/>
    </dgm:pt>
    <dgm:pt modelId="{48E675C8-1E51-4AEE-B62A-27CB1945E226}" type="pres">
      <dgm:prSet presAssocID="{C24145DC-EF6F-4EAE-A81C-913EA7F27894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FB841AB1-21D8-4215-B753-1C953D2B0876}" type="pres">
      <dgm:prSet presAssocID="{C24145DC-EF6F-4EAE-A81C-913EA7F27894}" presName="connTx" presStyleLbl="parChTrans1D2" presStyleIdx="0" presStyleCnt="1"/>
      <dgm:spPr/>
      <dgm:t>
        <a:bodyPr/>
        <a:lstStyle/>
        <a:p>
          <a:endParaRPr lang="en-US"/>
        </a:p>
      </dgm:t>
    </dgm:pt>
    <dgm:pt modelId="{DBAF7BC5-732C-4E5F-A38F-0661357E0059}" type="pres">
      <dgm:prSet presAssocID="{4D0B7E13-DB49-46DB-A78A-844B68A708E4}" presName="root2" presStyleCnt="0"/>
      <dgm:spPr/>
    </dgm:pt>
    <dgm:pt modelId="{F676E7A2-93A6-41E0-B434-DEE96D36FE91}" type="pres">
      <dgm:prSet presAssocID="{4D0B7E13-DB49-46DB-A78A-844B68A708E4}" presName="LevelTwoTextNode" presStyleLbl="node2" presStyleIdx="0" presStyleCnt="1" custScaleX="24324" custScaleY="46582" custLinFactNeighborX="-958" custLinFactNeighborY="5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9EE5D3-9234-4608-9750-179076A27816}" type="pres">
      <dgm:prSet presAssocID="{4D0B7E13-DB49-46DB-A78A-844B68A708E4}" presName="level3hierChild" presStyleCnt="0"/>
      <dgm:spPr/>
    </dgm:pt>
    <dgm:pt modelId="{B54557DB-44AF-47A6-97D8-7CC785A3D291}" type="pres">
      <dgm:prSet presAssocID="{043E94EC-5C8D-4872-BEE0-2855058E6BE6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7E05A574-5EEF-43F5-B93D-D27F4671CA8C}" type="pres">
      <dgm:prSet presAssocID="{043E94EC-5C8D-4872-BEE0-2855058E6BE6}" presName="connTx" presStyleLbl="parChTrans1D3" presStyleIdx="0" presStyleCnt="2"/>
      <dgm:spPr/>
      <dgm:t>
        <a:bodyPr/>
        <a:lstStyle/>
        <a:p>
          <a:endParaRPr lang="en-US"/>
        </a:p>
      </dgm:t>
    </dgm:pt>
    <dgm:pt modelId="{08033E21-5F35-4F0C-B716-80AD930212D6}" type="pres">
      <dgm:prSet presAssocID="{61699365-3CDC-4F3D-99B8-A5E4DA502AC3}" presName="root2" presStyleCnt="0"/>
      <dgm:spPr/>
    </dgm:pt>
    <dgm:pt modelId="{2386FFDB-C54A-4681-8BF0-D45AED47FA13}" type="pres">
      <dgm:prSet presAssocID="{61699365-3CDC-4F3D-99B8-A5E4DA502AC3}" presName="LevelTwoTextNode" presStyleLbl="node3" presStyleIdx="0" presStyleCnt="2" custScaleX="24542" custScaleY="48260" custLinFactNeighborX="-6322" custLinFactNeighborY="-100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B97F31-5A7D-41DA-A440-285AAEFEB89F}" type="pres">
      <dgm:prSet presAssocID="{61699365-3CDC-4F3D-99B8-A5E4DA502AC3}" presName="level3hierChild" presStyleCnt="0"/>
      <dgm:spPr/>
    </dgm:pt>
    <dgm:pt modelId="{08D9928E-8EB9-4DAC-9D84-254613FE8561}" type="pres">
      <dgm:prSet presAssocID="{5763263A-AABE-4D37-9BD3-EC7BDBCBAE47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59594882-308A-4A6A-84B0-44EC86F5D392}" type="pres">
      <dgm:prSet presAssocID="{5763263A-AABE-4D37-9BD3-EC7BDBCBAE47}" presName="connTx" presStyleLbl="parChTrans1D3" presStyleIdx="1" presStyleCnt="2"/>
      <dgm:spPr/>
      <dgm:t>
        <a:bodyPr/>
        <a:lstStyle/>
        <a:p>
          <a:endParaRPr lang="en-US"/>
        </a:p>
      </dgm:t>
    </dgm:pt>
    <dgm:pt modelId="{25E18847-0238-4BA3-BDC7-ACEABA18887E}" type="pres">
      <dgm:prSet presAssocID="{83A60B14-6A1F-436C-A8CD-53DCF10125DC}" presName="root2" presStyleCnt="0"/>
      <dgm:spPr/>
    </dgm:pt>
    <dgm:pt modelId="{9C9A3E50-3604-44F5-BB83-50E23B702840}" type="pres">
      <dgm:prSet presAssocID="{83A60B14-6A1F-436C-A8CD-53DCF10125DC}" presName="LevelTwoTextNode" presStyleLbl="node3" presStyleIdx="1" presStyleCnt="2" custScaleX="22529" custScaleY="47293" custLinFactNeighborX="-6322" custLinFactNeighborY="-11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966F11-B93E-46C6-A6AF-2F0412035DE2}" type="pres">
      <dgm:prSet presAssocID="{83A60B14-6A1F-436C-A8CD-53DCF10125DC}" presName="level3hierChild" presStyleCnt="0"/>
      <dgm:spPr/>
    </dgm:pt>
  </dgm:ptLst>
  <dgm:cxnLst>
    <dgm:cxn modelId="{E6E64A5B-1C7C-4E56-8A1F-F004F37023E9}" type="presOf" srcId="{83A60B14-6A1F-436C-A8CD-53DCF10125DC}" destId="{9C9A3E50-3604-44F5-BB83-50E23B702840}" srcOrd="0" destOrd="0" presId="urn:microsoft.com/office/officeart/2005/8/layout/hierarchy2"/>
    <dgm:cxn modelId="{9090D782-6514-4F19-B44C-F011DA6D063C}" type="presOf" srcId="{043E94EC-5C8D-4872-BEE0-2855058E6BE6}" destId="{B54557DB-44AF-47A6-97D8-7CC785A3D291}" srcOrd="0" destOrd="0" presId="urn:microsoft.com/office/officeart/2005/8/layout/hierarchy2"/>
    <dgm:cxn modelId="{478D1D8B-51A7-41E0-AA1A-0EEEC7D35D7B}" srcId="{2458DD4D-4804-43E0-AC46-07F6F4F5CFFB}" destId="{8B2B5AB0-9881-43AF-9E9C-20F92A2D5504}" srcOrd="0" destOrd="0" parTransId="{63DB6E32-80C1-4A38-9D98-0535DB0992BE}" sibTransId="{47F17C44-2EC4-499E-9B90-89634AD03A9A}"/>
    <dgm:cxn modelId="{46DC498F-2C66-4852-BB72-7EFA9B1F165E}" type="presOf" srcId="{5763263A-AABE-4D37-9BD3-EC7BDBCBAE47}" destId="{08D9928E-8EB9-4DAC-9D84-254613FE8561}" srcOrd="0" destOrd="0" presId="urn:microsoft.com/office/officeart/2005/8/layout/hierarchy2"/>
    <dgm:cxn modelId="{CE7E23CB-97C7-4947-8A32-F460C8948AB2}" srcId="{4D0B7E13-DB49-46DB-A78A-844B68A708E4}" destId="{83A60B14-6A1F-436C-A8CD-53DCF10125DC}" srcOrd="1" destOrd="0" parTransId="{5763263A-AABE-4D37-9BD3-EC7BDBCBAE47}" sibTransId="{F4ECBF8E-3E9A-47B6-8525-CDBE27D3987E}"/>
    <dgm:cxn modelId="{1607D32E-6FAA-466C-BB71-3481CAE57BB3}" type="presOf" srcId="{5763263A-AABE-4D37-9BD3-EC7BDBCBAE47}" destId="{59594882-308A-4A6A-84B0-44EC86F5D392}" srcOrd="1" destOrd="0" presId="urn:microsoft.com/office/officeart/2005/8/layout/hierarchy2"/>
    <dgm:cxn modelId="{13D25A6F-FCFD-45A3-B7D4-2C70E3B60133}" srcId="{8B2B5AB0-9881-43AF-9E9C-20F92A2D5504}" destId="{4D0B7E13-DB49-46DB-A78A-844B68A708E4}" srcOrd="0" destOrd="0" parTransId="{C24145DC-EF6F-4EAE-A81C-913EA7F27894}" sibTransId="{00D969BE-0609-448E-BCF7-808F61B83977}"/>
    <dgm:cxn modelId="{476EAEA3-F67F-44FA-9277-4CFC9AE56A29}" type="presOf" srcId="{043E94EC-5C8D-4872-BEE0-2855058E6BE6}" destId="{7E05A574-5EEF-43F5-B93D-D27F4671CA8C}" srcOrd="1" destOrd="0" presId="urn:microsoft.com/office/officeart/2005/8/layout/hierarchy2"/>
    <dgm:cxn modelId="{DF3462EB-D08B-4822-908D-F0B48D24A469}" type="presOf" srcId="{C24145DC-EF6F-4EAE-A81C-913EA7F27894}" destId="{FB841AB1-21D8-4215-B753-1C953D2B0876}" srcOrd="1" destOrd="0" presId="urn:microsoft.com/office/officeart/2005/8/layout/hierarchy2"/>
    <dgm:cxn modelId="{9BF51F77-120C-4DE9-B772-A48E6A9A858D}" type="presOf" srcId="{2458DD4D-4804-43E0-AC46-07F6F4F5CFFB}" destId="{D73A80C7-A99C-4237-87EE-AC90DA864BEE}" srcOrd="0" destOrd="0" presId="urn:microsoft.com/office/officeart/2005/8/layout/hierarchy2"/>
    <dgm:cxn modelId="{54BE8004-256C-41E6-8371-B8CEB317EE80}" type="presOf" srcId="{4D0B7E13-DB49-46DB-A78A-844B68A708E4}" destId="{F676E7A2-93A6-41E0-B434-DEE96D36FE91}" srcOrd="0" destOrd="0" presId="urn:microsoft.com/office/officeart/2005/8/layout/hierarchy2"/>
    <dgm:cxn modelId="{6B00846C-D3AE-4FBC-A464-26857300BD94}" type="presOf" srcId="{61699365-3CDC-4F3D-99B8-A5E4DA502AC3}" destId="{2386FFDB-C54A-4681-8BF0-D45AED47FA13}" srcOrd="0" destOrd="0" presId="urn:microsoft.com/office/officeart/2005/8/layout/hierarchy2"/>
    <dgm:cxn modelId="{DDED320E-D85D-4BD3-8B49-3940030987A2}" type="presOf" srcId="{C24145DC-EF6F-4EAE-A81C-913EA7F27894}" destId="{48E675C8-1E51-4AEE-B62A-27CB1945E226}" srcOrd="0" destOrd="0" presId="urn:microsoft.com/office/officeart/2005/8/layout/hierarchy2"/>
    <dgm:cxn modelId="{949081DF-2FA6-4AA9-B86E-72FCD5A083C9}" type="presOf" srcId="{8B2B5AB0-9881-43AF-9E9C-20F92A2D5504}" destId="{921D88ED-1860-4D00-8137-067CF95A027D}" srcOrd="0" destOrd="0" presId="urn:microsoft.com/office/officeart/2005/8/layout/hierarchy2"/>
    <dgm:cxn modelId="{73BD09F3-A79C-495A-8461-E76BFBD1588A}" srcId="{4D0B7E13-DB49-46DB-A78A-844B68A708E4}" destId="{61699365-3CDC-4F3D-99B8-A5E4DA502AC3}" srcOrd="0" destOrd="0" parTransId="{043E94EC-5C8D-4872-BEE0-2855058E6BE6}" sibTransId="{09E683E2-4933-439C-AB2D-1063AEBE8070}"/>
    <dgm:cxn modelId="{6627BA73-E3A5-473F-A2C6-704DE1C079C2}" type="presParOf" srcId="{D73A80C7-A99C-4237-87EE-AC90DA864BEE}" destId="{8A303B4B-E484-4C5B-8ED0-57D77BD397B5}" srcOrd="0" destOrd="0" presId="urn:microsoft.com/office/officeart/2005/8/layout/hierarchy2"/>
    <dgm:cxn modelId="{72B4C86D-49DA-4E83-ABD8-4D37897C67B4}" type="presParOf" srcId="{8A303B4B-E484-4C5B-8ED0-57D77BD397B5}" destId="{921D88ED-1860-4D00-8137-067CF95A027D}" srcOrd="0" destOrd="0" presId="urn:microsoft.com/office/officeart/2005/8/layout/hierarchy2"/>
    <dgm:cxn modelId="{53FE88E7-4C28-4575-A3FD-D0607764CCB6}" type="presParOf" srcId="{8A303B4B-E484-4C5B-8ED0-57D77BD397B5}" destId="{51E15B57-57FB-4DD2-AAEA-359B08192EFE}" srcOrd="1" destOrd="0" presId="urn:microsoft.com/office/officeart/2005/8/layout/hierarchy2"/>
    <dgm:cxn modelId="{A38774E3-0193-4811-9448-06CBD3082F60}" type="presParOf" srcId="{51E15B57-57FB-4DD2-AAEA-359B08192EFE}" destId="{48E675C8-1E51-4AEE-B62A-27CB1945E226}" srcOrd="0" destOrd="0" presId="urn:microsoft.com/office/officeart/2005/8/layout/hierarchy2"/>
    <dgm:cxn modelId="{DAE041D5-9339-45BA-8F95-FA41FDF2171B}" type="presParOf" srcId="{48E675C8-1E51-4AEE-B62A-27CB1945E226}" destId="{FB841AB1-21D8-4215-B753-1C953D2B0876}" srcOrd="0" destOrd="0" presId="urn:microsoft.com/office/officeart/2005/8/layout/hierarchy2"/>
    <dgm:cxn modelId="{217B494A-D1CD-438F-87B0-38A697DC5C8E}" type="presParOf" srcId="{51E15B57-57FB-4DD2-AAEA-359B08192EFE}" destId="{DBAF7BC5-732C-4E5F-A38F-0661357E0059}" srcOrd="1" destOrd="0" presId="urn:microsoft.com/office/officeart/2005/8/layout/hierarchy2"/>
    <dgm:cxn modelId="{53009FB9-D4F3-44F9-8203-06A90D930DF9}" type="presParOf" srcId="{DBAF7BC5-732C-4E5F-A38F-0661357E0059}" destId="{F676E7A2-93A6-41E0-B434-DEE96D36FE91}" srcOrd="0" destOrd="0" presId="urn:microsoft.com/office/officeart/2005/8/layout/hierarchy2"/>
    <dgm:cxn modelId="{3438065D-F63C-44FA-BFFD-AB1AAC220B2D}" type="presParOf" srcId="{DBAF7BC5-732C-4E5F-A38F-0661357E0059}" destId="{309EE5D3-9234-4608-9750-179076A27816}" srcOrd="1" destOrd="0" presId="urn:microsoft.com/office/officeart/2005/8/layout/hierarchy2"/>
    <dgm:cxn modelId="{B01A442A-779E-4BEA-BB93-44BE5E1669D1}" type="presParOf" srcId="{309EE5D3-9234-4608-9750-179076A27816}" destId="{B54557DB-44AF-47A6-97D8-7CC785A3D291}" srcOrd="0" destOrd="0" presId="urn:microsoft.com/office/officeart/2005/8/layout/hierarchy2"/>
    <dgm:cxn modelId="{F4EDF4A2-2CE0-47EF-A4AF-C3DD01A398BB}" type="presParOf" srcId="{B54557DB-44AF-47A6-97D8-7CC785A3D291}" destId="{7E05A574-5EEF-43F5-B93D-D27F4671CA8C}" srcOrd="0" destOrd="0" presId="urn:microsoft.com/office/officeart/2005/8/layout/hierarchy2"/>
    <dgm:cxn modelId="{EBA23679-12CA-4153-9F57-C5AB95614545}" type="presParOf" srcId="{309EE5D3-9234-4608-9750-179076A27816}" destId="{08033E21-5F35-4F0C-B716-80AD930212D6}" srcOrd="1" destOrd="0" presId="urn:microsoft.com/office/officeart/2005/8/layout/hierarchy2"/>
    <dgm:cxn modelId="{414393F7-8267-4282-8A95-B7D5F7AEBC76}" type="presParOf" srcId="{08033E21-5F35-4F0C-B716-80AD930212D6}" destId="{2386FFDB-C54A-4681-8BF0-D45AED47FA13}" srcOrd="0" destOrd="0" presId="urn:microsoft.com/office/officeart/2005/8/layout/hierarchy2"/>
    <dgm:cxn modelId="{7FC20844-47C1-4811-958D-5CAB57504A94}" type="presParOf" srcId="{08033E21-5F35-4F0C-B716-80AD930212D6}" destId="{D3B97F31-5A7D-41DA-A440-285AAEFEB89F}" srcOrd="1" destOrd="0" presId="urn:microsoft.com/office/officeart/2005/8/layout/hierarchy2"/>
    <dgm:cxn modelId="{2E0A9168-5730-4F0C-B4D0-8D9DCFBFB985}" type="presParOf" srcId="{309EE5D3-9234-4608-9750-179076A27816}" destId="{08D9928E-8EB9-4DAC-9D84-254613FE8561}" srcOrd="2" destOrd="0" presId="urn:microsoft.com/office/officeart/2005/8/layout/hierarchy2"/>
    <dgm:cxn modelId="{32480852-802A-4C18-9451-F3144BEC58EE}" type="presParOf" srcId="{08D9928E-8EB9-4DAC-9D84-254613FE8561}" destId="{59594882-308A-4A6A-84B0-44EC86F5D392}" srcOrd="0" destOrd="0" presId="urn:microsoft.com/office/officeart/2005/8/layout/hierarchy2"/>
    <dgm:cxn modelId="{71C64F69-248E-441E-8506-20E135C7766E}" type="presParOf" srcId="{309EE5D3-9234-4608-9750-179076A27816}" destId="{25E18847-0238-4BA3-BDC7-ACEABA18887E}" srcOrd="3" destOrd="0" presId="urn:microsoft.com/office/officeart/2005/8/layout/hierarchy2"/>
    <dgm:cxn modelId="{A6FC5114-B906-4AFF-AF04-B36B9032464D}" type="presParOf" srcId="{25E18847-0238-4BA3-BDC7-ACEABA18887E}" destId="{9C9A3E50-3604-44F5-BB83-50E23B702840}" srcOrd="0" destOrd="0" presId="urn:microsoft.com/office/officeart/2005/8/layout/hierarchy2"/>
    <dgm:cxn modelId="{E3B97C75-EFA7-46AA-B1FF-CF8933751B7D}" type="presParOf" srcId="{25E18847-0238-4BA3-BDC7-ACEABA18887E}" destId="{3E966F11-B93E-46C6-A6AF-2F0412035DE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1D88ED-1860-4D00-8137-067CF95A027D}">
      <dsp:nvSpPr>
        <dsp:cNvPr id="0" name=""/>
        <dsp:cNvSpPr/>
      </dsp:nvSpPr>
      <dsp:spPr>
        <a:xfrm>
          <a:off x="633459" y="1143025"/>
          <a:ext cx="791362" cy="75552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ON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100" kern="1200" dirty="0" smtClean="0"/>
            <a:t>(they are equal)</a:t>
          </a:r>
          <a:endParaRPr lang="en-US" sz="1100" kern="1200" dirty="0"/>
        </a:p>
      </dsp:txBody>
      <dsp:txXfrm>
        <a:off x="633459" y="1143025"/>
        <a:ext cx="791362" cy="755527"/>
      </dsp:txXfrm>
    </dsp:sp>
    <dsp:sp modelId="{48E675C8-1E51-4AEE-B62A-27CB1945E226}">
      <dsp:nvSpPr>
        <dsp:cNvPr id="0" name=""/>
        <dsp:cNvSpPr/>
      </dsp:nvSpPr>
      <dsp:spPr>
        <a:xfrm rot="21439987">
          <a:off x="1424644" y="1476241"/>
          <a:ext cx="328141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328141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39987">
        <a:off x="1580511" y="1504951"/>
        <a:ext cx="16407" cy="16407"/>
      </dsp:txXfrm>
    </dsp:sp>
    <dsp:sp modelId="{F676E7A2-93A6-41E0-B434-DEE96D36FE91}">
      <dsp:nvSpPr>
        <dsp:cNvPr id="0" name=""/>
        <dsp:cNvSpPr/>
      </dsp:nvSpPr>
      <dsp:spPr>
        <a:xfrm>
          <a:off x="1752607" y="1219200"/>
          <a:ext cx="598039" cy="572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Logic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Gate</a:t>
          </a:r>
          <a:endParaRPr lang="en-US" sz="1800" kern="1200" dirty="0"/>
        </a:p>
      </dsp:txBody>
      <dsp:txXfrm>
        <a:off x="1752607" y="1219200"/>
        <a:ext cx="598039" cy="572641"/>
      </dsp:txXfrm>
    </dsp:sp>
    <dsp:sp modelId="{55026D8D-746C-462F-93AB-CA5C9CDB4158}">
      <dsp:nvSpPr>
        <dsp:cNvPr id="0" name=""/>
        <dsp:cNvSpPr/>
      </dsp:nvSpPr>
      <dsp:spPr>
        <a:xfrm rot="19736404">
          <a:off x="2279384" y="1212161"/>
          <a:ext cx="994100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994100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736404">
        <a:off x="2751582" y="1224223"/>
        <a:ext cx="49705" cy="49705"/>
      </dsp:txXfrm>
    </dsp:sp>
    <dsp:sp modelId="{1870CCCD-F685-4C3B-AE48-656CB61031DB}">
      <dsp:nvSpPr>
        <dsp:cNvPr id="0" name=""/>
        <dsp:cNvSpPr/>
      </dsp:nvSpPr>
      <dsp:spPr>
        <a:xfrm>
          <a:off x="3202222" y="695995"/>
          <a:ext cx="603399" cy="59326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5</a:t>
          </a:r>
          <a:endParaRPr lang="en-US" sz="2500" kern="1200" dirty="0"/>
        </a:p>
      </dsp:txBody>
      <dsp:txXfrm>
        <a:off x="3202222" y="695995"/>
        <a:ext cx="603399" cy="593269"/>
      </dsp:txXfrm>
    </dsp:sp>
    <dsp:sp modelId="{08D9928E-8EB9-4DAC-9D84-254613FE8561}">
      <dsp:nvSpPr>
        <dsp:cNvPr id="0" name=""/>
        <dsp:cNvSpPr/>
      </dsp:nvSpPr>
      <dsp:spPr>
        <a:xfrm rot="950067">
          <a:off x="2333853" y="1589369"/>
          <a:ext cx="885163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885163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950067">
        <a:off x="2754305" y="1604154"/>
        <a:ext cx="44258" cy="44258"/>
      </dsp:txXfrm>
    </dsp:sp>
    <dsp:sp modelId="{9C9A3E50-3604-44F5-BB83-50E23B702840}">
      <dsp:nvSpPr>
        <dsp:cNvPr id="0" name=""/>
        <dsp:cNvSpPr/>
      </dsp:nvSpPr>
      <dsp:spPr>
        <a:xfrm>
          <a:off x="3202222" y="1456354"/>
          <a:ext cx="553907" cy="58138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5</a:t>
          </a:r>
          <a:endParaRPr lang="en-US" sz="2500" kern="1200" dirty="0"/>
        </a:p>
      </dsp:txBody>
      <dsp:txXfrm>
        <a:off x="3202222" y="1456354"/>
        <a:ext cx="553907" cy="5813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1D88ED-1860-4D00-8137-067CF95A027D}">
      <dsp:nvSpPr>
        <dsp:cNvPr id="0" name=""/>
        <dsp:cNvSpPr/>
      </dsp:nvSpPr>
      <dsp:spPr>
        <a:xfrm>
          <a:off x="633459" y="1143025"/>
          <a:ext cx="791362" cy="75552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/>
            <a:t>OFF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100" kern="1200" dirty="0" smtClean="0"/>
            <a:t>(they are not equal)</a:t>
          </a:r>
          <a:endParaRPr lang="en-US" sz="1100" kern="1200" dirty="0"/>
        </a:p>
      </dsp:txBody>
      <dsp:txXfrm>
        <a:off x="633459" y="1143025"/>
        <a:ext cx="791362" cy="755527"/>
      </dsp:txXfrm>
    </dsp:sp>
    <dsp:sp modelId="{48E675C8-1E51-4AEE-B62A-27CB1945E226}">
      <dsp:nvSpPr>
        <dsp:cNvPr id="0" name=""/>
        <dsp:cNvSpPr/>
      </dsp:nvSpPr>
      <dsp:spPr>
        <a:xfrm rot="21439987">
          <a:off x="1424644" y="1476241"/>
          <a:ext cx="328141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328141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39987">
        <a:off x="1580511" y="1504951"/>
        <a:ext cx="16407" cy="16407"/>
      </dsp:txXfrm>
    </dsp:sp>
    <dsp:sp modelId="{F676E7A2-93A6-41E0-B434-DEE96D36FE91}">
      <dsp:nvSpPr>
        <dsp:cNvPr id="0" name=""/>
        <dsp:cNvSpPr/>
      </dsp:nvSpPr>
      <dsp:spPr>
        <a:xfrm>
          <a:off x="1752607" y="1219200"/>
          <a:ext cx="598039" cy="572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Logic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Gate</a:t>
          </a:r>
          <a:endParaRPr lang="en-US" sz="1800" kern="1200" dirty="0"/>
        </a:p>
      </dsp:txBody>
      <dsp:txXfrm>
        <a:off x="1752607" y="1219200"/>
        <a:ext cx="598039" cy="572641"/>
      </dsp:txXfrm>
    </dsp:sp>
    <dsp:sp modelId="{55026D8D-746C-462F-93AB-CA5C9CDB4158}">
      <dsp:nvSpPr>
        <dsp:cNvPr id="0" name=""/>
        <dsp:cNvSpPr/>
      </dsp:nvSpPr>
      <dsp:spPr>
        <a:xfrm rot="19736404">
          <a:off x="2279384" y="1212161"/>
          <a:ext cx="994100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994100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736404">
        <a:off x="2751582" y="1224223"/>
        <a:ext cx="49705" cy="49705"/>
      </dsp:txXfrm>
    </dsp:sp>
    <dsp:sp modelId="{1870CCCD-F685-4C3B-AE48-656CB61031DB}">
      <dsp:nvSpPr>
        <dsp:cNvPr id="0" name=""/>
        <dsp:cNvSpPr/>
      </dsp:nvSpPr>
      <dsp:spPr>
        <a:xfrm>
          <a:off x="3202222" y="695995"/>
          <a:ext cx="603399" cy="59326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5</a:t>
          </a:r>
          <a:endParaRPr lang="en-US" sz="2500" kern="1200" dirty="0"/>
        </a:p>
      </dsp:txBody>
      <dsp:txXfrm>
        <a:off x="3202222" y="695995"/>
        <a:ext cx="603399" cy="593269"/>
      </dsp:txXfrm>
    </dsp:sp>
    <dsp:sp modelId="{08D9928E-8EB9-4DAC-9D84-254613FE8561}">
      <dsp:nvSpPr>
        <dsp:cNvPr id="0" name=""/>
        <dsp:cNvSpPr/>
      </dsp:nvSpPr>
      <dsp:spPr>
        <a:xfrm rot="950067">
          <a:off x="2333853" y="1589369"/>
          <a:ext cx="885163" cy="73828"/>
        </a:xfrm>
        <a:custGeom>
          <a:avLst/>
          <a:gdLst/>
          <a:ahLst/>
          <a:cxnLst/>
          <a:rect l="0" t="0" r="0" b="0"/>
          <a:pathLst>
            <a:path>
              <a:moveTo>
                <a:pt x="0" y="36914"/>
              </a:moveTo>
              <a:lnTo>
                <a:pt x="885163" y="36914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950067">
        <a:off x="2754305" y="1604154"/>
        <a:ext cx="44258" cy="44258"/>
      </dsp:txXfrm>
    </dsp:sp>
    <dsp:sp modelId="{9C9A3E50-3604-44F5-BB83-50E23B702840}">
      <dsp:nvSpPr>
        <dsp:cNvPr id="0" name=""/>
        <dsp:cNvSpPr/>
      </dsp:nvSpPr>
      <dsp:spPr>
        <a:xfrm>
          <a:off x="3202222" y="1456354"/>
          <a:ext cx="553907" cy="58138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6</a:t>
          </a:r>
          <a:endParaRPr lang="en-US" sz="2500" kern="1200" dirty="0"/>
        </a:p>
      </dsp:txBody>
      <dsp:txXfrm>
        <a:off x="3202222" y="1456354"/>
        <a:ext cx="553907" cy="58138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1D88ED-1860-4D00-8137-067CF95A027D}">
      <dsp:nvSpPr>
        <dsp:cNvPr id="0" name=""/>
        <dsp:cNvSpPr/>
      </dsp:nvSpPr>
      <dsp:spPr>
        <a:xfrm>
          <a:off x="634775" y="1143372"/>
          <a:ext cx="790589" cy="754790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500" kern="1200" dirty="0" smtClean="0"/>
            <a:t>1</a:t>
          </a:r>
          <a:r>
            <a:rPr lang="en-US" sz="1500" kern="1200" dirty="0" smtClean="0"/>
            <a:t>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300" kern="1200" dirty="0" smtClean="0"/>
            <a:t>(ON)</a:t>
          </a:r>
          <a:endParaRPr lang="en-US" sz="1300" kern="1200" dirty="0"/>
        </a:p>
      </dsp:txBody>
      <dsp:txXfrm>
        <a:off x="634775" y="1143372"/>
        <a:ext cx="790589" cy="754790"/>
      </dsp:txXfrm>
    </dsp:sp>
    <dsp:sp modelId="{48E675C8-1E51-4AEE-B62A-27CB1945E226}">
      <dsp:nvSpPr>
        <dsp:cNvPr id="0" name=""/>
        <dsp:cNvSpPr/>
      </dsp:nvSpPr>
      <dsp:spPr>
        <a:xfrm rot="21439987">
          <a:off x="1425187" y="1476262"/>
          <a:ext cx="327820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327820" y="36878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39987">
        <a:off x="1580902" y="1504945"/>
        <a:ext cx="16391" cy="16391"/>
      </dsp:txXfrm>
    </dsp:sp>
    <dsp:sp modelId="{F676E7A2-93A6-41E0-B434-DEE96D36FE91}">
      <dsp:nvSpPr>
        <dsp:cNvPr id="0" name=""/>
        <dsp:cNvSpPr/>
      </dsp:nvSpPr>
      <dsp:spPr>
        <a:xfrm>
          <a:off x="1752831" y="1219472"/>
          <a:ext cx="597455" cy="5720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Logic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Gate</a:t>
          </a:r>
          <a:endParaRPr lang="en-US" sz="1800" kern="1200" dirty="0"/>
        </a:p>
      </dsp:txBody>
      <dsp:txXfrm>
        <a:off x="1752831" y="1219472"/>
        <a:ext cx="597455" cy="572082"/>
      </dsp:txXfrm>
    </dsp:sp>
    <dsp:sp modelId="{55026D8D-746C-462F-93AB-CA5C9CDB4158}">
      <dsp:nvSpPr>
        <dsp:cNvPr id="0" name=""/>
        <dsp:cNvSpPr/>
      </dsp:nvSpPr>
      <dsp:spPr>
        <a:xfrm rot="19736404">
          <a:off x="2279093" y="1212441"/>
          <a:ext cx="993130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993130" y="36878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736404">
        <a:off x="2750830" y="1224491"/>
        <a:ext cx="49656" cy="49656"/>
      </dsp:txXfrm>
    </dsp:sp>
    <dsp:sp modelId="{1870CCCD-F685-4C3B-AE48-656CB61031DB}">
      <dsp:nvSpPr>
        <dsp:cNvPr id="0" name=""/>
        <dsp:cNvSpPr/>
      </dsp:nvSpPr>
      <dsp:spPr>
        <a:xfrm>
          <a:off x="3201029" y="696779"/>
          <a:ext cx="602810" cy="59269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1 </a:t>
          </a:r>
          <a:r>
            <a:rPr lang="en-US" sz="1300" kern="1200" dirty="0" smtClean="0"/>
            <a:t>(ON)</a:t>
          </a:r>
          <a:endParaRPr lang="en-US" sz="1300" kern="1200" dirty="0"/>
        </a:p>
      </dsp:txBody>
      <dsp:txXfrm>
        <a:off x="3201029" y="696779"/>
        <a:ext cx="602810" cy="592690"/>
      </dsp:txXfrm>
    </dsp:sp>
    <dsp:sp modelId="{08D9928E-8EB9-4DAC-9D84-254613FE8561}">
      <dsp:nvSpPr>
        <dsp:cNvPr id="0" name=""/>
        <dsp:cNvSpPr/>
      </dsp:nvSpPr>
      <dsp:spPr>
        <a:xfrm rot="950067">
          <a:off x="2333509" y="1589280"/>
          <a:ext cx="884298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884298" y="36878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950067">
        <a:off x="2753550" y="1604051"/>
        <a:ext cx="44214" cy="44214"/>
      </dsp:txXfrm>
    </dsp:sp>
    <dsp:sp modelId="{9C9A3E50-3604-44F5-BB83-50E23B702840}">
      <dsp:nvSpPr>
        <dsp:cNvPr id="0" name=""/>
        <dsp:cNvSpPr/>
      </dsp:nvSpPr>
      <dsp:spPr>
        <a:xfrm>
          <a:off x="3201029" y="1456395"/>
          <a:ext cx="553366" cy="58081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500" kern="1200" dirty="0" smtClean="0"/>
            <a:t>1</a:t>
          </a:r>
          <a:endParaRPr lang="en-US" sz="13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300" kern="1200" dirty="0" smtClean="0"/>
            <a:t>(ON)</a:t>
          </a:r>
          <a:endParaRPr lang="en-US" sz="1300" kern="1200" dirty="0"/>
        </a:p>
      </dsp:txBody>
      <dsp:txXfrm>
        <a:off x="3201029" y="1456395"/>
        <a:ext cx="553366" cy="58081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1D88ED-1860-4D00-8137-067CF95A027D}">
      <dsp:nvSpPr>
        <dsp:cNvPr id="0" name=""/>
        <dsp:cNvSpPr/>
      </dsp:nvSpPr>
      <dsp:spPr>
        <a:xfrm>
          <a:off x="634775" y="1143372"/>
          <a:ext cx="790589" cy="754790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500" kern="1200" dirty="0" smtClean="0"/>
            <a:t>0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300" kern="1200" dirty="0" smtClean="0"/>
            <a:t>(OFF)</a:t>
          </a:r>
          <a:endParaRPr lang="en-US" sz="1300" kern="1200" dirty="0"/>
        </a:p>
      </dsp:txBody>
      <dsp:txXfrm>
        <a:off x="634775" y="1143372"/>
        <a:ext cx="790589" cy="754790"/>
      </dsp:txXfrm>
    </dsp:sp>
    <dsp:sp modelId="{48E675C8-1E51-4AEE-B62A-27CB1945E226}">
      <dsp:nvSpPr>
        <dsp:cNvPr id="0" name=""/>
        <dsp:cNvSpPr/>
      </dsp:nvSpPr>
      <dsp:spPr>
        <a:xfrm rot="21439987">
          <a:off x="1425187" y="1476262"/>
          <a:ext cx="327820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327820" y="36878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39987">
        <a:off x="1580902" y="1504945"/>
        <a:ext cx="16391" cy="16391"/>
      </dsp:txXfrm>
    </dsp:sp>
    <dsp:sp modelId="{F676E7A2-93A6-41E0-B434-DEE96D36FE91}">
      <dsp:nvSpPr>
        <dsp:cNvPr id="0" name=""/>
        <dsp:cNvSpPr/>
      </dsp:nvSpPr>
      <dsp:spPr>
        <a:xfrm>
          <a:off x="1752831" y="1219472"/>
          <a:ext cx="597455" cy="5720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Logic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Gate</a:t>
          </a:r>
          <a:endParaRPr lang="en-US" sz="1800" kern="1200" dirty="0"/>
        </a:p>
      </dsp:txBody>
      <dsp:txXfrm>
        <a:off x="1752831" y="1219472"/>
        <a:ext cx="597455" cy="572082"/>
      </dsp:txXfrm>
    </dsp:sp>
    <dsp:sp modelId="{B54557DB-44AF-47A6-97D8-7CC785A3D291}">
      <dsp:nvSpPr>
        <dsp:cNvPr id="0" name=""/>
        <dsp:cNvSpPr/>
      </dsp:nvSpPr>
      <dsp:spPr>
        <a:xfrm rot="19736404">
          <a:off x="2279093" y="1212441"/>
          <a:ext cx="993130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993130" y="3687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736404">
        <a:off x="2750830" y="1224491"/>
        <a:ext cx="49656" cy="49656"/>
      </dsp:txXfrm>
    </dsp:sp>
    <dsp:sp modelId="{2386FFDB-C54A-4681-8BF0-D45AED47FA13}">
      <dsp:nvSpPr>
        <dsp:cNvPr id="0" name=""/>
        <dsp:cNvSpPr/>
      </dsp:nvSpPr>
      <dsp:spPr>
        <a:xfrm>
          <a:off x="3201029" y="696779"/>
          <a:ext cx="602810" cy="59269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900" kern="1200" dirty="0" smtClean="0"/>
            <a:t>1 </a:t>
          </a:r>
          <a:endParaRPr lang="en-US" sz="13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300" kern="1200" dirty="0" smtClean="0"/>
            <a:t>(ON)</a:t>
          </a:r>
          <a:endParaRPr lang="en-US" sz="1300" kern="1200" dirty="0"/>
        </a:p>
      </dsp:txBody>
      <dsp:txXfrm>
        <a:off x="3201029" y="696779"/>
        <a:ext cx="602810" cy="592690"/>
      </dsp:txXfrm>
    </dsp:sp>
    <dsp:sp modelId="{08D9928E-8EB9-4DAC-9D84-254613FE8561}">
      <dsp:nvSpPr>
        <dsp:cNvPr id="0" name=""/>
        <dsp:cNvSpPr/>
      </dsp:nvSpPr>
      <dsp:spPr>
        <a:xfrm rot="950067">
          <a:off x="2333509" y="1589280"/>
          <a:ext cx="884298" cy="73756"/>
        </a:xfrm>
        <a:custGeom>
          <a:avLst/>
          <a:gdLst/>
          <a:ahLst/>
          <a:cxnLst/>
          <a:rect l="0" t="0" r="0" b="0"/>
          <a:pathLst>
            <a:path>
              <a:moveTo>
                <a:pt x="0" y="36878"/>
              </a:moveTo>
              <a:lnTo>
                <a:pt x="884298" y="36878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950067">
        <a:off x="2753550" y="1604051"/>
        <a:ext cx="44214" cy="44214"/>
      </dsp:txXfrm>
    </dsp:sp>
    <dsp:sp modelId="{9C9A3E50-3604-44F5-BB83-50E23B702840}">
      <dsp:nvSpPr>
        <dsp:cNvPr id="0" name=""/>
        <dsp:cNvSpPr/>
      </dsp:nvSpPr>
      <dsp:spPr>
        <a:xfrm>
          <a:off x="3201029" y="1456395"/>
          <a:ext cx="553366" cy="5808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0 </a:t>
          </a:r>
          <a:r>
            <a:rPr lang="en-US" sz="1300" kern="1200" dirty="0" smtClean="0"/>
            <a:t>(OFF)</a:t>
          </a:r>
          <a:endParaRPr lang="en-US" sz="1300" kern="1200" dirty="0"/>
        </a:p>
      </dsp:txBody>
      <dsp:txXfrm>
        <a:off x="3201029" y="1456395"/>
        <a:ext cx="553366" cy="580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86B7-CAFA-4456-B618-4E02C9AE11FA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805F9-2938-45AF-BE19-E6AE0BC5A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805F9-2938-45AF-BE19-E6AE0BC5A3F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031F6-8E81-4227-9B9D-452185FEA0B7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3A304-C4C9-4584-A112-3E1B96671C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Logic Gates</a:t>
            </a:r>
            <a:endParaRPr lang="en-US" sz="54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1034" name="Picture 10" descr="http://www.makeyourownchip.com/7404diagra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971800"/>
            <a:ext cx="314325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What are logic gates?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5257800"/>
          </a:xfrm>
        </p:spPr>
        <p:txBody>
          <a:bodyPr>
            <a:normAutofit/>
          </a:bodyPr>
          <a:lstStyle/>
          <a:p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In the binary lesson, we discussed the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switches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inside a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computer</a:t>
            </a:r>
          </a:p>
          <a:p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Logic gates are the </a:t>
            </a:r>
            <a:r>
              <a:rPr lang="en-US" sz="2100" dirty="0" smtClean="0">
                <a:solidFill>
                  <a:srgbClr val="247588"/>
                </a:solidFill>
                <a:latin typeface="DejaVu Serif" pitchFamily="18" charset="0"/>
                <a:ea typeface="DejaVu Serif" pitchFamily="18" charset="0"/>
              </a:rPr>
              <a:t>switches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that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turn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ON or OFF depending on what the user is doing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!</a:t>
            </a:r>
            <a:endParaRPr lang="en-US" sz="2100" dirty="0" smtClean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They are the building blocks for how computers work!!!!</a:t>
            </a:r>
          </a:p>
          <a:p>
            <a:pPr lvl="1"/>
            <a:r>
              <a:rPr lang="en-US" sz="1700" dirty="0" smtClean="0">
                <a:solidFill>
                  <a:srgbClr val="247588"/>
                </a:solidFill>
                <a:latin typeface="DejaVu Serif" pitchFamily="18" charset="0"/>
                <a:ea typeface="DejaVu Serif" pitchFamily="18" charset="0"/>
              </a:rPr>
              <a:t>Logic gates are to </a:t>
            </a:r>
            <a:r>
              <a:rPr lang="en-US" sz="17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computers</a:t>
            </a:r>
            <a:r>
              <a:rPr lang="en-US" sz="1700" dirty="0" smtClean="0">
                <a:solidFill>
                  <a:srgbClr val="247588"/>
                </a:solidFill>
                <a:latin typeface="DejaVu Serif" pitchFamily="18" charset="0"/>
                <a:ea typeface="DejaVu Serif" pitchFamily="18" charset="0"/>
              </a:rPr>
              <a:t> as cells are to the human body</a:t>
            </a:r>
            <a:endParaRPr lang="en-US" sz="1700" dirty="0" smtClean="0">
              <a:solidFill>
                <a:srgbClr val="247588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2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They’re really fun because they’re logic puzzles</a:t>
            </a:r>
            <a:endParaRPr lang="en-US" sz="2200" dirty="0" smtClean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17412" name="Picture 4" descr="http://www.apartmenttherapy.com/uimages/sf/5-13-lightswitc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876800"/>
            <a:ext cx="1752600" cy="1458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What are logic gates?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5029200" cy="5105400"/>
          </a:xfrm>
        </p:spPr>
        <p:txBody>
          <a:bodyPr>
            <a:normAutofit/>
          </a:bodyPr>
          <a:lstStyle/>
          <a:p>
            <a:pPr>
              <a:spcBef>
                <a:spcPts val="604"/>
              </a:spcBef>
            </a:pP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Logic gates turn ON when a certain condition is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true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, and OFF when the condition is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false</a:t>
            </a:r>
          </a:p>
          <a:p>
            <a:pPr lvl="1">
              <a:spcBef>
                <a:spcPts val="604"/>
              </a:spcBef>
            </a:pPr>
            <a:r>
              <a:rPr lang="en-US" sz="17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In other words, they check whether or not the information they get follows a certain </a:t>
            </a:r>
            <a:r>
              <a:rPr lang="en-US" sz="17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rule</a:t>
            </a:r>
          </a:p>
          <a:p>
            <a:pPr>
              <a:spcBef>
                <a:spcPts val="604"/>
              </a:spcBef>
            </a:pP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They either spit out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 answer true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(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ON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) or false (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OFF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)</a:t>
            </a:r>
            <a:endParaRPr lang="en-US" sz="2100" dirty="0" smtClean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  <a:p>
            <a:pPr>
              <a:spcBef>
                <a:spcPts val="604"/>
              </a:spcBef>
            </a:pP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If </a:t>
            </a: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 information they are given changes, so does their answer!!</a:t>
            </a:r>
          </a:p>
          <a:p>
            <a:endParaRPr lang="en-US" sz="21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14338" name="Picture 2" descr="http://www.fotosearch.com/bthumb/CSP/CSP031/k03128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667000"/>
            <a:ext cx="2286000" cy="1519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Let’s do an example!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419600" cy="5105400"/>
          </a:xfrm>
        </p:spPr>
        <p:txBody>
          <a:bodyPr>
            <a:normAutofit/>
          </a:bodyPr>
          <a:lstStyle/>
          <a:p>
            <a:pPr>
              <a:spcBef>
                <a:spcPts val="704"/>
              </a:spcBef>
            </a:pP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Let’s say a certain logic gate needs to determine if two numbers are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equal</a:t>
            </a:r>
          </a:p>
          <a:p>
            <a:pPr>
              <a:spcBef>
                <a:spcPts val="704"/>
              </a:spcBef>
            </a:pPr>
            <a:r>
              <a:rPr lang="en-US" sz="2100" dirty="0" smtClean="0">
                <a:solidFill>
                  <a:srgbClr val="247588"/>
                </a:solidFill>
                <a:latin typeface="DejaVu Serif" pitchFamily="18" charset="0"/>
                <a:ea typeface="DejaVu Serif" pitchFamily="18" charset="0"/>
              </a:rPr>
              <a:t>If they are equal, it will go into its ON position, indicating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true</a:t>
            </a:r>
          </a:p>
          <a:p>
            <a:pPr>
              <a:spcBef>
                <a:spcPts val="704"/>
              </a:spcBef>
            </a:pPr>
            <a:r>
              <a:rPr lang="en-US" sz="21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If they are not equal, it will go into its OFF position, indicating </a:t>
            </a:r>
            <a:r>
              <a:rPr lang="en-US" sz="21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false</a:t>
            </a:r>
          </a:p>
          <a:p>
            <a:endParaRPr lang="en-US" sz="21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648200" y="1143000"/>
          <a:ext cx="3962400" cy="299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724400" y="3276600"/>
          <a:ext cx="3962400" cy="299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  <p:bldGraphic spid="5" grpId="1">
        <p:bldAsOne/>
      </p:bldGraphic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Let’s do an example!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419600" cy="5334000"/>
          </a:xfrm>
        </p:spPr>
        <p:txBody>
          <a:bodyPr>
            <a:normAutofit/>
          </a:bodyPr>
          <a:lstStyle/>
          <a:p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BUT we learned before that computers only think of things in terms of ON and OFF, which to them is </a:t>
            </a:r>
            <a:r>
              <a:rPr lang="en-US" sz="19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1</a:t>
            </a:r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and </a:t>
            </a:r>
            <a:r>
              <a:rPr lang="en-US" sz="19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0</a:t>
            </a:r>
          </a:p>
          <a:p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So a computer wouldn’t take an input of 5 or 6 – </a:t>
            </a:r>
            <a:r>
              <a:rPr lang="en-US" sz="19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all</a:t>
            </a:r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of the information need to be 0s and 1s</a:t>
            </a:r>
          </a:p>
          <a:p>
            <a:r>
              <a:rPr lang="en-US" sz="1900" i="1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Reminder</a:t>
            </a:r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: </a:t>
            </a:r>
            <a:r>
              <a:rPr lang="en-US" sz="19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Input</a:t>
            </a:r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refers to the information you give the logic gate, and </a:t>
            </a:r>
            <a:r>
              <a:rPr lang="en-US" sz="19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output</a:t>
            </a:r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refers to what it spits out!</a:t>
            </a:r>
          </a:p>
          <a:p>
            <a:r>
              <a:rPr lang="en-US" sz="19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Let’s try this example again, keeping this rule in mind!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648200" y="1143000"/>
          <a:ext cx="3962400" cy="299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724400" y="3276600"/>
          <a:ext cx="3962400" cy="299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Types of Logic Gates!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600200"/>
            <a:ext cx="4419600" cy="5257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We are going to learn about the main types of logic gates!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They are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NOT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,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AND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,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OR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, and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XOR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There are also other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ones, such as NAND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, NOR, and XNOR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that we’re not going to cover .</a:t>
            </a:r>
            <a:endParaRPr lang="en-US" sz="2000" dirty="0" smtClean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If you want to impress people, tell them you know about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Boolean logic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– that’s the fancy name for what we’re doing!</a:t>
            </a:r>
          </a:p>
        </p:txBody>
      </p:sp>
      <p:pic>
        <p:nvPicPr>
          <p:cNvPr id="18434" name="Picture 2" descr="http://www.zunal.com/myaccount/uploads/happy_ga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3200400" cy="2171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NOT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5257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NOT is the easiest logic gate!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All it does is take in an input that is either ON or OFF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then spits out the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opposite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!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Another name for a NOT gate is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inverter</a:t>
            </a:r>
            <a:endParaRPr lang="en-US" sz="2000" dirty="0" smtClean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21506" name="Picture 2" descr="http://www.explainthatstuff.com/notgat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505200"/>
            <a:ext cx="5181600" cy="25908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2514600" y="3657600"/>
            <a:ext cx="1295400" cy="3048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09600" y="3352800"/>
            <a:ext cx="1891865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NOT gate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4267200"/>
            <a:ext cx="1172117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Input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828800" y="4724400"/>
            <a:ext cx="609600" cy="3810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3886200" y="5486400"/>
            <a:ext cx="762000" cy="4572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586543" y="5791200"/>
            <a:ext cx="1447832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Output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810000"/>
            <a:ext cx="39624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AND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458200" cy="5257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AND is a really important logic gate</a:t>
            </a:r>
            <a:endParaRPr lang="en-US" sz="20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Unlike NOT, AND needs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two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inputs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only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turns on when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both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inputs are ON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If only one input is on, it spits out OFF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If both inputs are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off,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spits out OFF</a:t>
            </a:r>
          </a:p>
        </p:txBody>
      </p:sp>
      <p:cxnSp>
        <p:nvCxnSpPr>
          <p:cNvPr id="7" name="Straight Arrow Connector 6"/>
          <p:cNvCxnSpPr>
            <a:stCxn id="8" idx="1"/>
          </p:cNvCxnSpPr>
          <p:nvPr/>
        </p:nvCxnSpPr>
        <p:spPr>
          <a:xfrm rot="10800000" flipV="1">
            <a:off x="4572000" y="3819926"/>
            <a:ext cx="990600" cy="21867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562600" y="3581400"/>
            <a:ext cx="1899879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AND gate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9287" y="4267200"/>
            <a:ext cx="1507144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Input 1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828800" y="4724400"/>
            <a:ext cx="533400" cy="228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3276600" y="5257800"/>
            <a:ext cx="685800" cy="5334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581400" y="5791200"/>
            <a:ext cx="1447832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Output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0" y="5334000"/>
            <a:ext cx="1507144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Input 2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828800" y="5257800"/>
            <a:ext cx="533400" cy="1524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  <p:bldP spid="17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4038600"/>
            <a:ext cx="37052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OR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458200" cy="5257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OR is another really useful logic gate</a:t>
            </a:r>
            <a:endParaRPr lang="en-US" sz="20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OR is much less picky than AND! OR only needs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one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</a:t>
            </a:r>
          </a:p>
          <a:p>
            <a:pPr>
              <a:buNone/>
            </a:pPr>
            <a:r>
              <a:rPr lang="en-US" sz="2000" dirty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	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input to be ON for it to spit out ON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is also ON when both inputs are ON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is OFF when both inputs are OFF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4419600" y="3810000"/>
            <a:ext cx="1143000" cy="3810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699656" y="3581400"/>
            <a:ext cx="1625766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OR gate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572000"/>
            <a:ext cx="39624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XOR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458200" cy="5257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XOR is the short way to say “Exclusive OR”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XOR is a lot like OR, but with one small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difference</a:t>
            </a:r>
            <a:endParaRPr lang="en-US" sz="2000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Like OR,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XOR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also only needs </a:t>
            </a:r>
            <a:r>
              <a:rPr lang="en-US" sz="2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one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input to be ON for it to spit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out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ON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BUT unlike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OR, 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when both inputs are ON, XOR spits </a:t>
            </a:r>
          </a:p>
          <a:p>
            <a:pPr>
              <a:buNone/>
            </a:pPr>
            <a:r>
              <a:rPr lang="en-US" sz="2000" dirty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	</a:t>
            </a:r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out OFF</a:t>
            </a:r>
          </a:p>
          <a:p>
            <a:r>
              <a:rPr lang="en-US" sz="2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It is also OFF when both inputs are OFF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4419600" y="4495800"/>
            <a:ext cx="1143000" cy="1524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486400" y="4267200"/>
            <a:ext cx="1874232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2189E"/>
                </a:solidFill>
                <a:effectLst/>
                <a:latin typeface="DejaVu Serif" pitchFamily="18" charset="0"/>
                <a:ea typeface="DejaVu Serif" pitchFamily="18" charset="0"/>
              </a:rPr>
              <a:t>XOR gate</a:t>
            </a:r>
            <a:endParaRPr lang="en-US" sz="2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2189E"/>
              </a:solidFill>
              <a:effectLst/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Stacking Logic Gates!</a:t>
            </a:r>
            <a:endParaRPr lang="en-US" dirty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467600" cy="5257800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An output of one logic gate can be an input to </a:t>
            </a:r>
            <a:r>
              <a:rPr lang="en-US" sz="22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another</a:t>
            </a:r>
            <a:r>
              <a:rPr lang="en-US" sz="22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logic gate!</a:t>
            </a:r>
          </a:p>
          <a:p>
            <a:r>
              <a:rPr lang="en-US" sz="22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This is cool because it creates trees of gates that </a:t>
            </a:r>
            <a:r>
              <a:rPr lang="en-US" sz="22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depend</a:t>
            </a:r>
            <a:r>
              <a:rPr lang="en-US" sz="22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 on each other</a:t>
            </a:r>
          </a:p>
          <a:p>
            <a:endParaRPr lang="en-US" sz="2000" dirty="0" smtClean="0">
              <a:solidFill>
                <a:srgbClr val="297083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505200"/>
            <a:ext cx="48291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Let’s Do an Example!</a:t>
            </a:r>
            <a:endParaRPr lang="en-US" dirty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19800000">
            <a:off x="1897528" y="2521708"/>
            <a:ext cx="1599467" cy="1313082"/>
          </a:xfrm>
          <a:prstGeom prst="triangle">
            <a:avLst/>
          </a:prstGeom>
          <a:solidFill>
            <a:schemeClr val="accent4">
              <a:lumMod val="60000"/>
              <a:lumOff val="40000"/>
              <a:alpha val="66000"/>
            </a:schemeClr>
          </a:solidFill>
          <a:ln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9799999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rgbClr val="7030A0"/>
                </a:solidFill>
              </a:rPr>
              <a:t>NOT</a:t>
            </a:r>
            <a:endParaRPr lang="en-US" sz="2650" b="1" dirty="0">
              <a:solidFill>
                <a:srgbClr val="7030A0"/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 rot="19800000">
            <a:off x="4716926" y="2521707"/>
            <a:ext cx="1599467" cy="1313082"/>
          </a:xfrm>
          <a:prstGeom prst="triangle">
            <a:avLst/>
          </a:prstGeom>
          <a:solidFill>
            <a:schemeClr val="accent4">
              <a:lumMod val="60000"/>
              <a:lumOff val="40000"/>
              <a:alpha val="66000"/>
            </a:schemeClr>
          </a:solidFill>
          <a:ln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9799999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rgbClr val="7030A0"/>
                </a:solidFill>
              </a:rPr>
              <a:t>NOT</a:t>
            </a:r>
            <a:endParaRPr lang="en-US" sz="2650" b="1" dirty="0">
              <a:solidFill>
                <a:srgbClr val="7030A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14399" y="2819400"/>
            <a:ext cx="1452243" cy="630942"/>
            <a:chOff x="914399" y="2819400"/>
            <a:chExt cx="1452243" cy="630942"/>
          </a:xfrm>
        </p:grpSpPr>
        <p:cxnSp>
          <p:nvCxnSpPr>
            <p:cNvPr id="11" name="Straight Arrow Connector 10"/>
            <p:cNvCxnSpPr/>
            <p:nvPr/>
          </p:nvCxnSpPr>
          <p:spPr>
            <a:xfrm rot="16200000" flipH="1">
              <a:off x="1624912" y="2642287"/>
              <a:ext cx="31218" cy="145224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478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537519" y="2819400"/>
            <a:ext cx="1391723" cy="630942"/>
            <a:chOff x="6537519" y="2819400"/>
            <a:chExt cx="1391723" cy="630942"/>
          </a:xfrm>
        </p:grpSpPr>
        <p:cxnSp>
          <p:nvCxnSpPr>
            <p:cNvPr id="12" name="Straight Arrow Connector 11"/>
            <p:cNvCxnSpPr>
              <a:stCxn id="7" idx="4"/>
            </p:cNvCxnSpPr>
            <p:nvPr/>
          </p:nvCxnSpPr>
          <p:spPr>
            <a:xfrm rot="16200000" flipH="1">
              <a:off x="7214852" y="2669629"/>
              <a:ext cx="37058" cy="139172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9342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18121" y="3346963"/>
            <a:ext cx="1452243" cy="636779"/>
            <a:chOff x="3718121" y="3346963"/>
            <a:chExt cx="1452243" cy="636779"/>
          </a:xfrm>
        </p:grpSpPr>
        <p:cxnSp>
          <p:nvCxnSpPr>
            <p:cNvPr id="10" name="Straight Arrow Connector 9"/>
            <p:cNvCxnSpPr>
              <a:stCxn id="6" idx="4"/>
              <a:endCxn id="7" idx="1"/>
            </p:cNvCxnSpPr>
            <p:nvPr/>
          </p:nvCxnSpPr>
          <p:spPr>
            <a:xfrm rot="16200000" flipH="1">
              <a:off x="4428634" y="2636450"/>
              <a:ext cx="31218" cy="14522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038600" y="33528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/>
                <a:t>0</a:t>
              </a:r>
              <a:endParaRPr lang="en-US" sz="35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Example 2!</a:t>
            </a:r>
            <a:endParaRPr lang="en-US" dirty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19800000">
            <a:off x="2175946" y="3089252"/>
            <a:ext cx="1387779" cy="1150840"/>
          </a:xfrm>
          <a:prstGeom prst="triangle">
            <a:avLst/>
          </a:prstGeom>
          <a:solidFill>
            <a:schemeClr val="accent4">
              <a:lumMod val="60000"/>
              <a:lumOff val="40000"/>
              <a:alpha val="66000"/>
            </a:schemeClr>
          </a:solidFill>
          <a:ln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9799999"/>
              </a:camera>
              <a:lightRig rig="threePt" dir="t"/>
            </a:scene3d>
          </a:bodyPr>
          <a:lstStyle/>
          <a:p>
            <a:pPr algn="ctr"/>
            <a:r>
              <a:rPr lang="en-US" sz="2000" b="1" dirty="0" smtClean="0">
                <a:solidFill>
                  <a:srgbClr val="7030A0"/>
                </a:solidFill>
              </a:rPr>
              <a:t>NOT</a:t>
            </a:r>
            <a:endParaRPr lang="en-US" sz="2000" b="1" dirty="0">
              <a:solidFill>
                <a:srgbClr val="7030A0"/>
              </a:solidFill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1143000" y="3276600"/>
            <a:ext cx="1452243" cy="630942"/>
            <a:chOff x="914399" y="2819400"/>
            <a:chExt cx="1452243" cy="630942"/>
          </a:xfrm>
        </p:grpSpPr>
        <p:cxnSp>
          <p:nvCxnSpPr>
            <p:cNvPr id="11" name="Straight Arrow Connector 10"/>
            <p:cNvCxnSpPr/>
            <p:nvPr/>
          </p:nvCxnSpPr>
          <p:spPr>
            <a:xfrm rot="16200000" flipH="1">
              <a:off x="1624912" y="2642287"/>
              <a:ext cx="31218" cy="145224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478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3733801" y="3733800"/>
            <a:ext cx="1084227" cy="630942"/>
            <a:chOff x="3772258" y="3733800"/>
            <a:chExt cx="1454588" cy="630942"/>
          </a:xfrm>
        </p:grpSpPr>
        <p:cxnSp>
          <p:nvCxnSpPr>
            <p:cNvPr id="10" name="Straight Arrow Connector 9"/>
            <p:cNvCxnSpPr>
              <a:stCxn id="6" idx="4"/>
            </p:cNvCxnSpPr>
            <p:nvPr/>
          </p:nvCxnSpPr>
          <p:spPr>
            <a:xfrm rot="16200000" flipH="1">
              <a:off x="4482430" y="3105884"/>
              <a:ext cx="34244" cy="1454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078944" y="37338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/>
                <a:t>0</a:t>
              </a:r>
              <a:endParaRPr lang="en-US" sz="3500" b="1" dirty="0"/>
            </a:p>
          </p:txBody>
        </p:sp>
      </p:grpSp>
      <p:grpSp>
        <p:nvGrpSpPr>
          <p:cNvPr id="26" name="Group 17"/>
          <p:cNvGrpSpPr/>
          <p:nvPr/>
        </p:nvGrpSpPr>
        <p:grpSpPr>
          <a:xfrm>
            <a:off x="3352800" y="2438400"/>
            <a:ext cx="1452243" cy="630942"/>
            <a:chOff x="914399" y="2819400"/>
            <a:chExt cx="1452243" cy="630942"/>
          </a:xfrm>
        </p:grpSpPr>
        <p:cxnSp>
          <p:nvCxnSpPr>
            <p:cNvPr id="27" name="Straight Arrow Connector 26"/>
            <p:cNvCxnSpPr/>
            <p:nvPr/>
          </p:nvCxnSpPr>
          <p:spPr>
            <a:xfrm rot="16200000" flipH="1">
              <a:off x="1624912" y="2642287"/>
              <a:ext cx="31218" cy="145224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4478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19"/>
          <p:cNvGrpSpPr/>
          <p:nvPr/>
        </p:nvGrpSpPr>
        <p:grpSpPr>
          <a:xfrm>
            <a:off x="6324600" y="3352800"/>
            <a:ext cx="1084227" cy="630942"/>
            <a:chOff x="3772258" y="3733800"/>
            <a:chExt cx="1454588" cy="630942"/>
          </a:xfrm>
        </p:grpSpPr>
        <p:cxnSp>
          <p:nvCxnSpPr>
            <p:cNvPr id="31" name="Straight Arrow Connector 30"/>
            <p:cNvCxnSpPr/>
            <p:nvPr/>
          </p:nvCxnSpPr>
          <p:spPr>
            <a:xfrm rot="16200000" flipH="1">
              <a:off x="4482430" y="3105884"/>
              <a:ext cx="34244" cy="1454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181175" y="37338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/>
                <a:t>0</a:t>
              </a:r>
              <a:endParaRPr lang="en-US" sz="3500" b="1" dirty="0"/>
            </a:p>
          </p:txBody>
        </p:sp>
      </p:grpSp>
      <p:sp>
        <p:nvSpPr>
          <p:cNvPr id="33" name="Flowchart: Delay 32"/>
          <p:cNvSpPr/>
          <p:nvPr/>
        </p:nvSpPr>
        <p:spPr>
          <a:xfrm>
            <a:off x="4800600" y="2743200"/>
            <a:ext cx="1524000" cy="1295400"/>
          </a:xfrm>
          <a:prstGeom prst="flowChartDelay">
            <a:avLst/>
          </a:prstGeom>
          <a:solidFill>
            <a:schemeClr val="accent1">
              <a:lumMod val="40000"/>
              <a:lumOff val="60000"/>
              <a:alpha val="66000"/>
            </a:schemeClr>
          </a:solidFill>
          <a:ln>
            <a:solidFill>
              <a:schemeClr val="tx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chemeClr val="tx2"/>
                </a:solidFill>
              </a:rPr>
              <a:t>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Example 3!</a:t>
            </a:r>
            <a:endParaRPr lang="en-US" dirty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914400" y="4648200"/>
            <a:ext cx="1600200" cy="630942"/>
            <a:chOff x="3933879" y="3810000"/>
            <a:chExt cx="1697019" cy="630942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3933879" y="3810000"/>
              <a:ext cx="1697019" cy="762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418741" y="38100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/>
                <a:t>0</a:t>
              </a:r>
              <a:endParaRPr lang="en-US" sz="3500" b="1" dirty="0"/>
            </a:p>
          </p:txBody>
        </p:sp>
      </p:grpSp>
      <p:sp>
        <p:nvSpPr>
          <p:cNvPr id="15" name="Flowchart: Delay 14"/>
          <p:cNvSpPr/>
          <p:nvPr/>
        </p:nvSpPr>
        <p:spPr>
          <a:xfrm>
            <a:off x="2438400" y="2209800"/>
            <a:ext cx="1371600" cy="1143000"/>
          </a:xfrm>
          <a:prstGeom prst="flowChartDelay">
            <a:avLst/>
          </a:prstGeom>
          <a:solidFill>
            <a:schemeClr val="accent1">
              <a:lumMod val="40000"/>
              <a:lumOff val="60000"/>
              <a:alpha val="66000"/>
            </a:schemeClr>
          </a:solidFill>
          <a:ln>
            <a:solidFill>
              <a:schemeClr val="tx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chemeClr val="tx2"/>
                </a:solidFill>
              </a:rPr>
              <a:t>AND</a:t>
            </a:r>
          </a:p>
        </p:txBody>
      </p:sp>
      <p:grpSp>
        <p:nvGrpSpPr>
          <p:cNvPr id="5" name="Group 17"/>
          <p:cNvGrpSpPr/>
          <p:nvPr/>
        </p:nvGrpSpPr>
        <p:grpSpPr>
          <a:xfrm>
            <a:off x="3810000" y="2286000"/>
            <a:ext cx="1676402" cy="685800"/>
            <a:chOff x="914399" y="2819400"/>
            <a:chExt cx="1452246" cy="685800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914399" y="3352800"/>
              <a:ext cx="1452246" cy="15240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4478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Flowchart: Stored Data 18"/>
          <p:cNvSpPr/>
          <p:nvPr/>
        </p:nvSpPr>
        <p:spPr>
          <a:xfrm rot="10800000">
            <a:off x="2286000" y="3581400"/>
            <a:ext cx="1600200" cy="1524000"/>
          </a:xfrm>
          <a:prstGeom prst="flowChartOnlineStorage">
            <a:avLst/>
          </a:prstGeom>
          <a:solidFill>
            <a:schemeClr val="accent3">
              <a:lumMod val="40000"/>
              <a:lumOff val="60000"/>
              <a:alpha val="66000"/>
            </a:schemeClr>
          </a:solidFill>
          <a:ln>
            <a:solidFill>
              <a:schemeClr val="accent3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20" name="Flowchart: Manual Operation 19"/>
          <p:cNvSpPr/>
          <p:nvPr/>
        </p:nvSpPr>
        <p:spPr>
          <a:xfrm rot="16200000">
            <a:off x="5295900" y="2933700"/>
            <a:ext cx="1524000" cy="1143000"/>
          </a:xfrm>
          <a:prstGeom prst="flowChartManualOperation">
            <a:avLst/>
          </a:prstGeom>
          <a:solidFill>
            <a:schemeClr val="accent2">
              <a:lumMod val="40000"/>
              <a:lumOff val="60000"/>
              <a:alpha val="66000"/>
            </a:schemeClr>
          </a:solidFill>
          <a:ln>
            <a:solidFill>
              <a:schemeClr val="accent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en-US" sz="2650" b="1" dirty="0" smtClean="0">
                <a:solidFill>
                  <a:schemeClr val="accent2">
                    <a:lumMod val="50000"/>
                  </a:schemeClr>
                </a:solidFill>
              </a:rPr>
              <a:t>XOR</a:t>
            </a:r>
          </a:p>
        </p:txBody>
      </p:sp>
      <p:grpSp>
        <p:nvGrpSpPr>
          <p:cNvPr id="21" name="Group 17"/>
          <p:cNvGrpSpPr/>
          <p:nvPr/>
        </p:nvGrpSpPr>
        <p:grpSpPr>
          <a:xfrm>
            <a:off x="838200" y="3505200"/>
            <a:ext cx="1676399" cy="630942"/>
            <a:chOff x="914400" y="2819400"/>
            <a:chExt cx="1518253" cy="630942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914400" y="3352800"/>
              <a:ext cx="1518253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535504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17"/>
          <p:cNvGrpSpPr/>
          <p:nvPr/>
        </p:nvGrpSpPr>
        <p:grpSpPr>
          <a:xfrm>
            <a:off x="762000" y="1828800"/>
            <a:ext cx="1676400" cy="630942"/>
            <a:chOff x="914399" y="2819400"/>
            <a:chExt cx="1452243" cy="630942"/>
          </a:xfrm>
        </p:grpSpPr>
        <p:cxnSp>
          <p:nvCxnSpPr>
            <p:cNvPr id="25" name="Straight Arrow Connector 24"/>
            <p:cNvCxnSpPr/>
            <p:nvPr/>
          </p:nvCxnSpPr>
          <p:spPr>
            <a:xfrm rot="16200000" flipH="1">
              <a:off x="1624912" y="2642287"/>
              <a:ext cx="31218" cy="1452243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447800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 17"/>
          <p:cNvGrpSpPr/>
          <p:nvPr/>
        </p:nvGrpSpPr>
        <p:grpSpPr>
          <a:xfrm>
            <a:off x="3886200" y="3505200"/>
            <a:ext cx="1600200" cy="630942"/>
            <a:chOff x="914400" y="2743200"/>
            <a:chExt cx="1449242" cy="630942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914400" y="3200400"/>
              <a:ext cx="1449242" cy="15240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466492" y="27432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762000" y="2514600"/>
            <a:ext cx="1676399" cy="630942"/>
            <a:chOff x="914400" y="2819400"/>
            <a:chExt cx="1518253" cy="630942"/>
          </a:xfrm>
        </p:grpSpPr>
        <p:cxnSp>
          <p:nvCxnSpPr>
            <p:cNvPr id="51" name="Straight Arrow Connector 50"/>
            <p:cNvCxnSpPr/>
            <p:nvPr/>
          </p:nvCxnSpPr>
          <p:spPr>
            <a:xfrm>
              <a:off x="914400" y="3352800"/>
              <a:ext cx="1518253" cy="158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535504" y="28194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35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19"/>
          <p:cNvGrpSpPr/>
          <p:nvPr/>
        </p:nvGrpSpPr>
        <p:grpSpPr>
          <a:xfrm>
            <a:off x="6629400" y="3352800"/>
            <a:ext cx="1600200" cy="630942"/>
            <a:chOff x="3933879" y="3810000"/>
            <a:chExt cx="1697019" cy="630942"/>
          </a:xfrm>
        </p:grpSpPr>
        <p:cxnSp>
          <p:nvCxnSpPr>
            <p:cNvPr id="57" name="Straight Arrow Connector 56"/>
            <p:cNvCxnSpPr/>
            <p:nvPr/>
          </p:nvCxnSpPr>
          <p:spPr>
            <a:xfrm>
              <a:off x="3933879" y="3886200"/>
              <a:ext cx="169701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418741" y="3810000"/>
              <a:ext cx="6096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 b="1" dirty="0" smtClean="0"/>
                <a:t>0</a:t>
              </a:r>
              <a:endParaRPr lang="en-US" sz="35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467600" cy="1143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By the way, </a:t>
            </a:r>
            <a:r>
              <a:rPr lang="en-US" sz="3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logic gates actually look like </a:t>
            </a:r>
            <a:r>
              <a:rPr lang="en-US" sz="3000" dirty="0" smtClean="0">
                <a:solidFill>
                  <a:srgbClr val="297083"/>
                </a:solidFill>
                <a:latin typeface="DejaVu Serif" pitchFamily="18" charset="0"/>
                <a:ea typeface="DejaVu Serif" pitchFamily="18" charset="0"/>
              </a:rPr>
              <a:t>weird bugs </a:t>
            </a:r>
            <a:r>
              <a:rPr lang="en-US" sz="3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in real life</a:t>
            </a:r>
            <a:r>
              <a:rPr lang="en-US" sz="30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! </a:t>
            </a:r>
            <a:endParaRPr lang="en-US" sz="3000" dirty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2600" y="5257800"/>
            <a:ext cx="55626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300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However, the diagrams we use are easier to understand</a:t>
            </a:r>
            <a:endParaRPr lang="en-US" sz="2300" dirty="0"/>
          </a:p>
        </p:txBody>
      </p:sp>
      <p:pic>
        <p:nvPicPr>
          <p:cNvPr id="26626" name="Picture 2" descr="http://img.directindustry.com/images_di/photo-g/standard-logic-gate-197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133600"/>
            <a:ext cx="3600450" cy="2771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2189E"/>
                </a:solidFill>
                <a:latin typeface="DejaVu Serif" pitchFamily="18" charset="0"/>
                <a:ea typeface="DejaVu Serif" pitchFamily="18" charset="0"/>
              </a:rPr>
              <a:t>Any Questions??</a:t>
            </a:r>
            <a:endParaRPr lang="en-US" dirty="0">
              <a:solidFill>
                <a:srgbClr val="C2189E"/>
              </a:solidFill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60000"/>
            <a:lumOff val="40000"/>
            <a:alpha val="66000"/>
          </a:schemeClr>
        </a:solidFill>
        <a:ln>
          <a:solidFill>
            <a:srgbClr val="7030A0">
              <a:alpha val="50000"/>
            </a:srgbClr>
          </a:solidFill>
        </a:ln>
      </a:spPr>
      <a:bodyPr rtlCol="0" anchor="ctr">
        <a:scene3d>
          <a:camera prst="orthographicFront">
            <a:rot lat="0" lon="0" rev="19799999"/>
          </a:camera>
          <a:lightRig rig="threePt" dir="t"/>
        </a:scene3d>
      </a:bodyPr>
      <a:lstStyle>
        <a:defPPr algn="ctr">
          <a:defRPr sz="2650" b="1" dirty="0" smtClean="0">
            <a:solidFill>
              <a:srgbClr val="7030A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656</Words>
  <Application>Microsoft Office PowerPoint</Application>
  <PresentationFormat>On-screen Show (4:3)</PresentationFormat>
  <Paragraphs>116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Logic Gates</vt:lpstr>
      <vt:lpstr>What are logic gates?</vt:lpstr>
      <vt:lpstr>What are logic gates?</vt:lpstr>
      <vt:lpstr>Let’s do an example!</vt:lpstr>
      <vt:lpstr>Let’s do an example!</vt:lpstr>
      <vt:lpstr>Types of Logic Gates!</vt:lpstr>
      <vt:lpstr>NOT</vt:lpstr>
      <vt:lpstr>AND</vt:lpstr>
      <vt:lpstr>OR</vt:lpstr>
      <vt:lpstr>XOR</vt:lpstr>
      <vt:lpstr>Stacking Logic Gates!</vt:lpstr>
      <vt:lpstr>Let’s Do an Example!</vt:lpstr>
      <vt:lpstr>Example 2!</vt:lpstr>
      <vt:lpstr>Example 3!</vt:lpstr>
      <vt:lpstr>By the way, logic gates actually look like weird bugs in real life! </vt:lpstr>
      <vt:lpstr>Any Questions??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Brown User</dc:creator>
  <cp:lastModifiedBy>Brown User</cp:lastModifiedBy>
  <cp:revision>106</cp:revision>
  <dcterms:created xsi:type="dcterms:W3CDTF">2010-06-23T18:13:48Z</dcterms:created>
  <dcterms:modified xsi:type="dcterms:W3CDTF">2010-06-24T18:52:18Z</dcterms:modified>
</cp:coreProperties>
</file>