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tags/tag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5.xml" ContentType="application/vnd.openxmlformats-officedocument.presentationml.tags+xml"/>
  <Override PartName="/ppt/notesSlides/notesSlide23.xml" ContentType="application/vnd.openxmlformats-officedocument.presentationml.notesSlide+xml"/>
  <Override PartName="/ppt/tags/tag6.xml" ContentType="application/vnd.openxmlformats-officedocument.presentationml.tags+xml"/>
  <Override PartName="/ppt/notesSlides/notesSlide24.xml" ContentType="application/vnd.openxmlformats-officedocument.presentationml.notesSlide+xml"/>
  <Override PartName="/ppt/tags/tag7.xml" ContentType="application/vnd.openxmlformats-officedocument.presentationml.tags+xml"/>
  <Override PartName="/ppt/notesSlides/notesSlide25.xml" ContentType="application/vnd.openxmlformats-officedocument.presentationml.notesSlide+xml"/>
  <Override PartName="/ppt/tags/tag8.xml" ContentType="application/vnd.openxmlformats-officedocument.presentationml.tags+xml"/>
  <Override PartName="/ppt/notesSlides/notesSlide26.xml" ContentType="application/vnd.openxmlformats-officedocument.presentationml.notesSlide+xml"/>
  <Override PartName="/ppt/tags/tag9.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0.xml" ContentType="application/vnd.openxmlformats-officedocument.presentationml.tags+xml"/>
  <Override PartName="/ppt/notesSlides/notesSlide32.xml" ContentType="application/vnd.openxmlformats-officedocument.presentationml.notesSlide+xml"/>
  <Override PartName="/ppt/tags/tag11.xml" ContentType="application/vnd.openxmlformats-officedocument.presentationml.tags+xml"/>
  <Override PartName="/ppt/notesSlides/notesSlide33.xml" ContentType="application/vnd.openxmlformats-officedocument.presentationml.notesSlide+xml"/>
  <Override PartName="/ppt/tags/tag12.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13.xml" ContentType="application/vnd.openxmlformats-officedocument.presentationml.tags+xml"/>
  <Override PartName="/ppt/notesSlides/notesSlide4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4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45.xml" ContentType="application/vnd.openxmlformats-officedocument.presentationml.notesSlide+xml"/>
  <Override PartName="/ppt/tags/tag18.xml" ContentType="application/vnd.openxmlformats-officedocument.presentationml.tags+xml"/>
  <Override PartName="/ppt/notesSlides/notesSlide46.xml" ContentType="application/vnd.openxmlformats-officedocument.presentationml.notesSlide+xml"/>
  <Override PartName="/ppt/tags/tag19.xml" ContentType="application/vnd.openxmlformats-officedocument.presentationml.tags+xml"/>
  <Override PartName="/ppt/notesSlides/notesSlide47.xml" ContentType="application/vnd.openxmlformats-officedocument.presentationml.notesSlide+xml"/>
  <Override PartName="/ppt/tags/tag20.xml" ContentType="application/vnd.openxmlformats-officedocument.presentationml.tags+xml"/>
  <Override PartName="/ppt/notesSlides/notesSlide48.xml" ContentType="application/vnd.openxmlformats-officedocument.presentationml.notesSlide+xml"/>
  <Override PartName="/ppt/tags/tag21.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22.xml" ContentType="application/vnd.openxmlformats-officedocument.presentationml.tags+xml"/>
  <Override PartName="/ppt/notesSlides/notesSlide51.xml" ContentType="application/vnd.openxmlformats-officedocument.presentationml.notesSlide+xml"/>
  <Override PartName="/ppt/tags/tag23.xml" ContentType="application/vnd.openxmlformats-officedocument.presentationml.tags+xml"/>
  <Override PartName="/ppt/notesSlides/notesSlide52.xml" ContentType="application/vnd.openxmlformats-officedocument.presentationml.notesSlide+xml"/>
  <Override PartName="/ppt/tags/tag24.xml" ContentType="application/vnd.openxmlformats-officedocument.presentationml.tags+xml"/>
  <Override PartName="/ppt/notesSlides/notesSlide53.xml" ContentType="application/vnd.openxmlformats-officedocument.presentationml.notesSlide+xml"/>
  <Override PartName="/ppt/tags/tag25.xml" ContentType="application/vnd.openxmlformats-officedocument.presentationml.tags+xml"/>
  <Override PartName="/ppt/notesSlides/notesSlide54.xml" ContentType="application/vnd.openxmlformats-officedocument.presentationml.notesSlide+xml"/>
  <Override PartName="/ppt/tags/tag26.xml" ContentType="application/vnd.openxmlformats-officedocument.presentationml.tags+xml"/>
  <Override PartName="/ppt/notesSlides/notesSlide55.xml" ContentType="application/vnd.openxmlformats-officedocument.presentationml.notesSlide+xml"/>
  <Override PartName="/ppt/tags/tag27.xml" ContentType="application/vnd.openxmlformats-officedocument.presentationml.tags+xml"/>
  <Override PartName="/ppt/notesSlides/notesSlide56.xml" ContentType="application/vnd.openxmlformats-officedocument.presentationml.notesSlide+xml"/>
  <Override PartName="/ppt/tags/tag28.xml" ContentType="application/vnd.openxmlformats-officedocument.presentationml.tags+xml"/>
  <Override PartName="/ppt/notesSlides/notesSlide57.xml" ContentType="application/vnd.openxmlformats-officedocument.presentationml.notesSlide+xml"/>
  <Override PartName="/ppt/tags/tag29.xml" ContentType="application/vnd.openxmlformats-officedocument.presentationml.tags+xml"/>
  <Override PartName="/ppt/notesSlides/notesSlide58.xml" ContentType="application/vnd.openxmlformats-officedocument.presentationml.notesSlide+xml"/>
  <Override PartName="/ppt/tags/tag30.xml" ContentType="application/vnd.openxmlformats-officedocument.presentationml.tags+xml"/>
  <Override PartName="/ppt/notesSlides/notesSlide59.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93" r:id="rId1"/>
  </p:sldMasterIdLst>
  <p:notesMasterIdLst>
    <p:notesMasterId r:id="rId70"/>
  </p:notesMasterIdLst>
  <p:sldIdLst>
    <p:sldId id="257" r:id="rId2"/>
    <p:sldId id="442" r:id="rId3"/>
    <p:sldId id="376" r:id="rId4"/>
    <p:sldId id="258" r:id="rId5"/>
    <p:sldId id="259" r:id="rId6"/>
    <p:sldId id="260" r:id="rId7"/>
    <p:sldId id="262" r:id="rId8"/>
    <p:sldId id="265" r:id="rId9"/>
    <p:sldId id="436" r:id="rId10"/>
    <p:sldId id="266" r:id="rId11"/>
    <p:sldId id="267" r:id="rId12"/>
    <p:sldId id="268" r:id="rId13"/>
    <p:sldId id="269" r:id="rId14"/>
    <p:sldId id="270" r:id="rId15"/>
    <p:sldId id="271" r:id="rId16"/>
    <p:sldId id="372" r:id="rId17"/>
    <p:sldId id="274" r:id="rId18"/>
    <p:sldId id="412" r:id="rId19"/>
    <p:sldId id="275" r:id="rId20"/>
    <p:sldId id="276" r:id="rId21"/>
    <p:sldId id="429" r:id="rId22"/>
    <p:sldId id="277" r:id="rId23"/>
    <p:sldId id="278" r:id="rId24"/>
    <p:sldId id="410" r:id="rId25"/>
    <p:sldId id="409" r:id="rId26"/>
    <p:sldId id="279" r:id="rId27"/>
    <p:sldId id="280" r:id="rId28"/>
    <p:sldId id="431" r:id="rId29"/>
    <p:sldId id="283" r:id="rId30"/>
    <p:sldId id="285" r:id="rId31"/>
    <p:sldId id="286" r:id="rId32"/>
    <p:sldId id="438" r:id="rId33"/>
    <p:sldId id="439" r:id="rId34"/>
    <p:sldId id="440" r:id="rId35"/>
    <p:sldId id="292" r:id="rId36"/>
    <p:sldId id="293" r:id="rId37"/>
    <p:sldId id="441" r:id="rId38"/>
    <p:sldId id="415" r:id="rId39"/>
    <p:sldId id="291" r:id="rId40"/>
    <p:sldId id="434" r:id="rId41"/>
    <p:sldId id="297" r:id="rId42"/>
    <p:sldId id="299" r:id="rId43"/>
    <p:sldId id="435" r:id="rId44"/>
    <p:sldId id="343" r:id="rId45"/>
    <p:sldId id="354" r:id="rId46"/>
    <p:sldId id="349" r:id="rId47"/>
    <p:sldId id="387" r:id="rId48"/>
    <p:sldId id="388" r:id="rId49"/>
    <p:sldId id="427" r:id="rId50"/>
    <p:sldId id="378" r:id="rId51"/>
    <p:sldId id="393" r:id="rId52"/>
    <p:sldId id="394" r:id="rId53"/>
    <p:sldId id="421" r:id="rId54"/>
    <p:sldId id="397" r:id="rId55"/>
    <p:sldId id="404" r:id="rId56"/>
    <p:sldId id="396" r:id="rId57"/>
    <p:sldId id="401" r:id="rId58"/>
    <p:sldId id="402" r:id="rId59"/>
    <p:sldId id="425" r:id="rId60"/>
    <p:sldId id="437" r:id="rId61"/>
    <p:sldId id="312" r:id="rId62"/>
    <p:sldId id="323" r:id="rId63"/>
    <p:sldId id="313" r:id="rId64"/>
    <p:sldId id="314" r:id="rId65"/>
    <p:sldId id="327" r:id="rId66"/>
    <p:sldId id="328" r:id="rId67"/>
    <p:sldId id="330" r:id="rId68"/>
    <p:sldId id="331" r:id="rId69"/>
  </p:sldIdLst>
  <p:sldSz cx="9144000" cy="6858000" type="screen4x3"/>
  <p:notesSz cx="6858000" cy="9144000"/>
  <p:custDataLst>
    <p:tags r:id="rId71"/>
  </p:custDataLst>
  <p:defaultTextStyle>
    <a:defPPr>
      <a:defRPr lang="en-US"/>
    </a:defPPr>
    <a:lvl1pPr algn="l" rtl="0" fontAlgn="base">
      <a:spcBef>
        <a:spcPct val="0"/>
      </a:spcBef>
      <a:spcAft>
        <a:spcPct val="0"/>
      </a:spcAft>
      <a:defRPr kern="1200" baseline="-250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baseline="-250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baseline="-250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baseline="-250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baseline="-25000">
        <a:solidFill>
          <a:schemeClr val="tx1"/>
        </a:solidFill>
        <a:latin typeface="Arial" panose="020B0604020202020204" pitchFamily="34" charset="0"/>
        <a:ea typeface="+mn-ea"/>
        <a:cs typeface="+mn-cs"/>
      </a:defRPr>
    </a:lvl5pPr>
    <a:lvl6pPr marL="2286000" algn="l" defTabSz="914400" rtl="0" eaLnBrk="1" latinLnBrk="0" hangingPunct="1">
      <a:defRPr kern="1200" baseline="-25000">
        <a:solidFill>
          <a:schemeClr val="tx1"/>
        </a:solidFill>
        <a:latin typeface="Arial" panose="020B0604020202020204" pitchFamily="34" charset="0"/>
        <a:ea typeface="+mn-ea"/>
        <a:cs typeface="+mn-cs"/>
      </a:defRPr>
    </a:lvl6pPr>
    <a:lvl7pPr marL="2743200" algn="l" defTabSz="914400" rtl="0" eaLnBrk="1" latinLnBrk="0" hangingPunct="1">
      <a:defRPr kern="1200" baseline="-25000">
        <a:solidFill>
          <a:schemeClr val="tx1"/>
        </a:solidFill>
        <a:latin typeface="Arial" panose="020B0604020202020204" pitchFamily="34" charset="0"/>
        <a:ea typeface="+mn-ea"/>
        <a:cs typeface="+mn-cs"/>
      </a:defRPr>
    </a:lvl7pPr>
    <a:lvl8pPr marL="3200400" algn="l" defTabSz="914400" rtl="0" eaLnBrk="1" latinLnBrk="0" hangingPunct="1">
      <a:defRPr kern="1200" baseline="-25000">
        <a:solidFill>
          <a:schemeClr val="tx1"/>
        </a:solidFill>
        <a:latin typeface="Arial" panose="020B0604020202020204" pitchFamily="34" charset="0"/>
        <a:ea typeface="+mn-ea"/>
        <a:cs typeface="+mn-cs"/>
      </a:defRPr>
    </a:lvl8pPr>
    <a:lvl9pPr marL="3657600" algn="l" defTabSz="914400" rtl="0" eaLnBrk="1" latinLnBrk="0" hangingPunct="1">
      <a:defRPr kern="1200" baseline="-250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1"/>
    <p:restoredTop sz="94660"/>
  </p:normalViewPr>
  <p:slideViewPr>
    <p:cSldViewPr>
      <p:cViewPr varScale="1">
        <p:scale>
          <a:sx n="122" d="100"/>
          <a:sy n="122" d="100"/>
        </p:scale>
        <p:origin x="146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14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4FA0908B-A422-E27D-5573-640744A28D7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aseline="0"/>
            </a:lvl1pPr>
          </a:lstStyle>
          <a:p>
            <a:endParaRPr lang="en-US" altLang="en-US"/>
          </a:p>
        </p:txBody>
      </p:sp>
      <p:sp>
        <p:nvSpPr>
          <p:cNvPr id="108547" name="Rectangle 3">
            <a:extLst>
              <a:ext uri="{FF2B5EF4-FFF2-40B4-BE49-F238E27FC236}">
                <a16:creationId xmlns:a16="http://schemas.microsoft.com/office/drawing/2014/main" id="{D006F29A-4EBF-B3CF-703E-23BCF4813392}"/>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aseline="0"/>
            </a:lvl1pPr>
          </a:lstStyle>
          <a:p>
            <a:endParaRPr lang="en-US" altLang="en-US"/>
          </a:p>
        </p:txBody>
      </p:sp>
      <p:sp>
        <p:nvSpPr>
          <p:cNvPr id="108548" name="Rectangle 4">
            <a:extLst>
              <a:ext uri="{FF2B5EF4-FFF2-40B4-BE49-F238E27FC236}">
                <a16:creationId xmlns:a16="http://schemas.microsoft.com/office/drawing/2014/main" id="{E4146EBE-4B9C-59B4-1755-35A492C2AE55}"/>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8549" name="Rectangle 5">
            <a:extLst>
              <a:ext uri="{FF2B5EF4-FFF2-40B4-BE49-F238E27FC236}">
                <a16:creationId xmlns:a16="http://schemas.microsoft.com/office/drawing/2014/main" id="{57DA349D-FEB7-BC53-E4CE-EAA076AEB003}"/>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8550" name="Rectangle 6">
            <a:extLst>
              <a:ext uri="{FF2B5EF4-FFF2-40B4-BE49-F238E27FC236}">
                <a16:creationId xmlns:a16="http://schemas.microsoft.com/office/drawing/2014/main" id="{755B20D3-72CA-5765-D9B5-15E06106CC1C}"/>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aseline="0"/>
            </a:lvl1pPr>
          </a:lstStyle>
          <a:p>
            <a:endParaRPr lang="en-US" altLang="en-US"/>
          </a:p>
        </p:txBody>
      </p:sp>
      <p:sp>
        <p:nvSpPr>
          <p:cNvPr id="108551" name="Rectangle 7">
            <a:extLst>
              <a:ext uri="{FF2B5EF4-FFF2-40B4-BE49-F238E27FC236}">
                <a16:creationId xmlns:a16="http://schemas.microsoft.com/office/drawing/2014/main" id="{CE23870F-B707-51B4-A884-C8409C193CF4}"/>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aseline="0"/>
            </a:lvl1pPr>
          </a:lstStyle>
          <a:p>
            <a:fld id="{8CB7A5D4-3EE3-3C44-BF4A-8271DBB2CA5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C660A51-89C8-50CE-81A8-9E74B285E89F}"/>
              </a:ext>
            </a:extLst>
          </p:cNvPr>
          <p:cNvSpPr>
            <a:spLocks noGrp="1" noChangeArrowheads="1"/>
          </p:cNvSpPr>
          <p:nvPr>
            <p:ph type="sldNum" sz="quarter" idx="5"/>
          </p:nvPr>
        </p:nvSpPr>
        <p:spPr>
          <a:ln/>
        </p:spPr>
        <p:txBody>
          <a:bodyPr/>
          <a:lstStyle/>
          <a:p>
            <a:fld id="{658B8FDF-F73B-A541-B7CF-247A2A2779C7}" type="slidenum">
              <a:rPr lang="en-US" altLang="en-US"/>
              <a:pPr/>
              <a:t>1</a:t>
            </a:fld>
            <a:endParaRPr lang="en-US" altLang="en-US"/>
          </a:p>
        </p:txBody>
      </p:sp>
      <p:sp>
        <p:nvSpPr>
          <p:cNvPr id="779266" name="Rectangle 2">
            <a:extLst>
              <a:ext uri="{FF2B5EF4-FFF2-40B4-BE49-F238E27FC236}">
                <a16:creationId xmlns:a16="http://schemas.microsoft.com/office/drawing/2014/main" id="{38A8B965-D8E9-C791-489E-5ED3C3DE89A3}"/>
              </a:ext>
            </a:extLst>
          </p:cNvPr>
          <p:cNvSpPr>
            <a:spLocks noRot="1" noChangeArrowheads="1" noTextEdit="1"/>
          </p:cNvSpPr>
          <p:nvPr>
            <p:ph type="sldImg"/>
          </p:nvPr>
        </p:nvSpPr>
        <p:spPr>
          <a:ln/>
        </p:spPr>
      </p:sp>
      <p:sp>
        <p:nvSpPr>
          <p:cNvPr id="779267" name="Rectangle 3">
            <a:extLst>
              <a:ext uri="{FF2B5EF4-FFF2-40B4-BE49-F238E27FC236}">
                <a16:creationId xmlns:a16="http://schemas.microsoft.com/office/drawing/2014/main" id="{0C8B8A80-3E3C-83FA-93F3-15704D7DBCF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35869B-9668-57F0-C08E-06EE4C3B1FF1}"/>
              </a:ext>
            </a:extLst>
          </p:cNvPr>
          <p:cNvSpPr>
            <a:spLocks noGrp="1" noChangeArrowheads="1"/>
          </p:cNvSpPr>
          <p:nvPr>
            <p:ph type="sldNum" sz="quarter" idx="5"/>
          </p:nvPr>
        </p:nvSpPr>
        <p:spPr>
          <a:ln/>
        </p:spPr>
        <p:txBody>
          <a:bodyPr/>
          <a:lstStyle/>
          <a:p>
            <a:fld id="{57ADF3F0-6B88-BC4C-9E20-1F5F5AEB5D1C}" type="slidenum">
              <a:rPr lang="en-US" altLang="en-US"/>
              <a:pPr/>
              <a:t>2</a:t>
            </a:fld>
            <a:endParaRPr lang="en-US" altLang="en-US"/>
          </a:p>
        </p:txBody>
      </p:sp>
      <p:sp>
        <p:nvSpPr>
          <p:cNvPr id="1183746" name="Rectangle 2">
            <a:extLst>
              <a:ext uri="{FF2B5EF4-FFF2-40B4-BE49-F238E27FC236}">
                <a16:creationId xmlns:a16="http://schemas.microsoft.com/office/drawing/2014/main" id="{5BF3255C-3D2E-4F38-9F0B-1D5980BC48BC}"/>
              </a:ext>
            </a:extLst>
          </p:cNvPr>
          <p:cNvSpPr>
            <a:spLocks noRot="1" noChangeArrowheads="1" noTextEdit="1"/>
          </p:cNvSpPr>
          <p:nvPr>
            <p:ph type="sldImg"/>
          </p:nvPr>
        </p:nvSpPr>
        <p:spPr>
          <a:ln/>
        </p:spPr>
      </p:sp>
      <p:sp>
        <p:nvSpPr>
          <p:cNvPr id="1183747" name="Rectangle 3">
            <a:extLst>
              <a:ext uri="{FF2B5EF4-FFF2-40B4-BE49-F238E27FC236}">
                <a16:creationId xmlns:a16="http://schemas.microsoft.com/office/drawing/2014/main" id="{4C076E1C-25AF-CEDF-FD98-14F90E202CE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342633F-E31A-8951-8325-0B18018E266F}"/>
              </a:ext>
            </a:extLst>
          </p:cNvPr>
          <p:cNvSpPr>
            <a:spLocks noGrp="1" noChangeArrowheads="1"/>
          </p:cNvSpPr>
          <p:nvPr>
            <p:ph type="sldNum" sz="quarter" idx="5"/>
          </p:nvPr>
        </p:nvSpPr>
        <p:spPr>
          <a:ln/>
        </p:spPr>
        <p:txBody>
          <a:bodyPr/>
          <a:lstStyle/>
          <a:p>
            <a:fld id="{EF9D1DFF-9228-D24A-9AE8-8C94F217E18A}" type="slidenum">
              <a:rPr lang="en-US" altLang="en-US"/>
              <a:pPr/>
              <a:t>3</a:t>
            </a:fld>
            <a:endParaRPr lang="en-US" altLang="en-US"/>
          </a:p>
        </p:txBody>
      </p:sp>
      <p:sp>
        <p:nvSpPr>
          <p:cNvPr id="1034242" name="Rectangle 2">
            <a:extLst>
              <a:ext uri="{FF2B5EF4-FFF2-40B4-BE49-F238E27FC236}">
                <a16:creationId xmlns:a16="http://schemas.microsoft.com/office/drawing/2014/main" id="{E9EB9DFD-E2FF-0F57-82AB-D9D6C5FF1E71}"/>
              </a:ext>
            </a:extLst>
          </p:cNvPr>
          <p:cNvSpPr>
            <a:spLocks noRot="1" noChangeArrowheads="1" noTextEdit="1"/>
          </p:cNvSpPr>
          <p:nvPr>
            <p:ph type="sldImg"/>
          </p:nvPr>
        </p:nvSpPr>
        <p:spPr>
          <a:ln/>
        </p:spPr>
      </p:sp>
      <p:sp>
        <p:nvSpPr>
          <p:cNvPr id="1034243" name="Rectangle 3">
            <a:extLst>
              <a:ext uri="{FF2B5EF4-FFF2-40B4-BE49-F238E27FC236}">
                <a16:creationId xmlns:a16="http://schemas.microsoft.com/office/drawing/2014/main" id="{5A366993-2466-A562-9333-DC2F6F9E181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DEEDBE9-470A-9009-52D7-159A1231F3A1}"/>
              </a:ext>
            </a:extLst>
          </p:cNvPr>
          <p:cNvSpPr>
            <a:spLocks noGrp="1" noChangeArrowheads="1"/>
          </p:cNvSpPr>
          <p:nvPr>
            <p:ph type="sldNum" sz="quarter" idx="5"/>
          </p:nvPr>
        </p:nvSpPr>
        <p:spPr>
          <a:ln/>
        </p:spPr>
        <p:txBody>
          <a:bodyPr/>
          <a:lstStyle/>
          <a:p>
            <a:fld id="{7B55C1CB-B7EE-384C-9DBB-15640510A1C3}" type="slidenum">
              <a:rPr lang="en-US" altLang="en-US"/>
              <a:pPr/>
              <a:t>4</a:t>
            </a:fld>
            <a:endParaRPr lang="en-US" altLang="en-US"/>
          </a:p>
        </p:txBody>
      </p:sp>
      <p:sp>
        <p:nvSpPr>
          <p:cNvPr id="781314" name="Rectangle 2">
            <a:extLst>
              <a:ext uri="{FF2B5EF4-FFF2-40B4-BE49-F238E27FC236}">
                <a16:creationId xmlns:a16="http://schemas.microsoft.com/office/drawing/2014/main" id="{FE6A1711-EB8F-168F-5013-262AF8AD133E}"/>
              </a:ext>
            </a:extLst>
          </p:cNvPr>
          <p:cNvSpPr>
            <a:spLocks noRot="1" noChangeArrowheads="1" noTextEdit="1"/>
          </p:cNvSpPr>
          <p:nvPr>
            <p:ph type="sldImg"/>
          </p:nvPr>
        </p:nvSpPr>
        <p:spPr>
          <a:ln/>
        </p:spPr>
      </p:sp>
      <p:sp>
        <p:nvSpPr>
          <p:cNvPr id="781315" name="Rectangle 3">
            <a:extLst>
              <a:ext uri="{FF2B5EF4-FFF2-40B4-BE49-F238E27FC236}">
                <a16:creationId xmlns:a16="http://schemas.microsoft.com/office/drawing/2014/main" id="{0194FC1A-8123-2FB3-0232-FD4B81CAB74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0D404AC-6645-1216-CB21-FD533010C15D}"/>
              </a:ext>
            </a:extLst>
          </p:cNvPr>
          <p:cNvSpPr>
            <a:spLocks noGrp="1" noChangeArrowheads="1"/>
          </p:cNvSpPr>
          <p:nvPr>
            <p:ph type="sldNum" sz="quarter" idx="5"/>
          </p:nvPr>
        </p:nvSpPr>
        <p:spPr>
          <a:ln/>
        </p:spPr>
        <p:txBody>
          <a:bodyPr/>
          <a:lstStyle/>
          <a:p>
            <a:fld id="{2121ABA8-A512-B946-882F-4732433CBCA9}" type="slidenum">
              <a:rPr lang="en-US" altLang="en-US"/>
              <a:pPr/>
              <a:t>5</a:t>
            </a:fld>
            <a:endParaRPr lang="en-US" altLang="en-US"/>
          </a:p>
        </p:txBody>
      </p:sp>
      <p:sp>
        <p:nvSpPr>
          <p:cNvPr id="783362" name="Rectangle 2">
            <a:extLst>
              <a:ext uri="{FF2B5EF4-FFF2-40B4-BE49-F238E27FC236}">
                <a16:creationId xmlns:a16="http://schemas.microsoft.com/office/drawing/2014/main" id="{12DB416F-033B-D48C-B4A7-C3FFD0B42362}"/>
              </a:ext>
            </a:extLst>
          </p:cNvPr>
          <p:cNvSpPr>
            <a:spLocks noRot="1" noChangeArrowheads="1" noTextEdit="1"/>
          </p:cNvSpPr>
          <p:nvPr>
            <p:ph type="sldImg"/>
          </p:nvPr>
        </p:nvSpPr>
        <p:spPr>
          <a:ln/>
        </p:spPr>
      </p:sp>
      <p:sp>
        <p:nvSpPr>
          <p:cNvPr id="783363" name="Rectangle 3">
            <a:extLst>
              <a:ext uri="{FF2B5EF4-FFF2-40B4-BE49-F238E27FC236}">
                <a16:creationId xmlns:a16="http://schemas.microsoft.com/office/drawing/2014/main" id="{8EBA09D2-8A6D-E851-EA4E-1BAAB6AE226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CBEF437-DD1A-55C9-1A32-00D545048D6E}"/>
              </a:ext>
            </a:extLst>
          </p:cNvPr>
          <p:cNvSpPr>
            <a:spLocks noGrp="1" noChangeArrowheads="1"/>
          </p:cNvSpPr>
          <p:nvPr>
            <p:ph type="sldNum" sz="quarter" idx="5"/>
          </p:nvPr>
        </p:nvSpPr>
        <p:spPr>
          <a:ln/>
        </p:spPr>
        <p:txBody>
          <a:bodyPr/>
          <a:lstStyle/>
          <a:p>
            <a:fld id="{8C6E79EA-9341-F747-ADA2-1A4C8178180B}" type="slidenum">
              <a:rPr lang="en-US" altLang="en-US"/>
              <a:pPr/>
              <a:t>6</a:t>
            </a:fld>
            <a:endParaRPr lang="en-US" altLang="en-US"/>
          </a:p>
        </p:txBody>
      </p:sp>
      <p:sp>
        <p:nvSpPr>
          <p:cNvPr id="785410" name="Rectangle 2">
            <a:extLst>
              <a:ext uri="{FF2B5EF4-FFF2-40B4-BE49-F238E27FC236}">
                <a16:creationId xmlns:a16="http://schemas.microsoft.com/office/drawing/2014/main" id="{0B6FCD55-4AB9-5838-A4F2-A0B96C0D4871}"/>
              </a:ext>
            </a:extLst>
          </p:cNvPr>
          <p:cNvSpPr>
            <a:spLocks noRot="1" noChangeArrowheads="1" noTextEdit="1"/>
          </p:cNvSpPr>
          <p:nvPr>
            <p:ph type="sldImg"/>
          </p:nvPr>
        </p:nvSpPr>
        <p:spPr>
          <a:ln/>
        </p:spPr>
      </p:sp>
      <p:sp>
        <p:nvSpPr>
          <p:cNvPr id="785411" name="Rectangle 3">
            <a:extLst>
              <a:ext uri="{FF2B5EF4-FFF2-40B4-BE49-F238E27FC236}">
                <a16:creationId xmlns:a16="http://schemas.microsoft.com/office/drawing/2014/main" id="{07B3A197-5020-09C6-AB6D-CA1CD21BA55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35F1946-EB13-23D6-93DE-CBE1EA235891}"/>
              </a:ext>
            </a:extLst>
          </p:cNvPr>
          <p:cNvSpPr>
            <a:spLocks noGrp="1" noChangeArrowheads="1"/>
          </p:cNvSpPr>
          <p:nvPr>
            <p:ph type="sldNum" sz="quarter" idx="5"/>
          </p:nvPr>
        </p:nvSpPr>
        <p:spPr>
          <a:ln/>
        </p:spPr>
        <p:txBody>
          <a:bodyPr/>
          <a:lstStyle/>
          <a:p>
            <a:fld id="{39A5BDA9-59BD-4C4A-9376-8723B98C22ED}" type="slidenum">
              <a:rPr lang="en-US" altLang="en-US"/>
              <a:pPr/>
              <a:t>7</a:t>
            </a:fld>
            <a:endParaRPr lang="en-US" altLang="en-US"/>
          </a:p>
        </p:txBody>
      </p:sp>
      <p:sp>
        <p:nvSpPr>
          <p:cNvPr id="789506" name="Rectangle 2">
            <a:extLst>
              <a:ext uri="{FF2B5EF4-FFF2-40B4-BE49-F238E27FC236}">
                <a16:creationId xmlns:a16="http://schemas.microsoft.com/office/drawing/2014/main" id="{369D6EE9-3156-BD40-158E-91E281C45C22}"/>
              </a:ext>
            </a:extLst>
          </p:cNvPr>
          <p:cNvSpPr>
            <a:spLocks noRot="1" noChangeArrowheads="1" noTextEdit="1"/>
          </p:cNvSpPr>
          <p:nvPr>
            <p:ph type="sldImg"/>
          </p:nvPr>
        </p:nvSpPr>
        <p:spPr>
          <a:ln/>
        </p:spPr>
      </p:sp>
      <p:sp>
        <p:nvSpPr>
          <p:cNvPr id="789507" name="Rectangle 3">
            <a:extLst>
              <a:ext uri="{FF2B5EF4-FFF2-40B4-BE49-F238E27FC236}">
                <a16:creationId xmlns:a16="http://schemas.microsoft.com/office/drawing/2014/main" id="{244A9D99-1E7A-347C-C813-2E1571575FD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171A86-49A9-23F2-B721-6ACAED422709}"/>
              </a:ext>
            </a:extLst>
          </p:cNvPr>
          <p:cNvSpPr>
            <a:spLocks noGrp="1" noChangeArrowheads="1"/>
          </p:cNvSpPr>
          <p:nvPr>
            <p:ph type="sldNum" sz="quarter" idx="5"/>
          </p:nvPr>
        </p:nvSpPr>
        <p:spPr>
          <a:ln/>
        </p:spPr>
        <p:txBody>
          <a:bodyPr/>
          <a:lstStyle/>
          <a:p>
            <a:fld id="{E64218B3-0E58-3A45-BE4B-D184178CD1BD}" type="slidenum">
              <a:rPr lang="en-US" altLang="en-US"/>
              <a:pPr/>
              <a:t>8</a:t>
            </a:fld>
            <a:endParaRPr lang="en-US" altLang="en-US"/>
          </a:p>
        </p:txBody>
      </p:sp>
      <p:sp>
        <p:nvSpPr>
          <p:cNvPr id="795650" name="Rectangle 2">
            <a:extLst>
              <a:ext uri="{FF2B5EF4-FFF2-40B4-BE49-F238E27FC236}">
                <a16:creationId xmlns:a16="http://schemas.microsoft.com/office/drawing/2014/main" id="{E41BE0A7-00F4-DC6A-043E-902E9B4471B4}"/>
              </a:ext>
            </a:extLst>
          </p:cNvPr>
          <p:cNvSpPr>
            <a:spLocks noRot="1" noChangeArrowheads="1" noTextEdit="1"/>
          </p:cNvSpPr>
          <p:nvPr>
            <p:ph type="sldImg"/>
          </p:nvPr>
        </p:nvSpPr>
        <p:spPr>
          <a:ln/>
        </p:spPr>
      </p:sp>
      <p:sp>
        <p:nvSpPr>
          <p:cNvPr id="795651" name="Rectangle 3">
            <a:extLst>
              <a:ext uri="{FF2B5EF4-FFF2-40B4-BE49-F238E27FC236}">
                <a16:creationId xmlns:a16="http://schemas.microsoft.com/office/drawing/2014/main" id="{A1E55A30-260E-3E49-4E22-8FF89AF4557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D1E0CCE-78EF-FFA5-2FA2-5FCD1DCF1AB8}"/>
              </a:ext>
            </a:extLst>
          </p:cNvPr>
          <p:cNvSpPr>
            <a:spLocks noGrp="1" noChangeArrowheads="1"/>
          </p:cNvSpPr>
          <p:nvPr>
            <p:ph type="sldNum" sz="quarter" idx="5"/>
          </p:nvPr>
        </p:nvSpPr>
        <p:spPr>
          <a:ln/>
        </p:spPr>
        <p:txBody>
          <a:bodyPr/>
          <a:lstStyle/>
          <a:p>
            <a:fld id="{FAEDEB7B-487F-404F-9D6F-9BC0E88B72BF}" type="slidenum">
              <a:rPr lang="en-US" altLang="en-US"/>
              <a:pPr/>
              <a:t>9</a:t>
            </a:fld>
            <a:endParaRPr lang="en-US" altLang="en-US"/>
          </a:p>
        </p:txBody>
      </p:sp>
      <p:sp>
        <p:nvSpPr>
          <p:cNvPr id="1171458" name="Rectangle 2">
            <a:extLst>
              <a:ext uri="{FF2B5EF4-FFF2-40B4-BE49-F238E27FC236}">
                <a16:creationId xmlns:a16="http://schemas.microsoft.com/office/drawing/2014/main" id="{3A1F483F-9B6F-818E-DE48-EC7A663E6CA2}"/>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71459" name="Rectangle 3">
            <a:extLst>
              <a:ext uri="{FF2B5EF4-FFF2-40B4-BE49-F238E27FC236}">
                <a16:creationId xmlns:a16="http://schemas.microsoft.com/office/drawing/2014/main" id="{8E539D56-A4FD-02E7-A90F-530EDC39F9AB}"/>
              </a:ext>
            </a:extLst>
          </p:cNvPr>
          <p:cNvSpPr>
            <a:spLocks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FAE7C19-DE2E-FC7F-290A-9CF6D8D2053B}"/>
              </a:ext>
            </a:extLst>
          </p:cNvPr>
          <p:cNvSpPr>
            <a:spLocks noGrp="1" noChangeArrowheads="1"/>
          </p:cNvSpPr>
          <p:nvPr>
            <p:ph type="sldNum" sz="quarter" idx="5"/>
          </p:nvPr>
        </p:nvSpPr>
        <p:spPr>
          <a:ln/>
        </p:spPr>
        <p:txBody>
          <a:bodyPr/>
          <a:lstStyle/>
          <a:p>
            <a:fld id="{A4E245B9-FE5E-1C4F-AF59-45218957B9FE}" type="slidenum">
              <a:rPr lang="en-US" altLang="en-US"/>
              <a:pPr/>
              <a:t>10</a:t>
            </a:fld>
            <a:endParaRPr lang="en-US" altLang="en-US"/>
          </a:p>
        </p:txBody>
      </p:sp>
      <p:sp>
        <p:nvSpPr>
          <p:cNvPr id="797698" name="Rectangle 2">
            <a:extLst>
              <a:ext uri="{FF2B5EF4-FFF2-40B4-BE49-F238E27FC236}">
                <a16:creationId xmlns:a16="http://schemas.microsoft.com/office/drawing/2014/main" id="{1BA9568D-7D08-ACE4-CD4B-6340B4F8B15F}"/>
              </a:ext>
            </a:extLst>
          </p:cNvPr>
          <p:cNvSpPr>
            <a:spLocks noRot="1" noChangeArrowheads="1" noTextEdit="1"/>
          </p:cNvSpPr>
          <p:nvPr>
            <p:ph type="sldImg"/>
          </p:nvPr>
        </p:nvSpPr>
        <p:spPr>
          <a:ln/>
        </p:spPr>
      </p:sp>
      <p:sp>
        <p:nvSpPr>
          <p:cNvPr id="797699" name="Rectangle 3">
            <a:extLst>
              <a:ext uri="{FF2B5EF4-FFF2-40B4-BE49-F238E27FC236}">
                <a16:creationId xmlns:a16="http://schemas.microsoft.com/office/drawing/2014/main" id="{AB150CBC-D06A-F3AB-AAFD-8B3EEF093F2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5CD043C-DB18-2B77-D03E-45FABFE50274}"/>
              </a:ext>
            </a:extLst>
          </p:cNvPr>
          <p:cNvSpPr>
            <a:spLocks noGrp="1" noChangeArrowheads="1"/>
          </p:cNvSpPr>
          <p:nvPr>
            <p:ph type="sldNum" sz="quarter" idx="5"/>
          </p:nvPr>
        </p:nvSpPr>
        <p:spPr>
          <a:ln/>
        </p:spPr>
        <p:txBody>
          <a:bodyPr/>
          <a:lstStyle/>
          <a:p>
            <a:fld id="{D0009900-3972-4C45-B65F-1EAB23971E4D}" type="slidenum">
              <a:rPr lang="en-US" altLang="en-US"/>
              <a:pPr/>
              <a:t>11</a:t>
            </a:fld>
            <a:endParaRPr lang="en-US" altLang="en-US"/>
          </a:p>
        </p:txBody>
      </p:sp>
      <p:sp>
        <p:nvSpPr>
          <p:cNvPr id="799746" name="Rectangle 2">
            <a:extLst>
              <a:ext uri="{FF2B5EF4-FFF2-40B4-BE49-F238E27FC236}">
                <a16:creationId xmlns:a16="http://schemas.microsoft.com/office/drawing/2014/main" id="{F7860839-8766-C90C-311B-E5E20341BDB4}"/>
              </a:ext>
            </a:extLst>
          </p:cNvPr>
          <p:cNvSpPr>
            <a:spLocks noRot="1" noChangeArrowheads="1" noTextEdit="1"/>
          </p:cNvSpPr>
          <p:nvPr>
            <p:ph type="sldImg"/>
          </p:nvPr>
        </p:nvSpPr>
        <p:spPr>
          <a:ln/>
        </p:spPr>
      </p:sp>
      <p:sp>
        <p:nvSpPr>
          <p:cNvPr id="799747" name="Rectangle 3">
            <a:extLst>
              <a:ext uri="{FF2B5EF4-FFF2-40B4-BE49-F238E27FC236}">
                <a16:creationId xmlns:a16="http://schemas.microsoft.com/office/drawing/2014/main" id="{CE777C7E-88AB-7D09-FC20-57880B85F7C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BB6CA9C-D81A-78A5-C514-D6A2F0492D61}"/>
              </a:ext>
            </a:extLst>
          </p:cNvPr>
          <p:cNvSpPr>
            <a:spLocks noGrp="1" noChangeArrowheads="1"/>
          </p:cNvSpPr>
          <p:nvPr>
            <p:ph type="sldNum" sz="quarter" idx="5"/>
          </p:nvPr>
        </p:nvSpPr>
        <p:spPr>
          <a:ln/>
        </p:spPr>
        <p:txBody>
          <a:bodyPr/>
          <a:lstStyle/>
          <a:p>
            <a:fld id="{A2D7BFCE-D497-3D41-B800-EBD7B0491B82}" type="slidenum">
              <a:rPr lang="en-US" altLang="en-US"/>
              <a:pPr/>
              <a:t>12</a:t>
            </a:fld>
            <a:endParaRPr lang="en-US" altLang="en-US"/>
          </a:p>
        </p:txBody>
      </p:sp>
      <p:sp>
        <p:nvSpPr>
          <p:cNvPr id="801794" name="Rectangle 2">
            <a:extLst>
              <a:ext uri="{FF2B5EF4-FFF2-40B4-BE49-F238E27FC236}">
                <a16:creationId xmlns:a16="http://schemas.microsoft.com/office/drawing/2014/main" id="{4CFBDAE9-1931-C77F-0F2F-C79989C0FF80}"/>
              </a:ext>
            </a:extLst>
          </p:cNvPr>
          <p:cNvSpPr>
            <a:spLocks noRot="1" noChangeArrowheads="1" noTextEdit="1"/>
          </p:cNvSpPr>
          <p:nvPr>
            <p:ph type="sldImg"/>
          </p:nvPr>
        </p:nvSpPr>
        <p:spPr>
          <a:ln/>
        </p:spPr>
      </p:sp>
      <p:sp>
        <p:nvSpPr>
          <p:cNvPr id="801795" name="Rectangle 3">
            <a:extLst>
              <a:ext uri="{FF2B5EF4-FFF2-40B4-BE49-F238E27FC236}">
                <a16:creationId xmlns:a16="http://schemas.microsoft.com/office/drawing/2014/main" id="{97017AD4-BB38-E1AE-C45C-A911699992B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85D8C1B-960C-55BE-EFDE-1EAFAB9ADC1C}"/>
              </a:ext>
            </a:extLst>
          </p:cNvPr>
          <p:cNvSpPr>
            <a:spLocks noGrp="1" noChangeArrowheads="1"/>
          </p:cNvSpPr>
          <p:nvPr>
            <p:ph type="sldNum" sz="quarter" idx="5"/>
          </p:nvPr>
        </p:nvSpPr>
        <p:spPr>
          <a:ln/>
        </p:spPr>
        <p:txBody>
          <a:bodyPr/>
          <a:lstStyle/>
          <a:p>
            <a:fld id="{A5338651-54B6-A048-BBAB-F15102EE39D0}" type="slidenum">
              <a:rPr lang="en-US" altLang="en-US"/>
              <a:pPr/>
              <a:t>13</a:t>
            </a:fld>
            <a:endParaRPr lang="en-US" altLang="en-US"/>
          </a:p>
        </p:txBody>
      </p:sp>
      <p:sp>
        <p:nvSpPr>
          <p:cNvPr id="803842" name="Rectangle 2">
            <a:extLst>
              <a:ext uri="{FF2B5EF4-FFF2-40B4-BE49-F238E27FC236}">
                <a16:creationId xmlns:a16="http://schemas.microsoft.com/office/drawing/2014/main" id="{B833FC85-B817-94B3-0FD5-574AD0FA3A42}"/>
              </a:ext>
            </a:extLst>
          </p:cNvPr>
          <p:cNvSpPr>
            <a:spLocks noRot="1" noChangeArrowheads="1" noTextEdit="1"/>
          </p:cNvSpPr>
          <p:nvPr>
            <p:ph type="sldImg"/>
          </p:nvPr>
        </p:nvSpPr>
        <p:spPr>
          <a:ln/>
        </p:spPr>
      </p:sp>
      <p:sp>
        <p:nvSpPr>
          <p:cNvPr id="803843" name="Rectangle 3">
            <a:extLst>
              <a:ext uri="{FF2B5EF4-FFF2-40B4-BE49-F238E27FC236}">
                <a16:creationId xmlns:a16="http://schemas.microsoft.com/office/drawing/2014/main" id="{B41CE2F1-D7A6-5300-DCDE-31B07FAC2A6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BAFDC8B-449A-A2F8-FB4C-4F7328BA4A26}"/>
              </a:ext>
            </a:extLst>
          </p:cNvPr>
          <p:cNvSpPr>
            <a:spLocks noGrp="1" noChangeArrowheads="1"/>
          </p:cNvSpPr>
          <p:nvPr>
            <p:ph type="sldNum" sz="quarter" idx="5"/>
          </p:nvPr>
        </p:nvSpPr>
        <p:spPr>
          <a:ln/>
        </p:spPr>
        <p:txBody>
          <a:bodyPr/>
          <a:lstStyle/>
          <a:p>
            <a:fld id="{BBB7BC4C-4899-8149-89B5-CBD2E6936BC7}" type="slidenum">
              <a:rPr lang="en-US" altLang="en-US"/>
              <a:pPr/>
              <a:t>14</a:t>
            </a:fld>
            <a:endParaRPr lang="en-US" altLang="en-US"/>
          </a:p>
        </p:txBody>
      </p:sp>
      <p:sp>
        <p:nvSpPr>
          <p:cNvPr id="805890" name="Rectangle 2">
            <a:extLst>
              <a:ext uri="{FF2B5EF4-FFF2-40B4-BE49-F238E27FC236}">
                <a16:creationId xmlns:a16="http://schemas.microsoft.com/office/drawing/2014/main" id="{CD95A6B7-02E3-DD5C-4493-4F6A8AD5C45E}"/>
              </a:ext>
            </a:extLst>
          </p:cNvPr>
          <p:cNvSpPr>
            <a:spLocks noRot="1" noChangeArrowheads="1" noTextEdit="1"/>
          </p:cNvSpPr>
          <p:nvPr>
            <p:ph type="sldImg"/>
          </p:nvPr>
        </p:nvSpPr>
        <p:spPr>
          <a:ln/>
        </p:spPr>
      </p:sp>
      <p:sp>
        <p:nvSpPr>
          <p:cNvPr id="805891" name="Rectangle 3">
            <a:extLst>
              <a:ext uri="{FF2B5EF4-FFF2-40B4-BE49-F238E27FC236}">
                <a16:creationId xmlns:a16="http://schemas.microsoft.com/office/drawing/2014/main" id="{0E122B2F-306C-061A-7C68-B6874D94C07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62AC63A-5045-0E10-805F-92370243D12F}"/>
              </a:ext>
            </a:extLst>
          </p:cNvPr>
          <p:cNvSpPr>
            <a:spLocks noGrp="1" noChangeArrowheads="1"/>
          </p:cNvSpPr>
          <p:nvPr>
            <p:ph type="sldNum" sz="quarter" idx="5"/>
          </p:nvPr>
        </p:nvSpPr>
        <p:spPr>
          <a:ln/>
        </p:spPr>
        <p:txBody>
          <a:bodyPr/>
          <a:lstStyle/>
          <a:p>
            <a:fld id="{9D4C0E49-5A23-074C-AA5C-76D0C13B08DE}" type="slidenum">
              <a:rPr lang="en-US" altLang="en-US"/>
              <a:pPr/>
              <a:t>15</a:t>
            </a:fld>
            <a:endParaRPr lang="en-US" altLang="en-US"/>
          </a:p>
        </p:txBody>
      </p:sp>
      <p:sp>
        <p:nvSpPr>
          <p:cNvPr id="807938" name="Rectangle 2">
            <a:extLst>
              <a:ext uri="{FF2B5EF4-FFF2-40B4-BE49-F238E27FC236}">
                <a16:creationId xmlns:a16="http://schemas.microsoft.com/office/drawing/2014/main" id="{01992AF1-8F4E-7329-7BB5-B5FCD5D78FB3}"/>
              </a:ext>
            </a:extLst>
          </p:cNvPr>
          <p:cNvSpPr>
            <a:spLocks noRot="1" noChangeArrowheads="1" noTextEdit="1"/>
          </p:cNvSpPr>
          <p:nvPr>
            <p:ph type="sldImg"/>
          </p:nvPr>
        </p:nvSpPr>
        <p:spPr>
          <a:ln/>
        </p:spPr>
      </p:sp>
      <p:sp>
        <p:nvSpPr>
          <p:cNvPr id="807939" name="Rectangle 3">
            <a:extLst>
              <a:ext uri="{FF2B5EF4-FFF2-40B4-BE49-F238E27FC236}">
                <a16:creationId xmlns:a16="http://schemas.microsoft.com/office/drawing/2014/main" id="{5E063941-254C-3BB0-E66A-ED9B2053DE5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8BEF361-8FBB-2360-5AC0-8D2C44DE1E8D}"/>
              </a:ext>
            </a:extLst>
          </p:cNvPr>
          <p:cNvSpPr>
            <a:spLocks noGrp="1" noChangeArrowheads="1"/>
          </p:cNvSpPr>
          <p:nvPr>
            <p:ph type="sldNum" sz="quarter" idx="5"/>
          </p:nvPr>
        </p:nvSpPr>
        <p:spPr>
          <a:ln/>
        </p:spPr>
        <p:txBody>
          <a:bodyPr/>
          <a:lstStyle/>
          <a:p>
            <a:fld id="{E3538885-433E-1C4A-94AB-F3FC3621A52B}" type="slidenum">
              <a:rPr lang="en-US" altLang="en-US"/>
              <a:pPr/>
              <a:t>16</a:t>
            </a:fld>
            <a:endParaRPr lang="en-US" altLang="en-US"/>
          </a:p>
        </p:txBody>
      </p:sp>
      <p:sp>
        <p:nvSpPr>
          <p:cNvPr id="1016834" name="Rectangle 2">
            <a:extLst>
              <a:ext uri="{FF2B5EF4-FFF2-40B4-BE49-F238E27FC236}">
                <a16:creationId xmlns:a16="http://schemas.microsoft.com/office/drawing/2014/main" id="{74881F6A-FD05-FB03-94B0-9DCCF692C8A6}"/>
              </a:ext>
            </a:extLst>
          </p:cNvPr>
          <p:cNvSpPr>
            <a:spLocks noChangeArrowheads="1" noTextEdit="1"/>
          </p:cNvSpPr>
          <p:nvPr>
            <p:ph type="sldImg"/>
          </p:nvPr>
        </p:nvSpPr>
        <p:spPr bwMode="auto">
          <a:xfrm>
            <a:off x="1144588" y="685800"/>
            <a:ext cx="4572000" cy="3429000"/>
          </a:xfrm>
          <a:prstGeom prst="rect">
            <a:avLst/>
          </a:prstGeom>
          <a:solidFill>
            <a:srgbClr val="FFFFFF"/>
          </a:solidFill>
          <a:ln>
            <a:solidFill>
              <a:srgbClr val="000000"/>
            </a:solidFill>
            <a:miter lim="800000"/>
            <a:headEnd/>
            <a:tailEnd/>
          </a:ln>
        </p:spPr>
      </p:sp>
      <p:sp>
        <p:nvSpPr>
          <p:cNvPr id="1016835" name="Rectangle 3">
            <a:extLst>
              <a:ext uri="{FF2B5EF4-FFF2-40B4-BE49-F238E27FC236}">
                <a16:creationId xmlns:a16="http://schemas.microsoft.com/office/drawing/2014/main" id="{40032411-AAA2-1B09-A5A9-D9B99F6E082F}"/>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89913" tIns="44956" rIns="89913" bIns="44956"/>
          <a:lstStyle/>
          <a:p>
            <a:pPr>
              <a:buFontTx/>
              <a:buChar char="-"/>
            </a:pPr>
            <a:r>
              <a:rPr lang="en-US" altLang="en-US"/>
              <a:t>Goal of talk </a:t>
            </a:r>
          </a:p>
          <a:p>
            <a:pPr lvl="1">
              <a:buFontTx/>
              <a:buChar char="-"/>
            </a:pPr>
            <a:r>
              <a:rPr lang="en-US" altLang="en-US"/>
              <a:t>Want to study genomic variation, the particular type of variations we are interested in are single nucleotide polymorphisms.</a:t>
            </a:r>
          </a:p>
          <a:p>
            <a:pPr lvl="1">
              <a:buFontTx/>
              <a:buChar char="-"/>
            </a:pPr>
            <a:r>
              <a:rPr lang="en-US" altLang="en-US"/>
              <a:t>This may be useful for instance when one is doing an association study – will be implemented as a part of Applera assays on Demand and iScience initiatives.</a:t>
            </a:r>
          </a:p>
          <a:p>
            <a:pPr>
              <a:buFontTx/>
              <a:buChar char="-"/>
            </a:pPr>
            <a:r>
              <a:rPr lang="en-US" altLang="en-US"/>
              <a:t>A large number of SNPs are known to exists, when one does an association study one would like to minimize the cost of doing the study.  Selecting only a subset of the informative set of SNPs </a:t>
            </a:r>
          </a:p>
          <a:p>
            <a:endParaRPr lang="en-US" altLang="en-US"/>
          </a:p>
          <a:p>
            <a:r>
              <a:rPr lang="en-US" altLang="en-US"/>
              <a:t>We are considering the case when there is a large number of SNPs to use for our study, such as when doing chromosomal wide or genomewide scans.  For practical reasons, such as costeffictiveness we would like to limit the number of SNPs that we use.  The main guidance that we have in this pursuit is the fact that closely spaced SNPs are highly correleated.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6D367F-C02C-E3CC-E029-5A8524BFCA14}"/>
              </a:ext>
            </a:extLst>
          </p:cNvPr>
          <p:cNvSpPr>
            <a:spLocks noGrp="1" noChangeArrowheads="1"/>
          </p:cNvSpPr>
          <p:nvPr>
            <p:ph type="sldNum" sz="quarter" idx="5"/>
          </p:nvPr>
        </p:nvSpPr>
        <p:spPr>
          <a:ln/>
        </p:spPr>
        <p:txBody>
          <a:bodyPr/>
          <a:lstStyle/>
          <a:p>
            <a:fld id="{E86E7972-8A99-EA47-9A73-28D841B4995A}" type="slidenum">
              <a:rPr lang="en-US" altLang="en-US"/>
              <a:pPr/>
              <a:t>17</a:t>
            </a:fld>
            <a:endParaRPr lang="en-US" altLang="en-US"/>
          </a:p>
        </p:txBody>
      </p:sp>
      <p:sp>
        <p:nvSpPr>
          <p:cNvPr id="814082" name="Rectangle 2">
            <a:extLst>
              <a:ext uri="{FF2B5EF4-FFF2-40B4-BE49-F238E27FC236}">
                <a16:creationId xmlns:a16="http://schemas.microsoft.com/office/drawing/2014/main" id="{EB371C05-56CE-1BB1-2FA1-AF5357E51E5F}"/>
              </a:ext>
            </a:extLst>
          </p:cNvPr>
          <p:cNvSpPr>
            <a:spLocks noRot="1" noChangeArrowheads="1" noTextEdit="1"/>
          </p:cNvSpPr>
          <p:nvPr>
            <p:ph type="sldImg"/>
          </p:nvPr>
        </p:nvSpPr>
        <p:spPr>
          <a:ln/>
        </p:spPr>
      </p:sp>
      <p:sp>
        <p:nvSpPr>
          <p:cNvPr id="814083" name="Rectangle 3">
            <a:extLst>
              <a:ext uri="{FF2B5EF4-FFF2-40B4-BE49-F238E27FC236}">
                <a16:creationId xmlns:a16="http://schemas.microsoft.com/office/drawing/2014/main" id="{F3DDB498-1682-A6C9-87F9-01427C980FC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10D0072-2779-6D9F-1645-1BEB85FAB9D6}"/>
              </a:ext>
            </a:extLst>
          </p:cNvPr>
          <p:cNvSpPr>
            <a:spLocks noGrp="1" noChangeArrowheads="1"/>
          </p:cNvSpPr>
          <p:nvPr>
            <p:ph type="sldNum" sz="quarter" idx="5"/>
          </p:nvPr>
        </p:nvSpPr>
        <p:spPr>
          <a:ln/>
        </p:spPr>
        <p:txBody>
          <a:bodyPr/>
          <a:lstStyle/>
          <a:p>
            <a:fld id="{84B5E5FA-88E7-CB40-AD1E-E82C3F0DF22B}" type="slidenum">
              <a:rPr lang="en-US" altLang="en-US"/>
              <a:pPr/>
              <a:t>18</a:t>
            </a:fld>
            <a:endParaRPr lang="en-US" altLang="en-US"/>
          </a:p>
        </p:txBody>
      </p:sp>
      <p:sp>
        <p:nvSpPr>
          <p:cNvPr id="1107970" name="Rectangle 2">
            <a:extLst>
              <a:ext uri="{FF2B5EF4-FFF2-40B4-BE49-F238E27FC236}">
                <a16:creationId xmlns:a16="http://schemas.microsoft.com/office/drawing/2014/main" id="{8AD32B7D-ADBD-6D3A-4315-8F0AC026FDDD}"/>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07971" name="Rectangle 3">
            <a:extLst>
              <a:ext uri="{FF2B5EF4-FFF2-40B4-BE49-F238E27FC236}">
                <a16:creationId xmlns:a16="http://schemas.microsoft.com/office/drawing/2014/main" id="{E711B04D-3DC2-DB54-711A-7DB299BBC698}"/>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6AE2DF4-BA8A-DD8F-76CE-D45B1DBBD6FB}"/>
              </a:ext>
            </a:extLst>
          </p:cNvPr>
          <p:cNvSpPr>
            <a:spLocks noGrp="1" noChangeArrowheads="1"/>
          </p:cNvSpPr>
          <p:nvPr>
            <p:ph type="sldNum" sz="quarter" idx="5"/>
          </p:nvPr>
        </p:nvSpPr>
        <p:spPr>
          <a:ln/>
        </p:spPr>
        <p:txBody>
          <a:bodyPr/>
          <a:lstStyle/>
          <a:p>
            <a:fld id="{B606B8A6-AA7C-EC4E-8AC1-6CA794316EC2}" type="slidenum">
              <a:rPr lang="en-US" altLang="en-US"/>
              <a:pPr/>
              <a:t>19</a:t>
            </a:fld>
            <a:endParaRPr lang="en-US" altLang="en-US"/>
          </a:p>
        </p:txBody>
      </p:sp>
      <p:sp>
        <p:nvSpPr>
          <p:cNvPr id="816130" name="Rectangle 2">
            <a:extLst>
              <a:ext uri="{FF2B5EF4-FFF2-40B4-BE49-F238E27FC236}">
                <a16:creationId xmlns:a16="http://schemas.microsoft.com/office/drawing/2014/main" id="{D4C3A9FF-990E-3917-11D1-8B66EE5B9D20}"/>
              </a:ext>
            </a:extLst>
          </p:cNvPr>
          <p:cNvSpPr>
            <a:spLocks noRot="1" noChangeArrowheads="1" noTextEdit="1"/>
          </p:cNvSpPr>
          <p:nvPr>
            <p:ph type="sldImg"/>
          </p:nvPr>
        </p:nvSpPr>
        <p:spPr>
          <a:ln/>
        </p:spPr>
      </p:sp>
      <p:sp>
        <p:nvSpPr>
          <p:cNvPr id="816131" name="Rectangle 3">
            <a:extLst>
              <a:ext uri="{FF2B5EF4-FFF2-40B4-BE49-F238E27FC236}">
                <a16:creationId xmlns:a16="http://schemas.microsoft.com/office/drawing/2014/main" id="{8344DE51-6C06-E90D-B8E2-C362E1823DB2}"/>
              </a:ext>
            </a:extLst>
          </p:cNvPr>
          <p:cNvSpPr>
            <a:spLocks noGrp="1" noChangeArrowheads="1"/>
          </p:cNvSpPr>
          <p:nvPr>
            <p:ph type="body" idx="1"/>
          </p:nvPr>
        </p:nvSpPr>
        <p:spPr>
          <a:xfrm>
            <a:off x="914400" y="4343400"/>
            <a:ext cx="5029200" cy="4114800"/>
          </a:xfrm>
        </p:spPr>
        <p:txBody>
          <a:bodyPr/>
          <a:lstStyle/>
          <a:p>
            <a:r>
              <a:rPr lang="en-US" altLang="en-US"/>
              <a:t>Spend a lot of time on this slide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239D50B-930F-C7E9-B806-35026F35C243}"/>
              </a:ext>
            </a:extLst>
          </p:cNvPr>
          <p:cNvSpPr>
            <a:spLocks noGrp="1" noChangeArrowheads="1"/>
          </p:cNvSpPr>
          <p:nvPr>
            <p:ph type="sldNum" sz="quarter" idx="5"/>
          </p:nvPr>
        </p:nvSpPr>
        <p:spPr>
          <a:ln/>
        </p:spPr>
        <p:txBody>
          <a:bodyPr/>
          <a:lstStyle/>
          <a:p>
            <a:fld id="{A780466B-86A6-5240-92FD-BFEFB924AB6F}" type="slidenum">
              <a:rPr lang="en-US" altLang="en-US"/>
              <a:pPr/>
              <a:t>20</a:t>
            </a:fld>
            <a:endParaRPr lang="en-US" altLang="en-US"/>
          </a:p>
        </p:txBody>
      </p:sp>
      <p:sp>
        <p:nvSpPr>
          <p:cNvPr id="818178" name="Rectangle 2">
            <a:extLst>
              <a:ext uri="{FF2B5EF4-FFF2-40B4-BE49-F238E27FC236}">
                <a16:creationId xmlns:a16="http://schemas.microsoft.com/office/drawing/2014/main" id="{F65ADFFF-36D4-A507-2A00-5823544A3F00}"/>
              </a:ext>
            </a:extLst>
          </p:cNvPr>
          <p:cNvSpPr>
            <a:spLocks noRot="1" noChangeArrowheads="1" noTextEdit="1"/>
          </p:cNvSpPr>
          <p:nvPr>
            <p:ph type="sldImg"/>
          </p:nvPr>
        </p:nvSpPr>
        <p:spPr>
          <a:ln/>
        </p:spPr>
      </p:sp>
      <p:sp>
        <p:nvSpPr>
          <p:cNvPr id="818179" name="Rectangle 3">
            <a:extLst>
              <a:ext uri="{FF2B5EF4-FFF2-40B4-BE49-F238E27FC236}">
                <a16:creationId xmlns:a16="http://schemas.microsoft.com/office/drawing/2014/main" id="{21A442E5-02E4-6BB3-C510-21BCE212F880}"/>
              </a:ext>
            </a:extLst>
          </p:cNvPr>
          <p:cNvSpPr>
            <a:spLocks noGrp="1" noChangeArrowheads="1"/>
          </p:cNvSpPr>
          <p:nvPr>
            <p:ph type="body" idx="1"/>
          </p:nvPr>
        </p:nvSpPr>
        <p:spPr>
          <a:xfrm>
            <a:off x="914400" y="4343400"/>
            <a:ext cx="5029200" cy="4114800"/>
          </a:xfrm>
        </p:spPr>
        <p:txBody>
          <a:bodyPr/>
          <a:lstStyle/>
          <a:p>
            <a:r>
              <a:rPr lang="en-US" altLang="en-US"/>
              <a:t>Spend a lot of time on this slide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8B12676-AAC4-8303-2AA0-2FA22FE1057A}"/>
              </a:ext>
            </a:extLst>
          </p:cNvPr>
          <p:cNvSpPr>
            <a:spLocks noGrp="1" noChangeArrowheads="1"/>
          </p:cNvSpPr>
          <p:nvPr>
            <p:ph type="sldNum" sz="quarter" idx="5"/>
          </p:nvPr>
        </p:nvSpPr>
        <p:spPr>
          <a:ln/>
        </p:spPr>
        <p:txBody>
          <a:bodyPr/>
          <a:lstStyle/>
          <a:p>
            <a:fld id="{A3C218AA-0650-624B-A47D-C0FCA569BE6D}" type="slidenum">
              <a:rPr lang="en-US" altLang="en-US"/>
              <a:pPr/>
              <a:t>21</a:t>
            </a:fld>
            <a:endParaRPr lang="en-US" altLang="en-US"/>
          </a:p>
        </p:txBody>
      </p:sp>
      <p:sp>
        <p:nvSpPr>
          <p:cNvPr id="1144834" name="Rectangle 2">
            <a:extLst>
              <a:ext uri="{FF2B5EF4-FFF2-40B4-BE49-F238E27FC236}">
                <a16:creationId xmlns:a16="http://schemas.microsoft.com/office/drawing/2014/main" id="{6B9F731A-5AC3-5FFC-39FA-913A4615B63A}"/>
              </a:ext>
            </a:extLst>
          </p:cNvPr>
          <p:cNvSpPr>
            <a:spLocks noRot="1" noChangeArrowheads="1" noTextEdit="1"/>
          </p:cNvSpPr>
          <p:nvPr>
            <p:ph type="sldImg"/>
          </p:nvPr>
        </p:nvSpPr>
        <p:spPr>
          <a:ln/>
        </p:spPr>
      </p:sp>
      <p:sp>
        <p:nvSpPr>
          <p:cNvPr id="1144835" name="Rectangle 3">
            <a:extLst>
              <a:ext uri="{FF2B5EF4-FFF2-40B4-BE49-F238E27FC236}">
                <a16:creationId xmlns:a16="http://schemas.microsoft.com/office/drawing/2014/main" id="{F5C947E0-E1B6-A53F-BA9F-DBCC5FAFD26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477EAD8-55FE-E104-37F7-E438781EE555}"/>
              </a:ext>
            </a:extLst>
          </p:cNvPr>
          <p:cNvSpPr>
            <a:spLocks noGrp="1" noChangeArrowheads="1"/>
          </p:cNvSpPr>
          <p:nvPr>
            <p:ph type="sldNum" sz="quarter" idx="5"/>
          </p:nvPr>
        </p:nvSpPr>
        <p:spPr>
          <a:ln/>
        </p:spPr>
        <p:txBody>
          <a:bodyPr/>
          <a:lstStyle/>
          <a:p>
            <a:fld id="{F64E2C06-5BFE-D048-AC37-8850C11F8401}" type="slidenum">
              <a:rPr lang="en-US" altLang="en-US"/>
              <a:pPr/>
              <a:t>22</a:t>
            </a:fld>
            <a:endParaRPr lang="en-US" altLang="en-US"/>
          </a:p>
        </p:txBody>
      </p:sp>
      <p:sp>
        <p:nvSpPr>
          <p:cNvPr id="820226" name="Rectangle 2">
            <a:extLst>
              <a:ext uri="{FF2B5EF4-FFF2-40B4-BE49-F238E27FC236}">
                <a16:creationId xmlns:a16="http://schemas.microsoft.com/office/drawing/2014/main" id="{A57E2181-5CDD-85B5-6B54-E1F9A3674764}"/>
              </a:ext>
            </a:extLst>
          </p:cNvPr>
          <p:cNvSpPr>
            <a:spLocks noRot="1" noChangeArrowheads="1" noTextEdit="1"/>
          </p:cNvSpPr>
          <p:nvPr>
            <p:ph type="sldImg"/>
          </p:nvPr>
        </p:nvSpPr>
        <p:spPr>
          <a:ln/>
        </p:spPr>
      </p:sp>
      <p:sp>
        <p:nvSpPr>
          <p:cNvPr id="820227" name="Rectangle 3">
            <a:extLst>
              <a:ext uri="{FF2B5EF4-FFF2-40B4-BE49-F238E27FC236}">
                <a16:creationId xmlns:a16="http://schemas.microsoft.com/office/drawing/2014/main" id="{C62BC4B8-BC5D-E70C-C35E-AACC41CA270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344EBF0-BDFC-34DE-864F-D6E5A5A1C8FA}"/>
              </a:ext>
            </a:extLst>
          </p:cNvPr>
          <p:cNvSpPr>
            <a:spLocks noGrp="1" noChangeArrowheads="1"/>
          </p:cNvSpPr>
          <p:nvPr>
            <p:ph type="sldNum" sz="quarter" idx="5"/>
          </p:nvPr>
        </p:nvSpPr>
        <p:spPr>
          <a:ln/>
        </p:spPr>
        <p:txBody>
          <a:bodyPr/>
          <a:lstStyle/>
          <a:p>
            <a:fld id="{F03E8DD7-887E-ED4C-9CA6-CA59F1D71088}" type="slidenum">
              <a:rPr lang="en-US" altLang="en-US"/>
              <a:pPr/>
              <a:t>23</a:t>
            </a:fld>
            <a:endParaRPr lang="en-US" altLang="en-US"/>
          </a:p>
        </p:txBody>
      </p:sp>
      <p:sp>
        <p:nvSpPr>
          <p:cNvPr id="822274" name="Rectangle 2">
            <a:extLst>
              <a:ext uri="{FF2B5EF4-FFF2-40B4-BE49-F238E27FC236}">
                <a16:creationId xmlns:a16="http://schemas.microsoft.com/office/drawing/2014/main" id="{A3B94F26-A5E3-1839-E872-137B9DAF2ED3}"/>
              </a:ext>
            </a:extLst>
          </p:cNvPr>
          <p:cNvSpPr>
            <a:spLocks noRot="1" noChangeArrowheads="1" noTextEdit="1"/>
          </p:cNvSpPr>
          <p:nvPr>
            <p:ph type="sldImg"/>
          </p:nvPr>
        </p:nvSpPr>
        <p:spPr>
          <a:ln/>
        </p:spPr>
      </p:sp>
      <p:sp>
        <p:nvSpPr>
          <p:cNvPr id="822275" name="Rectangle 3">
            <a:extLst>
              <a:ext uri="{FF2B5EF4-FFF2-40B4-BE49-F238E27FC236}">
                <a16:creationId xmlns:a16="http://schemas.microsoft.com/office/drawing/2014/main" id="{276A94E3-F123-7AD0-6E2F-1C7D3921FABB}"/>
              </a:ext>
            </a:extLst>
          </p:cNvPr>
          <p:cNvSpPr>
            <a:spLocks noGrp="1" noChangeArrowheads="1"/>
          </p:cNvSpPr>
          <p:nvPr>
            <p:ph type="body" idx="1"/>
          </p:nvPr>
        </p:nvSpPr>
        <p:spPr>
          <a:xfrm>
            <a:off x="914400" y="4343400"/>
            <a:ext cx="5029200" cy="4114800"/>
          </a:xfrm>
        </p:spPr>
        <p:txBody>
          <a:bodyPr/>
          <a:lstStyle/>
          <a:p>
            <a:r>
              <a:rPr lang="en-US" altLang="en-US"/>
              <a:t>Spend a lot of time on this slide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1B15278-8706-FA9B-6638-641EE83B861E}"/>
              </a:ext>
            </a:extLst>
          </p:cNvPr>
          <p:cNvSpPr>
            <a:spLocks noGrp="1" noChangeArrowheads="1"/>
          </p:cNvSpPr>
          <p:nvPr>
            <p:ph type="sldNum" sz="quarter" idx="5"/>
          </p:nvPr>
        </p:nvSpPr>
        <p:spPr>
          <a:ln/>
        </p:spPr>
        <p:txBody>
          <a:bodyPr/>
          <a:lstStyle/>
          <a:p>
            <a:fld id="{41E693F3-4FBF-584B-8817-DB1A2A6C2866}" type="slidenum">
              <a:rPr lang="en-US" altLang="en-US"/>
              <a:pPr/>
              <a:t>24</a:t>
            </a:fld>
            <a:endParaRPr lang="en-US" altLang="en-US"/>
          </a:p>
        </p:txBody>
      </p:sp>
      <p:sp>
        <p:nvSpPr>
          <p:cNvPr id="1103874" name="Rectangle 2">
            <a:extLst>
              <a:ext uri="{FF2B5EF4-FFF2-40B4-BE49-F238E27FC236}">
                <a16:creationId xmlns:a16="http://schemas.microsoft.com/office/drawing/2014/main" id="{1360B998-E843-46A2-F2E2-269966315466}"/>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03875" name="Rectangle 3">
            <a:extLst>
              <a:ext uri="{FF2B5EF4-FFF2-40B4-BE49-F238E27FC236}">
                <a16:creationId xmlns:a16="http://schemas.microsoft.com/office/drawing/2014/main" id="{D11A56CA-5B14-0AF6-C604-B18C220F0077}"/>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DABC9C5-B3B0-2F6F-9494-480B9C1E2309}"/>
              </a:ext>
            </a:extLst>
          </p:cNvPr>
          <p:cNvSpPr>
            <a:spLocks noGrp="1" noChangeArrowheads="1"/>
          </p:cNvSpPr>
          <p:nvPr>
            <p:ph type="sldNum" sz="quarter" idx="5"/>
          </p:nvPr>
        </p:nvSpPr>
        <p:spPr>
          <a:ln/>
        </p:spPr>
        <p:txBody>
          <a:bodyPr/>
          <a:lstStyle/>
          <a:p>
            <a:fld id="{564E1502-05C3-6D4B-9343-AFFAC7D03D1D}" type="slidenum">
              <a:rPr lang="en-US" altLang="en-US"/>
              <a:pPr/>
              <a:t>25</a:t>
            </a:fld>
            <a:endParaRPr lang="en-US" altLang="en-US"/>
          </a:p>
        </p:txBody>
      </p:sp>
      <p:sp>
        <p:nvSpPr>
          <p:cNvPr id="1101826" name="Rectangle 2">
            <a:extLst>
              <a:ext uri="{FF2B5EF4-FFF2-40B4-BE49-F238E27FC236}">
                <a16:creationId xmlns:a16="http://schemas.microsoft.com/office/drawing/2014/main" id="{33475E70-FC3D-2DFD-8F76-325C2A452E38}"/>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01827" name="Rectangle 3">
            <a:extLst>
              <a:ext uri="{FF2B5EF4-FFF2-40B4-BE49-F238E27FC236}">
                <a16:creationId xmlns:a16="http://schemas.microsoft.com/office/drawing/2014/main" id="{604B2057-C018-AB4B-C57B-A3D2940EB42E}"/>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A86A4A5-70C6-D2A1-E34E-3BCEA1F74CE6}"/>
              </a:ext>
            </a:extLst>
          </p:cNvPr>
          <p:cNvSpPr>
            <a:spLocks noGrp="1" noChangeArrowheads="1"/>
          </p:cNvSpPr>
          <p:nvPr>
            <p:ph type="sldNum" sz="quarter" idx="5"/>
          </p:nvPr>
        </p:nvSpPr>
        <p:spPr>
          <a:ln/>
        </p:spPr>
        <p:txBody>
          <a:bodyPr/>
          <a:lstStyle/>
          <a:p>
            <a:fld id="{F9713414-2223-C64E-800E-94F5D2B54888}" type="slidenum">
              <a:rPr lang="en-US" altLang="en-US"/>
              <a:pPr/>
              <a:t>26</a:t>
            </a:fld>
            <a:endParaRPr lang="en-US" altLang="en-US"/>
          </a:p>
        </p:txBody>
      </p:sp>
      <p:sp>
        <p:nvSpPr>
          <p:cNvPr id="824322" name="Rectangle 2">
            <a:extLst>
              <a:ext uri="{FF2B5EF4-FFF2-40B4-BE49-F238E27FC236}">
                <a16:creationId xmlns:a16="http://schemas.microsoft.com/office/drawing/2014/main" id="{468FF6AF-D234-1909-2E76-E7930206C3CA}"/>
              </a:ext>
            </a:extLst>
          </p:cNvPr>
          <p:cNvSpPr>
            <a:spLocks noRot="1" noChangeArrowheads="1" noTextEdit="1"/>
          </p:cNvSpPr>
          <p:nvPr>
            <p:ph type="sldImg"/>
          </p:nvPr>
        </p:nvSpPr>
        <p:spPr>
          <a:ln/>
        </p:spPr>
      </p:sp>
      <p:sp>
        <p:nvSpPr>
          <p:cNvPr id="824323" name="Rectangle 3">
            <a:extLst>
              <a:ext uri="{FF2B5EF4-FFF2-40B4-BE49-F238E27FC236}">
                <a16:creationId xmlns:a16="http://schemas.microsoft.com/office/drawing/2014/main" id="{4D256A00-94CB-398E-953C-6D51CE29C8AE}"/>
              </a:ext>
            </a:extLst>
          </p:cNvPr>
          <p:cNvSpPr>
            <a:spLocks noGrp="1" noChangeArrowheads="1"/>
          </p:cNvSpPr>
          <p:nvPr>
            <p:ph type="body" idx="1"/>
          </p:nvPr>
        </p:nvSpPr>
        <p:spPr>
          <a:xfrm>
            <a:off x="914400" y="4343400"/>
            <a:ext cx="5029200" cy="4114800"/>
          </a:xfrm>
        </p:spPr>
        <p:txBody>
          <a:bodyPr/>
          <a:lstStyle/>
          <a:p>
            <a:r>
              <a:rPr lang="en-US" altLang="en-US"/>
              <a:t>Spend a lot of time on this slide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8AAA427-DB2D-BEEC-B0A8-2041ECF4C842}"/>
              </a:ext>
            </a:extLst>
          </p:cNvPr>
          <p:cNvSpPr>
            <a:spLocks noGrp="1" noChangeArrowheads="1"/>
          </p:cNvSpPr>
          <p:nvPr>
            <p:ph type="sldNum" sz="quarter" idx="5"/>
          </p:nvPr>
        </p:nvSpPr>
        <p:spPr>
          <a:ln/>
        </p:spPr>
        <p:txBody>
          <a:bodyPr/>
          <a:lstStyle/>
          <a:p>
            <a:fld id="{4C1BB6DD-9ED1-4943-986A-A7B4202DF300}" type="slidenum">
              <a:rPr lang="en-US" altLang="en-US"/>
              <a:pPr/>
              <a:t>27</a:t>
            </a:fld>
            <a:endParaRPr lang="en-US" altLang="en-US"/>
          </a:p>
        </p:txBody>
      </p:sp>
      <p:sp>
        <p:nvSpPr>
          <p:cNvPr id="826370" name="Rectangle 2">
            <a:extLst>
              <a:ext uri="{FF2B5EF4-FFF2-40B4-BE49-F238E27FC236}">
                <a16:creationId xmlns:a16="http://schemas.microsoft.com/office/drawing/2014/main" id="{D3DC833C-2EB8-FBB8-B90B-7D7A27516160}"/>
              </a:ext>
            </a:extLst>
          </p:cNvPr>
          <p:cNvSpPr>
            <a:spLocks noRot="1" noChangeArrowheads="1" noTextEdit="1"/>
          </p:cNvSpPr>
          <p:nvPr>
            <p:ph type="sldImg"/>
          </p:nvPr>
        </p:nvSpPr>
        <p:spPr>
          <a:ln/>
        </p:spPr>
      </p:sp>
      <p:sp>
        <p:nvSpPr>
          <p:cNvPr id="826371" name="Rectangle 3">
            <a:extLst>
              <a:ext uri="{FF2B5EF4-FFF2-40B4-BE49-F238E27FC236}">
                <a16:creationId xmlns:a16="http://schemas.microsoft.com/office/drawing/2014/main" id="{2DFFCE75-B7DD-7B83-6905-1E8401FA0B24}"/>
              </a:ext>
            </a:extLst>
          </p:cNvPr>
          <p:cNvSpPr>
            <a:spLocks noGrp="1" noChangeArrowheads="1"/>
          </p:cNvSpPr>
          <p:nvPr>
            <p:ph type="body" idx="1"/>
          </p:nvPr>
        </p:nvSpPr>
        <p:spPr>
          <a:xfrm>
            <a:off x="914400" y="4343400"/>
            <a:ext cx="5029200" cy="4114800"/>
          </a:xfrm>
        </p:spPr>
        <p:txBody>
          <a:bodyPr/>
          <a:lstStyle/>
          <a:p>
            <a:r>
              <a:rPr lang="en-US" altLang="en-US"/>
              <a:t>Spend a lot of time on this slide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252656A-F4EC-D0E0-87BD-2396B3C77E2A}"/>
              </a:ext>
            </a:extLst>
          </p:cNvPr>
          <p:cNvSpPr>
            <a:spLocks noGrp="1" noChangeArrowheads="1"/>
          </p:cNvSpPr>
          <p:nvPr>
            <p:ph type="sldNum" sz="quarter" idx="5"/>
          </p:nvPr>
        </p:nvSpPr>
        <p:spPr>
          <a:ln/>
        </p:spPr>
        <p:txBody>
          <a:bodyPr/>
          <a:lstStyle/>
          <a:p>
            <a:fld id="{31CF6277-17CC-5F41-8B79-81133D97188B}" type="slidenum">
              <a:rPr lang="en-US" altLang="en-US"/>
              <a:pPr/>
              <a:t>28</a:t>
            </a:fld>
            <a:endParaRPr lang="en-US" altLang="en-US"/>
          </a:p>
        </p:txBody>
      </p:sp>
      <p:sp>
        <p:nvSpPr>
          <p:cNvPr id="1149954" name="Rectangle 2">
            <a:extLst>
              <a:ext uri="{FF2B5EF4-FFF2-40B4-BE49-F238E27FC236}">
                <a16:creationId xmlns:a16="http://schemas.microsoft.com/office/drawing/2014/main" id="{624DD15C-02E6-4D6E-C850-33F81E3EC51D}"/>
              </a:ext>
            </a:extLst>
          </p:cNvPr>
          <p:cNvSpPr>
            <a:spLocks noRot="1" noChangeArrowheads="1" noTextEdit="1"/>
          </p:cNvSpPr>
          <p:nvPr>
            <p:ph type="sldImg"/>
          </p:nvPr>
        </p:nvSpPr>
        <p:spPr>
          <a:ln/>
        </p:spPr>
      </p:sp>
      <p:sp>
        <p:nvSpPr>
          <p:cNvPr id="1149955" name="Rectangle 3">
            <a:extLst>
              <a:ext uri="{FF2B5EF4-FFF2-40B4-BE49-F238E27FC236}">
                <a16:creationId xmlns:a16="http://schemas.microsoft.com/office/drawing/2014/main" id="{E7EC4FAF-4AA8-C5FA-A8DD-23775C7A474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AFEDE91-EFC0-DF7C-B7AE-469C90C12DC7}"/>
              </a:ext>
            </a:extLst>
          </p:cNvPr>
          <p:cNvSpPr>
            <a:spLocks noGrp="1" noChangeArrowheads="1"/>
          </p:cNvSpPr>
          <p:nvPr>
            <p:ph type="sldNum" sz="quarter" idx="5"/>
          </p:nvPr>
        </p:nvSpPr>
        <p:spPr>
          <a:ln/>
        </p:spPr>
        <p:txBody>
          <a:bodyPr/>
          <a:lstStyle/>
          <a:p>
            <a:fld id="{0E52812D-48D2-5F43-BA0D-66525B081F1C}" type="slidenum">
              <a:rPr lang="en-US" altLang="en-US"/>
              <a:pPr/>
              <a:t>29</a:t>
            </a:fld>
            <a:endParaRPr lang="en-US" altLang="en-US"/>
          </a:p>
        </p:txBody>
      </p:sp>
      <p:sp>
        <p:nvSpPr>
          <p:cNvPr id="832514" name="Rectangle 2">
            <a:extLst>
              <a:ext uri="{FF2B5EF4-FFF2-40B4-BE49-F238E27FC236}">
                <a16:creationId xmlns:a16="http://schemas.microsoft.com/office/drawing/2014/main" id="{E5FA93F7-EFB4-511E-1D36-6DC5EC6E8431}"/>
              </a:ext>
            </a:extLst>
          </p:cNvPr>
          <p:cNvSpPr>
            <a:spLocks noRot="1" noChangeArrowheads="1" noTextEdit="1"/>
          </p:cNvSpPr>
          <p:nvPr>
            <p:ph type="sldImg"/>
          </p:nvPr>
        </p:nvSpPr>
        <p:spPr>
          <a:ln/>
        </p:spPr>
      </p:sp>
      <p:sp>
        <p:nvSpPr>
          <p:cNvPr id="832515" name="Rectangle 3">
            <a:extLst>
              <a:ext uri="{FF2B5EF4-FFF2-40B4-BE49-F238E27FC236}">
                <a16:creationId xmlns:a16="http://schemas.microsoft.com/office/drawing/2014/main" id="{C0502F84-2624-D7F6-F2EC-37CBEEB6012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46A0E37-D2DC-E828-7C16-AB69859D2B2C}"/>
              </a:ext>
            </a:extLst>
          </p:cNvPr>
          <p:cNvSpPr>
            <a:spLocks noGrp="1" noChangeArrowheads="1"/>
          </p:cNvSpPr>
          <p:nvPr>
            <p:ph type="sldNum" sz="quarter" idx="5"/>
          </p:nvPr>
        </p:nvSpPr>
        <p:spPr>
          <a:ln/>
        </p:spPr>
        <p:txBody>
          <a:bodyPr/>
          <a:lstStyle/>
          <a:p>
            <a:fld id="{AB5B4342-154D-9D41-BE89-FAD3CD701AA9}" type="slidenum">
              <a:rPr lang="en-US" altLang="en-US"/>
              <a:pPr/>
              <a:t>30</a:t>
            </a:fld>
            <a:endParaRPr lang="en-US" altLang="en-US"/>
          </a:p>
        </p:txBody>
      </p:sp>
      <p:sp>
        <p:nvSpPr>
          <p:cNvPr id="836610" name="Rectangle 2">
            <a:extLst>
              <a:ext uri="{FF2B5EF4-FFF2-40B4-BE49-F238E27FC236}">
                <a16:creationId xmlns:a16="http://schemas.microsoft.com/office/drawing/2014/main" id="{C525150E-C946-17BF-4CEB-0FCB843894BD}"/>
              </a:ext>
            </a:extLst>
          </p:cNvPr>
          <p:cNvSpPr>
            <a:spLocks noRot="1" noChangeArrowheads="1" noTextEdit="1"/>
          </p:cNvSpPr>
          <p:nvPr>
            <p:ph type="sldImg"/>
          </p:nvPr>
        </p:nvSpPr>
        <p:spPr>
          <a:ln/>
        </p:spPr>
      </p:sp>
      <p:sp>
        <p:nvSpPr>
          <p:cNvPr id="836611" name="Rectangle 3">
            <a:extLst>
              <a:ext uri="{FF2B5EF4-FFF2-40B4-BE49-F238E27FC236}">
                <a16:creationId xmlns:a16="http://schemas.microsoft.com/office/drawing/2014/main" id="{6D0CDB7F-6D03-49D4-9DDB-E0C9BED842E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9B5A5EC-CB67-B16F-8C29-23BA809D1CFB}"/>
              </a:ext>
            </a:extLst>
          </p:cNvPr>
          <p:cNvSpPr>
            <a:spLocks noGrp="1" noChangeArrowheads="1"/>
          </p:cNvSpPr>
          <p:nvPr>
            <p:ph type="sldNum" sz="quarter" idx="5"/>
          </p:nvPr>
        </p:nvSpPr>
        <p:spPr>
          <a:ln/>
        </p:spPr>
        <p:txBody>
          <a:bodyPr/>
          <a:lstStyle/>
          <a:p>
            <a:fld id="{7A355C43-72F0-D346-B3AE-2EB1D1857FA8}" type="slidenum">
              <a:rPr lang="en-US" altLang="en-US"/>
              <a:pPr/>
              <a:t>31</a:t>
            </a:fld>
            <a:endParaRPr lang="en-US" altLang="en-US"/>
          </a:p>
        </p:txBody>
      </p:sp>
      <p:sp>
        <p:nvSpPr>
          <p:cNvPr id="838658" name="Rectangle 2">
            <a:extLst>
              <a:ext uri="{FF2B5EF4-FFF2-40B4-BE49-F238E27FC236}">
                <a16:creationId xmlns:a16="http://schemas.microsoft.com/office/drawing/2014/main" id="{02B736C5-1A1A-A9E7-103F-10E9CE41557C}"/>
              </a:ext>
            </a:extLst>
          </p:cNvPr>
          <p:cNvSpPr>
            <a:spLocks noRot="1" noChangeArrowheads="1" noTextEdit="1"/>
          </p:cNvSpPr>
          <p:nvPr>
            <p:ph type="sldImg"/>
          </p:nvPr>
        </p:nvSpPr>
        <p:spPr>
          <a:ln/>
        </p:spPr>
      </p:sp>
      <p:sp>
        <p:nvSpPr>
          <p:cNvPr id="838659" name="Rectangle 3">
            <a:extLst>
              <a:ext uri="{FF2B5EF4-FFF2-40B4-BE49-F238E27FC236}">
                <a16:creationId xmlns:a16="http://schemas.microsoft.com/office/drawing/2014/main" id="{6654C57A-DE83-ED95-B90F-9F27ABF0095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6B913C8-5183-E637-ED80-9A5E6A7D4F70}"/>
              </a:ext>
            </a:extLst>
          </p:cNvPr>
          <p:cNvSpPr>
            <a:spLocks noGrp="1" noChangeArrowheads="1"/>
          </p:cNvSpPr>
          <p:nvPr>
            <p:ph type="sldNum" sz="quarter" idx="5"/>
          </p:nvPr>
        </p:nvSpPr>
        <p:spPr>
          <a:ln/>
        </p:spPr>
        <p:txBody>
          <a:bodyPr/>
          <a:lstStyle/>
          <a:p>
            <a:fld id="{A6C94DA5-A94A-EE4A-AA29-8F400494BBBC}" type="slidenum">
              <a:rPr lang="en-US" altLang="en-US"/>
              <a:pPr/>
              <a:t>32</a:t>
            </a:fld>
            <a:endParaRPr lang="en-US" altLang="en-US"/>
          </a:p>
        </p:txBody>
      </p:sp>
      <p:sp>
        <p:nvSpPr>
          <p:cNvPr id="1175554" name="Rectangle 2">
            <a:extLst>
              <a:ext uri="{FF2B5EF4-FFF2-40B4-BE49-F238E27FC236}">
                <a16:creationId xmlns:a16="http://schemas.microsoft.com/office/drawing/2014/main" id="{BBD2486A-DD25-E70F-701C-99895A1902D8}"/>
              </a:ext>
            </a:extLst>
          </p:cNvPr>
          <p:cNvSpPr>
            <a:spLocks noRot="1" noChangeArrowheads="1" noTextEdit="1"/>
          </p:cNvSpPr>
          <p:nvPr>
            <p:ph type="sldImg"/>
          </p:nvPr>
        </p:nvSpPr>
        <p:spPr>
          <a:ln/>
        </p:spPr>
      </p:sp>
      <p:sp>
        <p:nvSpPr>
          <p:cNvPr id="1175555" name="Rectangle 3">
            <a:extLst>
              <a:ext uri="{FF2B5EF4-FFF2-40B4-BE49-F238E27FC236}">
                <a16:creationId xmlns:a16="http://schemas.microsoft.com/office/drawing/2014/main" id="{BC90DB8C-54CE-1C4F-DC67-AB2C2299BCC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55CD2C3-3467-4CD2-6494-DE9226AEBF3C}"/>
              </a:ext>
            </a:extLst>
          </p:cNvPr>
          <p:cNvSpPr>
            <a:spLocks noGrp="1" noChangeArrowheads="1"/>
          </p:cNvSpPr>
          <p:nvPr>
            <p:ph type="sldNum" sz="quarter" idx="5"/>
          </p:nvPr>
        </p:nvSpPr>
        <p:spPr>
          <a:ln/>
        </p:spPr>
        <p:txBody>
          <a:bodyPr/>
          <a:lstStyle/>
          <a:p>
            <a:fld id="{53582AB7-5C2E-BF41-83B0-CA8E4776007C}" type="slidenum">
              <a:rPr lang="en-US" altLang="en-US"/>
              <a:pPr/>
              <a:t>33</a:t>
            </a:fld>
            <a:endParaRPr lang="en-US" altLang="en-US"/>
          </a:p>
        </p:txBody>
      </p:sp>
      <p:sp>
        <p:nvSpPr>
          <p:cNvPr id="1177602" name="Rectangle 2">
            <a:extLst>
              <a:ext uri="{FF2B5EF4-FFF2-40B4-BE49-F238E27FC236}">
                <a16:creationId xmlns:a16="http://schemas.microsoft.com/office/drawing/2014/main" id="{8EA11118-C305-6B62-7AFA-30EEC4F336DD}"/>
              </a:ext>
            </a:extLst>
          </p:cNvPr>
          <p:cNvSpPr>
            <a:spLocks noRot="1" noChangeArrowheads="1" noTextEdit="1"/>
          </p:cNvSpPr>
          <p:nvPr>
            <p:ph type="sldImg"/>
          </p:nvPr>
        </p:nvSpPr>
        <p:spPr>
          <a:ln/>
        </p:spPr>
      </p:sp>
      <p:sp>
        <p:nvSpPr>
          <p:cNvPr id="1177603" name="Rectangle 3">
            <a:extLst>
              <a:ext uri="{FF2B5EF4-FFF2-40B4-BE49-F238E27FC236}">
                <a16:creationId xmlns:a16="http://schemas.microsoft.com/office/drawing/2014/main" id="{27D277CD-3432-48EE-F79D-43258AC3513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0A11D66-69B8-DA98-7B8D-7DBD05891656}"/>
              </a:ext>
            </a:extLst>
          </p:cNvPr>
          <p:cNvSpPr>
            <a:spLocks noGrp="1" noChangeArrowheads="1"/>
          </p:cNvSpPr>
          <p:nvPr>
            <p:ph type="sldNum" sz="quarter" idx="5"/>
          </p:nvPr>
        </p:nvSpPr>
        <p:spPr>
          <a:ln/>
        </p:spPr>
        <p:txBody>
          <a:bodyPr/>
          <a:lstStyle/>
          <a:p>
            <a:fld id="{6677C31A-7C09-F842-8930-CCD20D907914}" type="slidenum">
              <a:rPr lang="en-US" altLang="en-US"/>
              <a:pPr/>
              <a:t>34</a:t>
            </a:fld>
            <a:endParaRPr lang="en-US" altLang="en-US"/>
          </a:p>
        </p:txBody>
      </p:sp>
      <p:sp>
        <p:nvSpPr>
          <p:cNvPr id="1179650" name="Rectangle 2">
            <a:extLst>
              <a:ext uri="{FF2B5EF4-FFF2-40B4-BE49-F238E27FC236}">
                <a16:creationId xmlns:a16="http://schemas.microsoft.com/office/drawing/2014/main" id="{DFE0E478-3D9E-530F-10B0-B482B1165464}"/>
              </a:ext>
            </a:extLst>
          </p:cNvPr>
          <p:cNvSpPr>
            <a:spLocks noRot="1" noChangeArrowheads="1" noTextEdit="1"/>
          </p:cNvSpPr>
          <p:nvPr>
            <p:ph type="sldImg"/>
          </p:nvPr>
        </p:nvSpPr>
        <p:spPr>
          <a:ln/>
        </p:spPr>
      </p:sp>
      <p:sp>
        <p:nvSpPr>
          <p:cNvPr id="1179651" name="Rectangle 3">
            <a:extLst>
              <a:ext uri="{FF2B5EF4-FFF2-40B4-BE49-F238E27FC236}">
                <a16:creationId xmlns:a16="http://schemas.microsoft.com/office/drawing/2014/main" id="{CF4ED61F-3AF9-A550-37FA-9FCB5B13130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12105C1-41A9-FA6C-6E53-BC05789DF8AE}"/>
              </a:ext>
            </a:extLst>
          </p:cNvPr>
          <p:cNvSpPr>
            <a:spLocks noGrp="1" noChangeArrowheads="1"/>
          </p:cNvSpPr>
          <p:nvPr>
            <p:ph type="sldNum" sz="quarter" idx="5"/>
          </p:nvPr>
        </p:nvSpPr>
        <p:spPr>
          <a:ln/>
        </p:spPr>
        <p:txBody>
          <a:bodyPr/>
          <a:lstStyle/>
          <a:p>
            <a:fld id="{66BD4B54-13DD-A448-ACCA-D432C710A1F3}" type="slidenum">
              <a:rPr lang="en-US" altLang="en-US"/>
              <a:pPr/>
              <a:t>35</a:t>
            </a:fld>
            <a:endParaRPr lang="en-US" altLang="en-US"/>
          </a:p>
        </p:txBody>
      </p:sp>
      <p:sp>
        <p:nvSpPr>
          <p:cNvPr id="850946" name="Rectangle 2">
            <a:extLst>
              <a:ext uri="{FF2B5EF4-FFF2-40B4-BE49-F238E27FC236}">
                <a16:creationId xmlns:a16="http://schemas.microsoft.com/office/drawing/2014/main" id="{DA57DFA5-3A32-FC84-DB86-AE65D0986887}"/>
              </a:ext>
            </a:extLst>
          </p:cNvPr>
          <p:cNvSpPr>
            <a:spLocks noChangeArrowheads="1" noTextEdit="1"/>
          </p:cNvSpPr>
          <p:nvPr>
            <p:ph type="sldImg"/>
          </p:nvPr>
        </p:nvSpPr>
        <p:spPr>
          <a:xfrm>
            <a:off x="1146175" y="685800"/>
            <a:ext cx="4570413" cy="3427413"/>
          </a:xfrm>
          <a:solidFill>
            <a:srgbClr val="FFFFFF"/>
          </a:solidFill>
          <a:ln/>
        </p:spPr>
      </p:sp>
      <p:sp>
        <p:nvSpPr>
          <p:cNvPr id="850947" name="Text Box 3">
            <a:extLst>
              <a:ext uri="{FF2B5EF4-FFF2-40B4-BE49-F238E27FC236}">
                <a16:creationId xmlns:a16="http://schemas.microsoft.com/office/drawing/2014/main" id="{EFD664FB-CD34-F6DC-7097-FAC4DAD35472}"/>
              </a:ext>
            </a:extLst>
          </p:cNvPr>
          <p:cNvSpPr txBox="1">
            <a:spLocks noChangeArrowheads="1"/>
          </p:cNvSpPr>
          <p:nvPr>
            <p:ph type="body" idx="1"/>
          </p:nvPr>
        </p:nvSpPr>
        <p:spPr>
          <a:xfrm>
            <a:off x="657225" y="3189288"/>
            <a:ext cx="7658100" cy="3000375"/>
          </a:xfrm>
          <a:ln/>
        </p:spPr>
        <p:txBody>
          <a:bodyPr wrap="none" anchor="ct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00C8C36-EB08-DAE1-4D62-9A19D271C1DF}"/>
              </a:ext>
            </a:extLst>
          </p:cNvPr>
          <p:cNvSpPr>
            <a:spLocks noGrp="1" noChangeArrowheads="1"/>
          </p:cNvSpPr>
          <p:nvPr>
            <p:ph type="sldNum" sz="quarter" idx="5"/>
          </p:nvPr>
        </p:nvSpPr>
        <p:spPr>
          <a:ln/>
        </p:spPr>
        <p:txBody>
          <a:bodyPr/>
          <a:lstStyle/>
          <a:p>
            <a:fld id="{1DE93948-0F84-4547-BFD5-847BC78F6F1F}" type="slidenum">
              <a:rPr lang="en-US" altLang="en-US"/>
              <a:pPr/>
              <a:t>36</a:t>
            </a:fld>
            <a:endParaRPr lang="en-US" altLang="en-US"/>
          </a:p>
        </p:txBody>
      </p:sp>
      <p:sp>
        <p:nvSpPr>
          <p:cNvPr id="852994" name="Rectangle 2">
            <a:extLst>
              <a:ext uri="{FF2B5EF4-FFF2-40B4-BE49-F238E27FC236}">
                <a16:creationId xmlns:a16="http://schemas.microsoft.com/office/drawing/2014/main" id="{ADBBC1DE-E156-5287-36DB-739887649B12}"/>
              </a:ext>
            </a:extLst>
          </p:cNvPr>
          <p:cNvSpPr>
            <a:spLocks noRot="1" noChangeArrowheads="1" noTextEdit="1"/>
          </p:cNvSpPr>
          <p:nvPr>
            <p:ph type="sldImg"/>
          </p:nvPr>
        </p:nvSpPr>
        <p:spPr>
          <a:ln/>
        </p:spPr>
      </p:sp>
      <p:sp>
        <p:nvSpPr>
          <p:cNvPr id="852995" name="Rectangle 3">
            <a:extLst>
              <a:ext uri="{FF2B5EF4-FFF2-40B4-BE49-F238E27FC236}">
                <a16:creationId xmlns:a16="http://schemas.microsoft.com/office/drawing/2014/main" id="{81C99B64-96F4-7018-D857-1BF89830B68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F18A759-D150-735E-D100-7729A46DB489}"/>
              </a:ext>
            </a:extLst>
          </p:cNvPr>
          <p:cNvSpPr>
            <a:spLocks noGrp="1" noChangeArrowheads="1"/>
          </p:cNvSpPr>
          <p:nvPr>
            <p:ph type="sldNum" sz="quarter" idx="5"/>
          </p:nvPr>
        </p:nvSpPr>
        <p:spPr>
          <a:ln/>
        </p:spPr>
        <p:txBody>
          <a:bodyPr/>
          <a:lstStyle/>
          <a:p>
            <a:fld id="{A41AE9A4-5ACC-C044-B81B-99199E82E5A2}" type="slidenum">
              <a:rPr lang="en-US" altLang="en-US"/>
              <a:pPr/>
              <a:t>37</a:t>
            </a:fld>
            <a:endParaRPr lang="en-US" altLang="en-US"/>
          </a:p>
        </p:txBody>
      </p:sp>
      <p:sp>
        <p:nvSpPr>
          <p:cNvPr id="1181698" name="Rectangle 2">
            <a:extLst>
              <a:ext uri="{FF2B5EF4-FFF2-40B4-BE49-F238E27FC236}">
                <a16:creationId xmlns:a16="http://schemas.microsoft.com/office/drawing/2014/main" id="{FEDA470E-035B-9847-8E83-DF2E9E828FDC}"/>
              </a:ext>
            </a:extLst>
          </p:cNvPr>
          <p:cNvSpPr>
            <a:spLocks noRot="1" noChangeArrowheads="1" noTextEdit="1"/>
          </p:cNvSpPr>
          <p:nvPr>
            <p:ph type="sldImg"/>
          </p:nvPr>
        </p:nvSpPr>
        <p:spPr>
          <a:ln/>
        </p:spPr>
      </p:sp>
      <p:sp>
        <p:nvSpPr>
          <p:cNvPr id="1181699" name="Rectangle 3">
            <a:extLst>
              <a:ext uri="{FF2B5EF4-FFF2-40B4-BE49-F238E27FC236}">
                <a16:creationId xmlns:a16="http://schemas.microsoft.com/office/drawing/2014/main" id="{4FF80E5F-9375-F688-5A1A-9E136AFCB5F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F3DBFC2-5694-2A9B-29F9-D5DAD1C57D8C}"/>
              </a:ext>
            </a:extLst>
          </p:cNvPr>
          <p:cNvSpPr>
            <a:spLocks noGrp="1" noChangeArrowheads="1"/>
          </p:cNvSpPr>
          <p:nvPr>
            <p:ph type="sldNum" sz="quarter" idx="5"/>
          </p:nvPr>
        </p:nvSpPr>
        <p:spPr>
          <a:ln/>
        </p:spPr>
        <p:txBody>
          <a:bodyPr/>
          <a:lstStyle/>
          <a:p>
            <a:fld id="{F30D8AB5-DCF6-4D49-91CB-398581CA041A}" type="slidenum">
              <a:rPr lang="en-US" altLang="en-US"/>
              <a:pPr/>
              <a:t>38</a:t>
            </a:fld>
            <a:endParaRPr lang="en-US" altLang="en-US"/>
          </a:p>
        </p:txBody>
      </p:sp>
      <p:sp>
        <p:nvSpPr>
          <p:cNvPr id="1116162" name="Rectangle 2">
            <a:extLst>
              <a:ext uri="{FF2B5EF4-FFF2-40B4-BE49-F238E27FC236}">
                <a16:creationId xmlns:a16="http://schemas.microsoft.com/office/drawing/2014/main" id="{EF3113DC-2F74-1DF2-41B7-AAF2949BC755}"/>
              </a:ext>
            </a:extLst>
          </p:cNvPr>
          <p:cNvSpPr>
            <a:spLocks noRot="1" noChangeArrowheads="1" noTextEdit="1"/>
          </p:cNvSpPr>
          <p:nvPr>
            <p:ph type="sldImg"/>
          </p:nvPr>
        </p:nvSpPr>
        <p:spPr>
          <a:ln/>
        </p:spPr>
      </p:sp>
      <p:sp>
        <p:nvSpPr>
          <p:cNvPr id="1116163" name="Rectangle 3">
            <a:extLst>
              <a:ext uri="{FF2B5EF4-FFF2-40B4-BE49-F238E27FC236}">
                <a16:creationId xmlns:a16="http://schemas.microsoft.com/office/drawing/2014/main" id="{B35157F7-2BC0-E44D-FCCE-64D7E0E7EF9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0FE718A-608B-CDF3-C49F-4E1D936F8259}"/>
              </a:ext>
            </a:extLst>
          </p:cNvPr>
          <p:cNvSpPr>
            <a:spLocks noGrp="1" noChangeArrowheads="1"/>
          </p:cNvSpPr>
          <p:nvPr>
            <p:ph type="sldNum" sz="quarter" idx="5"/>
          </p:nvPr>
        </p:nvSpPr>
        <p:spPr>
          <a:ln/>
        </p:spPr>
        <p:txBody>
          <a:bodyPr/>
          <a:lstStyle/>
          <a:p>
            <a:fld id="{0CE9B9AF-41BE-A74A-BA8F-F32EEDA88304}" type="slidenum">
              <a:rPr lang="en-US" altLang="en-US"/>
              <a:pPr/>
              <a:t>39</a:t>
            </a:fld>
            <a:endParaRPr lang="en-US" altLang="en-US"/>
          </a:p>
        </p:txBody>
      </p:sp>
      <p:sp>
        <p:nvSpPr>
          <p:cNvPr id="848898" name="Rectangle 2">
            <a:extLst>
              <a:ext uri="{FF2B5EF4-FFF2-40B4-BE49-F238E27FC236}">
                <a16:creationId xmlns:a16="http://schemas.microsoft.com/office/drawing/2014/main" id="{1D4B84DC-3051-C491-F2CA-5B0CF058CC30}"/>
              </a:ext>
            </a:extLst>
          </p:cNvPr>
          <p:cNvSpPr>
            <a:spLocks noRot="1" noChangeArrowheads="1" noTextEdit="1"/>
          </p:cNvSpPr>
          <p:nvPr>
            <p:ph type="sldImg"/>
          </p:nvPr>
        </p:nvSpPr>
        <p:spPr>
          <a:xfrm>
            <a:off x="1144588" y="685800"/>
            <a:ext cx="4572000" cy="3429000"/>
          </a:xfrm>
          <a:ln/>
        </p:spPr>
      </p:sp>
      <p:sp>
        <p:nvSpPr>
          <p:cNvPr id="848899" name="Rectangle 3">
            <a:extLst>
              <a:ext uri="{FF2B5EF4-FFF2-40B4-BE49-F238E27FC236}">
                <a16:creationId xmlns:a16="http://schemas.microsoft.com/office/drawing/2014/main" id="{89A08E2C-B96E-D859-61C1-53BBCB2DEA48}"/>
              </a:ext>
            </a:extLst>
          </p:cNvPr>
          <p:cNvSpPr>
            <a:spLocks noGrp="1" noChangeArrowheads="1"/>
          </p:cNvSpPr>
          <p:nvPr>
            <p:ph type="body" idx="1"/>
          </p:nvPr>
        </p:nvSpPr>
        <p:spPr>
          <a:xfrm>
            <a:off x="914400" y="4343400"/>
            <a:ext cx="5029200" cy="4114800"/>
          </a:xfrm>
        </p:spPr>
        <p:txBody>
          <a:bodyPr/>
          <a:lstStyle/>
          <a:p>
            <a:r>
              <a:rPr lang="en-US" altLang="en-US"/>
              <a:t>Given this definition we can select one tagging SNP for the first block, two for the second and one for the third</a:t>
            </a:r>
          </a:p>
          <a:p>
            <a:endParaRPr lang="en-US" altLang="en-US"/>
          </a:p>
          <a:p>
            <a:r>
              <a:rPr lang="en-US" altLang="en-US"/>
              <a:t>Given the value of the tagging SNPs the value of all the other SNPs can be predicted.   Hence it suffices only to type only the tagging SNPs in order to infer all the haplotype blocks.  </a:t>
            </a:r>
          </a:p>
          <a:p>
            <a:endParaRPr lang="en-US" altLang="en-US"/>
          </a:p>
          <a:p>
            <a:r>
              <a:rPr lang="en-US" altLang="en-US"/>
              <a:t>Alternate objective functions exists so as to capture a significant fraction of the information.</a:t>
            </a:r>
          </a:p>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E4C8FE7-41DC-1688-2AB7-20DF3954BFB5}"/>
              </a:ext>
            </a:extLst>
          </p:cNvPr>
          <p:cNvSpPr>
            <a:spLocks noGrp="1" noChangeArrowheads="1"/>
          </p:cNvSpPr>
          <p:nvPr>
            <p:ph type="sldNum" sz="quarter" idx="5"/>
          </p:nvPr>
        </p:nvSpPr>
        <p:spPr>
          <a:ln/>
        </p:spPr>
        <p:txBody>
          <a:bodyPr/>
          <a:lstStyle/>
          <a:p>
            <a:fld id="{6EB0D037-1F3D-6146-B419-840C57C2986B}" type="slidenum">
              <a:rPr lang="en-US" altLang="en-US"/>
              <a:pPr/>
              <a:t>40</a:t>
            </a:fld>
            <a:endParaRPr lang="en-US" altLang="en-US"/>
          </a:p>
        </p:txBody>
      </p:sp>
      <p:sp>
        <p:nvSpPr>
          <p:cNvPr id="1153026" name="Rectangle 2">
            <a:extLst>
              <a:ext uri="{FF2B5EF4-FFF2-40B4-BE49-F238E27FC236}">
                <a16:creationId xmlns:a16="http://schemas.microsoft.com/office/drawing/2014/main" id="{A590776C-689A-E04D-D6C6-AB4F338421E1}"/>
              </a:ext>
            </a:extLst>
          </p:cNvPr>
          <p:cNvSpPr>
            <a:spLocks noRot="1" noChangeArrowheads="1" noTextEdit="1"/>
          </p:cNvSpPr>
          <p:nvPr>
            <p:ph type="sldImg"/>
          </p:nvPr>
        </p:nvSpPr>
        <p:spPr>
          <a:ln/>
        </p:spPr>
      </p:sp>
      <p:sp>
        <p:nvSpPr>
          <p:cNvPr id="1153027" name="Rectangle 3">
            <a:extLst>
              <a:ext uri="{FF2B5EF4-FFF2-40B4-BE49-F238E27FC236}">
                <a16:creationId xmlns:a16="http://schemas.microsoft.com/office/drawing/2014/main" id="{354592A4-4AA8-B2FF-E2FE-BF9449766C2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E02DDFA-BC4F-297B-6655-0EA91A48AC84}"/>
              </a:ext>
            </a:extLst>
          </p:cNvPr>
          <p:cNvSpPr>
            <a:spLocks noGrp="1" noChangeArrowheads="1"/>
          </p:cNvSpPr>
          <p:nvPr>
            <p:ph type="sldNum" sz="quarter" idx="5"/>
          </p:nvPr>
        </p:nvSpPr>
        <p:spPr>
          <a:ln/>
        </p:spPr>
        <p:txBody>
          <a:bodyPr/>
          <a:lstStyle/>
          <a:p>
            <a:fld id="{C773EE08-98AE-A74D-9350-B20084B8BC1D}" type="slidenum">
              <a:rPr lang="en-US" altLang="en-US"/>
              <a:pPr/>
              <a:t>41</a:t>
            </a:fld>
            <a:endParaRPr lang="en-US" altLang="en-US"/>
          </a:p>
        </p:txBody>
      </p:sp>
      <p:sp>
        <p:nvSpPr>
          <p:cNvPr id="861186" name="Rectangle 2">
            <a:extLst>
              <a:ext uri="{FF2B5EF4-FFF2-40B4-BE49-F238E27FC236}">
                <a16:creationId xmlns:a16="http://schemas.microsoft.com/office/drawing/2014/main" id="{217B3EC2-6ECB-79BE-6521-478ECADDD692}"/>
              </a:ext>
            </a:extLst>
          </p:cNvPr>
          <p:cNvSpPr>
            <a:spLocks noRot="1" noChangeArrowheads="1" noTextEdit="1"/>
          </p:cNvSpPr>
          <p:nvPr>
            <p:ph type="sldImg"/>
          </p:nvPr>
        </p:nvSpPr>
        <p:spPr>
          <a:ln/>
        </p:spPr>
      </p:sp>
      <p:sp>
        <p:nvSpPr>
          <p:cNvPr id="861187" name="Rectangle 3">
            <a:extLst>
              <a:ext uri="{FF2B5EF4-FFF2-40B4-BE49-F238E27FC236}">
                <a16:creationId xmlns:a16="http://schemas.microsoft.com/office/drawing/2014/main" id="{C38D41E1-1BC7-4411-F932-AA4C7C5F3D8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9924080-BDE6-302A-1A93-3A4A3976CA1E}"/>
              </a:ext>
            </a:extLst>
          </p:cNvPr>
          <p:cNvSpPr>
            <a:spLocks noGrp="1" noChangeArrowheads="1"/>
          </p:cNvSpPr>
          <p:nvPr>
            <p:ph type="sldNum" sz="quarter" idx="5"/>
          </p:nvPr>
        </p:nvSpPr>
        <p:spPr>
          <a:ln/>
        </p:spPr>
        <p:txBody>
          <a:bodyPr/>
          <a:lstStyle/>
          <a:p>
            <a:fld id="{F940966C-593D-5E4E-A173-0D430BDF9816}" type="slidenum">
              <a:rPr lang="en-US" altLang="en-US"/>
              <a:pPr/>
              <a:t>42</a:t>
            </a:fld>
            <a:endParaRPr lang="en-US" altLang="en-US"/>
          </a:p>
        </p:txBody>
      </p:sp>
      <p:sp>
        <p:nvSpPr>
          <p:cNvPr id="865282" name="Rectangle 2">
            <a:extLst>
              <a:ext uri="{FF2B5EF4-FFF2-40B4-BE49-F238E27FC236}">
                <a16:creationId xmlns:a16="http://schemas.microsoft.com/office/drawing/2014/main" id="{71151306-6675-8371-DEA4-F754DA0E38C3}"/>
              </a:ext>
            </a:extLst>
          </p:cNvPr>
          <p:cNvSpPr>
            <a:spLocks noRot="1" noChangeArrowheads="1" noTextEdit="1"/>
          </p:cNvSpPr>
          <p:nvPr>
            <p:ph type="sldImg"/>
          </p:nvPr>
        </p:nvSpPr>
        <p:spPr>
          <a:ln/>
        </p:spPr>
      </p:sp>
      <p:sp>
        <p:nvSpPr>
          <p:cNvPr id="865283" name="Rectangle 3">
            <a:extLst>
              <a:ext uri="{FF2B5EF4-FFF2-40B4-BE49-F238E27FC236}">
                <a16:creationId xmlns:a16="http://schemas.microsoft.com/office/drawing/2014/main" id="{6D20E1FC-C277-0111-5CDF-315AAE1D637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47BD69E-EEF9-3E94-075F-32C6E848D2EF}"/>
              </a:ext>
            </a:extLst>
          </p:cNvPr>
          <p:cNvSpPr>
            <a:spLocks noGrp="1" noChangeArrowheads="1"/>
          </p:cNvSpPr>
          <p:nvPr>
            <p:ph type="sldNum" sz="quarter" idx="5"/>
          </p:nvPr>
        </p:nvSpPr>
        <p:spPr>
          <a:ln/>
        </p:spPr>
        <p:txBody>
          <a:bodyPr/>
          <a:lstStyle/>
          <a:p>
            <a:fld id="{716FC6FB-A820-C941-9B81-4376F143E234}" type="slidenum">
              <a:rPr lang="en-US" altLang="en-US"/>
              <a:pPr/>
              <a:t>43</a:t>
            </a:fld>
            <a:endParaRPr lang="en-US" altLang="en-US"/>
          </a:p>
        </p:txBody>
      </p:sp>
      <p:sp>
        <p:nvSpPr>
          <p:cNvPr id="1169410" name="Rectangle 2">
            <a:extLst>
              <a:ext uri="{FF2B5EF4-FFF2-40B4-BE49-F238E27FC236}">
                <a16:creationId xmlns:a16="http://schemas.microsoft.com/office/drawing/2014/main" id="{8FB51558-8907-10E5-9546-7A91856A4B14}"/>
              </a:ext>
            </a:extLst>
          </p:cNvPr>
          <p:cNvSpPr>
            <a:spLocks noRot="1" noChangeArrowheads="1" noTextEdit="1"/>
          </p:cNvSpPr>
          <p:nvPr>
            <p:ph type="sldImg"/>
          </p:nvPr>
        </p:nvSpPr>
        <p:spPr>
          <a:ln/>
        </p:spPr>
      </p:sp>
      <p:sp>
        <p:nvSpPr>
          <p:cNvPr id="1169411" name="Rectangle 3">
            <a:extLst>
              <a:ext uri="{FF2B5EF4-FFF2-40B4-BE49-F238E27FC236}">
                <a16:creationId xmlns:a16="http://schemas.microsoft.com/office/drawing/2014/main" id="{2B320DF8-D782-2BCC-050E-BC984E0A4C2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240ADC2-526A-C22B-3A5C-E72A04335E62}"/>
              </a:ext>
            </a:extLst>
          </p:cNvPr>
          <p:cNvSpPr>
            <a:spLocks noGrp="1" noChangeArrowheads="1"/>
          </p:cNvSpPr>
          <p:nvPr>
            <p:ph type="sldNum" sz="quarter" idx="5"/>
          </p:nvPr>
        </p:nvSpPr>
        <p:spPr>
          <a:ln/>
        </p:spPr>
        <p:txBody>
          <a:bodyPr/>
          <a:lstStyle/>
          <a:p>
            <a:fld id="{E38D2B0B-37CE-E94D-97C1-B0A41C38E118}" type="slidenum">
              <a:rPr lang="en-US" altLang="en-US"/>
              <a:pPr/>
              <a:t>44</a:t>
            </a:fld>
            <a:endParaRPr lang="en-US" altLang="en-US"/>
          </a:p>
        </p:txBody>
      </p:sp>
      <p:sp>
        <p:nvSpPr>
          <p:cNvPr id="955394" name="Rectangle 2">
            <a:extLst>
              <a:ext uri="{FF2B5EF4-FFF2-40B4-BE49-F238E27FC236}">
                <a16:creationId xmlns:a16="http://schemas.microsoft.com/office/drawing/2014/main" id="{DC9B3BB5-5A20-1334-8183-00C4FFBF1F0B}"/>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55395" name="Rectangle 3">
            <a:extLst>
              <a:ext uri="{FF2B5EF4-FFF2-40B4-BE49-F238E27FC236}">
                <a16:creationId xmlns:a16="http://schemas.microsoft.com/office/drawing/2014/main" id="{83D40CD9-CE23-6EB1-8062-6DDA17EA3ABB}"/>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C4BDAC8-46E8-048E-9A0A-1E38A81CF2AD}"/>
              </a:ext>
            </a:extLst>
          </p:cNvPr>
          <p:cNvSpPr>
            <a:spLocks noGrp="1" noChangeArrowheads="1"/>
          </p:cNvSpPr>
          <p:nvPr>
            <p:ph type="sldNum" sz="quarter" idx="5"/>
          </p:nvPr>
        </p:nvSpPr>
        <p:spPr>
          <a:ln/>
        </p:spPr>
        <p:txBody>
          <a:bodyPr/>
          <a:lstStyle/>
          <a:p>
            <a:fld id="{0D16EEB6-489C-9E4A-9555-29918FAD0604}" type="slidenum">
              <a:rPr lang="en-US" altLang="en-US"/>
              <a:pPr/>
              <a:t>45</a:t>
            </a:fld>
            <a:endParaRPr lang="en-US" altLang="en-US"/>
          </a:p>
        </p:txBody>
      </p:sp>
      <p:sp>
        <p:nvSpPr>
          <p:cNvPr id="977922" name="Rectangle 2">
            <a:extLst>
              <a:ext uri="{FF2B5EF4-FFF2-40B4-BE49-F238E27FC236}">
                <a16:creationId xmlns:a16="http://schemas.microsoft.com/office/drawing/2014/main" id="{CE4C89D0-0B57-4B76-2D98-56744FAACAB4}"/>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77923" name="Rectangle 3">
            <a:extLst>
              <a:ext uri="{FF2B5EF4-FFF2-40B4-BE49-F238E27FC236}">
                <a16:creationId xmlns:a16="http://schemas.microsoft.com/office/drawing/2014/main" id="{25CEF63E-129D-EC26-6E32-949CDAB70E1B}"/>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2C41B2D-C896-CE39-F31F-8516D204649F}"/>
              </a:ext>
            </a:extLst>
          </p:cNvPr>
          <p:cNvSpPr>
            <a:spLocks noGrp="1" noChangeArrowheads="1"/>
          </p:cNvSpPr>
          <p:nvPr>
            <p:ph type="sldNum" sz="quarter" idx="5"/>
          </p:nvPr>
        </p:nvSpPr>
        <p:spPr>
          <a:ln/>
        </p:spPr>
        <p:txBody>
          <a:bodyPr/>
          <a:lstStyle/>
          <a:p>
            <a:fld id="{76E572A2-2A9A-0748-8DF3-FD17D8882B57}" type="slidenum">
              <a:rPr lang="en-US" altLang="en-US"/>
              <a:pPr/>
              <a:t>46</a:t>
            </a:fld>
            <a:endParaRPr lang="en-US" altLang="en-US"/>
          </a:p>
        </p:txBody>
      </p:sp>
      <p:sp>
        <p:nvSpPr>
          <p:cNvPr id="967682" name="Rectangle 2">
            <a:extLst>
              <a:ext uri="{FF2B5EF4-FFF2-40B4-BE49-F238E27FC236}">
                <a16:creationId xmlns:a16="http://schemas.microsoft.com/office/drawing/2014/main" id="{35E32340-D683-CB69-AAA7-80748EBA8904}"/>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67683" name="Rectangle 3">
            <a:extLst>
              <a:ext uri="{FF2B5EF4-FFF2-40B4-BE49-F238E27FC236}">
                <a16:creationId xmlns:a16="http://schemas.microsoft.com/office/drawing/2014/main" id="{32A05F1A-ADD0-8BFB-0343-A8FC6AA5A693}"/>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DF2452B-AFC8-9631-6787-0A9800940527}"/>
              </a:ext>
            </a:extLst>
          </p:cNvPr>
          <p:cNvSpPr>
            <a:spLocks noGrp="1" noChangeArrowheads="1"/>
          </p:cNvSpPr>
          <p:nvPr>
            <p:ph type="sldNum" sz="quarter" idx="5"/>
          </p:nvPr>
        </p:nvSpPr>
        <p:spPr>
          <a:ln/>
        </p:spPr>
        <p:txBody>
          <a:bodyPr/>
          <a:lstStyle/>
          <a:p>
            <a:fld id="{392E77A0-5652-5C4D-8200-65FEA631DBEB}" type="slidenum">
              <a:rPr lang="en-US" altLang="en-US"/>
              <a:pPr/>
              <a:t>47</a:t>
            </a:fld>
            <a:endParaRPr lang="en-US" altLang="en-US"/>
          </a:p>
        </p:txBody>
      </p:sp>
      <p:sp>
        <p:nvSpPr>
          <p:cNvPr id="1050626" name="Rectangle 2">
            <a:extLst>
              <a:ext uri="{FF2B5EF4-FFF2-40B4-BE49-F238E27FC236}">
                <a16:creationId xmlns:a16="http://schemas.microsoft.com/office/drawing/2014/main" id="{73E980CB-C19E-0958-CC3C-0A3B7ACD7237}"/>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50627" name="Rectangle 3">
            <a:extLst>
              <a:ext uri="{FF2B5EF4-FFF2-40B4-BE49-F238E27FC236}">
                <a16:creationId xmlns:a16="http://schemas.microsoft.com/office/drawing/2014/main" id="{F919AEA8-F4FC-59C7-EC7F-672F72465136}"/>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6B3692F-7863-4AE0-F2C8-B22E440932B5}"/>
              </a:ext>
            </a:extLst>
          </p:cNvPr>
          <p:cNvSpPr>
            <a:spLocks noGrp="1" noChangeArrowheads="1"/>
          </p:cNvSpPr>
          <p:nvPr>
            <p:ph type="sldNum" sz="quarter" idx="5"/>
          </p:nvPr>
        </p:nvSpPr>
        <p:spPr>
          <a:ln/>
        </p:spPr>
        <p:txBody>
          <a:bodyPr/>
          <a:lstStyle/>
          <a:p>
            <a:fld id="{44C38A4D-E5B2-2C4B-8869-5AED48788FFD}" type="slidenum">
              <a:rPr lang="en-US" altLang="en-US"/>
              <a:pPr/>
              <a:t>48</a:t>
            </a:fld>
            <a:endParaRPr lang="en-US" altLang="en-US"/>
          </a:p>
        </p:txBody>
      </p:sp>
      <p:sp>
        <p:nvSpPr>
          <p:cNvPr id="1052674" name="Rectangle 2">
            <a:extLst>
              <a:ext uri="{FF2B5EF4-FFF2-40B4-BE49-F238E27FC236}">
                <a16:creationId xmlns:a16="http://schemas.microsoft.com/office/drawing/2014/main" id="{12168D40-237A-1D68-23F6-0EA2AF0E8290}"/>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52675" name="Rectangle 3">
            <a:extLst>
              <a:ext uri="{FF2B5EF4-FFF2-40B4-BE49-F238E27FC236}">
                <a16:creationId xmlns:a16="http://schemas.microsoft.com/office/drawing/2014/main" id="{92F18555-B387-5417-D4B6-DE51153D58D4}"/>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92A4822-B69B-FB2D-E492-54F3B73AB577}"/>
              </a:ext>
            </a:extLst>
          </p:cNvPr>
          <p:cNvSpPr>
            <a:spLocks noGrp="1" noChangeArrowheads="1"/>
          </p:cNvSpPr>
          <p:nvPr>
            <p:ph type="sldNum" sz="quarter" idx="5"/>
          </p:nvPr>
        </p:nvSpPr>
        <p:spPr>
          <a:ln/>
        </p:spPr>
        <p:txBody>
          <a:bodyPr/>
          <a:lstStyle/>
          <a:p>
            <a:fld id="{D6991507-517C-F74F-B7FD-11052CF59869}" type="slidenum">
              <a:rPr lang="en-US" altLang="en-US"/>
              <a:pPr/>
              <a:t>49</a:t>
            </a:fld>
            <a:endParaRPr lang="en-US" altLang="en-US"/>
          </a:p>
        </p:txBody>
      </p:sp>
      <p:sp>
        <p:nvSpPr>
          <p:cNvPr id="1136642" name="Rectangle 2">
            <a:extLst>
              <a:ext uri="{FF2B5EF4-FFF2-40B4-BE49-F238E27FC236}">
                <a16:creationId xmlns:a16="http://schemas.microsoft.com/office/drawing/2014/main" id="{87B35850-2D39-8C9C-E3D7-F3EF435ADFE9}"/>
              </a:ext>
            </a:extLst>
          </p:cNvPr>
          <p:cNvSpPr>
            <a:spLocks noRot="1" noChangeArrowheads="1" noTextEdit="1"/>
          </p:cNvSpPr>
          <p:nvPr>
            <p:ph type="sldImg"/>
          </p:nvPr>
        </p:nvSpPr>
        <p:spPr>
          <a:ln/>
        </p:spPr>
      </p:sp>
      <p:sp>
        <p:nvSpPr>
          <p:cNvPr id="1136643" name="Rectangle 3">
            <a:extLst>
              <a:ext uri="{FF2B5EF4-FFF2-40B4-BE49-F238E27FC236}">
                <a16:creationId xmlns:a16="http://schemas.microsoft.com/office/drawing/2014/main" id="{F4300B2B-6EE7-5E51-EF9A-B5604A23EF1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100AAC2-D766-F1CA-81A4-4E10B1E23F5C}"/>
              </a:ext>
            </a:extLst>
          </p:cNvPr>
          <p:cNvSpPr>
            <a:spLocks noGrp="1" noChangeArrowheads="1"/>
          </p:cNvSpPr>
          <p:nvPr>
            <p:ph type="sldNum" sz="quarter" idx="5"/>
          </p:nvPr>
        </p:nvSpPr>
        <p:spPr>
          <a:ln/>
        </p:spPr>
        <p:txBody>
          <a:bodyPr/>
          <a:lstStyle/>
          <a:p>
            <a:fld id="{0316112A-4EC0-0245-9685-C695929D6888}" type="slidenum">
              <a:rPr lang="en-US" altLang="en-US"/>
              <a:pPr/>
              <a:t>50</a:t>
            </a:fld>
            <a:endParaRPr lang="en-US" altLang="en-US"/>
          </a:p>
        </p:txBody>
      </p:sp>
      <p:sp>
        <p:nvSpPr>
          <p:cNvPr id="1031170" name="Rectangle 2">
            <a:extLst>
              <a:ext uri="{FF2B5EF4-FFF2-40B4-BE49-F238E27FC236}">
                <a16:creationId xmlns:a16="http://schemas.microsoft.com/office/drawing/2014/main" id="{73726427-FDF1-C421-1135-DE657DCE2434}"/>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31171" name="Rectangle 3">
            <a:extLst>
              <a:ext uri="{FF2B5EF4-FFF2-40B4-BE49-F238E27FC236}">
                <a16:creationId xmlns:a16="http://schemas.microsoft.com/office/drawing/2014/main" id="{91C0417E-A5B4-02A5-E16F-6A71AEC1D3D8}"/>
              </a:ext>
            </a:extLst>
          </p:cNvPr>
          <p:cNvSpPr>
            <a:spLocks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FBF71F0-97D7-BA24-E85B-58FF5377C4DD}"/>
              </a:ext>
            </a:extLst>
          </p:cNvPr>
          <p:cNvSpPr>
            <a:spLocks noGrp="1" noChangeArrowheads="1"/>
          </p:cNvSpPr>
          <p:nvPr>
            <p:ph type="sldNum" sz="quarter" idx="5"/>
          </p:nvPr>
        </p:nvSpPr>
        <p:spPr>
          <a:ln/>
        </p:spPr>
        <p:txBody>
          <a:bodyPr/>
          <a:lstStyle/>
          <a:p>
            <a:fld id="{BBC92B39-AA6A-204F-9A51-0D9FE4D7BE18}" type="slidenum">
              <a:rPr lang="en-US" altLang="en-US"/>
              <a:pPr/>
              <a:t>51</a:t>
            </a:fld>
            <a:endParaRPr lang="en-US" altLang="en-US"/>
          </a:p>
        </p:txBody>
      </p:sp>
      <p:sp>
        <p:nvSpPr>
          <p:cNvPr id="1068034" name="Rectangle 2">
            <a:extLst>
              <a:ext uri="{FF2B5EF4-FFF2-40B4-BE49-F238E27FC236}">
                <a16:creationId xmlns:a16="http://schemas.microsoft.com/office/drawing/2014/main" id="{842774F1-2D4F-91BC-DBEE-EDB6C2FC11EA}"/>
              </a:ext>
            </a:extLst>
          </p:cNvPr>
          <p:cNvSpPr>
            <a:spLocks noRot="1" noChangeArrowheads="1" noTextEdit="1"/>
          </p:cNvSpPr>
          <p:nvPr>
            <p:ph type="sldImg"/>
          </p:nvPr>
        </p:nvSpPr>
        <p:spPr>
          <a:ln/>
        </p:spPr>
      </p:sp>
      <p:sp>
        <p:nvSpPr>
          <p:cNvPr id="1068035" name="Rectangle 3">
            <a:extLst>
              <a:ext uri="{FF2B5EF4-FFF2-40B4-BE49-F238E27FC236}">
                <a16:creationId xmlns:a16="http://schemas.microsoft.com/office/drawing/2014/main" id="{E12E4FEC-7A1B-AD76-FC30-A555AADE8F0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9B38067-D513-52AC-0401-B3E1F6E3FCEA}"/>
              </a:ext>
            </a:extLst>
          </p:cNvPr>
          <p:cNvSpPr>
            <a:spLocks noGrp="1" noChangeArrowheads="1"/>
          </p:cNvSpPr>
          <p:nvPr>
            <p:ph type="sldNum" sz="quarter" idx="5"/>
          </p:nvPr>
        </p:nvSpPr>
        <p:spPr>
          <a:ln/>
        </p:spPr>
        <p:txBody>
          <a:bodyPr/>
          <a:lstStyle/>
          <a:p>
            <a:fld id="{E03413E0-F52F-7541-993F-D50AA22115E1}" type="slidenum">
              <a:rPr lang="en-US" altLang="en-US"/>
              <a:pPr/>
              <a:t>52</a:t>
            </a:fld>
            <a:endParaRPr lang="en-US" altLang="en-US"/>
          </a:p>
        </p:txBody>
      </p:sp>
      <p:sp>
        <p:nvSpPr>
          <p:cNvPr id="1069058" name="Rectangle 2">
            <a:extLst>
              <a:ext uri="{FF2B5EF4-FFF2-40B4-BE49-F238E27FC236}">
                <a16:creationId xmlns:a16="http://schemas.microsoft.com/office/drawing/2014/main" id="{CE4EE06C-A7C0-307A-F9BF-418A42E889BF}"/>
              </a:ext>
            </a:extLst>
          </p:cNvPr>
          <p:cNvSpPr>
            <a:spLocks noRot="1" noChangeArrowheads="1" noTextEdit="1"/>
          </p:cNvSpPr>
          <p:nvPr>
            <p:ph type="sldImg"/>
          </p:nvPr>
        </p:nvSpPr>
        <p:spPr>
          <a:ln/>
        </p:spPr>
      </p:sp>
      <p:sp>
        <p:nvSpPr>
          <p:cNvPr id="1069059" name="Rectangle 3">
            <a:extLst>
              <a:ext uri="{FF2B5EF4-FFF2-40B4-BE49-F238E27FC236}">
                <a16:creationId xmlns:a16="http://schemas.microsoft.com/office/drawing/2014/main" id="{CE30EBD5-C65F-BFE6-1473-C07FA69671E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61C9F24-8684-EEB5-BFB3-AC0FEAA43CA1}"/>
              </a:ext>
            </a:extLst>
          </p:cNvPr>
          <p:cNvSpPr>
            <a:spLocks noGrp="1" noChangeArrowheads="1"/>
          </p:cNvSpPr>
          <p:nvPr>
            <p:ph type="sldNum" sz="quarter" idx="5"/>
          </p:nvPr>
        </p:nvSpPr>
        <p:spPr>
          <a:ln/>
        </p:spPr>
        <p:txBody>
          <a:bodyPr/>
          <a:lstStyle/>
          <a:p>
            <a:fld id="{E31FC682-C25B-2144-92B8-E49EDF10DB0B}" type="slidenum">
              <a:rPr lang="en-US" altLang="en-US"/>
              <a:pPr/>
              <a:t>53</a:t>
            </a:fld>
            <a:endParaRPr lang="en-US" altLang="en-US"/>
          </a:p>
        </p:txBody>
      </p:sp>
      <p:sp>
        <p:nvSpPr>
          <p:cNvPr id="1137666" name="Rectangle 2">
            <a:extLst>
              <a:ext uri="{FF2B5EF4-FFF2-40B4-BE49-F238E27FC236}">
                <a16:creationId xmlns:a16="http://schemas.microsoft.com/office/drawing/2014/main" id="{68E2B346-D7B8-C082-A0FA-22DBD5276A8D}"/>
              </a:ext>
            </a:extLst>
          </p:cNvPr>
          <p:cNvSpPr>
            <a:spLocks noRot="1" noChangeArrowheads="1" noTextEdit="1"/>
          </p:cNvSpPr>
          <p:nvPr>
            <p:ph type="sldImg"/>
          </p:nvPr>
        </p:nvSpPr>
        <p:spPr>
          <a:ln/>
        </p:spPr>
      </p:sp>
      <p:sp>
        <p:nvSpPr>
          <p:cNvPr id="1137667" name="Rectangle 3">
            <a:extLst>
              <a:ext uri="{FF2B5EF4-FFF2-40B4-BE49-F238E27FC236}">
                <a16:creationId xmlns:a16="http://schemas.microsoft.com/office/drawing/2014/main" id="{ED4097B9-2ED9-711C-B19F-72B9AC5ABA2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9EC8537-DFA9-727E-9243-0A7BF26F550B}"/>
              </a:ext>
            </a:extLst>
          </p:cNvPr>
          <p:cNvSpPr>
            <a:spLocks noGrp="1" noChangeArrowheads="1"/>
          </p:cNvSpPr>
          <p:nvPr>
            <p:ph type="sldNum" sz="quarter" idx="5"/>
          </p:nvPr>
        </p:nvSpPr>
        <p:spPr>
          <a:ln/>
        </p:spPr>
        <p:txBody>
          <a:bodyPr/>
          <a:lstStyle/>
          <a:p>
            <a:fld id="{BE2A54BA-8B57-F943-AFD0-A011CA2B46D7}" type="slidenum">
              <a:rPr lang="en-US" altLang="en-US"/>
              <a:pPr/>
              <a:t>54</a:t>
            </a:fld>
            <a:endParaRPr lang="en-US" altLang="en-US"/>
          </a:p>
        </p:txBody>
      </p:sp>
      <p:sp>
        <p:nvSpPr>
          <p:cNvPr id="1077250" name="Rectangle 2">
            <a:extLst>
              <a:ext uri="{FF2B5EF4-FFF2-40B4-BE49-F238E27FC236}">
                <a16:creationId xmlns:a16="http://schemas.microsoft.com/office/drawing/2014/main" id="{F26AFB01-7B0A-CE2A-FA00-5549B9F4FBBF}"/>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77251" name="Rectangle 3">
            <a:extLst>
              <a:ext uri="{FF2B5EF4-FFF2-40B4-BE49-F238E27FC236}">
                <a16:creationId xmlns:a16="http://schemas.microsoft.com/office/drawing/2014/main" id="{0B3EDA05-4708-29FF-9B32-B9F73E73763D}"/>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12306A7-7B34-7735-C356-9774939FBFDE}"/>
              </a:ext>
            </a:extLst>
          </p:cNvPr>
          <p:cNvSpPr>
            <a:spLocks noGrp="1" noChangeArrowheads="1"/>
          </p:cNvSpPr>
          <p:nvPr>
            <p:ph type="sldNum" sz="quarter" idx="5"/>
          </p:nvPr>
        </p:nvSpPr>
        <p:spPr>
          <a:ln/>
        </p:spPr>
        <p:txBody>
          <a:bodyPr/>
          <a:lstStyle/>
          <a:p>
            <a:fld id="{EAB7FF80-807C-F445-BCD3-A91EB5F045FD}" type="slidenum">
              <a:rPr lang="en-US" altLang="en-US"/>
              <a:pPr/>
              <a:t>55</a:t>
            </a:fld>
            <a:endParaRPr lang="en-US" altLang="en-US"/>
          </a:p>
        </p:txBody>
      </p:sp>
      <p:sp>
        <p:nvSpPr>
          <p:cNvPr id="1091586" name="Rectangle 2">
            <a:extLst>
              <a:ext uri="{FF2B5EF4-FFF2-40B4-BE49-F238E27FC236}">
                <a16:creationId xmlns:a16="http://schemas.microsoft.com/office/drawing/2014/main" id="{1F25BD1B-C12B-D726-C51D-6BE75A82560E}"/>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91587" name="Rectangle 3">
            <a:extLst>
              <a:ext uri="{FF2B5EF4-FFF2-40B4-BE49-F238E27FC236}">
                <a16:creationId xmlns:a16="http://schemas.microsoft.com/office/drawing/2014/main" id="{EA8C4899-5E60-D5E0-6555-490966D2FAE0}"/>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FFA3D84-567E-124B-3D03-1AF68D413C20}"/>
              </a:ext>
            </a:extLst>
          </p:cNvPr>
          <p:cNvSpPr>
            <a:spLocks noGrp="1" noChangeArrowheads="1"/>
          </p:cNvSpPr>
          <p:nvPr>
            <p:ph type="sldNum" sz="quarter" idx="5"/>
          </p:nvPr>
        </p:nvSpPr>
        <p:spPr>
          <a:ln/>
        </p:spPr>
        <p:txBody>
          <a:bodyPr/>
          <a:lstStyle/>
          <a:p>
            <a:fld id="{7AC6F882-6F30-7B46-9B3D-8E4B357511E9}" type="slidenum">
              <a:rPr lang="en-US" altLang="en-US"/>
              <a:pPr/>
              <a:t>56</a:t>
            </a:fld>
            <a:endParaRPr lang="en-US" altLang="en-US"/>
          </a:p>
        </p:txBody>
      </p:sp>
      <p:sp>
        <p:nvSpPr>
          <p:cNvPr id="1075202" name="Rectangle 2">
            <a:extLst>
              <a:ext uri="{FF2B5EF4-FFF2-40B4-BE49-F238E27FC236}">
                <a16:creationId xmlns:a16="http://schemas.microsoft.com/office/drawing/2014/main" id="{4A542C73-373F-DE57-2217-C03BA6664A4C}"/>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75203" name="Rectangle 3">
            <a:extLst>
              <a:ext uri="{FF2B5EF4-FFF2-40B4-BE49-F238E27FC236}">
                <a16:creationId xmlns:a16="http://schemas.microsoft.com/office/drawing/2014/main" id="{087174EC-091D-339A-4984-932B8661F100}"/>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066A703-19FB-180E-2B80-9E6C9A74C17E}"/>
              </a:ext>
            </a:extLst>
          </p:cNvPr>
          <p:cNvSpPr>
            <a:spLocks noGrp="1" noChangeArrowheads="1"/>
          </p:cNvSpPr>
          <p:nvPr>
            <p:ph type="sldNum" sz="quarter" idx="5"/>
          </p:nvPr>
        </p:nvSpPr>
        <p:spPr>
          <a:ln/>
        </p:spPr>
        <p:txBody>
          <a:bodyPr/>
          <a:lstStyle/>
          <a:p>
            <a:fld id="{5BA8E77A-B8E7-D94A-ACA9-02B119E3B760}" type="slidenum">
              <a:rPr lang="en-US" altLang="en-US"/>
              <a:pPr/>
              <a:t>57</a:t>
            </a:fld>
            <a:endParaRPr lang="en-US" altLang="en-US"/>
          </a:p>
        </p:txBody>
      </p:sp>
      <p:sp>
        <p:nvSpPr>
          <p:cNvPr id="1085442" name="Rectangle 2">
            <a:extLst>
              <a:ext uri="{FF2B5EF4-FFF2-40B4-BE49-F238E27FC236}">
                <a16:creationId xmlns:a16="http://schemas.microsoft.com/office/drawing/2014/main" id="{868BA1D8-D233-0F91-DEC5-19E78701FA10}"/>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85443" name="Rectangle 3">
            <a:extLst>
              <a:ext uri="{FF2B5EF4-FFF2-40B4-BE49-F238E27FC236}">
                <a16:creationId xmlns:a16="http://schemas.microsoft.com/office/drawing/2014/main" id="{C5C73797-C13F-942D-3D51-2B627BE2A331}"/>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1B26F63-8EDF-58C9-DA69-B77737965F44}"/>
              </a:ext>
            </a:extLst>
          </p:cNvPr>
          <p:cNvSpPr>
            <a:spLocks noGrp="1" noChangeArrowheads="1"/>
          </p:cNvSpPr>
          <p:nvPr>
            <p:ph type="sldNum" sz="quarter" idx="5"/>
          </p:nvPr>
        </p:nvSpPr>
        <p:spPr>
          <a:ln/>
        </p:spPr>
        <p:txBody>
          <a:bodyPr/>
          <a:lstStyle/>
          <a:p>
            <a:fld id="{CB547A65-7478-CD42-B2F6-E7F25AC1BFCE}" type="slidenum">
              <a:rPr lang="en-US" altLang="en-US"/>
              <a:pPr/>
              <a:t>58</a:t>
            </a:fld>
            <a:endParaRPr lang="en-US" altLang="en-US"/>
          </a:p>
        </p:txBody>
      </p:sp>
      <p:sp>
        <p:nvSpPr>
          <p:cNvPr id="1087490" name="Rectangle 2">
            <a:extLst>
              <a:ext uri="{FF2B5EF4-FFF2-40B4-BE49-F238E27FC236}">
                <a16:creationId xmlns:a16="http://schemas.microsoft.com/office/drawing/2014/main" id="{44E9BBE3-CFFB-9AC0-FEAC-A4D64091BAD9}"/>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87491" name="Rectangle 3">
            <a:extLst>
              <a:ext uri="{FF2B5EF4-FFF2-40B4-BE49-F238E27FC236}">
                <a16:creationId xmlns:a16="http://schemas.microsoft.com/office/drawing/2014/main" id="{F9E32452-C4DB-C753-D6C7-7C8367B00E6F}"/>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Spend a lot of time on this slide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E83ACE4-E7DA-7ACA-3E8E-C51E99A93E22}"/>
              </a:ext>
            </a:extLst>
          </p:cNvPr>
          <p:cNvSpPr>
            <a:spLocks noGrp="1" noChangeArrowheads="1"/>
          </p:cNvSpPr>
          <p:nvPr>
            <p:ph type="sldNum" sz="quarter" idx="5"/>
          </p:nvPr>
        </p:nvSpPr>
        <p:spPr>
          <a:ln/>
        </p:spPr>
        <p:txBody>
          <a:bodyPr/>
          <a:lstStyle/>
          <a:p>
            <a:fld id="{A20C9ABB-B5B4-584D-B43C-11CD942E01D4}" type="slidenum">
              <a:rPr lang="en-US" altLang="en-US"/>
              <a:pPr/>
              <a:t>59</a:t>
            </a:fld>
            <a:endParaRPr lang="en-US" altLang="en-US"/>
          </a:p>
        </p:txBody>
      </p:sp>
      <p:sp>
        <p:nvSpPr>
          <p:cNvPr id="1140738" name="Rectangle 2">
            <a:extLst>
              <a:ext uri="{FF2B5EF4-FFF2-40B4-BE49-F238E27FC236}">
                <a16:creationId xmlns:a16="http://schemas.microsoft.com/office/drawing/2014/main" id="{2AFA7DD9-AFC9-6490-A40D-9264F2D50912}"/>
              </a:ext>
            </a:extLst>
          </p:cNvPr>
          <p:cNvSpPr>
            <a:spLocks noRot="1" noChangeArrowheads="1" noTextEdit="1"/>
          </p:cNvSpPr>
          <p:nvPr>
            <p:ph type="sldImg"/>
          </p:nvPr>
        </p:nvSpPr>
        <p:spPr>
          <a:ln/>
        </p:spPr>
      </p:sp>
      <p:sp>
        <p:nvSpPr>
          <p:cNvPr id="1140739" name="Rectangle 3">
            <a:extLst>
              <a:ext uri="{FF2B5EF4-FFF2-40B4-BE49-F238E27FC236}">
                <a16:creationId xmlns:a16="http://schemas.microsoft.com/office/drawing/2014/main" id="{1815DF30-44FF-B660-A0EA-3FC9EAE608A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A6CD138-B91D-B1D0-4B40-35E2FAE4F7F0}"/>
              </a:ext>
            </a:extLst>
          </p:cNvPr>
          <p:cNvSpPr>
            <a:spLocks noGrp="1" noChangeArrowheads="1"/>
          </p:cNvSpPr>
          <p:nvPr>
            <p:ph type="sldNum" sz="quarter" idx="5"/>
          </p:nvPr>
        </p:nvSpPr>
        <p:spPr>
          <a:ln/>
        </p:spPr>
        <p:txBody>
          <a:bodyPr/>
          <a:lstStyle/>
          <a:p>
            <a:fld id="{723205A7-5A80-834F-9E75-2BBBF32A218A}" type="slidenum">
              <a:rPr lang="en-US" altLang="en-US"/>
              <a:pPr/>
              <a:t>60</a:t>
            </a:fld>
            <a:endParaRPr lang="en-US" altLang="en-US"/>
          </a:p>
        </p:txBody>
      </p:sp>
      <p:sp>
        <p:nvSpPr>
          <p:cNvPr id="1173506" name="Rectangle 2">
            <a:extLst>
              <a:ext uri="{FF2B5EF4-FFF2-40B4-BE49-F238E27FC236}">
                <a16:creationId xmlns:a16="http://schemas.microsoft.com/office/drawing/2014/main" id="{9FD654D2-D2A7-D321-54FB-A71E4FEBD201}"/>
              </a:ext>
            </a:extLst>
          </p:cNvPr>
          <p:cNvSpPr>
            <a:spLocks noChangeArrowheads="1" noTextEdit="1"/>
          </p:cNvSpPr>
          <p:nvPr>
            <p:ph type="sldImg"/>
          </p:nvPr>
        </p:nvSpPr>
        <p:spPr bwMode="auto">
          <a:xfrm>
            <a:off x="1144588" y="685800"/>
            <a:ext cx="4572000" cy="3429000"/>
          </a:xfrm>
          <a:prstGeom prst="rect">
            <a:avLst/>
          </a:prstGeom>
          <a:solidFill>
            <a:srgbClr val="FFFFFF"/>
          </a:solidFill>
          <a:ln>
            <a:solidFill>
              <a:srgbClr val="000000"/>
            </a:solidFill>
            <a:miter lim="800000"/>
            <a:headEnd/>
            <a:tailEnd/>
          </a:ln>
        </p:spPr>
      </p:sp>
      <p:sp>
        <p:nvSpPr>
          <p:cNvPr id="1173507" name="Rectangle 3">
            <a:extLst>
              <a:ext uri="{FF2B5EF4-FFF2-40B4-BE49-F238E27FC236}">
                <a16:creationId xmlns:a16="http://schemas.microsoft.com/office/drawing/2014/main" id="{34D66709-90E8-399D-6EA2-3D136F99F0EA}"/>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The parametrized dynamic programming algorithm looks at all possible assignments of the SNPs in a window around a given SNP.</a:t>
            </a:r>
          </a:p>
          <a:p>
            <a:r>
              <a:rPr lang="en-US" altLang="en-US"/>
              <a:t>Point to picture, we move a sliding window computing all possible assignments on that window. </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697548F-1313-E881-9497-555ECD0D6461}"/>
              </a:ext>
            </a:extLst>
          </p:cNvPr>
          <p:cNvSpPr>
            <a:spLocks noGrp="1" noChangeArrowheads="1"/>
          </p:cNvSpPr>
          <p:nvPr>
            <p:ph type="sldNum" sz="quarter" idx="5"/>
          </p:nvPr>
        </p:nvSpPr>
        <p:spPr>
          <a:ln/>
        </p:spPr>
        <p:txBody>
          <a:bodyPr/>
          <a:lstStyle/>
          <a:p>
            <a:fld id="{54D12812-9039-8C45-A0F0-E025F0F675E0}" type="slidenum">
              <a:rPr lang="en-US" altLang="en-US"/>
              <a:pPr/>
              <a:t>61</a:t>
            </a:fld>
            <a:endParaRPr lang="en-US" altLang="en-US"/>
          </a:p>
        </p:txBody>
      </p:sp>
      <p:sp>
        <p:nvSpPr>
          <p:cNvPr id="891906" name="Rectangle 2">
            <a:extLst>
              <a:ext uri="{FF2B5EF4-FFF2-40B4-BE49-F238E27FC236}">
                <a16:creationId xmlns:a16="http://schemas.microsoft.com/office/drawing/2014/main" id="{3DC1A9D8-324A-D46A-5665-CC01ABAEF8A6}"/>
              </a:ext>
            </a:extLst>
          </p:cNvPr>
          <p:cNvSpPr>
            <a:spLocks noChangeArrowheads="1" noTextEdit="1"/>
          </p:cNvSpPr>
          <p:nvPr>
            <p:ph type="sldImg"/>
          </p:nvPr>
        </p:nvSpPr>
        <p:spPr>
          <a:xfrm>
            <a:off x="1146175" y="685800"/>
            <a:ext cx="4570413" cy="3427413"/>
          </a:xfrm>
          <a:solidFill>
            <a:srgbClr val="FFFFFF"/>
          </a:solidFill>
          <a:ln/>
        </p:spPr>
      </p:sp>
      <p:sp>
        <p:nvSpPr>
          <p:cNvPr id="891907" name="Text Box 3">
            <a:extLst>
              <a:ext uri="{FF2B5EF4-FFF2-40B4-BE49-F238E27FC236}">
                <a16:creationId xmlns:a16="http://schemas.microsoft.com/office/drawing/2014/main" id="{F2051FDC-9913-D818-070D-4319F43304CC}"/>
              </a:ext>
            </a:extLst>
          </p:cNvPr>
          <p:cNvSpPr txBox="1">
            <a:spLocks noChangeArrowheads="1"/>
          </p:cNvSpPr>
          <p:nvPr>
            <p:ph type="body" idx="1"/>
          </p:nvPr>
        </p:nvSpPr>
        <p:spPr>
          <a:xfrm>
            <a:off x="657225" y="3189288"/>
            <a:ext cx="7658100" cy="3000375"/>
          </a:xfrm>
          <a:ln/>
        </p:spPr>
        <p:txBody>
          <a:bodyPr wrap="none" anchor="ctr"/>
          <a:lstStyle/>
          <a:p>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CC317D6-AF74-D292-71C9-17BE13C704ED}"/>
              </a:ext>
            </a:extLst>
          </p:cNvPr>
          <p:cNvSpPr>
            <a:spLocks noGrp="1" noChangeArrowheads="1"/>
          </p:cNvSpPr>
          <p:nvPr>
            <p:ph type="sldNum" sz="quarter" idx="5"/>
          </p:nvPr>
        </p:nvSpPr>
        <p:spPr>
          <a:ln/>
        </p:spPr>
        <p:txBody>
          <a:bodyPr/>
          <a:lstStyle/>
          <a:p>
            <a:fld id="{4423EF8A-50F6-2A44-8D0B-6DFDD107040D}" type="slidenum">
              <a:rPr lang="en-US" altLang="en-US"/>
              <a:pPr/>
              <a:t>62</a:t>
            </a:fld>
            <a:endParaRPr lang="en-US" altLang="en-US"/>
          </a:p>
        </p:txBody>
      </p:sp>
      <p:sp>
        <p:nvSpPr>
          <p:cNvPr id="914434" name="Rectangle 2">
            <a:extLst>
              <a:ext uri="{FF2B5EF4-FFF2-40B4-BE49-F238E27FC236}">
                <a16:creationId xmlns:a16="http://schemas.microsoft.com/office/drawing/2014/main" id="{55E3E2EC-C7B5-D92D-DE2D-BCBD79E0374F}"/>
              </a:ext>
            </a:extLst>
          </p:cNvPr>
          <p:cNvSpPr>
            <a:spLocks noRot="1" noChangeArrowheads="1" noTextEdit="1"/>
          </p:cNvSpPr>
          <p:nvPr>
            <p:ph type="sldImg"/>
          </p:nvPr>
        </p:nvSpPr>
        <p:spPr>
          <a:xfrm>
            <a:off x="1144588" y="685800"/>
            <a:ext cx="4572000" cy="3429000"/>
          </a:xfrm>
          <a:ln/>
        </p:spPr>
      </p:sp>
      <p:sp>
        <p:nvSpPr>
          <p:cNvPr id="914435" name="Rectangle 3">
            <a:extLst>
              <a:ext uri="{FF2B5EF4-FFF2-40B4-BE49-F238E27FC236}">
                <a16:creationId xmlns:a16="http://schemas.microsoft.com/office/drawing/2014/main" id="{B103610B-7653-A269-4A98-9ACCA3F4B8B5}"/>
              </a:ext>
            </a:extLst>
          </p:cNvPr>
          <p:cNvSpPr>
            <a:spLocks noGrp="1" noChangeArrowheads="1"/>
          </p:cNvSpPr>
          <p:nvPr>
            <p:ph type="body" idx="1"/>
          </p:nvPr>
        </p:nvSpPr>
        <p:spPr>
          <a:xfrm>
            <a:off x="914400" y="4343400"/>
            <a:ext cx="5029200" cy="4114800"/>
          </a:xfrm>
        </p:spPr>
        <p:txBody>
          <a:bodyPr lIns="89913" tIns="44956" rIns="89913" bIns="44956"/>
          <a:lstStyle/>
          <a:p>
            <a:r>
              <a:rPr lang="en-US" altLang="en-US"/>
              <a:t>We see that in this region has significant overlap in blocks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0ACC840-81B1-C0C1-248F-993F33230D4E}"/>
              </a:ext>
            </a:extLst>
          </p:cNvPr>
          <p:cNvSpPr>
            <a:spLocks noGrp="1" noChangeArrowheads="1"/>
          </p:cNvSpPr>
          <p:nvPr>
            <p:ph type="sldNum" sz="quarter" idx="5"/>
          </p:nvPr>
        </p:nvSpPr>
        <p:spPr>
          <a:ln/>
        </p:spPr>
        <p:txBody>
          <a:bodyPr/>
          <a:lstStyle/>
          <a:p>
            <a:fld id="{5AC597E9-99D8-3F4D-8EE9-1D3E1241E9ED}" type="slidenum">
              <a:rPr lang="en-US" altLang="en-US"/>
              <a:pPr/>
              <a:t>63</a:t>
            </a:fld>
            <a:endParaRPr lang="en-US" altLang="en-US"/>
          </a:p>
        </p:txBody>
      </p:sp>
      <p:sp>
        <p:nvSpPr>
          <p:cNvPr id="893954" name="Rectangle 2">
            <a:extLst>
              <a:ext uri="{FF2B5EF4-FFF2-40B4-BE49-F238E27FC236}">
                <a16:creationId xmlns:a16="http://schemas.microsoft.com/office/drawing/2014/main" id="{0AD83AA6-8B73-F01B-01C0-A1A8C4D0BD24}"/>
              </a:ext>
            </a:extLst>
          </p:cNvPr>
          <p:cNvSpPr>
            <a:spLocks noRot="1" noChangeArrowheads="1" noTextEdit="1"/>
          </p:cNvSpPr>
          <p:nvPr>
            <p:ph type="sldImg"/>
          </p:nvPr>
        </p:nvSpPr>
        <p:spPr>
          <a:xfrm>
            <a:off x="1144588" y="685800"/>
            <a:ext cx="4572000" cy="3429000"/>
          </a:xfrm>
          <a:ln/>
        </p:spPr>
      </p:sp>
      <p:sp>
        <p:nvSpPr>
          <p:cNvPr id="893955" name="Rectangle 3">
            <a:extLst>
              <a:ext uri="{FF2B5EF4-FFF2-40B4-BE49-F238E27FC236}">
                <a16:creationId xmlns:a16="http://schemas.microsoft.com/office/drawing/2014/main" id="{E997E911-E4ED-D81D-D675-DDE8A5E99532}"/>
              </a:ext>
            </a:extLst>
          </p:cNvPr>
          <p:cNvSpPr>
            <a:spLocks noGrp="1" noChangeArrowheads="1"/>
          </p:cNvSpPr>
          <p:nvPr>
            <p:ph type="body" idx="1"/>
          </p:nvPr>
        </p:nvSpPr>
        <p:spPr>
          <a:xfrm>
            <a:off x="914400" y="4343400"/>
            <a:ext cx="5029200" cy="4114800"/>
          </a:xfrm>
        </p:spPr>
        <p:txBody>
          <a:bodyPr/>
          <a:lstStyle/>
          <a:p>
            <a:r>
              <a:rPr lang="en-US" altLang="en-US"/>
              <a:t>Here we compare the results from our method to the results of a block free method.  </a:t>
            </a:r>
          </a:p>
          <a:p>
            <a:r>
              <a:rPr lang="en-US" altLang="en-US"/>
              <a:t>For both of the methods we required that a SNP I only be used to infer a SNP j if there was no evidence of recombination between the two SNPs, for the block method this implies that the chromosome is partitioned into no four-gamete violation blocks.  </a:t>
            </a:r>
          </a:p>
          <a:p>
            <a:r>
              <a:rPr lang="en-US" altLang="en-US"/>
              <a:t>The figure suggests that the block free method will require fewer SNPs than the block method, although the graph is biased by the fact that different measures of informativeness are used for the two different methods. </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341680B-DA1C-F480-A35E-26F1DA6FABAA}"/>
              </a:ext>
            </a:extLst>
          </p:cNvPr>
          <p:cNvSpPr>
            <a:spLocks noGrp="1" noChangeArrowheads="1"/>
          </p:cNvSpPr>
          <p:nvPr>
            <p:ph type="sldNum" sz="quarter" idx="5"/>
          </p:nvPr>
        </p:nvSpPr>
        <p:spPr>
          <a:ln/>
        </p:spPr>
        <p:txBody>
          <a:bodyPr/>
          <a:lstStyle/>
          <a:p>
            <a:fld id="{B970B8E9-A98C-1C44-88F6-A44EB978C950}" type="slidenum">
              <a:rPr lang="en-US" altLang="en-US"/>
              <a:pPr/>
              <a:t>64</a:t>
            </a:fld>
            <a:endParaRPr lang="en-US" altLang="en-US"/>
          </a:p>
        </p:txBody>
      </p:sp>
      <p:sp>
        <p:nvSpPr>
          <p:cNvPr id="896002" name="Rectangle 2">
            <a:extLst>
              <a:ext uri="{FF2B5EF4-FFF2-40B4-BE49-F238E27FC236}">
                <a16:creationId xmlns:a16="http://schemas.microsoft.com/office/drawing/2014/main" id="{0B3671CE-7BAC-24B4-7873-86AA7309F903}"/>
              </a:ext>
            </a:extLst>
          </p:cNvPr>
          <p:cNvSpPr>
            <a:spLocks noRot="1" noChangeArrowheads="1" noTextEdit="1"/>
          </p:cNvSpPr>
          <p:nvPr>
            <p:ph type="sldImg"/>
          </p:nvPr>
        </p:nvSpPr>
        <p:spPr>
          <a:xfrm>
            <a:off x="1144588" y="685800"/>
            <a:ext cx="4572000" cy="3429000"/>
          </a:xfrm>
          <a:ln/>
        </p:spPr>
      </p:sp>
      <p:sp>
        <p:nvSpPr>
          <p:cNvPr id="896003" name="Rectangle 3">
            <a:extLst>
              <a:ext uri="{FF2B5EF4-FFF2-40B4-BE49-F238E27FC236}">
                <a16:creationId xmlns:a16="http://schemas.microsoft.com/office/drawing/2014/main" id="{A5D067BF-A605-8093-2C44-DCF6CDD7264A}"/>
              </a:ext>
            </a:extLst>
          </p:cNvPr>
          <p:cNvSpPr>
            <a:spLocks noGrp="1" noChangeArrowheads="1"/>
          </p:cNvSpPr>
          <p:nvPr>
            <p:ph type="body" idx="1"/>
          </p:nvPr>
        </p:nvSpPr>
        <p:spPr>
          <a:xfrm>
            <a:off x="914400" y="4343400"/>
            <a:ext cx="5029200" cy="4114800"/>
          </a:xfrm>
        </p:spPr>
        <p:txBody>
          <a:bodyPr/>
          <a:lstStyle/>
          <a:p>
            <a:r>
              <a:rPr lang="en-US" altLang="en-US"/>
              <a:t>This picutre shows the effects of increasing our window size, unsurprisingly the larger window size will allow us to capture more of the informativeness.  However we note that the measure is not robust ..</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EAF7C6A-A919-947F-9811-D25070CA4FB0}"/>
              </a:ext>
            </a:extLst>
          </p:cNvPr>
          <p:cNvSpPr>
            <a:spLocks noGrp="1" noChangeArrowheads="1"/>
          </p:cNvSpPr>
          <p:nvPr>
            <p:ph type="sldNum" sz="quarter" idx="5"/>
          </p:nvPr>
        </p:nvSpPr>
        <p:spPr>
          <a:ln/>
        </p:spPr>
        <p:txBody>
          <a:bodyPr/>
          <a:lstStyle/>
          <a:p>
            <a:fld id="{C0916C50-020A-7B47-A639-36543E967829}" type="slidenum">
              <a:rPr lang="en-US" altLang="en-US"/>
              <a:pPr/>
              <a:t>65</a:t>
            </a:fld>
            <a:endParaRPr lang="en-US" altLang="en-US"/>
          </a:p>
        </p:txBody>
      </p:sp>
      <p:sp>
        <p:nvSpPr>
          <p:cNvPr id="922626" name="Rectangle 2">
            <a:extLst>
              <a:ext uri="{FF2B5EF4-FFF2-40B4-BE49-F238E27FC236}">
                <a16:creationId xmlns:a16="http://schemas.microsoft.com/office/drawing/2014/main" id="{898E2999-22CF-8AC4-6C97-19C7188A9C00}"/>
              </a:ext>
            </a:extLst>
          </p:cNvPr>
          <p:cNvSpPr>
            <a:spLocks noRot="1" noChangeArrowheads="1" noTextEdit="1"/>
          </p:cNvSpPr>
          <p:nvPr>
            <p:ph type="sldImg"/>
          </p:nvPr>
        </p:nvSpPr>
        <p:spPr>
          <a:xfrm>
            <a:off x="1144588" y="685800"/>
            <a:ext cx="4572000" cy="3429000"/>
          </a:xfrm>
          <a:ln/>
        </p:spPr>
      </p:sp>
      <p:sp>
        <p:nvSpPr>
          <p:cNvPr id="922627" name="Rectangle 3">
            <a:extLst>
              <a:ext uri="{FF2B5EF4-FFF2-40B4-BE49-F238E27FC236}">
                <a16:creationId xmlns:a16="http://schemas.microsoft.com/office/drawing/2014/main" id="{232D3D1B-A474-B735-0390-BA3EADACDA20}"/>
              </a:ext>
            </a:extLst>
          </p:cNvPr>
          <p:cNvSpPr>
            <a:spLocks noGrp="1" noChangeArrowheads="1"/>
          </p:cNvSpPr>
          <p:nvPr>
            <p:ph type="body" idx="1"/>
          </p:nvPr>
        </p:nvSpPr>
        <p:spPr>
          <a:xfrm>
            <a:off x="914400" y="4343400"/>
            <a:ext cx="5029200" cy="4114800"/>
          </a:xfrm>
        </p:spPr>
        <p:txBody>
          <a:bodyPr lIns="89913" tIns="44956" rIns="89913" bIns="44956"/>
          <a:lstStyle/>
          <a:p>
            <a:r>
              <a:rPr lang="en-US" altLang="en-US"/>
              <a:t>This is analysis done on a Perlegen dataset, showing that the </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DAFFE8B-96DE-28F1-9EBE-92919B9A1661}"/>
              </a:ext>
            </a:extLst>
          </p:cNvPr>
          <p:cNvSpPr>
            <a:spLocks noGrp="1" noChangeArrowheads="1"/>
          </p:cNvSpPr>
          <p:nvPr>
            <p:ph type="sldNum" sz="quarter" idx="5"/>
          </p:nvPr>
        </p:nvSpPr>
        <p:spPr>
          <a:ln/>
        </p:spPr>
        <p:txBody>
          <a:bodyPr/>
          <a:lstStyle/>
          <a:p>
            <a:fld id="{52C8A7C7-A48E-574C-BF36-AEFE8CEE57C1}" type="slidenum">
              <a:rPr lang="en-US" altLang="en-US"/>
              <a:pPr/>
              <a:t>66</a:t>
            </a:fld>
            <a:endParaRPr lang="en-US" altLang="en-US"/>
          </a:p>
        </p:txBody>
      </p:sp>
      <p:sp>
        <p:nvSpPr>
          <p:cNvPr id="924674" name="Rectangle 2">
            <a:extLst>
              <a:ext uri="{FF2B5EF4-FFF2-40B4-BE49-F238E27FC236}">
                <a16:creationId xmlns:a16="http://schemas.microsoft.com/office/drawing/2014/main" id="{D1518E38-2767-089F-4309-C7A83F4DE12E}"/>
              </a:ext>
            </a:extLst>
          </p:cNvPr>
          <p:cNvSpPr>
            <a:spLocks noRot="1" noChangeArrowheads="1" noTextEdit="1"/>
          </p:cNvSpPr>
          <p:nvPr>
            <p:ph type="sldImg"/>
          </p:nvPr>
        </p:nvSpPr>
        <p:spPr>
          <a:xfrm>
            <a:off x="1144588" y="685800"/>
            <a:ext cx="4572000" cy="3429000"/>
          </a:xfrm>
          <a:ln/>
        </p:spPr>
      </p:sp>
      <p:sp>
        <p:nvSpPr>
          <p:cNvPr id="924675" name="Rectangle 3">
            <a:extLst>
              <a:ext uri="{FF2B5EF4-FFF2-40B4-BE49-F238E27FC236}">
                <a16:creationId xmlns:a16="http://schemas.microsoft.com/office/drawing/2014/main" id="{DFAB28CF-B5A5-2A31-7861-88B02A5B0B6D}"/>
              </a:ext>
            </a:extLst>
          </p:cNvPr>
          <p:cNvSpPr>
            <a:spLocks noGrp="1" noChangeArrowheads="1"/>
          </p:cNvSpPr>
          <p:nvPr>
            <p:ph type="body" idx="1"/>
          </p:nvPr>
        </p:nvSpPr>
        <p:spPr>
          <a:xfrm>
            <a:off x="914400" y="4343400"/>
            <a:ext cx="5029200" cy="4114800"/>
          </a:xfrm>
        </p:spPr>
        <p:txBody>
          <a:bodyPr lIns="89913" tIns="44956" rIns="89913" bIns="44956"/>
          <a:lstStyle/>
          <a:p>
            <a:r>
              <a:rPr lang="en-US" altLang="en-US"/>
              <a:t>This is a sanity check to show that the simple informativeness measure that we selected correlates well with our ability to impute SNPs from a missing sequence.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CD28323-15B9-74E2-45C5-3CE9C75D8114}"/>
              </a:ext>
            </a:extLst>
          </p:cNvPr>
          <p:cNvSpPr>
            <a:spLocks noGrp="1" noChangeArrowheads="1"/>
          </p:cNvSpPr>
          <p:nvPr>
            <p:ph type="sldNum" sz="quarter" idx="5"/>
          </p:nvPr>
        </p:nvSpPr>
        <p:spPr>
          <a:ln/>
        </p:spPr>
        <p:txBody>
          <a:bodyPr/>
          <a:lstStyle/>
          <a:p>
            <a:fld id="{6D15F226-84A1-F14A-B989-B8C22A39D15A}" type="slidenum">
              <a:rPr lang="en-US" altLang="en-US"/>
              <a:pPr/>
              <a:t>67</a:t>
            </a:fld>
            <a:endParaRPr lang="en-US" altLang="en-US"/>
          </a:p>
        </p:txBody>
      </p:sp>
      <p:sp>
        <p:nvSpPr>
          <p:cNvPr id="928770" name="Rectangle 2">
            <a:extLst>
              <a:ext uri="{FF2B5EF4-FFF2-40B4-BE49-F238E27FC236}">
                <a16:creationId xmlns:a16="http://schemas.microsoft.com/office/drawing/2014/main" id="{82116B62-69EB-09EE-67D7-C15233ED9171}"/>
              </a:ext>
            </a:extLst>
          </p:cNvPr>
          <p:cNvSpPr>
            <a:spLocks noRot="1" noChangeArrowheads="1" noTextEdit="1"/>
          </p:cNvSpPr>
          <p:nvPr>
            <p:ph type="sldImg"/>
          </p:nvPr>
        </p:nvSpPr>
        <p:spPr>
          <a:ln/>
        </p:spPr>
      </p:sp>
      <p:sp>
        <p:nvSpPr>
          <p:cNvPr id="928771" name="Rectangle 3">
            <a:extLst>
              <a:ext uri="{FF2B5EF4-FFF2-40B4-BE49-F238E27FC236}">
                <a16:creationId xmlns:a16="http://schemas.microsoft.com/office/drawing/2014/main" id="{B906F701-B94F-B2B6-2D4E-1D812E2B9F9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45DBAE2-B529-84E7-0CD6-4417F05C3F83}"/>
              </a:ext>
            </a:extLst>
          </p:cNvPr>
          <p:cNvSpPr>
            <a:spLocks noGrp="1" noChangeArrowheads="1"/>
          </p:cNvSpPr>
          <p:nvPr>
            <p:ph type="sldNum" sz="quarter" idx="5"/>
          </p:nvPr>
        </p:nvSpPr>
        <p:spPr>
          <a:ln/>
        </p:spPr>
        <p:txBody>
          <a:bodyPr/>
          <a:lstStyle/>
          <a:p>
            <a:fld id="{2FC04753-02E8-6142-A0CE-4C6DC9469D66}" type="slidenum">
              <a:rPr lang="en-US" altLang="en-US"/>
              <a:pPr/>
              <a:t>68</a:t>
            </a:fld>
            <a:endParaRPr lang="en-US" altLang="en-US"/>
          </a:p>
        </p:txBody>
      </p:sp>
      <p:sp>
        <p:nvSpPr>
          <p:cNvPr id="930818" name="Rectangle 2">
            <a:extLst>
              <a:ext uri="{FF2B5EF4-FFF2-40B4-BE49-F238E27FC236}">
                <a16:creationId xmlns:a16="http://schemas.microsoft.com/office/drawing/2014/main" id="{97AB740E-BD22-021E-0D80-F15C16AE50EE}"/>
              </a:ext>
            </a:extLst>
          </p:cNvPr>
          <p:cNvSpPr>
            <a:spLocks noRot="1" noChangeArrowheads="1" noTextEdit="1"/>
          </p:cNvSpPr>
          <p:nvPr>
            <p:ph type="sldImg"/>
          </p:nvPr>
        </p:nvSpPr>
        <p:spPr>
          <a:ln/>
        </p:spPr>
      </p:sp>
      <p:sp>
        <p:nvSpPr>
          <p:cNvPr id="930819" name="Rectangle 3">
            <a:extLst>
              <a:ext uri="{FF2B5EF4-FFF2-40B4-BE49-F238E27FC236}">
                <a16:creationId xmlns:a16="http://schemas.microsoft.com/office/drawing/2014/main" id="{AC311029-44B7-B5CF-95B0-ABB7AC685842}"/>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7A18E1D0-526B-F804-2A05-90E35F45473B}"/>
              </a:ext>
            </a:extLst>
          </p:cNvPr>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a:t>Click to edit Master title style</a:t>
            </a:r>
          </a:p>
        </p:txBody>
      </p:sp>
      <p:sp>
        <p:nvSpPr>
          <p:cNvPr id="51203" name="Rectangle 3">
            <a:extLst>
              <a:ext uri="{FF2B5EF4-FFF2-40B4-BE49-F238E27FC236}">
                <a16:creationId xmlns:a16="http://schemas.microsoft.com/office/drawing/2014/main" id="{CEDAC22C-5653-E92A-516C-32CAB55F0C8B}"/>
              </a:ext>
            </a:extLst>
          </p:cNvPr>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en-US" altLang="en-US" noProof="0"/>
              <a:t>Click to edit Master subtitle style</a:t>
            </a:r>
          </a:p>
        </p:txBody>
      </p:sp>
      <p:sp>
        <p:nvSpPr>
          <p:cNvPr id="51204" name="Rectangle 4">
            <a:extLst>
              <a:ext uri="{FF2B5EF4-FFF2-40B4-BE49-F238E27FC236}">
                <a16:creationId xmlns:a16="http://schemas.microsoft.com/office/drawing/2014/main" id="{E0055ED8-1BC4-E27D-95B5-01E9ACFAC2BB}"/>
              </a:ext>
            </a:extLst>
          </p:cNvPr>
          <p:cNvSpPr>
            <a:spLocks noGrp="1" noChangeArrowheads="1"/>
          </p:cNvSpPr>
          <p:nvPr>
            <p:ph type="dt" sz="half" idx="2"/>
          </p:nvPr>
        </p:nvSpPr>
        <p:spPr/>
        <p:txBody>
          <a:bodyPr/>
          <a:lstStyle>
            <a:lvl1pPr>
              <a:defRPr/>
            </a:lvl1pPr>
          </a:lstStyle>
          <a:p>
            <a:endParaRPr lang="en-US" altLang="en-US"/>
          </a:p>
        </p:txBody>
      </p:sp>
      <p:sp>
        <p:nvSpPr>
          <p:cNvPr id="51205" name="Rectangle 5">
            <a:extLst>
              <a:ext uri="{FF2B5EF4-FFF2-40B4-BE49-F238E27FC236}">
                <a16:creationId xmlns:a16="http://schemas.microsoft.com/office/drawing/2014/main" id="{9BADE33E-60E4-4ACD-986F-D2DD930820AE}"/>
              </a:ext>
            </a:extLst>
          </p:cNvPr>
          <p:cNvSpPr>
            <a:spLocks noGrp="1" noChangeArrowheads="1"/>
          </p:cNvSpPr>
          <p:nvPr>
            <p:ph type="ftr" sz="quarter" idx="3"/>
          </p:nvPr>
        </p:nvSpPr>
        <p:spPr>
          <a:xfrm>
            <a:off x="3124200" y="6243638"/>
            <a:ext cx="2895600" cy="457200"/>
          </a:xfrm>
        </p:spPr>
        <p:txBody>
          <a:bodyPr/>
          <a:lstStyle>
            <a:lvl1pPr>
              <a:defRPr/>
            </a:lvl1pPr>
          </a:lstStyle>
          <a:p>
            <a:endParaRPr lang="en-US" altLang="en-US"/>
          </a:p>
        </p:txBody>
      </p:sp>
      <p:sp>
        <p:nvSpPr>
          <p:cNvPr id="51206" name="Rectangle 6">
            <a:extLst>
              <a:ext uri="{FF2B5EF4-FFF2-40B4-BE49-F238E27FC236}">
                <a16:creationId xmlns:a16="http://schemas.microsoft.com/office/drawing/2014/main" id="{E01E74DC-5721-A7C0-FA4B-248FF7D6829E}"/>
              </a:ext>
            </a:extLst>
          </p:cNvPr>
          <p:cNvSpPr>
            <a:spLocks noGrp="1" noChangeArrowheads="1"/>
          </p:cNvSpPr>
          <p:nvPr>
            <p:ph type="sldNum" sz="quarter" idx="4"/>
          </p:nvPr>
        </p:nvSpPr>
        <p:spPr/>
        <p:txBody>
          <a:bodyPr/>
          <a:lstStyle>
            <a:lvl1pPr>
              <a:defRPr/>
            </a:lvl1pPr>
          </a:lstStyle>
          <a:p>
            <a:fld id="{308EF022-B228-164E-BEFB-4D2B828E36FB}" type="slidenum">
              <a:rPr lang="en-US" altLang="en-US"/>
              <a:pPr/>
              <a:t>‹#›</a:t>
            </a:fld>
            <a:endParaRPr lang="en-US" altLang="en-US"/>
          </a:p>
        </p:txBody>
      </p:sp>
      <p:sp>
        <p:nvSpPr>
          <p:cNvPr id="51207" name="Freeform 7">
            <a:extLst>
              <a:ext uri="{FF2B5EF4-FFF2-40B4-BE49-F238E27FC236}">
                <a16:creationId xmlns:a16="http://schemas.microsoft.com/office/drawing/2014/main" id="{9CBA75F0-23B4-E4EB-61B0-857863C9625F}"/>
              </a:ext>
            </a:extLst>
          </p:cNvPr>
          <p:cNvSpPr>
            <a:spLocks noChangeArrowheads="1"/>
          </p:cNvSpPr>
          <p:nvPr/>
        </p:nvSpPr>
        <p:spPr bwMode="auto">
          <a:xfrm>
            <a:off x="609600" y="1219200"/>
            <a:ext cx="79248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8" name="Line 8">
            <a:extLst>
              <a:ext uri="{FF2B5EF4-FFF2-40B4-BE49-F238E27FC236}">
                <a16:creationId xmlns:a16="http://schemas.microsoft.com/office/drawing/2014/main" id="{26D23C67-CB24-CA30-240D-B5A453820B51}"/>
              </a:ext>
            </a:extLst>
          </p:cNvPr>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0CAE8-A748-A9D4-A83C-2AB35D9020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D3AA5C-8568-2FC6-0E6C-08296508FF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174F3-ED55-4727-FD53-0DDEDB68261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0A8740C-14A3-EF61-46B5-B468D61020D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563435C-41F8-E9B0-363C-AB46FF2D41D9}"/>
              </a:ext>
            </a:extLst>
          </p:cNvPr>
          <p:cNvSpPr>
            <a:spLocks noGrp="1"/>
          </p:cNvSpPr>
          <p:nvPr>
            <p:ph type="sldNum" sz="quarter" idx="12"/>
          </p:nvPr>
        </p:nvSpPr>
        <p:spPr/>
        <p:txBody>
          <a:bodyPr/>
          <a:lstStyle>
            <a:lvl1pPr>
              <a:defRPr/>
            </a:lvl1pPr>
          </a:lstStyle>
          <a:p>
            <a:fld id="{75E56CD9-9E10-954F-B1F0-E07D90C37278}" type="slidenum">
              <a:rPr lang="en-US" altLang="en-US"/>
              <a:pPr/>
              <a:t>‹#›</a:t>
            </a:fld>
            <a:endParaRPr lang="en-US" altLang="en-US"/>
          </a:p>
        </p:txBody>
      </p:sp>
    </p:spTree>
    <p:extLst>
      <p:ext uri="{BB962C8B-B14F-4D97-AF65-F5344CB8AC3E}">
        <p14:creationId xmlns:p14="http://schemas.microsoft.com/office/powerpoint/2010/main" val="3841691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E66D-09FE-A2EB-ECD3-42C4A2AE85C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169A5B-FBC6-28B5-4BA0-F724869867F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55EB124F-FB4E-94EE-2B9F-1244ACA4604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8E4777E-1100-BFD5-7CCF-BED0043C424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4FA5356-69DE-8859-85C3-0831B9BBFF8F}"/>
              </a:ext>
            </a:extLst>
          </p:cNvPr>
          <p:cNvSpPr>
            <a:spLocks noGrp="1"/>
          </p:cNvSpPr>
          <p:nvPr>
            <p:ph type="sldNum" sz="quarter" idx="12"/>
          </p:nvPr>
        </p:nvSpPr>
        <p:spPr/>
        <p:txBody>
          <a:bodyPr/>
          <a:lstStyle>
            <a:lvl1pPr>
              <a:defRPr/>
            </a:lvl1pPr>
          </a:lstStyle>
          <a:p>
            <a:fld id="{799E8FE1-E9F1-1D4D-A914-45652F37DBDC}" type="slidenum">
              <a:rPr lang="en-US" altLang="en-US"/>
              <a:pPr/>
              <a:t>‹#›</a:t>
            </a:fld>
            <a:endParaRPr lang="en-US" altLang="en-US"/>
          </a:p>
        </p:txBody>
      </p:sp>
    </p:spTree>
    <p:extLst>
      <p:ext uri="{BB962C8B-B14F-4D97-AF65-F5344CB8AC3E}">
        <p14:creationId xmlns:p14="http://schemas.microsoft.com/office/powerpoint/2010/main" val="3392328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119B3-1822-E531-3654-2D2D7CC710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DD3B80-D4CD-5012-AD48-1D0475027690}"/>
              </a:ext>
            </a:extLst>
          </p:cNvPr>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CE0AB5-A8E8-6BF4-1285-61C0B6AD9A36}"/>
              </a:ext>
            </a:extLst>
          </p:cNvPr>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B945CC-8729-7306-65A6-6828F9E56770}"/>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C1BA8191-65BD-3EE6-E6A7-2850B0AA601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A01DCAF-67CB-E844-1F0B-03A8DEB36561}"/>
              </a:ext>
            </a:extLst>
          </p:cNvPr>
          <p:cNvSpPr>
            <a:spLocks noGrp="1"/>
          </p:cNvSpPr>
          <p:nvPr>
            <p:ph type="sldNum" sz="quarter" idx="12"/>
          </p:nvPr>
        </p:nvSpPr>
        <p:spPr/>
        <p:txBody>
          <a:bodyPr/>
          <a:lstStyle>
            <a:lvl1pPr>
              <a:defRPr/>
            </a:lvl1pPr>
          </a:lstStyle>
          <a:p>
            <a:fld id="{8AD8C9EF-0A84-7F4B-9F4E-C46EEBBB048C}" type="slidenum">
              <a:rPr lang="en-US" altLang="en-US"/>
              <a:pPr/>
              <a:t>‹#›</a:t>
            </a:fld>
            <a:endParaRPr lang="en-US" altLang="en-US"/>
          </a:p>
        </p:txBody>
      </p:sp>
    </p:spTree>
    <p:extLst>
      <p:ext uri="{BB962C8B-B14F-4D97-AF65-F5344CB8AC3E}">
        <p14:creationId xmlns:p14="http://schemas.microsoft.com/office/powerpoint/2010/main" val="1176704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9D6AC-A101-4668-D43A-D4FA202E1BAA}"/>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3B208D4-0F10-3E26-E378-D9328C4919FB}"/>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F4FFA8-1986-F535-A692-65DBFE4EAFC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1E9547-FA46-AFC9-6A82-AB10CD84D7F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42578A-6F78-8952-8CAD-F717FAF22651}"/>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F3D929-1092-E104-48B6-210F93ACA4A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2A503732-A1CA-D02D-5B08-0AF8605DA9FE}"/>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EA8F4FE2-6D46-7937-B1D0-E3893620136E}"/>
              </a:ext>
            </a:extLst>
          </p:cNvPr>
          <p:cNvSpPr>
            <a:spLocks noGrp="1"/>
          </p:cNvSpPr>
          <p:nvPr>
            <p:ph type="sldNum" sz="quarter" idx="12"/>
          </p:nvPr>
        </p:nvSpPr>
        <p:spPr/>
        <p:txBody>
          <a:bodyPr/>
          <a:lstStyle>
            <a:lvl1pPr>
              <a:defRPr/>
            </a:lvl1pPr>
          </a:lstStyle>
          <a:p>
            <a:fld id="{79AD0602-8404-0A45-A4BE-E93607629DB0}" type="slidenum">
              <a:rPr lang="en-US" altLang="en-US"/>
              <a:pPr/>
              <a:t>‹#›</a:t>
            </a:fld>
            <a:endParaRPr lang="en-US" altLang="en-US"/>
          </a:p>
        </p:txBody>
      </p:sp>
    </p:spTree>
    <p:extLst>
      <p:ext uri="{BB962C8B-B14F-4D97-AF65-F5344CB8AC3E}">
        <p14:creationId xmlns:p14="http://schemas.microsoft.com/office/powerpoint/2010/main" val="3520922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25182-9278-190B-400B-EC9A1FF999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95D9F3-48DE-0798-1330-96027E94D6E2}"/>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5150BB08-4266-10E9-DD79-ECE150AB905D}"/>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7A48760D-35CF-C415-AF6D-C14FFF64F140}"/>
              </a:ext>
            </a:extLst>
          </p:cNvPr>
          <p:cNvSpPr>
            <a:spLocks noGrp="1"/>
          </p:cNvSpPr>
          <p:nvPr>
            <p:ph type="sldNum" sz="quarter" idx="12"/>
          </p:nvPr>
        </p:nvSpPr>
        <p:spPr/>
        <p:txBody>
          <a:bodyPr/>
          <a:lstStyle>
            <a:lvl1pPr>
              <a:defRPr/>
            </a:lvl1pPr>
          </a:lstStyle>
          <a:p>
            <a:fld id="{9CF9D49E-5CCA-6245-9E93-F7D99F1B1D14}" type="slidenum">
              <a:rPr lang="en-US" altLang="en-US"/>
              <a:pPr/>
              <a:t>‹#›</a:t>
            </a:fld>
            <a:endParaRPr lang="en-US" altLang="en-US"/>
          </a:p>
        </p:txBody>
      </p:sp>
    </p:spTree>
    <p:extLst>
      <p:ext uri="{BB962C8B-B14F-4D97-AF65-F5344CB8AC3E}">
        <p14:creationId xmlns:p14="http://schemas.microsoft.com/office/powerpoint/2010/main" val="2441578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60D859-762E-7936-E491-489F825C6781}"/>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0A8A3FDD-6568-6702-F607-179FC6240CD5}"/>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1A75DFC-39B9-E3ED-4FF4-0279F48322E0}"/>
              </a:ext>
            </a:extLst>
          </p:cNvPr>
          <p:cNvSpPr>
            <a:spLocks noGrp="1"/>
          </p:cNvSpPr>
          <p:nvPr>
            <p:ph type="sldNum" sz="quarter" idx="12"/>
          </p:nvPr>
        </p:nvSpPr>
        <p:spPr/>
        <p:txBody>
          <a:bodyPr/>
          <a:lstStyle>
            <a:lvl1pPr>
              <a:defRPr/>
            </a:lvl1pPr>
          </a:lstStyle>
          <a:p>
            <a:fld id="{8D22E831-BF92-AD4C-B978-CF09F84DFD8B}" type="slidenum">
              <a:rPr lang="en-US" altLang="en-US"/>
              <a:pPr/>
              <a:t>‹#›</a:t>
            </a:fld>
            <a:endParaRPr lang="en-US" altLang="en-US"/>
          </a:p>
        </p:txBody>
      </p:sp>
    </p:spTree>
    <p:extLst>
      <p:ext uri="{BB962C8B-B14F-4D97-AF65-F5344CB8AC3E}">
        <p14:creationId xmlns:p14="http://schemas.microsoft.com/office/powerpoint/2010/main" val="4126450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40F05-BE3B-1C18-4DC0-3F78CDFAB87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3DF37B-6109-E312-EE42-CC39670C89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CCDB6A-C88C-2554-6046-25CE6C38E18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F10931-AF31-AB62-ABF7-7388018830F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8E9932D-BA25-57C4-B79A-BB795E3543D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6D1A1E3-6D0C-0F30-D2CC-E6D5FA5D9155}"/>
              </a:ext>
            </a:extLst>
          </p:cNvPr>
          <p:cNvSpPr>
            <a:spLocks noGrp="1"/>
          </p:cNvSpPr>
          <p:nvPr>
            <p:ph type="sldNum" sz="quarter" idx="12"/>
          </p:nvPr>
        </p:nvSpPr>
        <p:spPr/>
        <p:txBody>
          <a:bodyPr/>
          <a:lstStyle>
            <a:lvl1pPr>
              <a:defRPr/>
            </a:lvl1pPr>
          </a:lstStyle>
          <a:p>
            <a:fld id="{74CB135E-75F9-894B-BDCC-03FFE2F24101}" type="slidenum">
              <a:rPr lang="en-US" altLang="en-US"/>
              <a:pPr/>
              <a:t>‹#›</a:t>
            </a:fld>
            <a:endParaRPr lang="en-US" altLang="en-US"/>
          </a:p>
        </p:txBody>
      </p:sp>
    </p:spTree>
    <p:extLst>
      <p:ext uri="{BB962C8B-B14F-4D97-AF65-F5344CB8AC3E}">
        <p14:creationId xmlns:p14="http://schemas.microsoft.com/office/powerpoint/2010/main" val="793964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4B210-8135-CDFF-03B2-BC8F91FE20C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1ADE46-A107-1AAF-FAB9-2C95DEF3F73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91A2EA-A271-3C99-0711-3497C2D858D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936399-2AA5-ECE4-A54D-F2074E5662D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35455A73-A129-A39B-53F5-311115ED9C6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B9883F6-5A97-3674-FD05-32C4318DAB26}"/>
              </a:ext>
            </a:extLst>
          </p:cNvPr>
          <p:cNvSpPr>
            <a:spLocks noGrp="1"/>
          </p:cNvSpPr>
          <p:nvPr>
            <p:ph type="sldNum" sz="quarter" idx="12"/>
          </p:nvPr>
        </p:nvSpPr>
        <p:spPr/>
        <p:txBody>
          <a:bodyPr/>
          <a:lstStyle>
            <a:lvl1pPr>
              <a:defRPr/>
            </a:lvl1pPr>
          </a:lstStyle>
          <a:p>
            <a:fld id="{B3493904-652E-0B4C-963D-1FE45094E8B2}" type="slidenum">
              <a:rPr lang="en-US" altLang="en-US"/>
              <a:pPr/>
              <a:t>‹#›</a:t>
            </a:fld>
            <a:endParaRPr lang="en-US" altLang="en-US"/>
          </a:p>
        </p:txBody>
      </p:sp>
    </p:spTree>
    <p:extLst>
      <p:ext uri="{BB962C8B-B14F-4D97-AF65-F5344CB8AC3E}">
        <p14:creationId xmlns:p14="http://schemas.microsoft.com/office/powerpoint/2010/main" val="151059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F72ED-0B49-5C99-C2C6-DA93CEE983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1ABB36-8A5F-55C6-8523-A6577A24E9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F82931-FED6-BB62-D10C-B43E4368C9D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33497CD-7230-C32E-5B3C-FAF8DB20CB4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0B0B337-ABC2-A084-58FA-7AE900D05FD0}"/>
              </a:ext>
            </a:extLst>
          </p:cNvPr>
          <p:cNvSpPr>
            <a:spLocks noGrp="1"/>
          </p:cNvSpPr>
          <p:nvPr>
            <p:ph type="sldNum" sz="quarter" idx="12"/>
          </p:nvPr>
        </p:nvSpPr>
        <p:spPr/>
        <p:txBody>
          <a:bodyPr/>
          <a:lstStyle>
            <a:lvl1pPr>
              <a:defRPr/>
            </a:lvl1pPr>
          </a:lstStyle>
          <a:p>
            <a:fld id="{F1AAFD28-B1DA-9B44-A40C-23D60DAC08B8}" type="slidenum">
              <a:rPr lang="en-US" altLang="en-US"/>
              <a:pPr/>
              <a:t>‹#›</a:t>
            </a:fld>
            <a:endParaRPr lang="en-US" altLang="en-US"/>
          </a:p>
        </p:txBody>
      </p:sp>
    </p:spTree>
    <p:extLst>
      <p:ext uri="{BB962C8B-B14F-4D97-AF65-F5344CB8AC3E}">
        <p14:creationId xmlns:p14="http://schemas.microsoft.com/office/powerpoint/2010/main" val="3819277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76878-5A8C-25BA-6A6A-51F2A287AAD9}"/>
              </a:ext>
            </a:extLst>
          </p:cNvPr>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2CC89B-041C-29A2-5C15-A9491387E229}"/>
              </a:ext>
            </a:extLst>
          </p:cNvPr>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39249A-BFAC-A064-AF14-95180D86EB0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E466F03-2F6C-5156-26F3-26D2941D00B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1AF340B-069E-FEC6-D1BB-A91F2440C5F8}"/>
              </a:ext>
            </a:extLst>
          </p:cNvPr>
          <p:cNvSpPr>
            <a:spLocks noGrp="1"/>
          </p:cNvSpPr>
          <p:nvPr>
            <p:ph type="sldNum" sz="quarter" idx="12"/>
          </p:nvPr>
        </p:nvSpPr>
        <p:spPr/>
        <p:txBody>
          <a:bodyPr/>
          <a:lstStyle>
            <a:lvl1pPr>
              <a:defRPr/>
            </a:lvl1pPr>
          </a:lstStyle>
          <a:p>
            <a:fld id="{EEBA3857-DC33-6E44-864A-EABBCF24B664}" type="slidenum">
              <a:rPr lang="en-US" altLang="en-US"/>
              <a:pPr/>
              <a:t>‹#›</a:t>
            </a:fld>
            <a:endParaRPr lang="en-US" altLang="en-US"/>
          </a:p>
        </p:txBody>
      </p:sp>
    </p:spTree>
    <p:extLst>
      <p:ext uri="{BB962C8B-B14F-4D97-AF65-F5344CB8AC3E}">
        <p14:creationId xmlns:p14="http://schemas.microsoft.com/office/powerpoint/2010/main" val="908158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36438EBB-712D-03A7-C747-5CB82709C574}"/>
              </a:ext>
            </a:extLst>
          </p:cNvPr>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0179" name="Rectangle 3">
            <a:extLst>
              <a:ext uri="{FF2B5EF4-FFF2-40B4-BE49-F238E27FC236}">
                <a16:creationId xmlns:a16="http://schemas.microsoft.com/office/drawing/2014/main" id="{1EDADB61-5937-82B1-BB08-36EA306E1577}"/>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0180" name="Rectangle 4">
            <a:extLst>
              <a:ext uri="{FF2B5EF4-FFF2-40B4-BE49-F238E27FC236}">
                <a16:creationId xmlns:a16="http://schemas.microsoft.com/office/drawing/2014/main" id="{57D30CF7-7E6F-8CA8-4926-4919800D04F4}"/>
              </a:ext>
            </a:extLst>
          </p:cNvPr>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aseline="0">
                <a:latin typeface="+mj-lt"/>
              </a:defRPr>
            </a:lvl1pPr>
          </a:lstStyle>
          <a:p>
            <a:endParaRPr lang="en-US" altLang="en-US"/>
          </a:p>
        </p:txBody>
      </p:sp>
      <p:sp>
        <p:nvSpPr>
          <p:cNvPr id="50181" name="Rectangle 5">
            <a:extLst>
              <a:ext uri="{FF2B5EF4-FFF2-40B4-BE49-F238E27FC236}">
                <a16:creationId xmlns:a16="http://schemas.microsoft.com/office/drawing/2014/main" id="{936241B0-51CC-5D59-CB9B-6D5C7F208915}"/>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baseline="0">
                <a:latin typeface="+mj-lt"/>
              </a:defRPr>
            </a:lvl1pPr>
          </a:lstStyle>
          <a:p>
            <a:endParaRPr lang="en-US" altLang="en-US"/>
          </a:p>
        </p:txBody>
      </p:sp>
      <p:sp>
        <p:nvSpPr>
          <p:cNvPr id="50182" name="Rectangle 6">
            <a:extLst>
              <a:ext uri="{FF2B5EF4-FFF2-40B4-BE49-F238E27FC236}">
                <a16:creationId xmlns:a16="http://schemas.microsoft.com/office/drawing/2014/main" id="{379B09DB-8193-7BB6-800C-79BF93D25B0E}"/>
              </a:ext>
            </a:extLst>
          </p:cNvPr>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aseline="0">
                <a:latin typeface="+mj-lt"/>
              </a:defRPr>
            </a:lvl1pPr>
          </a:lstStyle>
          <a:p>
            <a:fld id="{D8C796CF-148C-B042-8CB7-8B7475A86882}" type="slidenum">
              <a:rPr lang="en-US" altLang="en-US"/>
              <a:pPr/>
              <a:t>‹#›</a:t>
            </a:fld>
            <a:endParaRPr lang="en-US" altLang="en-US"/>
          </a:p>
        </p:txBody>
      </p:sp>
      <p:sp>
        <p:nvSpPr>
          <p:cNvPr id="50183" name="Freeform 7">
            <a:extLst>
              <a:ext uri="{FF2B5EF4-FFF2-40B4-BE49-F238E27FC236}">
                <a16:creationId xmlns:a16="http://schemas.microsoft.com/office/drawing/2014/main" id="{313E0A71-7134-7FE3-4240-5F79C6AE5043}"/>
              </a:ext>
            </a:extLst>
          </p:cNvPr>
          <p:cNvSpPr>
            <a:spLocks noChangeArrowheads="1"/>
          </p:cNvSpPr>
          <p:nvPr/>
        </p:nvSpPr>
        <p:spPr bwMode="auto">
          <a:xfrm>
            <a:off x="381000" y="228600"/>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84" name="Line 8">
            <a:extLst>
              <a:ext uri="{FF2B5EF4-FFF2-40B4-BE49-F238E27FC236}">
                <a16:creationId xmlns:a16="http://schemas.microsoft.com/office/drawing/2014/main" id="{238D46FC-298B-9C45-00F3-4332B579E26E}"/>
              </a:ext>
            </a:extLst>
          </p:cNvPr>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rtl="0" fontAlgn="base">
        <a:spcBef>
          <a:spcPct val="0"/>
        </a:spcBef>
        <a:spcAft>
          <a:spcPct val="0"/>
        </a:spcAft>
        <a:defRPr sz="4200" kern="1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anose="02020404030301010803" pitchFamily="18" charset="0"/>
        </a:defRPr>
      </a:lvl2pPr>
      <a:lvl3pPr algn="l" rtl="0" fontAlgn="base">
        <a:spcBef>
          <a:spcPct val="0"/>
        </a:spcBef>
        <a:spcAft>
          <a:spcPct val="0"/>
        </a:spcAft>
        <a:defRPr sz="4200">
          <a:solidFill>
            <a:schemeClr val="tx2"/>
          </a:solidFill>
          <a:latin typeface="Garamond" panose="02020404030301010803" pitchFamily="18" charset="0"/>
        </a:defRPr>
      </a:lvl3pPr>
      <a:lvl4pPr algn="l" rtl="0" fontAlgn="base">
        <a:spcBef>
          <a:spcPct val="0"/>
        </a:spcBef>
        <a:spcAft>
          <a:spcPct val="0"/>
        </a:spcAft>
        <a:defRPr sz="4200">
          <a:solidFill>
            <a:schemeClr val="tx2"/>
          </a:solidFill>
          <a:latin typeface="Garamond" panose="02020404030301010803" pitchFamily="18" charset="0"/>
        </a:defRPr>
      </a:lvl4pPr>
      <a:lvl5pPr algn="l" rtl="0" fontAlgn="base">
        <a:spcBef>
          <a:spcPct val="0"/>
        </a:spcBef>
        <a:spcAft>
          <a:spcPct val="0"/>
        </a:spcAft>
        <a:defRPr sz="4200">
          <a:solidFill>
            <a:schemeClr val="tx2"/>
          </a:solidFill>
          <a:latin typeface="Garamond" panose="02020404030301010803" pitchFamily="18" charset="0"/>
        </a:defRPr>
      </a:lvl5pPr>
      <a:lvl6pPr marL="457200" algn="l" rtl="0" fontAlgn="base">
        <a:spcBef>
          <a:spcPct val="0"/>
        </a:spcBef>
        <a:spcAft>
          <a:spcPct val="0"/>
        </a:spcAft>
        <a:defRPr sz="4200">
          <a:solidFill>
            <a:schemeClr val="tx2"/>
          </a:solidFill>
          <a:latin typeface="Garamond" panose="02020404030301010803" pitchFamily="18" charset="0"/>
        </a:defRPr>
      </a:lvl6pPr>
      <a:lvl7pPr marL="914400" algn="l" rtl="0" fontAlgn="base">
        <a:spcBef>
          <a:spcPct val="0"/>
        </a:spcBef>
        <a:spcAft>
          <a:spcPct val="0"/>
        </a:spcAft>
        <a:defRPr sz="4200">
          <a:solidFill>
            <a:schemeClr val="tx2"/>
          </a:solidFill>
          <a:latin typeface="Garamond" panose="02020404030301010803" pitchFamily="18" charset="0"/>
        </a:defRPr>
      </a:lvl7pPr>
      <a:lvl8pPr marL="1371600" algn="l" rtl="0" fontAlgn="base">
        <a:spcBef>
          <a:spcPct val="0"/>
        </a:spcBef>
        <a:spcAft>
          <a:spcPct val="0"/>
        </a:spcAft>
        <a:defRPr sz="4200">
          <a:solidFill>
            <a:schemeClr val="tx2"/>
          </a:solidFill>
          <a:latin typeface="Garamond" panose="02020404030301010803" pitchFamily="18" charset="0"/>
        </a:defRPr>
      </a:lvl8pPr>
      <a:lvl9pPr marL="1828800" algn="l" rtl="0" fontAlgn="base">
        <a:spcBef>
          <a:spcPct val="0"/>
        </a:spcBef>
        <a:spcAft>
          <a:spcPct val="0"/>
        </a:spcAft>
        <a:defRPr sz="4200">
          <a:solidFill>
            <a:schemeClr val="tx2"/>
          </a:solidFill>
          <a:latin typeface="Garamond" panose="02020404030301010803" pitchFamily="18" charset="0"/>
        </a:defRPr>
      </a:lvl9pPr>
    </p:titleStyle>
    <p:bodyStyle>
      <a:lvl1pPr marL="342900" indent="-342900" algn="l" rtl="0" fontAlgn="base">
        <a:spcBef>
          <a:spcPct val="20000"/>
        </a:spcBef>
        <a:spcAft>
          <a:spcPct val="0"/>
        </a:spcAft>
        <a:buClr>
          <a:schemeClr val="accent1"/>
        </a:buClr>
        <a:buSzPct val="65000"/>
        <a:buFont typeface="Wingdings" pitchFamily="2" charset="2"/>
        <a:buChar char="n"/>
        <a:defRPr sz="3000" kern="12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pitchFamily="2" charset="2"/>
        <a:buChar char="q"/>
        <a:defRPr sz="2600" kern="1200">
          <a:solidFill>
            <a:schemeClr val="tx1"/>
          </a:solidFill>
          <a:latin typeface="+mn-lt"/>
          <a:ea typeface="+mn-ea"/>
          <a:cs typeface="+mn-cs"/>
        </a:defRPr>
      </a:lvl2pPr>
      <a:lvl3pPr marL="1022350" indent="-350838" algn="l" rtl="0" fontAlgn="base">
        <a:spcBef>
          <a:spcPct val="20000"/>
        </a:spcBef>
        <a:spcAft>
          <a:spcPct val="0"/>
        </a:spcAft>
        <a:buClr>
          <a:schemeClr val="accent1"/>
        </a:buClr>
        <a:buSzPct val="65000"/>
        <a:buFont typeface="Wingdings" pitchFamily="2" charset="2"/>
        <a:buChar char="n"/>
        <a:defRPr sz="2200" kern="1200">
          <a:solidFill>
            <a:schemeClr val="tx1"/>
          </a:solidFill>
          <a:latin typeface="+mn-lt"/>
          <a:ea typeface="+mn-ea"/>
          <a:cs typeface="+mn-cs"/>
        </a:defRPr>
      </a:lvl3pPr>
      <a:lvl4pPr marL="1339850" indent="-315913" algn="l" rtl="0" fontAlgn="base">
        <a:spcBef>
          <a:spcPct val="20000"/>
        </a:spcBef>
        <a:spcAft>
          <a:spcPct val="0"/>
        </a:spcAft>
        <a:buClr>
          <a:schemeClr val="accent2"/>
        </a:buClr>
        <a:buSzPct val="70000"/>
        <a:buFont typeface="Wingdings" pitchFamily="2" charset="2"/>
        <a:buChar char="q"/>
        <a:defRPr sz="2000" kern="1200">
          <a:solidFill>
            <a:schemeClr val="tx1"/>
          </a:solidFill>
          <a:latin typeface="+mn-lt"/>
          <a:ea typeface="+mn-ea"/>
          <a:cs typeface="+mn-cs"/>
        </a:defRPr>
      </a:lvl4pPr>
      <a:lvl5pPr marL="1681163" indent="-339725" algn="l" rtl="0" fontAlgn="base">
        <a:spcBef>
          <a:spcPct val="20000"/>
        </a:spcBef>
        <a:spcAft>
          <a:spcPct val="0"/>
        </a:spcAft>
        <a:buClr>
          <a:schemeClr val="accent1"/>
        </a:buClr>
        <a:buSzPct val="75000"/>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13.xml"/><Relationship Id="rId5" Type="http://schemas.openxmlformats.org/officeDocument/2006/relationships/image" Target="../media/image6.jpeg"/><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1.png"/><Relationship Id="rId5" Type="http://schemas.openxmlformats.org/officeDocument/2006/relationships/image" Target="../media/image6.jpe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1.png"/><Relationship Id="rId5" Type="http://schemas.openxmlformats.org/officeDocument/2006/relationships/image" Target="../media/image6.jpe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4.xml"/><Relationship Id="rId1" Type="http://schemas.openxmlformats.org/officeDocument/2006/relationships/tags" Target="../tags/tag18.xml"/><Relationship Id="rId4" Type="http://schemas.openxmlformats.org/officeDocument/2006/relationships/image" Target="../media/image6.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19.xml"/><Relationship Id="rId4" Type="http://schemas.openxmlformats.org/officeDocument/2006/relationships/image" Target="../media/image6.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xml"/><Relationship Id="rId1" Type="http://schemas.openxmlformats.org/officeDocument/2006/relationships/tags" Target="../tags/tag20.xml"/><Relationship Id="rId4" Type="http://schemas.openxmlformats.org/officeDocument/2006/relationships/image" Target="../media/image6.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3.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4.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5.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xml"/><Relationship Id="rId1" Type="http://schemas.openxmlformats.org/officeDocument/2006/relationships/tags" Target="../tags/tag25.xml"/><Relationship Id="rId4" Type="http://schemas.openxmlformats.org/officeDocument/2006/relationships/image" Target="../media/image6.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4.xml"/><Relationship Id="rId1" Type="http://schemas.openxmlformats.org/officeDocument/2006/relationships/tags" Target="../tags/tag26.xml"/><Relationship Id="rId4" Type="http://schemas.openxmlformats.org/officeDocument/2006/relationships/image" Target="../media/image6.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4.xml"/><Relationship Id="rId1" Type="http://schemas.openxmlformats.org/officeDocument/2006/relationships/tags" Target="../tags/tag27.xml"/><Relationship Id="rId4" Type="http://schemas.openxmlformats.org/officeDocument/2006/relationships/image" Target="../media/image6.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xml"/><Relationship Id="rId1" Type="http://schemas.openxmlformats.org/officeDocument/2006/relationships/tags" Target="../tags/tag28.xml"/><Relationship Id="rId4" Type="http://schemas.openxmlformats.org/officeDocument/2006/relationships/image" Target="../media/image6.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4.xml"/><Relationship Id="rId1" Type="http://schemas.openxmlformats.org/officeDocument/2006/relationships/tags" Target="../tags/tag29.xml"/><Relationship Id="rId4" Type="http://schemas.openxmlformats.org/officeDocument/2006/relationships/image" Target="../media/image6.jpe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16.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9.png"/></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3" name="Rectangle 3">
            <a:extLst>
              <a:ext uri="{FF2B5EF4-FFF2-40B4-BE49-F238E27FC236}">
                <a16:creationId xmlns:a16="http://schemas.microsoft.com/office/drawing/2014/main" id="{A194A553-7F75-5A5A-8B71-E4C589ADA8F0}"/>
              </a:ext>
            </a:extLst>
          </p:cNvPr>
          <p:cNvSpPr>
            <a:spLocks noGrp="1" noChangeArrowheads="1"/>
          </p:cNvSpPr>
          <p:nvPr>
            <p:ph type="subTitle" idx="1"/>
          </p:nvPr>
        </p:nvSpPr>
        <p:spPr>
          <a:xfrm>
            <a:off x="1828800" y="3886200"/>
            <a:ext cx="6553200" cy="1752600"/>
          </a:xfrm>
        </p:spPr>
        <p:txBody>
          <a:bodyPr/>
          <a:lstStyle/>
          <a:p>
            <a:r>
              <a:rPr lang="en-US" altLang="en-US">
                <a:solidFill>
                  <a:srgbClr val="33CC33"/>
                </a:solidFill>
              </a:rPr>
              <a:t>Sorin Istrail</a:t>
            </a:r>
          </a:p>
          <a:p>
            <a:endParaRPr lang="en-US" altLang="en-US">
              <a:solidFill>
                <a:srgbClr val="33CC33"/>
              </a:solidFill>
            </a:endParaRPr>
          </a:p>
          <a:p>
            <a:r>
              <a:rPr lang="en-US" altLang="en-US">
                <a:solidFill>
                  <a:srgbClr val="CC6600"/>
                </a:solidFill>
              </a:rPr>
              <a:t>California Institute of Technology</a:t>
            </a:r>
          </a:p>
        </p:txBody>
      </p:sp>
      <p:sp>
        <p:nvSpPr>
          <p:cNvPr id="778245" name="Rectangle 5">
            <a:extLst>
              <a:ext uri="{FF2B5EF4-FFF2-40B4-BE49-F238E27FC236}">
                <a16:creationId xmlns:a16="http://schemas.microsoft.com/office/drawing/2014/main" id="{86B21245-51B6-C919-5CF6-5EBA2B0607EB}"/>
              </a:ext>
            </a:extLst>
          </p:cNvPr>
          <p:cNvSpPr>
            <a:spLocks noGrp="1" noChangeArrowheads="1"/>
          </p:cNvSpPr>
          <p:nvPr>
            <p:ph type="ctrTitle"/>
          </p:nvPr>
        </p:nvSpPr>
        <p:spPr>
          <a:noFill/>
          <a:ln/>
        </p:spPr>
        <p:txBody>
          <a:bodyPr/>
          <a:lstStyle/>
          <a:p>
            <a:r>
              <a:rPr lang="en-US" altLang="en-US" sz="4000" b="1"/>
              <a:t>SNPs and the Human Genome:</a:t>
            </a:r>
            <a:br>
              <a:rPr lang="en-US" altLang="en-US" sz="4000" b="1"/>
            </a:br>
            <a:r>
              <a:rPr lang="en-US" altLang="en-US" sz="4000" b="1"/>
              <a:t>The Minimal Informative Subset</a:t>
            </a:r>
            <a:endParaRPr lang="en-US" alt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722" name="Rectangle 2">
            <a:extLst>
              <a:ext uri="{FF2B5EF4-FFF2-40B4-BE49-F238E27FC236}">
                <a16:creationId xmlns:a16="http://schemas.microsoft.com/office/drawing/2014/main" id="{B599E282-E157-BA3D-0111-327AF0F90DA1}"/>
              </a:ext>
            </a:extLst>
          </p:cNvPr>
          <p:cNvSpPr>
            <a:spLocks noGrp="1" noChangeArrowheads="1"/>
          </p:cNvSpPr>
          <p:nvPr>
            <p:ph type="title"/>
          </p:nvPr>
        </p:nvSpPr>
        <p:spPr/>
        <p:txBody>
          <a:bodyPr/>
          <a:lstStyle/>
          <a:p>
            <a:r>
              <a:rPr lang="en-US" altLang="en-US" b="1"/>
              <a:t>Collaborators</a:t>
            </a:r>
          </a:p>
        </p:txBody>
      </p:sp>
      <p:sp>
        <p:nvSpPr>
          <p:cNvPr id="1182723" name="Rectangle 3">
            <a:extLst>
              <a:ext uri="{FF2B5EF4-FFF2-40B4-BE49-F238E27FC236}">
                <a16:creationId xmlns:a16="http://schemas.microsoft.com/office/drawing/2014/main" id="{B769E2FE-F9BE-FC1A-9427-8ACC41E8BB12}"/>
              </a:ext>
            </a:extLst>
          </p:cNvPr>
          <p:cNvSpPr>
            <a:spLocks noGrp="1" noChangeArrowheads="1"/>
          </p:cNvSpPr>
          <p:nvPr>
            <p:ph type="body" idx="1"/>
          </p:nvPr>
        </p:nvSpPr>
        <p:spPr>
          <a:xfrm>
            <a:off x="381000" y="1524000"/>
            <a:ext cx="8229600" cy="4530725"/>
          </a:xfrm>
        </p:spPr>
        <p:txBody>
          <a:bodyPr/>
          <a:lstStyle/>
          <a:p>
            <a:r>
              <a:rPr lang="en-US" altLang="en-US"/>
              <a:t>Vineet Bafna (UCSD)</a:t>
            </a:r>
          </a:p>
          <a:p>
            <a:r>
              <a:rPr lang="en-US" altLang="en-US"/>
              <a:t>Bjarni Halldorsson (deCode Iceland)</a:t>
            </a:r>
          </a:p>
          <a:p>
            <a:r>
              <a:rPr lang="en-US" altLang="en-US"/>
              <a:t>Russell Schwartz (Carnegie Mellon)</a:t>
            </a:r>
          </a:p>
          <a:p>
            <a:r>
              <a:rPr lang="en-US" altLang="en-US"/>
              <a:t>Andy Clark (Cornell)</a:t>
            </a:r>
          </a:p>
          <a:p>
            <a:r>
              <a:rPr lang="en-US" altLang="en-US"/>
              <a:t>Ross Lippert (MIT)</a:t>
            </a:r>
          </a:p>
          <a:p>
            <a:r>
              <a:rPr lang="en-US" altLang="en-US"/>
              <a:t>Francisco de la Vega (Applied Biosystems)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098" name="Rectangle 2">
            <a:extLst>
              <a:ext uri="{FF2B5EF4-FFF2-40B4-BE49-F238E27FC236}">
                <a16:creationId xmlns:a16="http://schemas.microsoft.com/office/drawing/2014/main" id="{70AC01AE-C812-D2FB-EBDB-04EDEF12567D}"/>
              </a:ext>
            </a:extLst>
          </p:cNvPr>
          <p:cNvSpPr>
            <a:spLocks noGrp="1" noChangeArrowheads="1"/>
          </p:cNvSpPr>
          <p:nvPr>
            <p:ph type="title"/>
          </p:nvPr>
        </p:nvSpPr>
        <p:spPr/>
        <p:txBody>
          <a:bodyPr/>
          <a:lstStyle/>
          <a:p>
            <a:r>
              <a:rPr lang="en-US" altLang="en-US" b="1"/>
              <a:t>Overview</a:t>
            </a:r>
            <a:endParaRPr lang="en-US" altLang="en-US"/>
          </a:p>
        </p:txBody>
      </p:sp>
      <p:sp>
        <p:nvSpPr>
          <p:cNvPr id="1028099" name="Rectangle 3">
            <a:extLst>
              <a:ext uri="{FF2B5EF4-FFF2-40B4-BE49-F238E27FC236}">
                <a16:creationId xmlns:a16="http://schemas.microsoft.com/office/drawing/2014/main" id="{79D799B6-1B84-1840-2DE9-A2F5590E7B71}"/>
              </a:ext>
            </a:extLst>
          </p:cNvPr>
          <p:cNvSpPr>
            <a:spLocks noGrp="1" noChangeArrowheads="1"/>
          </p:cNvSpPr>
          <p:nvPr>
            <p:ph type="body" idx="1"/>
          </p:nvPr>
        </p:nvSpPr>
        <p:spPr/>
        <p:txBody>
          <a:bodyPr/>
          <a:lstStyle/>
          <a:p>
            <a:r>
              <a:rPr lang="en-US" altLang="en-US" sz="2400"/>
              <a:t>Introduction: </a:t>
            </a:r>
          </a:p>
          <a:p>
            <a:pPr>
              <a:buFont typeface="Wingdings" pitchFamily="2" charset="2"/>
              <a:buNone/>
            </a:pPr>
            <a:r>
              <a:rPr lang="en-US" altLang="en-US" sz="2400"/>
              <a:t>        SNPs, Haplotypes, LD</a:t>
            </a:r>
          </a:p>
          <a:p>
            <a:r>
              <a:rPr lang="en-US" altLang="en-US" sz="2400"/>
              <a:t>A Data Compression Problem: </a:t>
            </a:r>
          </a:p>
          <a:p>
            <a:pPr>
              <a:buFont typeface="Wingdings" pitchFamily="2" charset="2"/>
              <a:buNone/>
            </a:pPr>
            <a:r>
              <a:rPr lang="en-US" altLang="en-US" sz="2400"/>
              <a:t>        The Minimum Informative Subset</a:t>
            </a:r>
          </a:p>
          <a:p>
            <a:r>
              <a:rPr lang="en-US" altLang="en-US" sz="2400"/>
              <a:t>A New Measure:</a:t>
            </a:r>
          </a:p>
          <a:p>
            <a:pPr>
              <a:buFont typeface="Wingdings" pitchFamily="2" charset="2"/>
              <a:buNone/>
            </a:pPr>
            <a:r>
              <a:rPr lang="en-US" altLang="en-US" sz="2400"/>
              <a:t>        Informativeness</a:t>
            </a:r>
          </a:p>
          <a:p>
            <a:r>
              <a:rPr lang="en-US" altLang="en-US" sz="2400"/>
              <a:t>Algorithms for the Minimum Informative Subset</a:t>
            </a:r>
          </a:p>
          <a:p>
            <a:r>
              <a:rPr lang="en-US" altLang="en-US" sz="2400"/>
              <a:t>Conclusions</a:t>
            </a:r>
          </a:p>
          <a:p>
            <a:r>
              <a:rPr lang="en-US" altLang="en-US" sz="2400"/>
              <a:t>Future Work</a:t>
            </a:r>
          </a:p>
          <a:p>
            <a:pPr>
              <a:buFont typeface="Wingdings" pitchFamily="2" charset="2"/>
              <a:buNone/>
            </a:pPr>
            <a:r>
              <a:rPr lang="en-US" altLang="en-US"/>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0" name="Rectangle 2">
            <a:extLst>
              <a:ext uri="{FF2B5EF4-FFF2-40B4-BE49-F238E27FC236}">
                <a16:creationId xmlns:a16="http://schemas.microsoft.com/office/drawing/2014/main" id="{2F2BB9A8-EB9A-47D6-A3D1-D41E7A231FF4}"/>
              </a:ext>
            </a:extLst>
          </p:cNvPr>
          <p:cNvSpPr>
            <a:spLocks noGrp="1" noChangeArrowheads="1"/>
          </p:cNvSpPr>
          <p:nvPr>
            <p:ph type="title"/>
          </p:nvPr>
        </p:nvSpPr>
        <p:spPr/>
        <p:txBody>
          <a:bodyPr/>
          <a:lstStyle/>
          <a:p>
            <a:r>
              <a:rPr lang="en-US" altLang="en-US" b="1"/>
              <a:t>Introduction</a:t>
            </a:r>
            <a:endParaRPr lang="en-US" altLang="en-US"/>
          </a:p>
        </p:txBody>
      </p:sp>
      <p:sp>
        <p:nvSpPr>
          <p:cNvPr id="780291" name="Rectangle 3">
            <a:extLst>
              <a:ext uri="{FF2B5EF4-FFF2-40B4-BE49-F238E27FC236}">
                <a16:creationId xmlns:a16="http://schemas.microsoft.com/office/drawing/2014/main" id="{36BE56E1-28B1-5ED0-0F70-BFC819D28ABC}"/>
              </a:ext>
            </a:extLst>
          </p:cNvPr>
          <p:cNvSpPr>
            <a:spLocks noGrp="1" noChangeArrowheads="1"/>
          </p:cNvSpPr>
          <p:nvPr>
            <p:ph type="body" idx="1"/>
          </p:nvPr>
        </p:nvSpPr>
        <p:spPr/>
        <p:txBody>
          <a:bodyPr/>
          <a:lstStyle/>
          <a:p>
            <a:pPr>
              <a:buFont typeface="Wingdings" pitchFamily="2" charset="2"/>
              <a:buNone/>
            </a:pPr>
            <a:endParaRPr lang="en-US" altLang="en-US" sz="4000">
              <a:solidFill>
                <a:srgbClr val="FF0000"/>
              </a:solidFill>
              <a:latin typeface="Impact" panose="020B0806030902050204" pitchFamily="34" charset="0"/>
            </a:endParaRPr>
          </a:p>
          <a:p>
            <a:pPr>
              <a:buFont typeface="Wingdings" pitchFamily="2" charset="2"/>
              <a:buNone/>
            </a:pPr>
            <a:endParaRPr lang="en-US" altLang="en-US" sz="4000">
              <a:solidFill>
                <a:srgbClr val="FF0000"/>
              </a:solidFill>
              <a:latin typeface="Impact" panose="020B0806030902050204" pitchFamily="34" charset="0"/>
            </a:endParaRPr>
          </a:p>
          <a:p>
            <a:pPr>
              <a:buFont typeface="Wingdings" pitchFamily="2" charset="2"/>
              <a:buNone/>
            </a:pPr>
            <a:endParaRPr lang="en-US" altLang="en-US" sz="4000">
              <a:solidFill>
                <a:srgbClr val="FF0000"/>
              </a:solidFill>
              <a:latin typeface="Impact" panose="020B0806030902050204" pitchFamily="34" charset="0"/>
            </a:endParaRPr>
          </a:p>
          <a:p>
            <a:pPr>
              <a:buFont typeface="Wingdings" pitchFamily="2" charset="2"/>
              <a:buNone/>
            </a:pPr>
            <a:r>
              <a:rPr lang="en-US" altLang="en-US" sz="4000">
                <a:solidFill>
                  <a:srgbClr val="FF0000"/>
                </a:solidFill>
                <a:latin typeface="Impact" panose="020B0806030902050204" pitchFamily="34" charset="0"/>
              </a:rPr>
              <a:t>SNPs, HAPLOTYPES and 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339" name="Text Box 3">
            <a:extLst>
              <a:ext uri="{FF2B5EF4-FFF2-40B4-BE49-F238E27FC236}">
                <a16:creationId xmlns:a16="http://schemas.microsoft.com/office/drawing/2014/main" id="{BD5AC1C5-0ED7-82CF-E4B5-275B3FD6953A}"/>
              </a:ext>
            </a:extLst>
          </p:cNvPr>
          <p:cNvSpPr txBox="1">
            <a:spLocks noChangeArrowheads="1"/>
          </p:cNvSpPr>
          <p:nvPr/>
        </p:nvSpPr>
        <p:spPr bwMode="auto">
          <a:xfrm>
            <a:off x="1066800" y="2940050"/>
            <a:ext cx="7620000" cy="10064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hr-HR" altLang="en-US" sz="2000" b="1" baseline="0"/>
              <a:t>A SNP is a position in a genome at which two or more different bases occur in the population, each with a frequency &gt;1%.</a:t>
            </a:r>
            <a:endParaRPr lang="en-GB" altLang="en-US" sz="2000" b="1" baseline="0"/>
          </a:p>
        </p:txBody>
      </p:sp>
      <p:sp>
        <p:nvSpPr>
          <p:cNvPr id="782340" name="Text Box 4">
            <a:extLst>
              <a:ext uri="{FF2B5EF4-FFF2-40B4-BE49-F238E27FC236}">
                <a16:creationId xmlns:a16="http://schemas.microsoft.com/office/drawing/2014/main" id="{3F8B9C0D-54B1-45A6-700E-F97D43689ECE}"/>
              </a:ext>
            </a:extLst>
          </p:cNvPr>
          <p:cNvSpPr txBox="1">
            <a:spLocks noChangeArrowheads="1"/>
          </p:cNvSpPr>
          <p:nvPr/>
        </p:nvSpPr>
        <p:spPr bwMode="auto">
          <a:xfrm>
            <a:off x="1905000" y="1600200"/>
            <a:ext cx="5410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3200" b="1" baseline="0">
                <a:solidFill>
                  <a:srgbClr val="0000FF"/>
                </a:solidFill>
                <a:latin typeface="Courier New" panose="02070309020205020404" pitchFamily="49" charset="0"/>
              </a:rPr>
              <a:t>GATTTAGATC</a:t>
            </a:r>
            <a:r>
              <a:rPr lang="en-US" altLang="en-US" sz="3200" b="1" baseline="0">
                <a:solidFill>
                  <a:srgbClr val="FF0066"/>
                </a:solidFill>
                <a:latin typeface="Courier New" panose="02070309020205020404" pitchFamily="49" charset="0"/>
              </a:rPr>
              <a:t>G</a:t>
            </a:r>
            <a:r>
              <a:rPr lang="en-US" altLang="en-US" sz="3200" b="1" baseline="0">
                <a:solidFill>
                  <a:srgbClr val="0000FF"/>
                </a:solidFill>
                <a:latin typeface="Courier New" panose="02070309020205020404" pitchFamily="49" charset="0"/>
              </a:rPr>
              <a:t>CGATAGAG</a:t>
            </a:r>
            <a:endParaRPr lang="en-US" altLang="en-US" sz="3200" b="1" baseline="0">
              <a:latin typeface="Courier New" panose="02070309020205020404" pitchFamily="49" charset="0"/>
            </a:endParaRPr>
          </a:p>
          <a:p>
            <a:pPr algn="ctr" eaLnBrk="0" hangingPunct="0"/>
            <a:r>
              <a:rPr lang="en-US" altLang="en-US" sz="3200" b="1" baseline="0">
                <a:solidFill>
                  <a:srgbClr val="0000FF"/>
                </a:solidFill>
                <a:latin typeface="Courier New" panose="02070309020205020404" pitchFamily="49" charset="0"/>
              </a:rPr>
              <a:t>GATTTAGATC</a:t>
            </a:r>
            <a:r>
              <a:rPr lang="en-US" altLang="en-US" sz="3200" b="1" baseline="0">
                <a:solidFill>
                  <a:srgbClr val="FF0066"/>
                </a:solidFill>
                <a:latin typeface="Courier New" panose="02070309020205020404" pitchFamily="49" charset="0"/>
              </a:rPr>
              <a:t>T</a:t>
            </a:r>
            <a:r>
              <a:rPr lang="en-US" altLang="en-US" sz="3200" b="1" baseline="0">
                <a:solidFill>
                  <a:srgbClr val="0000FF"/>
                </a:solidFill>
                <a:latin typeface="Courier New" panose="02070309020205020404" pitchFamily="49" charset="0"/>
              </a:rPr>
              <a:t>CGATAGAG</a:t>
            </a:r>
            <a:endParaRPr lang="en-US" altLang="en-US" sz="4400" b="1" baseline="0">
              <a:solidFill>
                <a:srgbClr val="00FF00"/>
              </a:solidFill>
              <a:latin typeface="Courier New" panose="02070309020205020404" pitchFamily="49" charset="0"/>
            </a:endParaRPr>
          </a:p>
        </p:txBody>
      </p:sp>
      <p:sp>
        <p:nvSpPr>
          <p:cNvPr id="782341" name="Rectangle 5">
            <a:extLst>
              <a:ext uri="{FF2B5EF4-FFF2-40B4-BE49-F238E27FC236}">
                <a16:creationId xmlns:a16="http://schemas.microsoft.com/office/drawing/2014/main" id="{531C0849-C223-1A00-3397-192F61D563F1}"/>
              </a:ext>
            </a:extLst>
          </p:cNvPr>
          <p:cNvSpPr>
            <a:spLocks noGrp="1" noChangeArrowheads="1"/>
          </p:cNvSpPr>
          <p:nvPr>
            <p:ph type="body" idx="1"/>
          </p:nvPr>
        </p:nvSpPr>
        <p:spPr>
          <a:xfrm>
            <a:off x="457200" y="3743325"/>
            <a:ext cx="8229600" cy="2387600"/>
          </a:xfrm>
        </p:spPr>
        <p:txBody>
          <a:bodyPr/>
          <a:lstStyle/>
          <a:p>
            <a:endParaRPr lang="en-US" altLang="en-US"/>
          </a:p>
          <a:p>
            <a:endParaRPr lang="en-US" altLang="en-US"/>
          </a:p>
          <a:p>
            <a:r>
              <a:rPr lang="hr-HR" altLang="en-US" sz="2000"/>
              <a:t>The most abundant type of polymorphism</a:t>
            </a:r>
            <a:endParaRPr lang="en-GB" altLang="en-US" sz="2000"/>
          </a:p>
        </p:txBody>
      </p:sp>
      <p:sp>
        <p:nvSpPr>
          <p:cNvPr id="782342" name="Text Box 6">
            <a:extLst>
              <a:ext uri="{FF2B5EF4-FFF2-40B4-BE49-F238E27FC236}">
                <a16:creationId xmlns:a16="http://schemas.microsoft.com/office/drawing/2014/main" id="{C229F3AD-2E73-49B0-2A63-53697F1D294F}"/>
              </a:ext>
            </a:extLst>
          </p:cNvPr>
          <p:cNvSpPr txBox="1">
            <a:spLocks noChangeArrowheads="1"/>
          </p:cNvSpPr>
          <p:nvPr/>
        </p:nvSpPr>
        <p:spPr bwMode="auto">
          <a:xfrm>
            <a:off x="2438400" y="4191000"/>
            <a:ext cx="41735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aseline="0"/>
              <a:t>The two alleles at the site are </a:t>
            </a:r>
            <a:r>
              <a:rPr lang="en-US" altLang="en-US" b="1" baseline="0">
                <a:solidFill>
                  <a:srgbClr val="FF0066"/>
                </a:solidFill>
              </a:rPr>
              <a:t>G </a:t>
            </a:r>
            <a:r>
              <a:rPr lang="en-US" altLang="en-US" baseline="0"/>
              <a:t>and</a:t>
            </a:r>
            <a:r>
              <a:rPr lang="en-US" altLang="en-US" baseline="0">
                <a:solidFill>
                  <a:srgbClr val="FF0066"/>
                </a:solidFill>
              </a:rPr>
              <a:t> </a:t>
            </a:r>
            <a:r>
              <a:rPr lang="en-US" altLang="en-US" b="1" baseline="0">
                <a:solidFill>
                  <a:srgbClr val="FF0066"/>
                </a:solidFill>
              </a:rPr>
              <a:t>T</a:t>
            </a:r>
            <a:r>
              <a:rPr lang="en-US" altLang="en-US" b="1" baseline="0"/>
              <a:t> </a:t>
            </a:r>
            <a:r>
              <a:rPr lang="en-US" altLang="en-US" baseline="0"/>
              <a:t> </a:t>
            </a:r>
          </a:p>
        </p:txBody>
      </p:sp>
      <p:sp>
        <p:nvSpPr>
          <p:cNvPr id="782343" name="Rectangle 7">
            <a:extLst>
              <a:ext uri="{FF2B5EF4-FFF2-40B4-BE49-F238E27FC236}">
                <a16:creationId xmlns:a16="http://schemas.microsoft.com/office/drawing/2014/main" id="{7DD1D9B1-6B4B-6519-E1CB-0EF01F7BAD6F}"/>
              </a:ext>
            </a:extLst>
          </p:cNvPr>
          <p:cNvSpPr>
            <a:spLocks noGrp="1" noChangeArrowheads="1"/>
          </p:cNvSpPr>
          <p:nvPr>
            <p:ph type="title"/>
          </p:nvPr>
        </p:nvSpPr>
        <p:spPr>
          <a:xfrm>
            <a:off x="381000" y="228600"/>
            <a:ext cx="8915400" cy="1139825"/>
          </a:xfrm>
          <a:noFill/>
          <a:ln/>
        </p:spPr>
        <p:txBody>
          <a:bodyPr/>
          <a:lstStyle/>
          <a:p>
            <a:r>
              <a:rPr lang="en-US" altLang="en-US" b="1"/>
              <a:t>Single Nucleotide Polymorphism (SNP)</a:t>
            </a:r>
            <a:br>
              <a:rPr lang="en-US" altLang="en-US" b="1"/>
            </a:br>
            <a:r>
              <a:rPr lang="en-US" altLang="en-US" b="1"/>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6" name="Text Box 2">
            <a:extLst>
              <a:ext uri="{FF2B5EF4-FFF2-40B4-BE49-F238E27FC236}">
                <a16:creationId xmlns:a16="http://schemas.microsoft.com/office/drawing/2014/main" id="{027BEF9A-6263-6B22-9F71-248CBCA688B6}"/>
              </a:ext>
            </a:extLst>
          </p:cNvPr>
          <p:cNvSpPr txBox="1">
            <a:spLocks noChangeArrowheads="1"/>
          </p:cNvSpPr>
          <p:nvPr/>
        </p:nvSpPr>
        <p:spPr bwMode="auto">
          <a:xfrm>
            <a:off x="0" y="0"/>
            <a:ext cx="9296400" cy="693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600" baseline="0">
                <a:latin typeface="Courier" pitchFamily="2" charset="0"/>
              </a:rPr>
              <a:t>tttctccatttgtcgtgacacctttgttgacaccttcatttctgcattctcaattctatttcactggtctatggcagagaacacaaaatatggccagtggcctaaatccagcctactaccttttttttttttttgtaacattttactaacatagccattcccatgtgtttccatgtgtctgggctgcttttgcactctaatggcagagttaagaaattgtagcagagaccacaatgcctcaaatatttactctacagccctttataaaaacagtgtgccaactcctgatttatgaacttatcattatgtcaataccatactgtctttattactgtagttttataagtcatgacatcagataatgtaaatcctccaactttgtttttaatcaaaagtgttttggccatcctagatatactttgtattgccacataaatttgaagatcagcctgtcagtgtctacaaaatagcatgctaggattttgatagggattgtgtagaatctatagattaattagaggagaatgactatcttgacaatactgctgcccctctgtattcgtgggggattggttccacaacaacacccaccccccactcggcaacccctgaaacccccacatcccccagcttttttcccctgctaccaaaatccatggatgctcaagtccatataaaatgccatactatttgcatataacctctgcaatcctcccctatagtttagatcatctctagattacttataatactaataaaatctaaatgctatgtaaatagttgctatactgtgttgagggttttttgttttgttttgttttatttgtttgtttgtttgtattttaagagatggtgtcttgctttgttgcccaggctggagtgcagtggtgagatcatagcttactgcagcctcaaactcctggactcaaacagtcctcccacctcagcctcccaaagtgctgggatacaggtgtgacccactgtgcccagttattattttttatttgtattattttactgttgtattatttttaattattttttctgaatattttccatctatagttggttgaatcatggatgtggaacaggcaaatatggagggctaactgtattgcatcttccagttcatgagtatgcagtctctctgtttatttaaagttttagtttttctcaaccatgtttacttttcagtatacaagactttgacgttttttgttaaatgtatttgtaagtattttattatttgtgatgttatttaaaaagaaattgttgactgggcacagtggctcacgcctgtaatcccagcactttgggaggctgaggcgggcagatcacgaggtcaggagatcaagaccatcctggctaacatggtaaaaccccgtctctactaaaaatagaaaaaaattagccaggcgtggtggcgagtgcctgtagtcccagctactcgggaggctgaggcaggagaatggtgtgaacctgggaggcggagcttgcagtgagctgagatcgtgccactgcattccagcctgcgtgacagagcgagactctgtcaaaaaaataaataaaatttaaaaaaagaagaagaaattattttcttaatttcattttcaggttttttatttatttctactatatggatacatgattgatttttgtatattgatcatgtatcctgcaaactagctaacatagtttattatttctctttttttgtggattttaaaggattttctacatagataaataaacacacataaacagttttacttctttcttttcaacctagactggatgcattttttgtttttgtttgtttgtttgctttttaacttgctgcagtgactagagaatgtattgaagaatatattgttgaacaaaagcagtgagagtggacatccctgctttccccctgattttagggggaatgttttcagtctttcactatttaatatgattttagctataggtttatcctagatccctgttatcatgttgaggaaattcccttctatttctagtttgttgagattttttaattcatgtgattgcgctatctggctttgctctca</a:t>
            </a:r>
            <a:endParaRPr lang="en-US" altLang="en-US" sz="2400" baseline="0">
              <a:solidFill>
                <a:srgbClr val="000000"/>
              </a:solidFill>
            </a:endParaRPr>
          </a:p>
        </p:txBody>
      </p:sp>
      <p:sp>
        <p:nvSpPr>
          <p:cNvPr id="784387" name="Text Box 3">
            <a:extLst>
              <a:ext uri="{FF2B5EF4-FFF2-40B4-BE49-F238E27FC236}">
                <a16:creationId xmlns:a16="http://schemas.microsoft.com/office/drawing/2014/main" id="{3911023E-082A-8EDF-1D98-BE08142E710B}"/>
              </a:ext>
            </a:extLst>
          </p:cNvPr>
          <p:cNvSpPr txBox="1">
            <a:spLocks noChangeArrowheads="1"/>
          </p:cNvSpPr>
          <p:nvPr/>
        </p:nvSpPr>
        <p:spPr bwMode="auto">
          <a:xfrm>
            <a:off x="8991600" y="51816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US" altLang="en-US" sz="2400" baseline="0">
              <a:latin typeface="Times New Roman" panose="02020603050405020304" pitchFamily="18" charset="0"/>
            </a:endParaRPr>
          </a:p>
        </p:txBody>
      </p:sp>
      <p:grpSp>
        <p:nvGrpSpPr>
          <p:cNvPr id="784388" name="Group 4">
            <a:extLst>
              <a:ext uri="{FF2B5EF4-FFF2-40B4-BE49-F238E27FC236}">
                <a16:creationId xmlns:a16="http://schemas.microsoft.com/office/drawing/2014/main" id="{036758CB-6C1A-974B-A6FA-D7DEC1BBD1D6}"/>
              </a:ext>
            </a:extLst>
          </p:cNvPr>
          <p:cNvGrpSpPr>
            <a:grpSpLocks/>
          </p:cNvGrpSpPr>
          <p:nvPr/>
        </p:nvGrpSpPr>
        <p:grpSpPr bwMode="auto">
          <a:xfrm>
            <a:off x="9448800" y="2971800"/>
            <a:ext cx="1066800" cy="457200"/>
            <a:chOff x="5952" y="1872"/>
            <a:chExt cx="672" cy="288"/>
          </a:xfrm>
        </p:grpSpPr>
        <p:sp>
          <p:nvSpPr>
            <p:cNvPr id="784389" name="Text Box 5">
              <a:extLst>
                <a:ext uri="{FF2B5EF4-FFF2-40B4-BE49-F238E27FC236}">
                  <a16:creationId xmlns:a16="http://schemas.microsoft.com/office/drawing/2014/main" id="{D5C69049-1B91-EACF-9DFF-978EA90C2E78}"/>
                </a:ext>
              </a:extLst>
            </p:cNvPr>
            <p:cNvSpPr txBox="1">
              <a:spLocks noChangeArrowheads="1"/>
            </p:cNvSpPr>
            <p:nvPr/>
          </p:nvSpPr>
          <p:spPr bwMode="auto">
            <a:xfrm>
              <a:off x="5952" y="1872"/>
              <a:ext cx="67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US" altLang="en-US" sz="2400" baseline="0">
                <a:latin typeface="Times New Roman" panose="02020603050405020304" pitchFamily="18" charset="0"/>
              </a:endParaRPr>
            </a:p>
          </p:txBody>
        </p:sp>
        <p:sp>
          <p:nvSpPr>
            <p:cNvPr id="784390" name="Text Box 6">
              <a:extLst>
                <a:ext uri="{FF2B5EF4-FFF2-40B4-BE49-F238E27FC236}">
                  <a16:creationId xmlns:a16="http://schemas.microsoft.com/office/drawing/2014/main" id="{A3932116-CCD9-55C6-0F8E-AA7030866583}"/>
                </a:ext>
              </a:extLst>
            </p:cNvPr>
            <p:cNvSpPr txBox="1">
              <a:spLocks noChangeArrowheads="1"/>
            </p:cNvSpPr>
            <p:nvPr/>
          </p:nvSpPr>
          <p:spPr bwMode="auto">
            <a:xfrm>
              <a:off x="6000" y="1872"/>
              <a:ext cx="52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US" altLang="en-US" sz="2400" baseline="0">
                <a:solidFill>
                  <a:schemeClr val="hlink"/>
                </a:solidFill>
                <a:latin typeface="Courier" pitchFamily="2" charset="0"/>
              </a:endParaRPr>
            </a:p>
          </p:txBody>
        </p:sp>
      </p:grpSp>
      <p:grpSp>
        <p:nvGrpSpPr>
          <p:cNvPr id="784391" name="Group 7">
            <a:extLst>
              <a:ext uri="{FF2B5EF4-FFF2-40B4-BE49-F238E27FC236}">
                <a16:creationId xmlns:a16="http://schemas.microsoft.com/office/drawing/2014/main" id="{2DB79E2D-AB2C-90F4-4ADA-5620E8ADC351}"/>
              </a:ext>
            </a:extLst>
          </p:cNvPr>
          <p:cNvGrpSpPr>
            <a:grpSpLocks/>
          </p:cNvGrpSpPr>
          <p:nvPr/>
        </p:nvGrpSpPr>
        <p:grpSpPr bwMode="auto">
          <a:xfrm>
            <a:off x="1905000" y="533400"/>
            <a:ext cx="4572000" cy="5181600"/>
            <a:chOff x="1200" y="336"/>
            <a:chExt cx="2880" cy="3264"/>
          </a:xfrm>
        </p:grpSpPr>
        <p:sp>
          <p:nvSpPr>
            <p:cNvPr id="784392" name="Rectangle 8">
              <a:extLst>
                <a:ext uri="{FF2B5EF4-FFF2-40B4-BE49-F238E27FC236}">
                  <a16:creationId xmlns:a16="http://schemas.microsoft.com/office/drawing/2014/main" id="{A9615845-0082-A6C2-C77C-70FFF30CAA9A}"/>
                </a:ext>
              </a:extLst>
            </p:cNvPr>
            <p:cNvSpPr>
              <a:spLocks noChangeArrowheads="1"/>
            </p:cNvSpPr>
            <p:nvPr/>
          </p:nvSpPr>
          <p:spPr bwMode="auto">
            <a:xfrm>
              <a:off x="1200" y="336"/>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t</a:t>
              </a:r>
            </a:p>
            <a:p>
              <a:pPr algn="ctr" eaLnBrk="0" hangingPunct="0">
                <a:lnSpc>
                  <a:spcPct val="70000"/>
                </a:lnSpc>
              </a:pPr>
              <a:r>
                <a:rPr lang="en-US" altLang="en-US" sz="1600" baseline="0">
                  <a:latin typeface="Courier" pitchFamily="2" charset="0"/>
                </a:rPr>
                <a:t>c</a:t>
              </a:r>
            </a:p>
          </p:txBody>
        </p:sp>
        <p:sp>
          <p:nvSpPr>
            <p:cNvPr id="784393" name="Rectangle 9">
              <a:extLst>
                <a:ext uri="{FF2B5EF4-FFF2-40B4-BE49-F238E27FC236}">
                  <a16:creationId xmlns:a16="http://schemas.microsoft.com/office/drawing/2014/main" id="{9878967D-383A-09F9-D8C5-B76756F3DFEB}"/>
                </a:ext>
              </a:extLst>
            </p:cNvPr>
            <p:cNvSpPr>
              <a:spLocks noChangeArrowheads="1"/>
            </p:cNvSpPr>
            <p:nvPr/>
          </p:nvSpPr>
          <p:spPr bwMode="auto">
            <a:xfrm>
              <a:off x="3984" y="3408"/>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grpSp>
      <p:grpSp>
        <p:nvGrpSpPr>
          <p:cNvPr id="784394" name="Group 10">
            <a:extLst>
              <a:ext uri="{FF2B5EF4-FFF2-40B4-BE49-F238E27FC236}">
                <a16:creationId xmlns:a16="http://schemas.microsoft.com/office/drawing/2014/main" id="{F6050C7C-8ABF-B6CE-6272-FD2BA7428D8B}"/>
              </a:ext>
            </a:extLst>
          </p:cNvPr>
          <p:cNvGrpSpPr>
            <a:grpSpLocks/>
          </p:cNvGrpSpPr>
          <p:nvPr/>
        </p:nvGrpSpPr>
        <p:grpSpPr bwMode="auto">
          <a:xfrm>
            <a:off x="76200" y="1524000"/>
            <a:ext cx="8077200" cy="4953000"/>
            <a:chOff x="48" y="960"/>
            <a:chExt cx="5088" cy="3120"/>
          </a:xfrm>
        </p:grpSpPr>
        <p:sp>
          <p:nvSpPr>
            <p:cNvPr id="784395" name="Rectangle 11">
              <a:extLst>
                <a:ext uri="{FF2B5EF4-FFF2-40B4-BE49-F238E27FC236}">
                  <a16:creationId xmlns:a16="http://schemas.microsoft.com/office/drawing/2014/main" id="{59FB50EF-B478-2D29-19D2-6766ABD82BD2}"/>
                </a:ext>
              </a:extLst>
            </p:cNvPr>
            <p:cNvSpPr>
              <a:spLocks noChangeArrowheads="1"/>
            </p:cNvSpPr>
            <p:nvPr/>
          </p:nvSpPr>
          <p:spPr bwMode="auto">
            <a:xfrm>
              <a:off x="3360" y="1872"/>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sp>
          <p:nvSpPr>
            <p:cNvPr id="784396" name="Rectangle 12">
              <a:extLst>
                <a:ext uri="{FF2B5EF4-FFF2-40B4-BE49-F238E27FC236}">
                  <a16:creationId xmlns:a16="http://schemas.microsoft.com/office/drawing/2014/main" id="{E9CE3D6B-FB95-A49D-C6D1-919F39072E77}"/>
                </a:ext>
              </a:extLst>
            </p:cNvPr>
            <p:cNvSpPr>
              <a:spLocks noChangeArrowheads="1"/>
            </p:cNvSpPr>
            <p:nvPr/>
          </p:nvSpPr>
          <p:spPr bwMode="auto">
            <a:xfrm>
              <a:off x="5040" y="3888"/>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sp>
          <p:nvSpPr>
            <p:cNvPr id="784397" name="Rectangle 13">
              <a:extLst>
                <a:ext uri="{FF2B5EF4-FFF2-40B4-BE49-F238E27FC236}">
                  <a16:creationId xmlns:a16="http://schemas.microsoft.com/office/drawing/2014/main" id="{001F00C7-47E0-AB64-3E7C-5FB1CF6F7386}"/>
                </a:ext>
              </a:extLst>
            </p:cNvPr>
            <p:cNvSpPr>
              <a:spLocks noChangeArrowheads="1"/>
            </p:cNvSpPr>
            <p:nvPr/>
          </p:nvSpPr>
          <p:spPr bwMode="auto">
            <a:xfrm>
              <a:off x="48" y="1392"/>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sp>
          <p:nvSpPr>
            <p:cNvPr id="784398" name="Rectangle 14">
              <a:extLst>
                <a:ext uri="{FF2B5EF4-FFF2-40B4-BE49-F238E27FC236}">
                  <a16:creationId xmlns:a16="http://schemas.microsoft.com/office/drawing/2014/main" id="{A0F0BFA2-3497-A829-C21B-39EE031F2A92}"/>
                </a:ext>
              </a:extLst>
            </p:cNvPr>
            <p:cNvSpPr>
              <a:spLocks noChangeArrowheads="1"/>
            </p:cNvSpPr>
            <p:nvPr/>
          </p:nvSpPr>
          <p:spPr bwMode="auto">
            <a:xfrm>
              <a:off x="432" y="3264"/>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sp>
          <p:nvSpPr>
            <p:cNvPr id="784399" name="Rectangle 15">
              <a:extLst>
                <a:ext uri="{FF2B5EF4-FFF2-40B4-BE49-F238E27FC236}">
                  <a16:creationId xmlns:a16="http://schemas.microsoft.com/office/drawing/2014/main" id="{1294A975-64EB-2667-7039-6376E034DDD6}"/>
                </a:ext>
              </a:extLst>
            </p:cNvPr>
            <p:cNvSpPr>
              <a:spLocks noChangeArrowheads="1"/>
            </p:cNvSpPr>
            <p:nvPr/>
          </p:nvSpPr>
          <p:spPr bwMode="auto">
            <a:xfrm>
              <a:off x="2592" y="960"/>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c</a:t>
              </a:r>
            </a:p>
          </p:txBody>
        </p:sp>
      </p:grpSp>
      <p:grpSp>
        <p:nvGrpSpPr>
          <p:cNvPr id="784400" name="Group 16">
            <a:extLst>
              <a:ext uri="{FF2B5EF4-FFF2-40B4-BE49-F238E27FC236}">
                <a16:creationId xmlns:a16="http://schemas.microsoft.com/office/drawing/2014/main" id="{D5563C92-8176-36D2-1BD4-CB990BFEB680}"/>
              </a:ext>
            </a:extLst>
          </p:cNvPr>
          <p:cNvGrpSpPr>
            <a:grpSpLocks/>
          </p:cNvGrpSpPr>
          <p:nvPr/>
        </p:nvGrpSpPr>
        <p:grpSpPr bwMode="auto">
          <a:xfrm>
            <a:off x="1066800" y="0"/>
            <a:ext cx="8077200" cy="6705600"/>
            <a:chOff x="672" y="0"/>
            <a:chExt cx="5088" cy="4224"/>
          </a:xfrm>
        </p:grpSpPr>
        <p:sp>
          <p:nvSpPr>
            <p:cNvPr id="784401" name="Rectangle 17">
              <a:extLst>
                <a:ext uri="{FF2B5EF4-FFF2-40B4-BE49-F238E27FC236}">
                  <a16:creationId xmlns:a16="http://schemas.microsoft.com/office/drawing/2014/main" id="{2FAA5279-24D1-FAE0-9790-AD359DAFB189}"/>
                </a:ext>
              </a:extLst>
            </p:cNvPr>
            <p:cNvSpPr>
              <a:spLocks noChangeArrowheads="1"/>
            </p:cNvSpPr>
            <p:nvPr/>
          </p:nvSpPr>
          <p:spPr bwMode="auto">
            <a:xfrm>
              <a:off x="4512" y="3888"/>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c</a:t>
              </a:r>
            </a:p>
          </p:txBody>
        </p:sp>
        <p:sp>
          <p:nvSpPr>
            <p:cNvPr id="784402" name="Rectangle 18">
              <a:extLst>
                <a:ext uri="{FF2B5EF4-FFF2-40B4-BE49-F238E27FC236}">
                  <a16:creationId xmlns:a16="http://schemas.microsoft.com/office/drawing/2014/main" id="{75815109-C606-9557-69E8-4C9CCC2A91EC}"/>
                </a:ext>
              </a:extLst>
            </p:cNvPr>
            <p:cNvSpPr>
              <a:spLocks noChangeArrowheads="1"/>
            </p:cNvSpPr>
            <p:nvPr/>
          </p:nvSpPr>
          <p:spPr bwMode="auto">
            <a:xfrm>
              <a:off x="2592" y="3120"/>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c</a:t>
              </a:r>
            </a:p>
          </p:txBody>
        </p:sp>
        <p:sp>
          <p:nvSpPr>
            <p:cNvPr id="784403" name="Rectangle 19">
              <a:extLst>
                <a:ext uri="{FF2B5EF4-FFF2-40B4-BE49-F238E27FC236}">
                  <a16:creationId xmlns:a16="http://schemas.microsoft.com/office/drawing/2014/main" id="{6136136C-F1F7-4A50-3A68-CF7D9CAC115A}"/>
                </a:ext>
              </a:extLst>
            </p:cNvPr>
            <p:cNvSpPr>
              <a:spLocks noChangeArrowheads="1"/>
            </p:cNvSpPr>
            <p:nvPr/>
          </p:nvSpPr>
          <p:spPr bwMode="auto">
            <a:xfrm>
              <a:off x="3984" y="1104"/>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t</a:t>
              </a:r>
            </a:p>
            <a:p>
              <a:pPr algn="ctr" eaLnBrk="0" hangingPunct="0">
                <a:lnSpc>
                  <a:spcPct val="70000"/>
                </a:lnSpc>
              </a:pPr>
              <a:r>
                <a:rPr lang="en-US" altLang="en-US" sz="1600" baseline="0">
                  <a:latin typeface="Courier" pitchFamily="2" charset="0"/>
                </a:rPr>
                <a:t>c</a:t>
              </a:r>
            </a:p>
          </p:txBody>
        </p:sp>
        <p:sp>
          <p:nvSpPr>
            <p:cNvPr id="784404" name="Rectangle 20">
              <a:extLst>
                <a:ext uri="{FF2B5EF4-FFF2-40B4-BE49-F238E27FC236}">
                  <a16:creationId xmlns:a16="http://schemas.microsoft.com/office/drawing/2014/main" id="{D151B7EB-BBDD-3A9C-0E1A-890EBA926D8E}"/>
                </a:ext>
              </a:extLst>
            </p:cNvPr>
            <p:cNvSpPr>
              <a:spLocks noChangeArrowheads="1"/>
            </p:cNvSpPr>
            <p:nvPr/>
          </p:nvSpPr>
          <p:spPr bwMode="auto">
            <a:xfrm>
              <a:off x="4752" y="816"/>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sp>
          <p:nvSpPr>
            <p:cNvPr id="784405" name="Rectangle 21">
              <a:extLst>
                <a:ext uri="{FF2B5EF4-FFF2-40B4-BE49-F238E27FC236}">
                  <a16:creationId xmlns:a16="http://schemas.microsoft.com/office/drawing/2014/main" id="{B708B690-6080-7141-846D-34389837CC82}"/>
                </a:ext>
              </a:extLst>
            </p:cNvPr>
            <p:cNvSpPr>
              <a:spLocks noChangeArrowheads="1"/>
            </p:cNvSpPr>
            <p:nvPr/>
          </p:nvSpPr>
          <p:spPr bwMode="auto">
            <a:xfrm>
              <a:off x="672" y="2352"/>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sp>
          <p:nvSpPr>
            <p:cNvPr id="784406" name="Rectangle 22">
              <a:extLst>
                <a:ext uri="{FF2B5EF4-FFF2-40B4-BE49-F238E27FC236}">
                  <a16:creationId xmlns:a16="http://schemas.microsoft.com/office/drawing/2014/main" id="{6B80C844-93C1-910D-F39D-2F03879D4517}"/>
                </a:ext>
              </a:extLst>
            </p:cNvPr>
            <p:cNvSpPr>
              <a:spLocks noChangeArrowheads="1"/>
            </p:cNvSpPr>
            <p:nvPr/>
          </p:nvSpPr>
          <p:spPr bwMode="auto">
            <a:xfrm>
              <a:off x="1296" y="3888"/>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sp>
          <p:nvSpPr>
            <p:cNvPr id="784407" name="Rectangle 23">
              <a:extLst>
                <a:ext uri="{FF2B5EF4-FFF2-40B4-BE49-F238E27FC236}">
                  <a16:creationId xmlns:a16="http://schemas.microsoft.com/office/drawing/2014/main" id="{A5606E10-CBBE-DDD7-1020-EC0D1C1E9676}"/>
                </a:ext>
              </a:extLst>
            </p:cNvPr>
            <p:cNvSpPr>
              <a:spLocks noChangeArrowheads="1"/>
            </p:cNvSpPr>
            <p:nvPr/>
          </p:nvSpPr>
          <p:spPr bwMode="auto">
            <a:xfrm>
              <a:off x="3360" y="192"/>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sp>
          <p:nvSpPr>
            <p:cNvPr id="784408" name="Rectangle 24">
              <a:extLst>
                <a:ext uri="{FF2B5EF4-FFF2-40B4-BE49-F238E27FC236}">
                  <a16:creationId xmlns:a16="http://schemas.microsoft.com/office/drawing/2014/main" id="{B542EF73-ECFF-15ED-C7C9-5D97DB649CE4}"/>
                </a:ext>
              </a:extLst>
            </p:cNvPr>
            <p:cNvSpPr>
              <a:spLocks noChangeArrowheads="1"/>
            </p:cNvSpPr>
            <p:nvPr/>
          </p:nvSpPr>
          <p:spPr bwMode="auto">
            <a:xfrm>
              <a:off x="5136" y="2352"/>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sp>
          <p:nvSpPr>
            <p:cNvPr id="784409" name="Rectangle 25">
              <a:extLst>
                <a:ext uri="{FF2B5EF4-FFF2-40B4-BE49-F238E27FC236}">
                  <a16:creationId xmlns:a16="http://schemas.microsoft.com/office/drawing/2014/main" id="{B9224CFF-2917-F6BE-ADB2-241BA5CEF514}"/>
                </a:ext>
              </a:extLst>
            </p:cNvPr>
            <p:cNvSpPr>
              <a:spLocks noChangeArrowheads="1"/>
            </p:cNvSpPr>
            <p:nvPr/>
          </p:nvSpPr>
          <p:spPr bwMode="auto">
            <a:xfrm>
              <a:off x="1584" y="1584"/>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t</a:t>
              </a:r>
            </a:p>
            <a:p>
              <a:pPr algn="ctr" eaLnBrk="0" hangingPunct="0">
                <a:lnSpc>
                  <a:spcPct val="70000"/>
                </a:lnSpc>
              </a:pPr>
              <a:r>
                <a:rPr lang="en-US" altLang="en-US" sz="1600" baseline="0">
                  <a:latin typeface="Courier" pitchFamily="2" charset="0"/>
                </a:rPr>
                <a:t>c</a:t>
              </a:r>
            </a:p>
          </p:txBody>
        </p:sp>
        <p:sp>
          <p:nvSpPr>
            <p:cNvPr id="784410" name="Rectangle 26">
              <a:extLst>
                <a:ext uri="{FF2B5EF4-FFF2-40B4-BE49-F238E27FC236}">
                  <a16:creationId xmlns:a16="http://schemas.microsoft.com/office/drawing/2014/main" id="{60D6EA43-B6A3-1D37-5B08-2A9FBBC061DB}"/>
                </a:ext>
              </a:extLst>
            </p:cNvPr>
            <p:cNvSpPr>
              <a:spLocks noChangeArrowheads="1"/>
            </p:cNvSpPr>
            <p:nvPr/>
          </p:nvSpPr>
          <p:spPr bwMode="auto">
            <a:xfrm>
              <a:off x="5280" y="3408"/>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t</a:t>
              </a:r>
            </a:p>
            <a:p>
              <a:pPr algn="ctr" eaLnBrk="0" hangingPunct="0">
                <a:lnSpc>
                  <a:spcPct val="70000"/>
                </a:lnSpc>
              </a:pPr>
              <a:r>
                <a:rPr lang="en-US" altLang="en-US" sz="1600" baseline="0">
                  <a:latin typeface="Courier" pitchFamily="2" charset="0"/>
                </a:rPr>
                <a:t>c</a:t>
              </a:r>
            </a:p>
          </p:txBody>
        </p:sp>
        <p:sp>
          <p:nvSpPr>
            <p:cNvPr id="784411" name="Rectangle 27">
              <a:extLst>
                <a:ext uri="{FF2B5EF4-FFF2-40B4-BE49-F238E27FC236}">
                  <a16:creationId xmlns:a16="http://schemas.microsoft.com/office/drawing/2014/main" id="{2FC217A5-99BD-A641-0886-D90C46D19C18}"/>
                </a:ext>
              </a:extLst>
            </p:cNvPr>
            <p:cNvSpPr>
              <a:spLocks noChangeArrowheads="1"/>
            </p:cNvSpPr>
            <p:nvPr/>
          </p:nvSpPr>
          <p:spPr bwMode="auto">
            <a:xfrm>
              <a:off x="5664" y="1584"/>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t</a:t>
              </a:r>
            </a:p>
            <a:p>
              <a:pPr algn="ctr" eaLnBrk="0" hangingPunct="0">
                <a:lnSpc>
                  <a:spcPct val="70000"/>
                </a:lnSpc>
              </a:pPr>
              <a:r>
                <a:rPr lang="en-US" altLang="en-US" sz="1600" baseline="0">
                  <a:latin typeface="Courier" pitchFamily="2" charset="0"/>
                </a:rPr>
                <a:t>c</a:t>
              </a:r>
            </a:p>
          </p:txBody>
        </p:sp>
        <p:sp>
          <p:nvSpPr>
            <p:cNvPr id="784412" name="Rectangle 28">
              <a:extLst>
                <a:ext uri="{FF2B5EF4-FFF2-40B4-BE49-F238E27FC236}">
                  <a16:creationId xmlns:a16="http://schemas.microsoft.com/office/drawing/2014/main" id="{6143FF1B-262B-F60F-C992-064C7B08028B}"/>
                </a:ext>
              </a:extLst>
            </p:cNvPr>
            <p:cNvSpPr>
              <a:spLocks noChangeArrowheads="1"/>
            </p:cNvSpPr>
            <p:nvPr/>
          </p:nvSpPr>
          <p:spPr bwMode="auto">
            <a:xfrm>
              <a:off x="1440" y="2784"/>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t</a:t>
              </a:r>
            </a:p>
            <a:p>
              <a:pPr algn="ctr" eaLnBrk="0" hangingPunct="0">
                <a:lnSpc>
                  <a:spcPct val="70000"/>
                </a:lnSpc>
              </a:pPr>
              <a:r>
                <a:rPr lang="en-US" altLang="en-US" sz="1600" baseline="0">
                  <a:latin typeface="Courier" pitchFamily="2" charset="0"/>
                </a:rPr>
                <a:t>c</a:t>
              </a:r>
            </a:p>
          </p:txBody>
        </p:sp>
        <p:sp>
          <p:nvSpPr>
            <p:cNvPr id="784413" name="Rectangle 29">
              <a:extLst>
                <a:ext uri="{FF2B5EF4-FFF2-40B4-BE49-F238E27FC236}">
                  <a16:creationId xmlns:a16="http://schemas.microsoft.com/office/drawing/2014/main" id="{221756AB-DAAE-01B6-04D9-27944A9171E3}"/>
                </a:ext>
              </a:extLst>
            </p:cNvPr>
            <p:cNvSpPr>
              <a:spLocks noChangeArrowheads="1"/>
            </p:cNvSpPr>
            <p:nvPr/>
          </p:nvSpPr>
          <p:spPr bwMode="auto">
            <a:xfrm>
              <a:off x="3360" y="4032"/>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sp>
          <p:nvSpPr>
            <p:cNvPr id="784414" name="Rectangle 30">
              <a:extLst>
                <a:ext uri="{FF2B5EF4-FFF2-40B4-BE49-F238E27FC236}">
                  <a16:creationId xmlns:a16="http://schemas.microsoft.com/office/drawing/2014/main" id="{CA8FC8C1-BE29-1A06-D493-1A10C3F3CDDE}"/>
                </a:ext>
              </a:extLst>
            </p:cNvPr>
            <p:cNvSpPr>
              <a:spLocks noChangeArrowheads="1"/>
            </p:cNvSpPr>
            <p:nvPr/>
          </p:nvSpPr>
          <p:spPr bwMode="auto">
            <a:xfrm>
              <a:off x="672" y="336"/>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sp>
          <p:nvSpPr>
            <p:cNvPr id="784415" name="Rectangle 31">
              <a:extLst>
                <a:ext uri="{FF2B5EF4-FFF2-40B4-BE49-F238E27FC236}">
                  <a16:creationId xmlns:a16="http://schemas.microsoft.com/office/drawing/2014/main" id="{BB9D2B8F-9C7A-C891-ADE7-E0393FE05DB8}"/>
                </a:ext>
              </a:extLst>
            </p:cNvPr>
            <p:cNvSpPr>
              <a:spLocks noChangeArrowheads="1"/>
            </p:cNvSpPr>
            <p:nvPr/>
          </p:nvSpPr>
          <p:spPr bwMode="auto">
            <a:xfrm>
              <a:off x="2832" y="2784"/>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a</a:t>
              </a:r>
            </a:p>
          </p:txBody>
        </p:sp>
        <p:sp>
          <p:nvSpPr>
            <p:cNvPr id="784416" name="Rectangle 32">
              <a:extLst>
                <a:ext uri="{FF2B5EF4-FFF2-40B4-BE49-F238E27FC236}">
                  <a16:creationId xmlns:a16="http://schemas.microsoft.com/office/drawing/2014/main" id="{FEB96B5C-A49C-A25F-ACA5-073CA1D2A68D}"/>
                </a:ext>
              </a:extLst>
            </p:cNvPr>
            <p:cNvSpPr>
              <a:spLocks noChangeArrowheads="1"/>
            </p:cNvSpPr>
            <p:nvPr/>
          </p:nvSpPr>
          <p:spPr bwMode="auto">
            <a:xfrm>
              <a:off x="4128" y="2352"/>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t</a:t>
              </a:r>
            </a:p>
            <a:p>
              <a:pPr algn="ctr" eaLnBrk="0" hangingPunct="0">
                <a:lnSpc>
                  <a:spcPct val="70000"/>
                </a:lnSpc>
              </a:pPr>
              <a:r>
                <a:rPr lang="en-US" altLang="en-US" sz="1600" baseline="0">
                  <a:latin typeface="Courier" pitchFamily="2" charset="0"/>
                </a:rPr>
                <a:t>c</a:t>
              </a:r>
            </a:p>
          </p:txBody>
        </p:sp>
        <p:sp>
          <p:nvSpPr>
            <p:cNvPr id="784417" name="Rectangle 33">
              <a:extLst>
                <a:ext uri="{FF2B5EF4-FFF2-40B4-BE49-F238E27FC236}">
                  <a16:creationId xmlns:a16="http://schemas.microsoft.com/office/drawing/2014/main" id="{C8733B3F-7E04-8710-E720-5DBBE98DC44E}"/>
                </a:ext>
              </a:extLst>
            </p:cNvPr>
            <p:cNvSpPr>
              <a:spLocks noChangeArrowheads="1"/>
            </p:cNvSpPr>
            <p:nvPr/>
          </p:nvSpPr>
          <p:spPr bwMode="auto">
            <a:xfrm>
              <a:off x="3744" y="2976"/>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g</a:t>
              </a:r>
            </a:p>
            <a:p>
              <a:pPr algn="ctr" eaLnBrk="0" hangingPunct="0">
                <a:lnSpc>
                  <a:spcPct val="70000"/>
                </a:lnSpc>
              </a:pPr>
              <a:r>
                <a:rPr lang="en-US" altLang="en-US" sz="1600" baseline="0">
                  <a:latin typeface="Courier" pitchFamily="2" charset="0"/>
                </a:rPr>
                <a:t>c</a:t>
              </a:r>
            </a:p>
          </p:txBody>
        </p:sp>
        <p:sp>
          <p:nvSpPr>
            <p:cNvPr id="784418" name="Rectangle 34">
              <a:extLst>
                <a:ext uri="{FF2B5EF4-FFF2-40B4-BE49-F238E27FC236}">
                  <a16:creationId xmlns:a16="http://schemas.microsoft.com/office/drawing/2014/main" id="{81D74E02-C97A-7A95-88BC-61A7BAFE50E1}"/>
                </a:ext>
              </a:extLst>
            </p:cNvPr>
            <p:cNvSpPr>
              <a:spLocks noChangeArrowheads="1"/>
            </p:cNvSpPr>
            <p:nvPr/>
          </p:nvSpPr>
          <p:spPr bwMode="auto">
            <a:xfrm>
              <a:off x="4752" y="1584"/>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t</a:t>
              </a:r>
            </a:p>
            <a:p>
              <a:pPr algn="ctr" eaLnBrk="0" hangingPunct="0">
                <a:lnSpc>
                  <a:spcPct val="70000"/>
                </a:lnSpc>
              </a:pPr>
              <a:r>
                <a:rPr lang="en-US" altLang="en-US" sz="1600" baseline="0">
                  <a:latin typeface="Courier" pitchFamily="2" charset="0"/>
                </a:rPr>
                <a:t>c</a:t>
              </a:r>
            </a:p>
          </p:txBody>
        </p:sp>
        <p:sp>
          <p:nvSpPr>
            <p:cNvPr id="784419" name="Rectangle 35">
              <a:extLst>
                <a:ext uri="{FF2B5EF4-FFF2-40B4-BE49-F238E27FC236}">
                  <a16:creationId xmlns:a16="http://schemas.microsoft.com/office/drawing/2014/main" id="{A914FAF7-C808-60B6-8FDD-4645CF7A0FA0}"/>
                </a:ext>
              </a:extLst>
            </p:cNvPr>
            <p:cNvSpPr>
              <a:spLocks noChangeArrowheads="1"/>
            </p:cNvSpPr>
            <p:nvPr/>
          </p:nvSpPr>
          <p:spPr bwMode="auto">
            <a:xfrm>
              <a:off x="4656" y="336"/>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t</a:t>
              </a:r>
            </a:p>
            <a:p>
              <a:pPr algn="ctr" eaLnBrk="0" hangingPunct="0">
                <a:lnSpc>
                  <a:spcPct val="70000"/>
                </a:lnSpc>
              </a:pPr>
              <a:r>
                <a:rPr lang="en-US" altLang="en-US" sz="1600" baseline="0">
                  <a:latin typeface="Courier" pitchFamily="2" charset="0"/>
                </a:rPr>
                <a:t>c</a:t>
              </a:r>
            </a:p>
          </p:txBody>
        </p:sp>
        <p:sp>
          <p:nvSpPr>
            <p:cNvPr id="784420" name="Rectangle 36">
              <a:extLst>
                <a:ext uri="{FF2B5EF4-FFF2-40B4-BE49-F238E27FC236}">
                  <a16:creationId xmlns:a16="http://schemas.microsoft.com/office/drawing/2014/main" id="{B77BB326-45F9-8BC1-7776-8760850E5CC3}"/>
                </a:ext>
              </a:extLst>
            </p:cNvPr>
            <p:cNvSpPr>
              <a:spLocks noChangeArrowheads="1"/>
            </p:cNvSpPr>
            <p:nvPr/>
          </p:nvSpPr>
          <p:spPr bwMode="auto">
            <a:xfrm>
              <a:off x="2112" y="0"/>
              <a:ext cx="96" cy="192"/>
            </a:xfrm>
            <a:prstGeom prst="rect">
              <a:avLst/>
            </a:prstGeom>
            <a:solidFill>
              <a:schemeClr va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lnSpc>
                  <a:spcPct val="70000"/>
                </a:lnSpc>
              </a:pPr>
              <a:r>
                <a:rPr lang="en-US" altLang="en-US" sz="1600" baseline="0">
                  <a:latin typeface="Courier" pitchFamily="2" charset="0"/>
                </a:rPr>
                <a:t>t</a:t>
              </a:r>
            </a:p>
            <a:p>
              <a:pPr algn="ctr" eaLnBrk="0" hangingPunct="0">
                <a:lnSpc>
                  <a:spcPct val="70000"/>
                </a:lnSpc>
              </a:pPr>
              <a:r>
                <a:rPr lang="en-US" altLang="en-US" sz="1600" baseline="0">
                  <a:latin typeface="Courier" pitchFamily="2" charset="0"/>
                </a:rPr>
                <a:t>c</a:t>
              </a:r>
            </a:p>
          </p:txBody>
        </p:sp>
      </p:grpSp>
      <p:pic>
        <p:nvPicPr>
          <p:cNvPr id="784421" name="Picture 37">
            <a:extLst>
              <a:ext uri="{FF2B5EF4-FFF2-40B4-BE49-F238E27FC236}">
                <a16:creationId xmlns:a16="http://schemas.microsoft.com/office/drawing/2014/main" id="{783A6A94-0F83-F833-D89F-AE83791D82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524000"/>
            <a:ext cx="3598863" cy="419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84422" name="Rectangle 38">
            <a:extLst>
              <a:ext uri="{FF2B5EF4-FFF2-40B4-BE49-F238E27FC236}">
                <a16:creationId xmlns:a16="http://schemas.microsoft.com/office/drawing/2014/main" id="{E027A7C3-426A-A88B-1966-19EB6354A94B}"/>
              </a:ext>
            </a:extLst>
          </p:cNvPr>
          <p:cNvSpPr>
            <a:spLocks noChangeArrowheads="1"/>
          </p:cNvSpPr>
          <p:nvPr/>
        </p:nvSpPr>
        <p:spPr bwMode="auto">
          <a:xfrm>
            <a:off x="4800600" y="1524000"/>
            <a:ext cx="4114800" cy="5334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90000"/>
              </a:lnSpc>
              <a:spcBef>
                <a:spcPct val="30000"/>
              </a:spcBef>
              <a:buFont typeface="Times" pitchFamily="2" charset="0"/>
              <a:buNone/>
            </a:pPr>
            <a:endParaRPr lang="en-US" altLang="en-US" sz="3200" baseline="0">
              <a:solidFill>
                <a:srgbClr val="0057A8"/>
              </a:solidFill>
            </a:endParaRPr>
          </a:p>
        </p:txBody>
      </p:sp>
      <p:sp>
        <p:nvSpPr>
          <p:cNvPr id="784423" name="Rectangle 39">
            <a:extLst>
              <a:ext uri="{FF2B5EF4-FFF2-40B4-BE49-F238E27FC236}">
                <a16:creationId xmlns:a16="http://schemas.microsoft.com/office/drawing/2014/main" id="{B7CD04D8-45BE-027C-06AB-5597BBE3112C}"/>
              </a:ext>
            </a:extLst>
          </p:cNvPr>
          <p:cNvSpPr>
            <a:spLocks noChangeArrowheads="1"/>
          </p:cNvSpPr>
          <p:nvPr/>
        </p:nvSpPr>
        <p:spPr bwMode="auto">
          <a:xfrm>
            <a:off x="4876800" y="1981200"/>
            <a:ext cx="40386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65000"/>
              <a:buFont typeface="Wingdings" pitchFamily="2" charset="2"/>
              <a:buChar char="n"/>
              <a:defRPr sz="3000">
                <a:solidFill>
                  <a:schemeClr val="tx1"/>
                </a:solidFill>
                <a:latin typeface="Arial" panose="020B0604020202020204" pitchFamily="34" charset="0"/>
              </a:defRPr>
            </a:lvl1pPr>
            <a:lvl2pPr marL="669925" indent="-325438">
              <a:spcBef>
                <a:spcPct val="20000"/>
              </a:spcBef>
              <a:buClr>
                <a:schemeClr val="accent2"/>
              </a:buClr>
              <a:buSzPct val="60000"/>
              <a:buFont typeface="Wingdings" pitchFamily="2" charset="2"/>
              <a:buChar char="q"/>
              <a:defRPr sz="2600">
                <a:solidFill>
                  <a:schemeClr val="tx1"/>
                </a:solidFill>
                <a:latin typeface="Arial" panose="020B0604020202020204" pitchFamily="34" charset="0"/>
              </a:defRPr>
            </a:lvl2pPr>
            <a:lvl3pPr marL="1022350" indent="-350838">
              <a:spcBef>
                <a:spcPct val="20000"/>
              </a:spcBef>
              <a:buClr>
                <a:schemeClr val="accent1"/>
              </a:buClr>
              <a:buSzPct val="65000"/>
              <a:buFont typeface="Wingdings" pitchFamily="2" charset="2"/>
              <a:buChar char="n"/>
              <a:defRPr sz="2200">
                <a:solidFill>
                  <a:schemeClr val="tx1"/>
                </a:solidFill>
                <a:latin typeface="Arial" panose="020B0604020202020204" pitchFamily="34" charset="0"/>
              </a:defRPr>
            </a:lvl3pPr>
            <a:lvl4pPr marL="1339850" indent="-315913">
              <a:spcBef>
                <a:spcPct val="20000"/>
              </a:spcBef>
              <a:buClr>
                <a:schemeClr val="accent2"/>
              </a:buClr>
              <a:buSzPct val="70000"/>
              <a:buFont typeface="Wingdings" pitchFamily="2" charset="2"/>
              <a:buChar char="q"/>
              <a:defRPr sz="2000">
                <a:solidFill>
                  <a:schemeClr val="tx1"/>
                </a:solidFill>
                <a:latin typeface="Arial" panose="020B0604020202020204" pitchFamily="34" charset="0"/>
              </a:defRPr>
            </a:lvl4pPr>
            <a:lvl5pPr marL="1681163" indent="-339725">
              <a:spcBef>
                <a:spcPct val="20000"/>
              </a:spcBef>
              <a:buClr>
                <a:schemeClr val="accent1"/>
              </a:buClr>
              <a:buSzPct val="75000"/>
              <a:buFont typeface="Wingdings" pitchFamily="2" charset="2"/>
              <a:buChar char="§"/>
              <a:defRPr sz="2000">
                <a:solidFill>
                  <a:schemeClr val="tx1"/>
                </a:solidFill>
                <a:latin typeface="Arial" panose="020B0604020202020204" pitchFamily="34" charset="0"/>
              </a:defRPr>
            </a:lvl5pPr>
            <a:lvl6pPr marL="2138363" indent="-339725" fontAlgn="base">
              <a:spcBef>
                <a:spcPct val="20000"/>
              </a:spcBef>
              <a:spcAft>
                <a:spcPct val="0"/>
              </a:spcAft>
              <a:buClr>
                <a:schemeClr val="accent1"/>
              </a:buClr>
              <a:buSzPct val="75000"/>
              <a:buFont typeface="Wingdings" pitchFamily="2" charset="2"/>
              <a:buChar char="§"/>
              <a:defRPr sz="2000">
                <a:solidFill>
                  <a:schemeClr val="tx1"/>
                </a:solidFill>
                <a:latin typeface="Arial" panose="020B0604020202020204" pitchFamily="34" charset="0"/>
              </a:defRPr>
            </a:lvl6pPr>
            <a:lvl7pPr marL="2595563" indent="-339725" fontAlgn="base">
              <a:spcBef>
                <a:spcPct val="20000"/>
              </a:spcBef>
              <a:spcAft>
                <a:spcPct val="0"/>
              </a:spcAft>
              <a:buClr>
                <a:schemeClr val="accent1"/>
              </a:buClr>
              <a:buSzPct val="75000"/>
              <a:buFont typeface="Wingdings" pitchFamily="2" charset="2"/>
              <a:buChar char="§"/>
              <a:defRPr sz="2000">
                <a:solidFill>
                  <a:schemeClr val="tx1"/>
                </a:solidFill>
                <a:latin typeface="Arial" panose="020B0604020202020204" pitchFamily="34" charset="0"/>
              </a:defRPr>
            </a:lvl7pPr>
            <a:lvl8pPr marL="3052763" indent="-339725" fontAlgn="base">
              <a:spcBef>
                <a:spcPct val="20000"/>
              </a:spcBef>
              <a:spcAft>
                <a:spcPct val="0"/>
              </a:spcAft>
              <a:buClr>
                <a:schemeClr val="accent1"/>
              </a:buClr>
              <a:buSzPct val="75000"/>
              <a:buFont typeface="Wingdings" pitchFamily="2" charset="2"/>
              <a:buChar char="§"/>
              <a:defRPr sz="2000">
                <a:solidFill>
                  <a:schemeClr val="tx1"/>
                </a:solidFill>
                <a:latin typeface="Arial" panose="020B0604020202020204" pitchFamily="34" charset="0"/>
              </a:defRPr>
            </a:lvl8pPr>
            <a:lvl9pPr marL="3509963" indent="-339725" fontAlgn="base">
              <a:spcBef>
                <a:spcPct val="20000"/>
              </a:spcBef>
              <a:spcAft>
                <a:spcPct val="0"/>
              </a:spcAft>
              <a:buClr>
                <a:schemeClr val="accent1"/>
              </a:buClr>
              <a:buSzPct val="75000"/>
              <a:buFont typeface="Wingdings" pitchFamily="2" charset="2"/>
              <a:buChar char="§"/>
              <a:defRPr sz="2000">
                <a:solidFill>
                  <a:schemeClr val="tx1"/>
                </a:solidFill>
                <a:latin typeface="Arial" panose="020B0604020202020204" pitchFamily="34" charset="0"/>
              </a:defRPr>
            </a:lvl9pPr>
          </a:lstStyle>
          <a:p>
            <a:r>
              <a:rPr lang="en-US" altLang="en-US" sz="1800" baseline="0">
                <a:solidFill>
                  <a:srgbClr val="0000FF"/>
                </a:solidFill>
              </a:rPr>
              <a:t>Human Genome contains ~ 3 G  basepairs arranged in 46 chromosomes.</a:t>
            </a:r>
          </a:p>
          <a:p>
            <a:endParaRPr lang="en-US" altLang="en-US" sz="1800" baseline="0">
              <a:solidFill>
                <a:srgbClr val="0000FF"/>
              </a:solidFill>
            </a:endParaRPr>
          </a:p>
          <a:p>
            <a:r>
              <a:rPr lang="en-US" altLang="en-US" sz="1800" baseline="0">
                <a:solidFill>
                  <a:srgbClr val="0000FF"/>
                </a:solidFill>
              </a:rPr>
              <a:t>Two individuals are 99.9% the same. I.e. differ in ~ 3 M basepairs.</a:t>
            </a:r>
          </a:p>
          <a:p>
            <a:endParaRPr lang="en-US" altLang="en-US" sz="1800" baseline="0">
              <a:solidFill>
                <a:srgbClr val="0000FF"/>
              </a:solidFill>
            </a:endParaRPr>
          </a:p>
          <a:p>
            <a:r>
              <a:rPr lang="en-US" altLang="en-US" sz="1800" baseline="0">
                <a:solidFill>
                  <a:srgbClr val="0000FF"/>
                </a:solidFill>
              </a:rPr>
              <a:t>SNPs occur once every ~600 bp</a:t>
            </a:r>
          </a:p>
          <a:p>
            <a:endParaRPr lang="en-US" altLang="en-US" sz="1800" baseline="0">
              <a:solidFill>
                <a:srgbClr val="0000FF"/>
              </a:solidFill>
            </a:endParaRPr>
          </a:p>
          <a:p>
            <a:r>
              <a:rPr lang="en-US" altLang="en-US" sz="1800" baseline="0">
                <a:solidFill>
                  <a:srgbClr val="0000FF"/>
                </a:solidFill>
              </a:rPr>
              <a:t>Average gene in the human </a:t>
            </a:r>
          </a:p>
          <a:p>
            <a:pPr>
              <a:buFont typeface="Wingdings" pitchFamily="2" charset="2"/>
              <a:buNone/>
            </a:pPr>
            <a:r>
              <a:rPr lang="en-US" altLang="en-US" sz="1800" baseline="0">
                <a:solidFill>
                  <a:srgbClr val="0000FF"/>
                </a:solidFill>
              </a:rPr>
              <a:t>       genome spans ~27Kb</a:t>
            </a:r>
          </a:p>
          <a:p>
            <a:pPr>
              <a:buFont typeface="Wingdings" pitchFamily="2" charset="2"/>
              <a:buNone/>
            </a:pPr>
            <a:endParaRPr lang="en-US" altLang="en-US" sz="1800" baseline="0">
              <a:solidFill>
                <a:srgbClr val="0000FF"/>
              </a:solidFill>
            </a:endParaRPr>
          </a:p>
          <a:p>
            <a:r>
              <a:rPr lang="en-US" altLang="en-US" sz="1800" baseline="0">
                <a:solidFill>
                  <a:srgbClr val="0000FF"/>
                </a:solidFill>
              </a:rPr>
              <a:t>~50 SNPs per gene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843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8439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784400"/>
                                        </p:tgtEl>
                                        <p:attrNameLst>
                                          <p:attrName>style.visibility</p:attrName>
                                        </p:attrNameLst>
                                      </p:cBhvr>
                                      <p:to>
                                        <p:strVal val="visible"/>
                                      </p:to>
                                    </p:set>
                                  </p:childTnLst>
                                </p:cTn>
                              </p:par>
                            </p:childTnLst>
                          </p:cTn>
                        </p:par>
                        <p:par>
                          <p:cTn id="15" fill="hold" nodeType="afterGroup">
                            <p:stCondLst>
                              <p:cond delay="500"/>
                            </p:stCondLst>
                            <p:childTnLst>
                              <p:par>
                                <p:cTn id="16" presetID="9" presetClass="entr" presetSubtype="0" fill="hold" nodeType="afterEffect">
                                  <p:stCondLst>
                                    <p:cond delay="0"/>
                                  </p:stCondLst>
                                  <p:childTnLst>
                                    <p:set>
                                      <p:cBhvr>
                                        <p:cTn id="17" dur="1" fill="hold">
                                          <p:stCondLst>
                                            <p:cond delay="0"/>
                                          </p:stCondLst>
                                        </p:cTn>
                                        <p:tgtEl>
                                          <p:spTgt spid="784421"/>
                                        </p:tgtEl>
                                        <p:attrNameLst>
                                          <p:attrName>style.visibility</p:attrName>
                                        </p:attrNameLst>
                                      </p:cBhvr>
                                      <p:to>
                                        <p:strVal val="visible"/>
                                      </p:to>
                                    </p:set>
                                    <p:animEffect transition="in" filter="dissolve">
                                      <p:cBhvr>
                                        <p:cTn id="18" dur="500"/>
                                        <p:tgtEl>
                                          <p:spTgt spid="784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3" name="Text Box 3">
            <a:extLst>
              <a:ext uri="{FF2B5EF4-FFF2-40B4-BE49-F238E27FC236}">
                <a16:creationId xmlns:a16="http://schemas.microsoft.com/office/drawing/2014/main" id="{064E1B5A-3303-02C7-2293-F956A4821978}"/>
              </a:ext>
            </a:extLst>
          </p:cNvPr>
          <p:cNvSpPr txBox="1">
            <a:spLocks noChangeArrowheads="1"/>
          </p:cNvSpPr>
          <p:nvPr/>
        </p:nvSpPr>
        <p:spPr bwMode="auto">
          <a:xfrm>
            <a:off x="528638" y="3810000"/>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FF0000"/>
                </a:solidFill>
                <a:latin typeface="Courier New" panose="02070309020205020404" pitchFamily="49" charset="0"/>
              </a:rPr>
              <a:t>G </a:t>
            </a:r>
            <a:r>
              <a:rPr lang="en-US" altLang="en-US" sz="4400" b="1" baseline="0">
                <a:solidFill>
                  <a:srgbClr val="0000FF"/>
                </a:solidFill>
                <a:latin typeface="Courier New" panose="02070309020205020404" pitchFamily="49" charset="0"/>
              </a:rPr>
              <a:t>C</a:t>
            </a:r>
            <a:r>
              <a:rPr lang="en-US" altLang="en-US" sz="4400" b="1" baseline="0">
                <a:solidFill>
                  <a:srgbClr val="FF0000"/>
                </a:solidFill>
                <a:latin typeface="Courier New" panose="02070309020205020404" pitchFamily="49" charset="0"/>
              </a:rPr>
              <a:t> T C G </a:t>
            </a:r>
            <a:r>
              <a:rPr lang="en-US" altLang="en-US" sz="4400" b="1" baseline="0">
                <a:solidFill>
                  <a:srgbClr val="0000FF"/>
                </a:solidFill>
                <a:latin typeface="Courier New" panose="02070309020205020404" pitchFamily="49" charset="0"/>
              </a:rPr>
              <a:t>A</a:t>
            </a:r>
            <a:r>
              <a:rPr lang="en-US" altLang="en-US" sz="4400" b="1" baseline="0">
                <a:solidFill>
                  <a:srgbClr val="FF0000"/>
                </a:solidFill>
                <a:latin typeface="Courier New" panose="02070309020205020404" pitchFamily="49" charset="0"/>
              </a:rPr>
              <a:t> C A A C A </a:t>
            </a:r>
            <a:r>
              <a:rPr lang="en-US" altLang="en-US" sz="4400" b="1" baseline="0">
                <a:solidFill>
                  <a:srgbClr val="0000FF"/>
                </a:solidFill>
                <a:latin typeface="Courier New" panose="02070309020205020404" pitchFamily="49" charset="0"/>
              </a:rPr>
              <a:t>G</a:t>
            </a:r>
          </a:p>
        </p:txBody>
      </p:sp>
      <p:sp>
        <p:nvSpPr>
          <p:cNvPr id="788484" name="Rectangle 4">
            <a:extLst>
              <a:ext uri="{FF2B5EF4-FFF2-40B4-BE49-F238E27FC236}">
                <a16:creationId xmlns:a16="http://schemas.microsoft.com/office/drawing/2014/main" id="{DB60DA5A-415D-0AD1-6A8C-A644F49561D0}"/>
              </a:ext>
            </a:extLst>
          </p:cNvPr>
          <p:cNvSpPr>
            <a:spLocks noChangeArrowheads="1"/>
          </p:cNvSpPr>
          <p:nvPr/>
        </p:nvSpPr>
        <p:spPr bwMode="auto">
          <a:xfrm>
            <a:off x="381000" y="3505200"/>
            <a:ext cx="8305800" cy="1828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8485" name="Rectangle 5">
            <a:extLst>
              <a:ext uri="{FF2B5EF4-FFF2-40B4-BE49-F238E27FC236}">
                <a16:creationId xmlns:a16="http://schemas.microsoft.com/office/drawing/2014/main" id="{9231EEC0-03C4-AC46-C253-983984EBA0C2}"/>
              </a:ext>
            </a:extLst>
          </p:cNvPr>
          <p:cNvSpPr>
            <a:spLocks noChangeArrowheads="1"/>
          </p:cNvSpPr>
          <p:nvPr/>
        </p:nvSpPr>
        <p:spPr bwMode="auto">
          <a:xfrm>
            <a:off x="1066800" y="3200400"/>
            <a:ext cx="762000" cy="2438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8486" name="Rectangle 6">
            <a:extLst>
              <a:ext uri="{FF2B5EF4-FFF2-40B4-BE49-F238E27FC236}">
                <a16:creationId xmlns:a16="http://schemas.microsoft.com/office/drawing/2014/main" id="{8BDED4BE-92F8-2BDD-F229-6B82FB56BCC2}"/>
              </a:ext>
            </a:extLst>
          </p:cNvPr>
          <p:cNvSpPr>
            <a:spLocks noChangeArrowheads="1"/>
          </p:cNvSpPr>
          <p:nvPr/>
        </p:nvSpPr>
        <p:spPr bwMode="auto">
          <a:xfrm>
            <a:off x="3810000" y="3200400"/>
            <a:ext cx="762000" cy="2438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8487" name="Rectangle 7">
            <a:extLst>
              <a:ext uri="{FF2B5EF4-FFF2-40B4-BE49-F238E27FC236}">
                <a16:creationId xmlns:a16="http://schemas.microsoft.com/office/drawing/2014/main" id="{0643B9EF-93C9-6FC2-8645-CEA69FF55B1D}"/>
              </a:ext>
            </a:extLst>
          </p:cNvPr>
          <p:cNvSpPr>
            <a:spLocks noChangeArrowheads="1"/>
          </p:cNvSpPr>
          <p:nvPr/>
        </p:nvSpPr>
        <p:spPr bwMode="auto">
          <a:xfrm>
            <a:off x="7848600" y="3200400"/>
            <a:ext cx="762000" cy="2438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8488" name="Text Box 8">
            <a:extLst>
              <a:ext uri="{FF2B5EF4-FFF2-40B4-BE49-F238E27FC236}">
                <a16:creationId xmlns:a16="http://schemas.microsoft.com/office/drawing/2014/main" id="{D78C8016-2E46-5857-E6A2-72B487E56E92}"/>
              </a:ext>
            </a:extLst>
          </p:cNvPr>
          <p:cNvSpPr txBox="1">
            <a:spLocks noChangeArrowheads="1"/>
          </p:cNvSpPr>
          <p:nvPr/>
        </p:nvSpPr>
        <p:spPr bwMode="auto">
          <a:xfrm>
            <a:off x="528638" y="4267200"/>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FF0000"/>
                </a:solidFill>
                <a:latin typeface="Courier New" panose="02070309020205020404" pitchFamily="49" charset="0"/>
              </a:rPr>
              <a:t>G </a:t>
            </a:r>
            <a:r>
              <a:rPr lang="en-US" altLang="en-US" sz="4400" b="1" baseline="0">
                <a:solidFill>
                  <a:srgbClr val="0000FF"/>
                </a:solidFill>
                <a:latin typeface="Courier New" panose="02070309020205020404" pitchFamily="49" charset="0"/>
              </a:rPr>
              <a:t>T</a:t>
            </a:r>
            <a:r>
              <a:rPr lang="en-US" altLang="en-US" sz="4400" b="1" baseline="0">
                <a:solidFill>
                  <a:srgbClr val="FF0000"/>
                </a:solidFill>
                <a:latin typeface="Courier New" panose="02070309020205020404" pitchFamily="49" charset="0"/>
              </a:rPr>
              <a:t> T C G </a:t>
            </a:r>
            <a:r>
              <a:rPr lang="en-US" altLang="en-US" sz="4400" b="1" baseline="0">
                <a:solidFill>
                  <a:srgbClr val="0000FF"/>
                </a:solidFill>
                <a:latin typeface="Courier New" panose="02070309020205020404" pitchFamily="49" charset="0"/>
              </a:rPr>
              <a:t>T</a:t>
            </a:r>
            <a:r>
              <a:rPr lang="en-US" altLang="en-US" sz="4400" b="1" baseline="0">
                <a:solidFill>
                  <a:srgbClr val="FF0000"/>
                </a:solidFill>
                <a:latin typeface="Courier New" panose="02070309020205020404" pitchFamily="49" charset="0"/>
              </a:rPr>
              <a:t> C A A C A </a:t>
            </a:r>
            <a:r>
              <a:rPr lang="en-US" altLang="en-US" sz="4400" b="1" baseline="0">
                <a:solidFill>
                  <a:srgbClr val="0000FF"/>
                </a:solidFill>
                <a:latin typeface="Courier New" panose="02070309020205020404" pitchFamily="49" charset="0"/>
              </a:rPr>
              <a:t>G</a:t>
            </a:r>
          </a:p>
        </p:txBody>
      </p:sp>
      <p:sp>
        <p:nvSpPr>
          <p:cNvPr id="788489" name="Text Box 9">
            <a:extLst>
              <a:ext uri="{FF2B5EF4-FFF2-40B4-BE49-F238E27FC236}">
                <a16:creationId xmlns:a16="http://schemas.microsoft.com/office/drawing/2014/main" id="{9967D1B4-A399-BC48-459F-3493CA745DB4}"/>
              </a:ext>
            </a:extLst>
          </p:cNvPr>
          <p:cNvSpPr txBox="1">
            <a:spLocks noChangeArrowheads="1"/>
          </p:cNvSpPr>
          <p:nvPr/>
        </p:nvSpPr>
        <p:spPr bwMode="auto">
          <a:xfrm>
            <a:off x="669925" y="6284913"/>
            <a:ext cx="1746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aseline="0"/>
              <a:t>Two individuals</a:t>
            </a:r>
          </a:p>
        </p:txBody>
      </p:sp>
      <p:sp>
        <p:nvSpPr>
          <p:cNvPr id="788490" name="Text Box 10">
            <a:extLst>
              <a:ext uri="{FF2B5EF4-FFF2-40B4-BE49-F238E27FC236}">
                <a16:creationId xmlns:a16="http://schemas.microsoft.com/office/drawing/2014/main" id="{B3A37A22-8751-EBD3-E387-6990A8149AF3}"/>
              </a:ext>
            </a:extLst>
          </p:cNvPr>
          <p:cNvSpPr txBox="1">
            <a:spLocks noChangeArrowheads="1"/>
          </p:cNvSpPr>
          <p:nvPr/>
        </p:nvSpPr>
        <p:spPr bwMode="auto">
          <a:xfrm>
            <a:off x="3151188" y="1066800"/>
            <a:ext cx="18605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0000FF"/>
                </a:solidFill>
                <a:latin typeface="Courier New" panose="02070309020205020404" pitchFamily="49" charset="0"/>
              </a:rPr>
              <a:t>C A G</a:t>
            </a:r>
          </a:p>
        </p:txBody>
      </p:sp>
      <p:sp>
        <p:nvSpPr>
          <p:cNvPr id="788491" name="Text Box 11">
            <a:extLst>
              <a:ext uri="{FF2B5EF4-FFF2-40B4-BE49-F238E27FC236}">
                <a16:creationId xmlns:a16="http://schemas.microsoft.com/office/drawing/2014/main" id="{FDB797C4-6987-1F70-F52E-F54E4FD4D932}"/>
              </a:ext>
            </a:extLst>
          </p:cNvPr>
          <p:cNvSpPr txBox="1">
            <a:spLocks noChangeArrowheads="1"/>
          </p:cNvSpPr>
          <p:nvPr/>
        </p:nvSpPr>
        <p:spPr bwMode="auto">
          <a:xfrm>
            <a:off x="5867400" y="1409700"/>
            <a:ext cx="22177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aseline="0">
                <a:solidFill>
                  <a:srgbClr val="0000FF"/>
                </a:solidFill>
              </a:rPr>
              <a:t>Haplotypes</a:t>
            </a:r>
            <a:endParaRPr lang="en-US" altLang="en-US" sz="3200" baseline="0">
              <a:solidFill>
                <a:srgbClr val="0000FF"/>
              </a:solidFill>
              <a:latin typeface="Courier New" panose="02070309020205020404" pitchFamily="49" charset="0"/>
            </a:endParaRPr>
          </a:p>
        </p:txBody>
      </p:sp>
      <p:sp>
        <p:nvSpPr>
          <p:cNvPr id="788492" name="Text Box 12">
            <a:extLst>
              <a:ext uri="{FF2B5EF4-FFF2-40B4-BE49-F238E27FC236}">
                <a16:creationId xmlns:a16="http://schemas.microsoft.com/office/drawing/2014/main" id="{2FD2BFBF-4FD2-F725-D4B5-10952CE81C4E}"/>
              </a:ext>
            </a:extLst>
          </p:cNvPr>
          <p:cNvSpPr txBox="1">
            <a:spLocks noChangeArrowheads="1"/>
          </p:cNvSpPr>
          <p:nvPr/>
        </p:nvSpPr>
        <p:spPr bwMode="auto">
          <a:xfrm>
            <a:off x="3122613" y="1524000"/>
            <a:ext cx="18605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0000FF"/>
                </a:solidFill>
                <a:latin typeface="Courier New" panose="02070309020205020404" pitchFamily="49" charset="0"/>
              </a:rPr>
              <a:t>T T G</a:t>
            </a:r>
          </a:p>
        </p:txBody>
      </p:sp>
      <p:sp>
        <p:nvSpPr>
          <p:cNvPr id="788493" name="Text Box 13">
            <a:extLst>
              <a:ext uri="{FF2B5EF4-FFF2-40B4-BE49-F238E27FC236}">
                <a16:creationId xmlns:a16="http://schemas.microsoft.com/office/drawing/2014/main" id="{D18A0F5A-8827-5209-F0DB-AC251574AFB1}"/>
              </a:ext>
            </a:extLst>
          </p:cNvPr>
          <p:cNvSpPr txBox="1">
            <a:spLocks noChangeArrowheads="1"/>
          </p:cNvSpPr>
          <p:nvPr/>
        </p:nvSpPr>
        <p:spPr bwMode="auto">
          <a:xfrm>
            <a:off x="1050925" y="5751513"/>
            <a:ext cx="654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aseline="0"/>
              <a:t>SNP</a:t>
            </a:r>
          </a:p>
        </p:txBody>
      </p:sp>
      <p:sp>
        <p:nvSpPr>
          <p:cNvPr id="788494" name="Text Box 14">
            <a:extLst>
              <a:ext uri="{FF2B5EF4-FFF2-40B4-BE49-F238E27FC236}">
                <a16:creationId xmlns:a16="http://schemas.microsoft.com/office/drawing/2014/main" id="{57E97099-2804-0A90-A00F-664192AA0AC6}"/>
              </a:ext>
            </a:extLst>
          </p:cNvPr>
          <p:cNvSpPr txBox="1">
            <a:spLocks noChangeArrowheads="1"/>
          </p:cNvSpPr>
          <p:nvPr/>
        </p:nvSpPr>
        <p:spPr bwMode="auto">
          <a:xfrm>
            <a:off x="3886200" y="5791200"/>
            <a:ext cx="654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aseline="0"/>
              <a:t>SNP</a:t>
            </a:r>
          </a:p>
        </p:txBody>
      </p:sp>
      <p:sp>
        <p:nvSpPr>
          <p:cNvPr id="788495" name="Text Box 15">
            <a:extLst>
              <a:ext uri="{FF2B5EF4-FFF2-40B4-BE49-F238E27FC236}">
                <a16:creationId xmlns:a16="http://schemas.microsoft.com/office/drawing/2014/main" id="{8F20B383-9552-5F16-B344-9C49EFFE2726}"/>
              </a:ext>
            </a:extLst>
          </p:cNvPr>
          <p:cNvSpPr txBox="1">
            <a:spLocks noChangeArrowheads="1"/>
          </p:cNvSpPr>
          <p:nvPr/>
        </p:nvSpPr>
        <p:spPr bwMode="auto">
          <a:xfrm>
            <a:off x="7848600" y="5791200"/>
            <a:ext cx="654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aseline="0"/>
              <a:t>SNP</a:t>
            </a:r>
          </a:p>
        </p:txBody>
      </p:sp>
      <p:sp>
        <p:nvSpPr>
          <p:cNvPr id="788496" name="Rectangle 16">
            <a:extLst>
              <a:ext uri="{FF2B5EF4-FFF2-40B4-BE49-F238E27FC236}">
                <a16:creationId xmlns:a16="http://schemas.microsoft.com/office/drawing/2014/main" id="{D14E35EA-E4C8-A10D-4BA7-93FA6CEA1421}"/>
              </a:ext>
            </a:extLst>
          </p:cNvPr>
          <p:cNvSpPr>
            <a:spLocks noGrp="1" noChangeArrowheads="1"/>
          </p:cNvSpPr>
          <p:nvPr>
            <p:ph type="title"/>
          </p:nvPr>
        </p:nvSpPr>
        <p:spPr>
          <a:xfrm>
            <a:off x="381000" y="228600"/>
            <a:ext cx="8229600" cy="1139825"/>
          </a:xfrm>
          <a:noFill/>
          <a:ln/>
        </p:spPr>
        <p:txBody>
          <a:bodyPr/>
          <a:lstStyle/>
          <a:p>
            <a:r>
              <a:rPr lang="en-US" altLang="en-US" b="1"/>
              <a:t>Haplotype </a:t>
            </a:r>
            <a:endParaRPr lang="en-US" alt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6" name="Rectangle 2">
            <a:extLst>
              <a:ext uri="{FF2B5EF4-FFF2-40B4-BE49-F238E27FC236}">
                <a16:creationId xmlns:a16="http://schemas.microsoft.com/office/drawing/2014/main" id="{D7E7EEBD-B5B2-29BB-4929-5155D006C321}"/>
              </a:ext>
            </a:extLst>
          </p:cNvPr>
          <p:cNvSpPr>
            <a:spLocks noGrp="1" noChangeArrowheads="1"/>
          </p:cNvSpPr>
          <p:nvPr>
            <p:ph type="title"/>
          </p:nvPr>
        </p:nvSpPr>
        <p:spPr>
          <a:xfrm>
            <a:off x="381000" y="228600"/>
            <a:ext cx="7777163" cy="760413"/>
          </a:xfrm>
        </p:spPr>
        <p:txBody>
          <a:bodyPr/>
          <a:lstStyle/>
          <a:p>
            <a:r>
              <a:rPr lang="en-US" altLang="en-US" b="1"/>
              <a:t>Mutations </a:t>
            </a:r>
            <a:br>
              <a:rPr lang="en-US" altLang="en-US" b="1"/>
            </a:br>
            <a:endParaRPr lang="en-US" altLang="en-US" b="1"/>
          </a:p>
        </p:txBody>
      </p:sp>
      <p:pic>
        <p:nvPicPr>
          <p:cNvPr id="794627" name="Picture 3">
            <a:extLst>
              <a:ext uri="{FF2B5EF4-FFF2-40B4-BE49-F238E27FC236}">
                <a16:creationId xmlns:a16="http://schemas.microsoft.com/office/drawing/2014/main" id="{173BAFDB-84B3-63D9-77B3-84555B69C3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6056" b="51064"/>
          <a:stretch>
            <a:fillRect/>
          </a:stretch>
        </p:blipFill>
        <p:spPr bwMode="auto">
          <a:xfrm>
            <a:off x="381000" y="1905000"/>
            <a:ext cx="3886200" cy="4387850"/>
          </a:xfrm>
          <a:prstGeom prst="rect">
            <a:avLst/>
          </a:prstGeom>
          <a:noFill/>
          <a:extLst>
            <a:ext uri="{909E8E84-426E-40DD-AFC4-6F175D3DCCD1}">
              <a14:hiddenFill xmlns:a14="http://schemas.microsoft.com/office/drawing/2010/main">
                <a:solidFill>
                  <a:srgbClr val="FFFFFF"/>
                </a:solidFill>
              </a14:hiddenFill>
            </a:ext>
          </a:extLst>
        </p:spPr>
      </p:pic>
      <p:sp>
        <p:nvSpPr>
          <p:cNvPr id="794628" name="Text Box 4">
            <a:extLst>
              <a:ext uri="{FF2B5EF4-FFF2-40B4-BE49-F238E27FC236}">
                <a16:creationId xmlns:a16="http://schemas.microsoft.com/office/drawing/2014/main" id="{2AE23561-6123-DF1D-3017-D79F57BAA39F}"/>
              </a:ext>
            </a:extLst>
          </p:cNvPr>
          <p:cNvSpPr txBox="1">
            <a:spLocks noChangeArrowheads="1"/>
          </p:cNvSpPr>
          <p:nvPr/>
        </p:nvSpPr>
        <p:spPr bwMode="auto">
          <a:xfrm>
            <a:off x="4495800" y="1895475"/>
            <a:ext cx="46482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aseline="0"/>
              <a:t>Infinite Sites Assumption:</a:t>
            </a:r>
          </a:p>
          <a:p>
            <a:endParaRPr lang="en-US" altLang="en-US" sz="2800" baseline="0">
              <a:solidFill>
                <a:srgbClr val="0000FF"/>
              </a:solidFill>
            </a:endParaRPr>
          </a:p>
          <a:p>
            <a:r>
              <a:rPr lang="en-US" altLang="en-US" sz="2400" baseline="0">
                <a:solidFill>
                  <a:srgbClr val="FF0000"/>
                </a:solidFill>
              </a:rPr>
              <a:t>Each site mutates at most once</a:t>
            </a:r>
          </a:p>
        </p:txBody>
      </p:sp>
      <p:sp>
        <p:nvSpPr>
          <p:cNvPr id="794629" name="Rectangle 5">
            <a:extLst>
              <a:ext uri="{FF2B5EF4-FFF2-40B4-BE49-F238E27FC236}">
                <a16:creationId xmlns:a16="http://schemas.microsoft.com/office/drawing/2014/main" id="{E7083F74-1F58-9097-AD48-FBE0F8877835}"/>
              </a:ext>
            </a:extLst>
          </p:cNvPr>
          <p:cNvSpPr>
            <a:spLocks noChangeArrowheads="1"/>
          </p:cNvSpPr>
          <p:nvPr/>
        </p:nvSpPr>
        <p:spPr bwMode="auto">
          <a:xfrm>
            <a:off x="4419600" y="1905000"/>
            <a:ext cx="4572000" cy="1524000"/>
          </a:xfrm>
          <a:prstGeom prst="rect">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4630" name="AutoShape 6">
            <a:extLst>
              <a:ext uri="{FF2B5EF4-FFF2-40B4-BE49-F238E27FC236}">
                <a16:creationId xmlns:a16="http://schemas.microsoft.com/office/drawing/2014/main" id="{DDB36E06-DC88-0D38-5CFC-2AE4D1A2D337}"/>
              </a:ext>
            </a:extLst>
          </p:cNvPr>
          <p:cNvSpPr>
            <a:spLocks noChangeArrowheads="1"/>
          </p:cNvSpPr>
          <p:nvPr/>
        </p:nvSpPr>
        <p:spPr bwMode="auto">
          <a:xfrm>
            <a:off x="4038600" y="2667000"/>
            <a:ext cx="338138" cy="304800"/>
          </a:xfrm>
          <a:prstGeom prst="rightArrow">
            <a:avLst>
              <a:gd name="adj1" fmla="val 50000"/>
              <a:gd name="adj2" fmla="val 27734"/>
            </a:avLst>
          </a:prstGeom>
          <a:solidFill>
            <a:schemeClr val="accent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0434" name="Rectangle 2">
            <a:extLst>
              <a:ext uri="{FF2B5EF4-FFF2-40B4-BE49-F238E27FC236}">
                <a16:creationId xmlns:a16="http://schemas.microsoft.com/office/drawing/2014/main" id="{CF7D974B-46A1-CE12-1910-88778E900C8C}"/>
              </a:ext>
            </a:extLst>
          </p:cNvPr>
          <p:cNvSpPr>
            <a:spLocks noGrp="1" noChangeArrowheads="1"/>
          </p:cNvSpPr>
          <p:nvPr>
            <p:ph type="title"/>
          </p:nvPr>
        </p:nvSpPr>
        <p:spPr/>
        <p:txBody>
          <a:bodyPr/>
          <a:lstStyle/>
          <a:p>
            <a:r>
              <a:rPr lang="en-US" altLang="en-US" b="1"/>
              <a:t>Haplotype Pattern</a:t>
            </a:r>
            <a:endParaRPr lang="en-US" altLang="en-US"/>
          </a:p>
        </p:txBody>
      </p:sp>
      <p:sp>
        <p:nvSpPr>
          <p:cNvPr id="1170435" name="Text Box 3">
            <a:extLst>
              <a:ext uri="{FF2B5EF4-FFF2-40B4-BE49-F238E27FC236}">
                <a16:creationId xmlns:a16="http://schemas.microsoft.com/office/drawing/2014/main" id="{988DF06D-96DE-8339-B5AA-56E32C4CCA7C}"/>
              </a:ext>
            </a:extLst>
          </p:cNvPr>
          <p:cNvSpPr txBox="1">
            <a:spLocks noChangeArrowheads="1"/>
          </p:cNvSpPr>
          <p:nvPr/>
        </p:nvSpPr>
        <p:spPr bwMode="auto">
          <a:xfrm>
            <a:off x="5181600" y="2057400"/>
            <a:ext cx="2532063"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FF0000"/>
                </a:solidFill>
                <a:latin typeface="Courier New" panose="02070309020205020404" pitchFamily="49" charset="0"/>
              </a:rPr>
              <a:t>0 0 0 0</a:t>
            </a:r>
          </a:p>
          <a:p>
            <a:pPr algn="ctr" eaLnBrk="0" hangingPunct="0"/>
            <a:r>
              <a:rPr lang="en-US" altLang="en-US" sz="4400" b="1" baseline="0">
                <a:solidFill>
                  <a:srgbClr val="FF0000"/>
                </a:solidFill>
                <a:latin typeface="Courier New" panose="02070309020205020404" pitchFamily="49" charset="0"/>
              </a:rPr>
              <a:t>1 1 0 1</a:t>
            </a:r>
          </a:p>
          <a:p>
            <a:pPr algn="ctr" eaLnBrk="0" hangingPunct="0"/>
            <a:r>
              <a:rPr lang="en-US" altLang="en-US" sz="4400" b="1" baseline="0">
                <a:solidFill>
                  <a:srgbClr val="FF0000"/>
                </a:solidFill>
                <a:latin typeface="Courier New" panose="02070309020205020404" pitchFamily="49" charset="0"/>
              </a:rPr>
              <a:t>0 0 1 0</a:t>
            </a:r>
          </a:p>
          <a:p>
            <a:pPr algn="ctr" eaLnBrk="0" hangingPunct="0"/>
            <a:r>
              <a:rPr lang="en-US" altLang="en-US" sz="4400" b="1" baseline="0">
                <a:solidFill>
                  <a:srgbClr val="FF0000"/>
                </a:solidFill>
                <a:latin typeface="Courier New" panose="02070309020205020404" pitchFamily="49" charset="0"/>
              </a:rPr>
              <a:t>0 1 0 1</a:t>
            </a:r>
          </a:p>
        </p:txBody>
      </p:sp>
      <p:sp>
        <p:nvSpPr>
          <p:cNvPr id="1170436" name="Text Box 4">
            <a:extLst>
              <a:ext uri="{FF2B5EF4-FFF2-40B4-BE49-F238E27FC236}">
                <a16:creationId xmlns:a16="http://schemas.microsoft.com/office/drawing/2014/main" id="{BC613DD9-6C20-7A4B-E457-C07E7BB528B6}"/>
              </a:ext>
            </a:extLst>
          </p:cNvPr>
          <p:cNvSpPr txBox="1">
            <a:spLocks noChangeArrowheads="1"/>
          </p:cNvSpPr>
          <p:nvPr/>
        </p:nvSpPr>
        <p:spPr bwMode="auto">
          <a:xfrm>
            <a:off x="1524000" y="2057400"/>
            <a:ext cx="2532063"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0000FF"/>
                </a:solidFill>
                <a:latin typeface="Courier New" panose="02070309020205020404" pitchFamily="49" charset="0"/>
              </a:rPr>
              <a:t>C A G T</a:t>
            </a:r>
          </a:p>
          <a:p>
            <a:pPr algn="ctr" eaLnBrk="0" hangingPunct="0"/>
            <a:r>
              <a:rPr lang="en-US" altLang="en-US" sz="4400" b="1" baseline="0">
                <a:solidFill>
                  <a:srgbClr val="0000FF"/>
                </a:solidFill>
                <a:latin typeface="Courier New" panose="02070309020205020404" pitchFamily="49" charset="0"/>
              </a:rPr>
              <a:t>T T G A</a:t>
            </a:r>
          </a:p>
          <a:p>
            <a:pPr algn="ctr" eaLnBrk="0" hangingPunct="0"/>
            <a:r>
              <a:rPr lang="en-US" altLang="en-US" sz="4400" b="1" baseline="0">
                <a:solidFill>
                  <a:srgbClr val="0000FF"/>
                </a:solidFill>
                <a:latin typeface="Courier New" panose="02070309020205020404" pitchFamily="49" charset="0"/>
              </a:rPr>
              <a:t>C A T G</a:t>
            </a:r>
          </a:p>
          <a:p>
            <a:pPr algn="ctr" eaLnBrk="0" hangingPunct="0"/>
            <a:r>
              <a:rPr lang="en-US" altLang="en-US" sz="4400" b="1" baseline="0">
                <a:solidFill>
                  <a:srgbClr val="0000FF"/>
                </a:solidFill>
                <a:latin typeface="Courier New" panose="02070309020205020404" pitchFamily="49" charset="0"/>
              </a:rPr>
              <a:t>C T G T</a:t>
            </a:r>
          </a:p>
        </p:txBody>
      </p:sp>
      <p:sp>
        <p:nvSpPr>
          <p:cNvPr id="1170437" name="Text Box 5">
            <a:extLst>
              <a:ext uri="{FF2B5EF4-FFF2-40B4-BE49-F238E27FC236}">
                <a16:creationId xmlns:a16="http://schemas.microsoft.com/office/drawing/2014/main" id="{8FDC6144-E752-91FB-B750-CC261052353D}"/>
              </a:ext>
            </a:extLst>
          </p:cNvPr>
          <p:cNvSpPr txBox="1">
            <a:spLocks noChangeArrowheads="1"/>
          </p:cNvSpPr>
          <p:nvPr/>
        </p:nvSpPr>
        <p:spPr bwMode="auto">
          <a:xfrm>
            <a:off x="4876800" y="5334000"/>
            <a:ext cx="38862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aseline="30000"/>
              <a:t>At each SNP site label the two alleles as 0 and 1.</a:t>
            </a:r>
          </a:p>
          <a:p>
            <a:r>
              <a:rPr lang="en-US" altLang="en-US" baseline="30000"/>
              <a:t>The choice which allele is 0 and which one is 1</a:t>
            </a:r>
          </a:p>
          <a:p>
            <a:r>
              <a:rPr lang="en-US" altLang="en-US" baseline="30000"/>
              <a:t> is arbitrary.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5" name="Text Box 3">
            <a:extLst>
              <a:ext uri="{FF2B5EF4-FFF2-40B4-BE49-F238E27FC236}">
                <a16:creationId xmlns:a16="http://schemas.microsoft.com/office/drawing/2014/main" id="{9A159D7A-A9FF-E448-C2E9-EE72F72A452E}"/>
              </a:ext>
            </a:extLst>
          </p:cNvPr>
          <p:cNvSpPr txBox="1">
            <a:spLocks noChangeArrowheads="1"/>
          </p:cNvSpPr>
          <p:nvPr/>
        </p:nvSpPr>
        <p:spPr bwMode="auto">
          <a:xfrm>
            <a:off x="604838" y="6096000"/>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FF0000"/>
                </a:solidFill>
                <a:latin typeface="Courier New" panose="02070309020205020404" pitchFamily="49" charset="0"/>
              </a:rPr>
              <a:t>G T T C G A C</a:t>
            </a:r>
            <a:r>
              <a:rPr lang="en-US" altLang="en-US" sz="4400" b="1" baseline="0">
                <a:solidFill>
                  <a:srgbClr val="800000"/>
                </a:solidFill>
                <a:latin typeface="Courier New" panose="02070309020205020404" pitchFamily="49" charset="0"/>
              </a:rPr>
              <a:t> </a:t>
            </a:r>
            <a:r>
              <a:rPr lang="en-US" altLang="en-US" sz="4400" b="1" baseline="0">
                <a:solidFill>
                  <a:srgbClr val="0000FF"/>
                </a:solidFill>
                <a:latin typeface="Courier New" panose="02070309020205020404" pitchFamily="49" charset="0"/>
              </a:rPr>
              <a:t>T A T T A</a:t>
            </a:r>
          </a:p>
        </p:txBody>
      </p:sp>
      <p:sp>
        <p:nvSpPr>
          <p:cNvPr id="796676" name="Text Box 4">
            <a:extLst>
              <a:ext uri="{FF2B5EF4-FFF2-40B4-BE49-F238E27FC236}">
                <a16:creationId xmlns:a16="http://schemas.microsoft.com/office/drawing/2014/main" id="{DF301E09-2CBD-8D5A-26A4-36CF660B2D5E}"/>
              </a:ext>
            </a:extLst>
          </p:cNvPr>
          <p:cNvSpPr txBox="1">
            <a:spLocks noChangeArrowheads="1"/>
          </p:cNvSpPr>
          <p:nvPr/>
        </p:nvSpPr>
        <p:spPr bwMode="auto">
          <a:xfrm>
            <a:off x="604838" y="3200400"/>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FF0000"/>
                </a:solidFill>
                <a:latin typeface="Courier New" panose="02070309020205020404" pitchFamily="49" charset="0"/>
              </a:rPr>
              <a:t>G T T C G A C A A C A T</a:t>
            </a:r>
          </a:p>
        </p:txBody>
      </p:sp>
      <p:sp>
        <p:nvSpPr>
          <p:cNvPr id="796677" name="Text Box 5">
            <a:extLst>
              <a:ext uri="{FF2B5EF4-FFF2-40B4-BE49-F238E27FC236}">
                <a16:creationId xmlns:a16="http://schemas.microsoft.com/office/drawing/2014/main" id="{FCE36312-F390-68F1-06AA-9AE4C8961B09}"/>
              </a:ext>
            </a:extLst>
          </p:cNvPr>
          <p:cNvSpPr txBox="1">
            <a:spLocks noChangeArrowheads="1"/>
          </p:cNvSpPr>
          <p:nvPr/>
        </p:nvSpPr>
        <p:spPr bwMode="auto">
          <a:xfrm>
            <a:off x="604838" y="3810000"/>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0000FF"/>
                </a:solidFill>
                <a:latin typeface="Courier New" panose="02070309020205020404" pitchFamily="49" charset="0"/>
              </a:rPr>
              <a:t>A C G T A T C T A T T A</a:t>
            </a:r>
          </a:p>
        </p:txBody>
      </p:sp>
      <p:pic>
        <p:nvPicPr>
          <p:cNvPr id="796678" name="Picture 6">
            <a:extLst>
              <a:ext uri="{FF2B5EF4-FFF2-40B4-BE49-F238E27FC236}">
                <a16:creationId xmlns:a16="http://schemas.microsoft.com/office/drawing/2014/main" id="{9A633E2A-9017-F931-8CEA-220EBE3B7A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533400"/>
            <a:ext cx="1944688" cy="2590800"/>
          </a:xfrm>
          <a:prstGeom prst="rect">
            <a:avLst/>
          </a:prstGeom>
          <a:noFill/>
          <a:extLst>
            <a:ext uri="{909E8E84-426E-40DD-AFC4-6F175D3DCCD1}">
              <a14:hiddenFill xmlns:a14="http://schemas.microsoft.com/office/drawing/2010/main">
                <a:solidFill>
                  <a:srgbClr val="FFFFFF"/>
                </a:solidFill>
              </a14:hiddenFill>
            </a:ext>
          </a:extLst>
        </p:spPr>
      </p:pic>
      <p:sp>
        <p:nvSpPr>
          <p:cNvPr id="796679" name="Rectangle 7">
            <a:extLst>
              <a:ext uri="{FF2B5EF4-FFF2-40B4-BE49-F238E27FC236}">
                <a16:creationId xmlns:a16="http://schemas.microsoft.com/office/drawing/2014/main" id="{5DA24153-1E07-832B-E5F8-72231B6FB62A}"/>
              </a:ext>
            </a:extLst>
          </p:cNvPr>
          <p:cNvSpPr>
            <a:spLocks noChangeArrowheads="1"/>
          </p:cNvSpPr>
          <p:nvPr/>
        </p:nvSpPr>
        <p:spPr bwMode="auto">
          <a:xfrm>
            <a:off x="533400" y="3200400"/>
            <a:ext cx="8229600" cy="1447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6680" name="AutoShape 8">
            <a:extLst>
              <a:ext uri="{FF2B5EF4-FFF2-40B4-BE49-F238E27FC236}">
                <a16:creationId xmlns:a16="http://schemas.microsoft.com/office/drawing/2014/main" id="{AD1ADFB9-CCF1-5476-DDEC-92DE0F75332D}"/>
              </a:ext>
            </a:extLst>
          </p:cNvPr>
          <p:cNvSpPr>
            <a:spLocks noChangeArrowheads="1"/>
          </p:cNvSpPr>
          <p:nvPr/>
        </p:nvSpPr>
        <p:spPr bwMode="auto">
          <a:xfrm>
            <a:off x="4038600" y="4876800"/>
            <a:ext cx="485775" cy="976313"/>
          </a:xfrm>
          <a:prstGeom prst="downArrow">
            <a:avLst>
              <a:gd name="adj1" fmla="val 50000"/>
              <a:gd name="adj2" fmla="val 5024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6681" name="Rectangle 9">
            <a:extLst>
              <a:ext uri="{FF2B5EF4-FFF2-40B4-BE49-F238E27FC236}">
                <a16:creationId xmlns:a16="http://schemas.microsoft.com/office/drawing/2014/main" id="{7626890D-5CFC-3DA9-5DE6-2A952B5BFD49}"/>
              </a:ext>
            </a:extLst>
          </p:cNvPr>
          <p:cNvSpPr>
            <a:spLocks noChangeArrowheads="1"/>
          </p:cNvSpPr>
          <p:nvPr/>
        </p:nvSpPr>
        <p:spPr bwMode="auto">
          <a:xfrm>
            <a:off x="7993063" y="8572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baseline="0"/>
          </a:p>
        </p:txBody>
      </p:sp>
      <p:sp>
        <p:nvSpPr>
          <p:cNvPr id="796682" name="Rectangle 10">
            <a:extLst>
              <a:ext uri="{FF2B5EF4-FFF2-40B4-BE49-F238E27FC236}">
                <a16:creationId xmlns:a16="http://schemas.microsoft.com/office/drawing/2014/main" id="{4256C690-8ACB-91FC-E610-BCA901494E3B}"/>
              </a:ext>
            </a:extLst>
          </p:cNvPr>
          <p:cNvSpPr>
            <a:spLocks noGrp="1" noChangeArrowheads="1"/>
          </p:cNvSpPr>
          <p:nvPr>
            <p:ph type="title"/>
          </p:nvPr>
        </p:nvSpPr>
        <p:spPr>
          <a:noFill/>
          <a:ln/>
        </p:spPr>
        <p:txBody>
          <a:bodyPr/>
          <a:lstStyle/>
          <a:p>
            <a:r>
              <a:rPr lang="en-US" altLang="en-US" b="1"/>
              <a:t>Recombination</a:t>
            </a:r>
            <a:endParaRPr lang="en-US"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3" name="Text Box 3">
            <a:extLst>
              <a:ext uri="{FF2B5EF4-FFF2-40B4-BE49-F238E27FC236}">
                <a16:creationId xmlns:a16="http://schemas.microsoft.com/office/drawing/2014/main" id="{D833C3D2-9198-47A0-BA26-F0F3ACB35BA5}"/>
              </a:ext>
            </a:extLst>
          </p:cNvPr>
          <p:cNvSpPr txBox="1">
            <a:spLocks noChangeArrowheads="1"/>
          </p:cNvSpPr>
          <p:nvPr/>
        </p:nvSpPr>
        <p:spPr bwMode="auto">
          <a:xfrm>
            <a:off x="604838" y="6096000"/>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FF0000"/>
                </a:solidFill>
                <a:latin typeface="Courier New" panose="02070309020205020404" pitchFamily="49" charset="0"/>
              </a:rPr>
              <a:t>G T T C G A C</a:t>
            </a:r>
            <a:r>
              <a:rPr lang="en-US" altLang="en-US" sz="4400" b="1" baseline="0">
                <a:solidFill>
                  <a:srgbClr val="800000"/>
                </a:solidFill>
                <a:latin typeface="Courier New" panose="02070309020205020404" pitchFamily="49" charset="0"/>
              </a:rPr>
              <a:t> </a:t>
            </a:r>
            <a:r>
              <a:rPr lang="en-US" altLang="en-US" sz="4400" b="1" baseline="0">
                <a:solidFill>
                  <a:srgbClr val="0000FF"/>
                </a:solidFill>
                <a:latin typeface="Courier New" panose="02070309020205020404" pitchFamily="49" charset="0"/>
              </a:rPr>
              <a:t>T A T T A</a:t>
            </a:r>
          </a:p>
        </p:txBody>
      </p:sp>
      <p:sp>
        <p:nvSpPr>
          <p:cNvPr id="798724" name="Text Box 4">
            <a:extLst>
              <a:ext uri="{FF2B5EF4-FFF2-40B4-BE49-F238E27FC236}">
                <a16:creationId xmlns:a16="http://schemas.microsoft.com/office/drawing/2014/main" id="{8CCBBFE3-EC3D-FC58-FB30-965AB19E59BA}"/>
              </a:ext>
            </a:extLst>
          </p:cNvPr>
          <p:cNvSpPr txBox="1">
            <a:spLocks noChangeArrowheads="1"/>
          </p:cNvSpPr>
          <p:nvPr/>
        </p:nvSpPr>
        <p:spPr bwMode="auto">
          <a:xfrm>
            <a:off x="604838" y="3200400"/>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FF0000"/>
                </a:solidFill>
                <a:latin typeface="Courier New" panose="02070309020205020404" pitchFamily="49" charset="0"/>
              </a:rPr>
              <a:t>G T T C G A C A A C A T</a:t>
            </a:r>
          </a:p>
        </p:txBody>
      </p:sp>
      <p:sp>
        <p:nvSpPr>
          <p:cNvPr id="798725" name="Text Box 5">
            <a:extLst>
              <a:ext uri="{FF2B5EF4-FFF2-40B4-BE49-F238E27FC236}">
                <a16:creationId xmlns:a16="http://schemas.microsoft.com/office/drawing/2014/main" id="{B2CE8A19-9744-3924-185D-19436DF8A0C5}"/>
              </a:ext>
            </a:extLst>
          </p:cNvPr>
          <p:cNvSpPr txBox="1">
            <a:spLocks noChangeArrowheads="1"/>
          </p:cNvSpPr>
          <p:nvPr/>
        </p:nvSpPr>
        <p:spPr bwMode="auto">
          <a:xfrm>
            <a:off x="604838" y="3810000"/>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0000FF"/>
                </a:solidFill>
                <a:latin typeface="Courier New" panose="02070309020205020404" pitchFamily="49" charset="0"/>
              </a:rPr>
              <a:t>A C G T A T C T A T T A</a:t>
            </a:r>
          </a:p>
        </p:txBody>
      </p:sp>
      <p:pic>
        <p:nvPicPr>
          <p:cNvPr id="798726" name="Picture 6">
            <a:extLst>
              <a:ext uri="{FF2B5EF4-FFF2-40B4-BE49-F238E27FC236}">
                <a16:creationId xmlns:a16="http://schemas.microsoft.com/office/drawing/2014/main" id="{701AF071-8667-3401-5A85-B693D44389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533400"/>
            <a:ext cx="1944688" cy="2590800"/>
          </a:xfrm>
          <a:prstGeom prst="rect">
            <a:avLst/>
          </a:prstGeom>
          <a:noFill/>
          <a:extLst>
            <a:ext uri="{909E8E84-426E-40DD-AFC4-6F175D3DCCD1}">
              <a14:hiddenFill xmlns:a14="http://schemas.microsoft.com/office/drawing/2010/main">
                <a:solidFill>
                  <a:srgbClr val="FFFFFF"/>
                </a:solidFill>
              </a14:hiddenFill>
            </a:ext>
          </a:extLst>
        </p:spPr>
      </p:pic>
      <p:sp>
        <p:nvSpPr>
          <p:cNvPr id="798727" name="Rectangle 7">
            <a:extLst>
              <a:ext uri="{FF2B5EF4-FFF2-40B4-BE49-F238E27FC236}">
                <a16:creationId xmlns:a16="http://schemas.microsoft.com/office/drawing/2014/main" id="{F6CA12CC-A46E-C1D7-2801-9805744AE999}"/>
              </a:ext>
            </a:extLst>
          </p:cNvPr>
          <p:cNvSpPr>
            <a:spLocks noChangeArrowheads="1"/>
          </p:cNvSpPr>
          <p:nvPr/>
        </p:nvSpPr>
        <p:spPr bwMode="auto">
          <a:xfrm>
            <a:off x="533400" y="3200400"/>
            <a:ext cx="8229600" cy="1447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728" name="AutoShape 8">
            <a:extLst>
              <a:ext uri="{FF2B5EF4-FFF2-40B4-BE49-F238E27FC236}">
                <a16:creationId xmlns:a16="http://schemas.microsoft.com/office/drawing/2014/main" id="{FC72B37E-E173-F0ED-D3C5-9C286F8BF2DC}"/>
              </a:ext>
            </a:extLst>
          </p:cNvPr>
          <p:cNvSpPr>
            <a:spLocks noChangeArrowheads="1"/>
          </p:cNvSpPr>
          <p:nvPr/>
        </p:nvSpPr>
        <p:spPr bwMode="auto">
          <a:xfrm>
            <a:off x="4953000" y="4876800"/>
            <a:ext cx="485775" cy="976313"/>
          </a:xfrm>
          <a:prstGeom prst="downArrow">
            <a:avLst>
              <a:gd name="adj1" fmla="val 50000"/>
              <a:gd name="adj2" fmla="val 5024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729" name="Line 9">
            <a:extLst>
              <a:ext uri="{FF2B5EF4-FFF2-40B4-BE49-F238E27FC236}">
                <a16:creationId xmlns:a16="http://schemas.microsoft.com/office/drawing/2014/main" id="{3452EEFA-2F20-D2C5-39B3-197D2178703B}"/>
              </a:ext>
            </a:extLst>
          </p:cNvPr>
          <p:cNvSpPr>
            <a:spLocks noChangeShapeType="1"/>
          </p:cNvSpPr>
          <p:nvPr/>
        </p:nvSpPr>
        <p:spPr bwMode="auto">
          <a:xfrm>
            <a:off x="2667000" y="2438400"/>
            <a:ext cx="34290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730" name="Line 10">
            <a:extLst>
              <a:ext uri="{FF2B5EF4-FFF2-40B4-BE49-F238E27FC236}">
                <a16:creationId xmlns:a16="http://schemas.microsoft.com/office/drawing/2014/main" id="{E29F8EA7-A80B-0BF0-6799-9F7270A281C5}"/>
              </a:ext>
            </a:extLst>
          </p:cNvPr>
          <p:cNvSpPr>
            <a:spLocks noChangeShapeType="1"/>
          </p:cNvSpPr>
          <p:nvPr/>
        </p:nvSpPr>
        <p:spPr bwMode="auto">
          <a:xfrm>
            <a:off x="2514600" y="2514600"/>
            <a:ext cx="9906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731" name="Text Box 11">
            <a:extLst>
              <a:ext uri="{FF2B5EF4-FFF2-40B4-BE49-F238E27FC236}">
                <a16:creationId xmlns:a16="http://schemas.microsoft.com/office/drawing/2014/main" id="{4476FDA2-AE28-7EC5-9796-585E194C922F}"/>
              </a:ext>
            </a:extLst>
          </p:cNvPr>
          <p:cNvSpPr txBox="1">
            <a:spLocks noChangeArrowheads="1"/>
          </p:cNvSpPr>
          <p:nvPr/>
        </p:nvSpPr>
        <p:spPr bwMode="auto">
          <a:xfrm>
            <a:off x="2041525" y="1712913"/>
            <a:ext cx="32718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aseline="0"/>
              <a:t>The two alleles are linked, I.e.,</a:t>
            </a:r>
          </a:p>
          <a:p>
            <a:r>
              <a:rPr lang="en-US" altLang="en-US" baseline="0"/>
              <a:t> they are “</a:t>
            </a:r>
            <a:r>
              <a:rPr lang="en-US" altLang="en-US" b="1" baseline="0">
                <a:solidFill>
                  <a:srgbClr val="FF0000"/>
                </a:solidFill>
              </a:rPr>
              <a:t>traveling together</a:t>
            </a:r>
            <a:r>
              <a:rPr lang="en-US" altLang="en-US" baseline="0"/>
              <a:t>”</a:t>
            </a:r>
          </a:p>
        </p:txBody>
      </p:sp>
      <p:sp>
        <p:nvSpPr>
          <p:cNvPr id="798732" name="Line 12">
            <a:extLst>
              <a:ext uri="{FF2B5EF4-FFF2-40B4-BE49-F238E27FC236}">
                <a16:creationId xmlns:a16="http://schemas.microsoft.com/office/drawing/2014/main" id="{53FA5496-E39D-3FDF-E2C0-337F1D94B7EC}"/>
              </a:ext>
            </a:extLst>
          </p:cNvPr>
          <p:cNvSpPr>
            <a:spLocks noChangeShapeType="1"/>
          </p:cNvSpPr>
          <p:nvPr/>
        </p:nvSpPr>
        <p:spPr bwMode="auto">
          <a:xfrm>
            <a:off x="2438400" y="5638800"/>
            <a:ext cx="10668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733" name="Line 13">
            <a:extLst>
              <a:ext uri="{FF2B5EF4-FFF2-40B4-BE49-F238E27FC236}">
                <a16:creationId xmlns:a16="http://schemas.microsoft.com/office/drawing/2014/main" id="{11882CD6-D527-D1A3-F2F3-8D010B8BCEB3}"/>
              </a:ext>
            </a:extLst>
          </p:cNvPr>
          <p:cNvSpPr>
            <a:spLocks noChangeShapeType="1"/>
          </p:cNvSpPr>
          <p:nvPr/>
        </p:nvSpPr>
        <p:spPr bwMode="auto">
          <a:xfrm>
            <a:off x="2590800" y="5486400"/>
            <a:ext cx="5334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734" name="Text Box 14">
            <a:extLst>
              <a:ext uri="{FF2B5EF4-FFF2-40B4-BE49-F238E27FC236}">
                <a16:creationId xmlns:a16="http://schemas.microsoft.com/office/drawing/2014/main" id="{05E467D6-FDCC-A749-3A8B-F407B91B47BF}"/>
              </a:ext>
            </a:extLst>
          </p:cNvPr>
          <p:cNvSpPr txBox="1">
            <a:spLocks noChangeArrowheads="1"/>
          </p:cNvSpPr>
          <p:nvPr/>
        </p:nvSpPr>
        <p:spPr bwMode="auto">
          <a:xfrm>
            <a:off x="3276600" y="55626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aseline="0"/>
              <a:t>?</a:t>
            </a:r>
          </a:p>
        </p:txBody>
      </p:sp>
      <p:sp>
        <p:nvSpPr>
          <p:cNvPr id="798735" name="Text Box 15">
            <a:extLst>
              <a:ext uri="{FF2B5EF4-FFF2-40B4-BE49-F238E27FC236}">
                <a16:creationId xmlns:a16="http://schemas.microsoft.com/office/drawing/2014/main" id="{AF5335FF-58C0-1409-CA62-658C7EE8C09A}"/>
              </a:ext>
            </a:extLst>
          </p:cNvPr>
          <p:cNvSpPr txBox="1">
            <a:spLocks noChangeArrowheads="1"/>
          </p:cNvSpPr>
          <p:nvPr/>
        </p:nvSpPr>
        <p:spPr bwMode="auto">
          <a:xfrm>
            <a:off x="2133600" y="50292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baseline="0"/>
          </a:p>
        </p:txBody>
      </p:sp>
      <p:sp>
        <p:nvSpPr>
          <p:cNvPr id="798736" name="Text Box 16">
            <a:extLst>
              <a:ext uri="{FF2B5EF4-FFF2-40B4-BE49-F238E27FC236}">
                <a16:creationId xmlns:a16="http://schemas.microsoft.com/office/drawing/2014/main" id="{3AD16EF0-F99C-2B2B-8A01-E6BD4E98DC2D}"/>
              </a:ext>
            </a:extLst>
          </p:cNvPr>
          <p:cNvSpPr txBox="1">
            <a:spLocks noChangeArrowheads="1"/>
          </p:cNvSpPr>
          <p:nvPr/>
        </p:nvSpPr>
        <p:spPr bwMode="auto">
          <a:xfrm>
            <a:off x="1965325" y="4913313"/>
            <a:ext cx="21542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aseline="0"/>
              <a:t>Recombination</a:t>
            </a:r>
          </a:p>
          <a:p>
            <a:r>
              <a:rPr lang="en-US" altLang="en-US" baseline="0"/>
              <a:t>disrupts the linkage</a:t>
            </a:r>
          </a:p>
        </p:txBody>
      </p:sp>
      <p:sp>
        <p:nvSpPr>
          <p:cNvPr id="798737" name="Rectangle 17">
            <a:extLst>
              <a:ext uri="{FF2B5EF4-FFF2-40B4-BE49-F238E27FC236}">
                <a16:creationId xmlns:a16="http://schemas.microsoft.com/office/drawing/2014/main" id="{EE5E7BF4-1034-13E6-B0EA-AC7CBB41E37F}"/>
              </a:ext>
            </a:extLst>
          </p:cNvPr>
          <p:cNvSpPr>
            <a:spLocks noGrp="1" noChangeArrowheads="1"/>
          </p:cNvSpPr>
          <p:nvPr>
            <p:ph type="title"/>
          </p:nvPr>
        </p:nvSpPr>
        <p:spPr>
          <a:noFill/>
          <a:ln/>
        </p:spPr>
        <p:txBody>
          <a:bodyPr/>
          <a:lstStyle/>
          <a:p>
            <a:r>
              <a:rPr lang="en-US" altLang="en-US" b="1"/>
              <a:t>Recombination</a:t>
            </a:r>
            <a:endParaRPr lang="en-US" alt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1" name="Text Box 3">
            <a:extLst>
              <a:ext uri="{FF2B5EF4-FFF2-40B4-BE49-F238E27FC236}">
                <a16:creationId xmlns:a16="http://schemas.microsoft.com/office/drawing/2014/main" id="{64B9DC09-D4AA-8BBD-776C-8450F554AC3F}"/>
              </a:ext>
            </a:extLst>
          </p:cNvPr>
          <p:cNvSpPr txBox="1">
            <a:spLocks noChangeArrowheads="1"/>
          </p:cNvSpPr>
          <p:nvPr/>
        </p:nvSpPr>
        <p:spPr bwMode="auto">
          <a:xfrm>
            <a:off x="3395663" y="1625600"/>
            <a:ext cx="1936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aseline="0">
                <a:latin typeface="Times New Roman" panose="02020603050405020304" pitchFamily="18" charset="0"/>
              </a:rPr>
              <a:t>0 0 0 0 0 0 0 0</a:t>
            </a:r>
          </a:p>
        </p:txBody>
      </p:sp>
      <p:sp>
        <p:nvSpPr>
          <p:cNvPr id="800772" name="Rectangle 4">
            <a:extLst>
              <a:ext uri="{FF2B5EF4-FFF2-40B4-BE49-F238E27FC236}">
                <a16:creationId xmlns:a16="http://schemas.microsoft.com/office/drawing/2014/main" id="{9B118364-E987-0256-4681-7FE8ECC18F11}"/>
              </a:ext>
            </a:extLst>
          </p:cNvPr>
          <p:cNvSpPr>
            <a:spLocks noChangeArrowheads="1"/>
          </p:cNvSpPr>
          <p:nvPr/>
        </p:nvSpPr>
        <p:spPr bwMode="auto">
          <a:xfrm>
            <a:off x="3387725" y="1693863"/>
            <a:ext cx="2032000" cy="371475"/>
          </a:xfrm>
          <a:prstGeom prst="rect">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73" name="Rectangle 5">
            <a:extLst>
              <a:ext uri="{FF2B5EF4-FFF2-40B4-BE49-F238E27FC236}">
                <a16:creationId xmlns:a16="http://schemas.microsoft.com/office/drawing/2014/main" id="{EEF98F93-C8FF-7000-3D31-5B5245B55036}"/>
              </a:ext>
            </a:extLst>
          </p:cNvPr>
          <p:cNvSpPr>
            <a:spLocks noChangeArrowheads="1"/>
          </p:cNvSpPr>
          <p:nvPr/>
        </p:nvSpPr>
        <p:spPr bwMode="auto">
          <a:xfrm>
            <a:off x="203200" y="4403725"/>
            <a:ext cx="2032000" cy="371475"/>
          </a:xfrm>
          <a:prstGeom prst="rect">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74" name="Rectangle 6">
            <a:extLst>
              <a:ext uri="{FF2B5EF4-FFF2-40B4-BE49-F238E27FC236}">
                <a16:creationId xmlns:a16="http://schemas.microsoft.com/office/drawing/2014/main" id="{0B931B6A-84EA-CF09-6118-4CE1BCECA46F}"/>
              </a:ext>
            </a:extLst>
          </p:cNvPr>
          <p:cNvSpPr>
            <a:spLocks noChangeArrowheads="1"/>
          </p:cNvSpPr>
          <p:nvPr/>
        </p:nvSpPr>
        <p:spPr bwMode="auto">
          <a:xfrm>
            <a:off x="3048000" y="4368800"/>
            <a:ext cx="2032000" cy="371475"/>
          </a:xfrm>
          <a:prstGeom prst="rect">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75" name="Rectangle 7">
            <a:extLst>
              <a:ext uri="{FF2B5EF4-FFF2-40B4-BE49-F238E27FC236}">
                <a16:creationId xmlns:a16="http://schemas.microsoft.com/office/drawing/2014/main" id="{D0C9A73F-623F-3946-C44B-22B1880978EA}"/>
              </a:ext>
            </a:extLst>
          </p:cNvPr>
          <p:cNvSpPr>
            <a:spLocks noChangeArrowheads="1"/>
          </p:cNvSpPr>
          <p:nvPr/>
        </p:nvSpPr>
        <p:spPr bwMode="auto">
          <a:xfrm>
            <a:off x="1627188" y="3048000"/>
            <a:ext cx="2032000" cy="371475"/>
          </a:xfrm>
          <a:prstGeom prst="rect">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76" name="Rectangle 8">
            <a:extLst>
              <a:ext uri="{FF2B5EF4-FFF2-40B4-BE49-F238E27FC236}">
                <a16:creationId xmlns:a16="http://schemas.microsoft.com/office/drawing/2014/main" id="{2B9EFA61-9A0C-95A4-1130-51D0E6C542A9}"/>
              </a:ext>
            </a:extLst>
          </p:cNvPr>
          <p:cNvSpPr>
            <a:spLocks noChangeArrowheads="1"/>
          </p:cNvSpPr>
          <p:nvPr/>
        </p:nvSpPr>
        <p:spPr bwMode="auto">
          <a:xfrm>
            <a:off x="5214938" y="3081338"/>
            <a:ext cx="2032000" cy="371475"/>
          </a:xfrm>
          <a:prstGeom prst="rect">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77" name="Text Box 9">
            <a:extLst>
              <a:ext uri="{FF2B5EF4-FFF2-40B4-BE49-F238E27FC236}">
                <a16:creationId xmlns:a16="http://schemas.microsoft.com/office/drawing/2014/main" id="{9864799E-62C3-0477-61AB-94160B32C3C9}"/>
              </a:ext>
            </a:extLst>
          </p:cNvPr>
          <p:cNvSpPr txBox="1">
            <a:spLocks noChangeArrowheads="1"/>
          </p:cNvSpPr>
          <p:nvPr/>
        </p:nvSpPr>
        <p:spPr bwMode="auto">
          <a:xfrm>
            <a:off x="1684338" y="3013075"/>
            <a:ext cx="1936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aseline="0">
                <a:latin typeface="Times New Roman" panose="02020603050405020304" pitchFamily="18" charset="0"/>
              </a:rPr>
              <a:t>0 0 1 0 0 0 0 0</a:t>
            </a:r>
          </a:p>
        </p:txBody>
      </p:sp>
      <p:sp>
        <p:nvSpPr>
          <p:cNvPr id="800778" name="Text Box 10">
            <a:extLst>
              <a:ext uri="{FF2B5EF4-FFF2-40B4-BE49-F238E27FC236}">
                <a16:creationId xmlns:a16="http://schemas.microsoft.com/office/drawing/2014/main" id="{5F1A1CCF-FF9F-F100-636C-97205A0E5E44}"/>
              </a:ext>
            </a:extLst>
          </p:cNvPr>
          <p:cNvSpPr txBox="1">
            <a:spLocks noChangeArrowheads="1"/>
          </p:cNvSpPr>
          <p:nvPr/>
        </p:nvSpPr>
        <p:spPr bwMode="auto">
          <a:xfrm>
            <a:off x="246063" y="4368800"/>
            <a:ext cx="1936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aseline="0">
                <a:latin typeface="Times New Roman" panose="02020603050405020304" pitchFamily="18" charset="0"/>
              </a:rPr>
              <a:t>0 0 1 0 0 0 0 1</a:t>
            </a:r>
          </a:p>
        </p:txBody>
      </p:sp>
      <p:sp>
        <p:nvSpPr>
          <p:cNvPr id="800779" name="Text Box 11">
            <a:extLst>
              <a:ext uri="{FF2B5EF4-FFF2-40B4-BE49-F238E27FC236}">
                <a16:creationId xmlns:a16="http://schemas.microsoft.com/office/drawing/2014/main" id="{9A73A727-6727-8D10-6629-AF9054851D6E}"/>
              </a:ext>
            </a:extLst>
          </p:cNvPr>
          <p:cNvSpPr txBox="1">
            <a:spLocks noChangeArrowheads="1"/>
          </p:cNvSpPr>
          <p:nvPr/>
        </p:nvSpPr>
        <p:spPr bwMode="auto">
          <a:xfrm>
            <a:off x="3089275" y="4335463"/>
            <a:ext cx="1936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aseline="0">
                <a:latin typeface="Times New Roman" panose="02020603050405020304" pitchFamily="18" charset="0"/>
              </a:rPr>
              <a:t>0 0 1 0 1 0 0 0</a:t>
            </a:r>
          </a:p>
        </p:txBody>
      </p:sp>
      <p:sp>
        <p:nvSpPr>
          <p:cNvPr id="800780" name="Line 12">
            <a:extLst>
              <a:ext uri="{FF2B5EF4-FFF2-40B4-BE49-F238E27FC236}">
                <a16:creationId xmlns:a16="http://schemas.microsoft.com/office/drawing/2014/main" id="{CE6A71E3-29C8-7753-6536-A96CA5B15F24}"/>
              </a:ext>
            </a:extLst>
          </p:cNvPr>
          <p:cNvSpPr>
            <a:spLocks noChangeShapeType="1"/>
          </p:cNvSpPr>
          <p:nvPr/>
        </p:nvSpPr>
        <p:spPr bwMode="auto">
          <a:xfrm>
            <a:off x="2692400" y="2506663"/>
            <a:ext cx="3370263" cy="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81" name="Line 13">
            <a:extLst>
              <a:ext uri="{FF2B5EF4-FFF2-40B4-BE49-F238E27FC236}">
                <a16:creationId xmlns:a16="http://schemas.microsoft.com/office/drawing/2014/main" id="{25D9EA1C-E3CD-7415-8772-43C6C545853E}"/>
              </a:ext>
            </a:extLst>
          </p:cNvPr>
          <p:cNvSpPr>
            <a:spLocks noChangeShapeType="1"/>
          </p:cNvSpPr>
          <p:nvPr/>
        </p:nvSpPr>
        <p:spPr bwMode="auto">
          <a:xfrm>
            <a:off x="2692400" y="2522538"/>
            <a:ext cx="0" cy="492125"/>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82" name="Line 14">
            <a:extLst>
              <a:ext uri="{FF2B5EF4-FFF2-40B4-BE49-F238E27FC236}">
                <a16:creationId xmlns:a16="http://schemas.microsoft.com/office/drawing/2014/main" id="{6A8650E4-C05E-EA55-DE0A-C3AA4747AE51}"/>
              </a:ext>
            </a:extLst>
          </p:cNvPr>
          <p:cNvSpPr>
            <a:spLocks noChangeShapeType="1"/>
          </p:cNvSpPr>
          <p:nvPr/>
        </p:nvSpPr>
        <p:spPr bwMode="auto">
          <a:xfrm>
            <a:off x="6062663" y="2506663"/>
            <a:ext cx="0" cy="55880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83" name="Line 15">
            <a:extLst>
              <a:ext uri="{FF2B5EF4-FFF2-40B4-BE49-F238E27FC236}">
                <a16:creationId xmlns:a16="http://schemas.microsoft.com/office/drawing/2014/main" id="{BCE602F1-8D7D-2492-97E5-822A02C9A350}"/>
              </a:ext>
            </a:extLst>
          </p:cNvPr>
          <p:cNvSpPr>
            <a:spLocks noChangeShapeType="1"/>
          </p:cNvSpPr>
          <p:nvPr/>
        </p:nvSpPr>
        <p:spPr bwMode="auto">
          <a:xfrm>
            <a:off x="4386263" y="2065338"/>
            <a:ext cx="0" cy="441325"/>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84" name="Line 16">
            <a:extLst>
              <a:ext uri="{FF2B5EF4-FFF2-40B4-BE49-F238E27FC236}">
                <a16:creationId xmlns:a16="http://schemas.microsoft.com/office/drawing/2014/main" id="{E5FE5DFE-3D90-A60B-0780-A4A89DCB5AA8}"/>
              </a:ext>
            </a:extLst>
          </p:cNvPr>
          <p:cNvSpPr>
            <a:spLocks noChangeShapeType="1"/>
          </p:cNvSpPr>
          <p:nvPr/>
        </p:nvSpPr>
        <p:spPr bwMode="auto">
          <a:xfrm flipV="1">
            <a:off x="1252538" y="3878263"/>
            <a:ext cx="2743200" cy="15875"/>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85" name="Line 17">
            <a:extLst>
              <a:ext uri="{FF2B5EF4-FFF2-40B4-BE49-F238E27FC236}">
                <a16:creationId xmlns:a16="http://schemas.microsoft.com/office/drawing/2014/main" id="{4925DC29-BF4F-F3F2-2600-B47865C76E90}"/>
              </a:ext>
            </a:extLst>
          </p:cNvPr>
          <p:cNvSpPr>
            <a:spLocks noChangeShapeType="1"/>
          </p:cNvSpPr>
          <p:nvPr/>
        </p:nvSpPr>
        <p:spPr bwMode="auto">
          <a:xfrm>
            <a:off x="2692400" y="3421063"/>
            <a:ext cx="0" cy="45720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86" name="Line 18">
            <a:extLst>
              <a:ext uri="{FF2B5EF4-FFF2-40B4-BE49-F238E27FC236}">
                <a16:creationId xmlns:a16="http://schemas.microsoft.com/office/drawing/2014/main" id="{BB075053-3B5B-3265-E8C2-38EEC510FDE7}"/>
              </a:ext>
            </a:extLst>
          </p:cNvPr>
          <p:cNvSpPr>
            <a:spLocks noChangeShapeType="1"/>
          </p:cNvSpPr>
          <p:nvPr/>
        </p:nvSpPr>
        <p:spPr bwMode="auto">
          <a:xfrm>
            <a:off x="1252538" y="3894138"/>
            <a:ext cx="0" cy="492125"/>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87" name="Line 19">
            <a:extLst>
              <a:ext uri="{FF2B5EF4-FFF2-40B4-BE49-F238E27FC236}">
                <a16:creationId xmlns:a16="http://schemas.microsoft.com/office/drawing/2014/main" id="{5EB4A74F-50B3-D8A0-B405-D73C1AC1ECFC}"/>
              </a:ext>
            </a:extLst>
          </p:cNvPr>
          <p:cNvSpPr>
            <a:spLocks noChangeShapeType="1"/>
          </p:cNvSpPr>
          <p:nvPr/>
        </p:nvSpPr>
        <p:spPr bwMode="auto">
          <a:xfrm>
            <a:off x="3995738" y="3878263"/>
            <a:ext cx="0" cy="473075"/>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0788" name="Text Box 20">
            <a:extLst>
              <a:ext uri="{FF2B5EF4-FFF2-40B4-BE49-F238E27FC236}">
                <a16:creationId xmlns:a16="http://schemas.microsoft.com/office/drawing/2014/main" id="{A6B8D930-B490-F4F8-21BD-C14F3AF3FF12}"/>
              </a:ext>
            </a:extLst>
          </p:cNvPr>
          <p:cNvSpPr txBox="1">
            <a:spLocks noChangeArrowheads="1"/>
          </p:cNvSpPr>
          <p:nvPr/>
        </p:nvSpPr>
        <p:spPr bwMode="auto">
          <a:xfrm>
            <a:off x="2363788" y="2436813"/>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aseline="0">
                <a:latin typeface="Times New Roman" panose="02020603050405020304" pitchFamily="18" charset="0"/>
              </a:rPr>
              <a:t>3</a:t>
            </a:r>
          </a:p>
        </p:txBody>
      </p:sp>
      <p:sp>
        <p:nvSpPr>
          <p:cNvPr id="800789" name="Text Box 21">
            <a:extLst>
              <a:ext uri="{FF2B5EF4-FFF2-40B4-BE49-F238E27FC236}">
                <a16:creationId xmlns:a16="http://schemas.microsoft.com/office/drawing/2014/main" id="{D38B74E0-AFCC-8827-F026-9A725A4747D8}"/>
              </a:ext>
            </a:extLst>
          </p:cNvPr>
          <p:cNvSpPr txBox="1">
            <a:spLocks noChangeArrowheads="1"/>
          </p:cNvSpPr>
          <p:nvPr/>
        </p:nvSpPr>
        <p:spPr bwMode="auto">
          <a:xfrm>
            <a:off x="873125" y="384175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aseline="0">
                <a:latin typeface="Times New Roman" panose="02020603050405020304" pitchFamily="18" charset="0"/>
              </a:rPr>
              <a:t>8</a:t>
            </a:r>
          </a:p>
        </p:txBody>
      </p:sp>
      <p:sp>
        <p:nvSpPr>
          <p:cNvPr id="800790" name="Text Box 22">
            <a:extLst>
              <a:ext uri="{FF2B5EF4-FFF2-40B4-BE49-F238E27FC236}">
                <a16:creationId xmlns:a16="http://schemas.microsoft.com/office/drawing/2014/main" id="{A0C15890-297B-43E1-E52D-5B8C5BCD7CCE}"/>
              </a:ext>
            </a:extLst>
          </p:cNvPr>
          <p:cNvSpPr txBox="1">
            <a:spLocks noChangeArrowheads="1"/>
          </p:cNvSpPr>
          <p:nvPr/>
        </p:nvSpPr>
        <p:spPr bwMode="auto">
          <a:xfrm>
            <a:off x="4024313" y="3825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aseline="0">
                <a:latin typeface="Times New Roman" panose="02020603050405020304" pitchFamily="18" charset="0"/>
              </a:rPr>
              <a:t>5</a:t>
            </a:r>
          </a:p>
        </p:txBody>
      </p:sp>
      <p:sp>
        <p:nvSpPr>
          <p:cNvPr id="800791" name="Text Box 23">
            <a:extLst>
              <a:ext uri="{FF2B5EF4-FFF2-40B4-BE49-F238E27FC236}">
                <a16:creationId xmlns:a16="http://schemas.microsoft.com/office/drawing/2014/main" id="{55EA0932-A31E-E935-D940-C4918BA6A8E2}"/>
              </a:ext>
            </a:extLst>
          </p:cNvPr>
          <p:cNvSpPr txBox="1">
            <a:spLocks noChangeArrowheads="1"/>
          </p:cNvSpPr>
          <p:nvPr/>
        </p:nvSpPr>
        <p:spPr bwMode="auto">
          <a:xfrm>
            <a:off x="990600" y="4953000"/>
            <a:ext cx="743743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endParaRPr lang="en-US" altLang="en-US" sz="2400" baseline="0">
              <a:solidFill>
                <a:schemeClr val="accent2"/>
              </a:solidFill>
              <a:latin typeface="Times New Roman" panose="02020603050405020304" pitchFamily="18" charset="0"/>
            </a:endParaRPr>
          </a:p>
          <a:p>
            <a:pPr>
              <a:buFont typeface="Arial" panose="020B0604020202020204" pitchFamily="34" charset="0"/>
              <a:buChar char="•"/>
            </a:pPr>
            <a:r>
              <a:rPr lang="en-US" altLang="en-US" baseline="0"/>
              <a:t>The different sites are linked.  </a:t>
            </a:r>
          </a:p>
          <a:p>
            <a:pPr>
              <a:buFont typeface="Arial" panose="020B0604020202020204" pitchFamily="34" charset="0"/>
              <a:buNone/>
            </a:pPr>
            <a:r>
              <a:rPr lang="en-US" altLang="en-US" baseline="0"/>
              <a:t>      A 1 in position 8 implies 0 in position 5, and vice versa. </a:t>
            </a:r>
          </a:p>
        </p:txBody>
      </p:sp>
      <p:sp>
        <p:nvSpPr>
          <p:cNvPr id="800793" name="Rectangle 25">
            <a:extLst>
              <a:ext uri="{FF2B5EF4-FFF2-40B4-BE49-F238E27FC236}">
                <a16:creationId xmlns:a16="http://schemas.microsoft.com/office/drawing/2014/main" id="{7B4E75BD-6B68-B22C-395A-D8A439800DE3}"/>
              </a:ext>
            </a:extLst>
          </p:cNvPr>
          <p:cNvSpPr>
            <a:spLocks noGrp="1" noChangeArrowheads="1"/>
          </p:cNvSpPr>
          <p:nvPr>
            <p:ph type="title"/>
          </p:nvPr>
        </p:nvSpPr>
        <p:spPr>
          <a:noFill/>
          <a:ln/>
        </p:spPr>
        <p:txBody>
          <a:bodyPr/>
          <a:lstStyle/>
          <a:p>
            <a:r>
              <a:rPr lang="en-US" altLang="en-US" b="1"/>
              <a:t>Population Genetics Model:</a:t>
            </a:r>
            <a:br>
              <a:rPr lang="en-US" altLang="en-US" b="1"/>
            </a:br>
            <a:r>
              <a:rPr lang="en-US" altLang="en-US" b="1"/>
              <a:t>          </a:t>
            </a:r>
            <a:r>
              <a:rPr lang="en-US" altLang="en-US" sz="2400" b="1">
                <a:solidFill>
                  <a:srgbClr val="FF0000"/>
                </a:solidFill>
                <a:latin typeface="Arial" panose="020B0604020202020204" pitchFamily="34" charset="0"/>
              </a:rPr>
              <a:t>The Infinite Sites Assumption</a:t>
            </a:r>
            <a:endParaRPr lang="en-US" altLang="en-US"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9" name="Rectangle 3">
            <a:extLst>
              <a:ext uri="{FF2B5EF4-FFF2-40B4-BE49-F238E27FC236}">
                <a16:creationId xmlns:a16="http://schemas.microsoft.com/office/drawing/2014/main" id="{0452C455-3B26-6247-837D-2DB3FFA5B14A}"/>
              </a:ext>
            </a:extLst>
          </p:cNvPr>
          <p:cNvSpPr>
            <a:spLocks noChangeArrowheads="1"/>
          </p:cNvSpPr>
          <p:nvPr/>
        </p:nvSpPr>
        <p:spPr bwMode="auto">
          <a:xfrm>
            <a:off x="5334000" y="1600200"/>
            <a:ext cx="3429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b="1" baseline="0"/>
              <a:t>Variations in Chromosomes Within a Population</a:t>
            </a:r>
            <a:endParaRPr lang="en-US" altLang="en-US" baseline="0"/>
          </a:p>
        </p:txBody>
      </p:sp>
      <p:grpSp>
        <p:nvGrpSpPr>
          <p:cNvPr id="802820" name="Group 4">
            <a:extLst>
              <a:ext uri="{FF2B5EF4-FFF2-40B4-BE49-F238E27FC236}">
                <a16:creationId xmlns:a16="http://schemas.microsoft.com/office/drawing/2014/main" id="{E5F157AF-7498-FCDB-0F20-F98E5ECF5EB5}"/>
              </a:ext>
            </a:extLst>
          </p:cNvPr>
          <p:cNvGrpSpPr>
            <a:grpSpLocks/>
          </p:cNvGrpSpPr>
          <p:nvPr/>
        </p:nvGrpSpPr>
        <p:grpSpPr bwMode="auto">
          <a:xfrm>
            <a:off x="5486400" y="2438400"/>
            <a:ext cx="3048000" cy="3657600"/>
            <a:chOff x="432" y="1680"/>
            <a:chExt cx="1920" cy="2304"/>
          </a:xfrm>
        </p:grpSpPr>
        <p:sp>
          <p:nvSpPr>
            <p:cNvPr id="802821" name="Line 5">
              <a:extLst>
                <a:ext uri="{FF2B5EF4-FFF2-40B4-BE49-F238E27FC236}">
                  <a16:creationId xmlns:a16="http://schemas.microsoft.com/office/drawing/2014/main" id="{341FF85E-C580-C87B-F64F-E9E691EF8E47}"/>
                </a:ext>
              </a:extLst>
            </p:cNvPr>
            <p:cNvSpPr>
              <a:spLocks noChangeShapeType="1"/>
            </p:cNvSpPr>
            <p:nvPr/>
          </p:nvSpPr>
          <p:spPr bwMode="auto">
            <a:xfrm>
              <a:off x="432" y="1728"/>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22" name="Line 6">
              <a:extLst>
                <a:ext uri="{FF2B5EF4-FFF2-40B4-BE49-F238E27FC236}">
                  <a16:creationId xmlns:a16="http://schemas.microsoft.com/office/drawing/2014/main" id="{92531A17-5DF5-4E41-F056-18EE3D6615B8}"/>
                </a:ext>
              </a:extLst>
            </p:cNvPr>
            <p:cNvSpPr>
              <a:spLocks noChangeShapeType="1"/>
            </p:cNvSpPr>
            <p:nvPr/>
          </p:nvSpPr>
          <p:spPr bwMode="auto">
            <a:xfrm>
              <a:off x="432" y="3744"/>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23" name="Line 7">
              <a:extLst>
                <a:ext uri="{FF2B5EF4-FFF2-40B4-BE49-F238E27FC236}">
                  <a16:creationId xmlns:a16="http://schemas.microsoft.com/office/drawing/2014/main" id="{F5C5AC95-0DF2-34FE-0947-CCBA3F21271B}"/>
                </a:ext>
              </a:extLst>
            </p:cNvPr>
            <p:cNvSpPr>
              <a:spLocks noChangeShapeType="1"/>
            </p:cNvSpPr>
            <p:nvPr/>
          </p:nvSpPr>
          <p:spPr bwMode="auto">
            <a:xfrm>
              <a:off x="432" y="2592"/>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24" name="AutoShape 8">
              <a:extLst>
                <a:ext uri="{FF2B5EF4-FFF2-40B4-BE49-F238E27FC236}">
                  <a16:creationId xmlns:a16="http://schemas.microsoft.com/office/drawing/2014/main" id="{D45C494F-425A-68C3-B46C-AD6F207F9C1C}"/>
                </a:ext>
              </a:extLst>
            </p:cNvPr>
            <p:cNvSpPr>
              <a:spLocks noChangeArrowheads="1"/>
            </p:cNvSpPr>
            <p:nvPr/>
          </p:nvSpPr>
          <p:spPr bwMode="auto">
            <a:xfrm>
              <a:off x="576" y="1680"/>
              <a:ext cx="96" cy="96"/>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25" name="AutoShape 9">
              <a:extLst>
                <a:ext uri="{FF2B5EF4-FFF2-40B4-BE49-F238E27FC236}">
                  <a16:creationId xmlns:a16="http://schemas.microsoft.com/office/drawing/2014/main" id="{04FF527F-789A-0E03-D5D8-F77CE413FDD8}"/>
                </a:ext>
              </a:extLst>
            </p:cNvPr>
            <p:cNvSpPr>
              <a:spLocks noChangeArrowheads="1"/>
            </p:cNvSpPr>
            <p:nvPr/>
          </p:nvSpPr>
          <p:spPr bwMode="auto">
            <a:xfrm>
              <a:off x="2112" y="1680"/>
              <a:ext cx="96" cy="96"/>
            </a:xfrm>
            <a:prstGeom prst="flowChartConnector">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26" name="Line 10">
              <a:extLst>
                <a:ext uri="{FF2B5EF4-FFF2-40B4-BE49-F238E27FC236}">
                  <a16:creationId xmlns:a16="http://schemas.microsoft.com/office/drawing/2014/main" id="{F2CE8DB5-C2D9-B237-4432-1DD6EF7702BE}"/>
                </a:ext>
              </a:extLst>
            </p:cNvPr>
            <p:cNvSpPr>
              <a:spLocks noChangeShapeType="1"/>
            </p:cNvSpPr>
            <p:nvPr/>
          </p:nvSpPr>
          <p:spPr bwMode="auto">
            <a:xfrm>
              <a:off x="432" y="1824"/>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27" name="AutoShape 11">
              <a:extLst>
                <a:ext uri="{FF2B5EF4-FFF2-40B4-BE49-F238E27FC236}">
                  <a16:creationId xmlns:a16="http://schemas.microsoft.com/office/drawing/2014/main" id="{512B0C46-B0F9-2DD1-3CAB-5CD7D1A9F6C3}"/>
                </a:ext>
              </a:extLst>
            </p:cNvPr>
            <p:cNvSpPr>
              <a:spLocks noChangeArrowheads="1"/>
            </p:cNvSpPr>
            <p:nvPr/>
          </p:nvSpPr>
          <p:spPr bwMode="auto">
            <a:xfrm>
              <a:off x="576" y="1776"/>
              <a:ext cx="96" cy="96"/>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28" name="AutoShape 12">
              <a:extLst>
                <a:ext uri="{FF2B5EF4-FFF2-40B4-BE49-F238E27FC236}">
                  <a16:creationId xmlns:a16="http://schemas.microsoft.com/office/drawing/2014/main" id="{2ED14EB7-854F-2213-2BEA-7A00D9E23449}"/>
                </a:ext>
              </a:extLst>
            </p:cNvPr>
            <p:cNvSpPr>
              <a:spLocks noChangeArrowheads="1"/>
            </p:cNvSpPr>
            <p:nvPr/>
          </p:nvSpPr>
          <p:spPr bwMode="auto">
            <a:xfrm>
              <a:off x="2112" y="1776"/>
              <a:ext cx="96" cy="96"/>
            </a:xfrm>
            <a:prstGeom prst="flowChartConnector">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29" name="Line 13">
              <a:extLst>
                <a:ext uri="{FF2B5EF4-FFF2-40B4-BE49-F238E27FC236}">
                  <a16:creationId xmlns:a16="http://schemas.microsoft.com/office/drawing/2014/main" id="{6D701331-0CB7-57DB-E25E-B5C94C2B0570}"/>
                </a:ext>
              </a:extLst>
            </p:cNvPr>
            <p:cNvSpPr>
              <a:spLocks noChangeShapeType="1"/>
            </p:cNvSpPr>
            <p:nvPr/>
          </p:nvSpPr>
          <p:spPr bwMode="auto">
            <a:xfrm>
              <a:off x="432" y="1920"/>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30" name="AutoShape 14">
              <a:extLst>
                <a:ext uri="{FF2B5EF4-FFF2-40B4-BE49-F238E27FC236}">
                  <a16:creationId xmlns:a16="http://schemas.microsoft.com/office/drawing/2014/main" id="{A03D30B2-0BAD-7E49-F692-2DEE1E06055C}"/>
                </a:ext>
              </a:extLst>
            </p:cNvPr>
            <p:cNvSpPr>
              <a:spLocks noChangeArrowheads="1"/>
            </p:cNvSpPr>
            <p:nvPr/>
          </p:nvSpPr>
          <p:spPr bwMode="auto">
            <a:xfrm>
              <a:off x="576" y="1872"/>
              <a:ext cx="96" cy="96"/>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31" name="AutoShape 15">
              <a:extLst>
                <a:ext uri="{FF2B5EF4-FFF2-40B4-BE49-F238E27FC236}">
                  <a16:creationId xmlns:a16="http://schemas.microsoft.com/office/drawing/2014/main" id="{C4A7D0B7-A0E9-D9E1-BDAD-0E19F050F8C3}"/>
                </a:ext>
              </a:extLst>
            </p:cNvPr>
            <p:cNvSpPr>
              <a:spLocks noChangeArrowheads="1"/>
            </p:cNvSpPr>
            <p:nvPr/>
          </p:nvSpPr>
          <p:spPr bwMode="auto">
            <a:xfrm>
              <a:off x="2112" y="1872"/>
              <a:ext cx="96" cy="96"/>
            </a:xfrm>
            <a:prstGeom prst="flowChartConnector">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32" name="Line 16">
              <a:extLst>
                <a:ext uri="{FF2B5EF4-FFF2-40B4-BE49-F238E27FC236}">
                  <a16:creationId xmlns:a16="http://schemas.microsoft.com/office/drawing/2014/main" id="{A38A702C-3C96-AA86-86B3-114BA3B5267D}"/>
                </a:ext>
              </a:extLst>
            </p:cNvPr>
            <p:cNvSpPr>
              <a:spLocks noChangeShapeType="1"/>
            </p:cNvSpPr>
            <p:nvPr/>
          </p:nvSpPr>
          <p:spPr bwMode="auto">
            <a:xfrm>
              <a:off x="432" y="2016"/>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33" name="AutoShape 17">
              <a:extLst>
                <a:ext uri="{FF2B5EF4-FFF2-40B4-BE49-F238E27FC236}">
                  <a16:creationId xmlns:a16="http://schemas.microsoft.com/office/drawing/2014/main" id="{7E63F85A-A387-928D-B9DB-D8ACFA217EA5}"/>
                </a:ext>
              </a:extLst>
            </p:cNvPr>
            <p:cNvSpPr>
              <a:spLocks noChangeArrowheads="1"/>
            </p:cNvSpPr>
            <p:nvPr/>
          </p:nvSpPr>
          <p:spPr bwMode="auto">
            <a:xfrm>
              <a:off x="576" y="1968"/>
              <a:ext cx="96" cy="96"/>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34" name="AutoShape 18">
              <a:extLst>
                <a:ext uri="{FF2B5EF4-FFF2-40B4-BE49-F238E27FC236}">
                  <a16:creationId xmlns:a16="http://schemas.microsoft.com/office/drawing/2014/main" id="{B0322410-6E5F-0144-FF98-4C122CC620C4}"/>
                </a:ext>
              </a:extLst>
            </p:cNvPr>
            <p:cNvSpPr>
              <a:spLocks noChangeArrowheads="1"/>
            </p:cNvSpPr>
            <p:nvPr/>
          </p:nvSpPr>
          <p:spPr bwMode="auto">
            <a:xfrm>
              <a:off x="2112" y="1968"/>
              <a:ext cx="96" cy="96"/>
            </a:xfrm>
            <a:prstGeom prst="flowChartConnector">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35" name="Line 19">
              <a:extLst>
                <a:ext uri="{FF2B5EF4-FFF2-40B4-BE49-F238E27FC236}">
                  <a16:creationId xmlns:a16="http://schemas.microsoft.com/office/drawing/2014/main" id="{BFCF8AA6-FC96-3270-4C22-054DBA5F2B97}"/>
                </a:ext>
              </a:extLst>
            </p:cNvPr>
            <p:cNvSpPr>
              <a:spLocks noChangeShapeType="1"/>
            </p:cNvSpPr>
            <p:nvPr/>
          </p:nvSpPr>
          <p:spPr bwMode="auto">
            <a:xfrm>
              <a:off x="432" y="2112"/>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36" name="AutoShape 20">
              <a:extLst>
                <a:ext uri="{FF2B5EF4-FFF2-40B4-BE49-F238E27FC236}">
                  <a16:creationId xmlns:a16="http://schemas.microsoft.com/office/drawing/2014/main" id="{9D29137B-0435-0237-C667-86914D6D44F3}"/>
                </a:ext>
              </a:extLst>
            </p:cNvPr>
            <p:cNvSpPr>
              <a:spLocks noChangeArrowheads="1"/>
            </p:cNvSpPr>
            <p:nvPr/>
          </p:nvSpPr>
          <p:spPr bwMode="auto">
            <a:xfrm>
              <a:off x="576" y="2064"/>
              <a:ext cx="96" cy="96"/>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37" name="AutoShape 21">
              <a:extLst>
                <a:ext uri="{FF2B5EF4-FFF2-40B4-BE49-F238E27FC236}">
                  <a16:creationId xmlns:a16="http://schemas.microsoft.com/office/drawing/2014/main" id="{A0381ED9-5AEF-7BBE-CEE0-60D5315E0C47}"/>
                </a:ext>
              </a:extLst>
            </p:cNvPr>
            <p:cNvSpPr>
              <a:spLocks noChangeArrowheads="1"/>
            </p:cNvSpPr>
            <p:nvPr/>
          </p:nvSpPr>
          <p:spPr bwMode="auto">
            <a:xfrm>
              <a:off x="2112" y="2064"/>
              <a:ext cx="96" cy="96"/>
            </a:xfrm>
            <a:prstGeom prst="flowChartConnector">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38" name="Line 22">
              <a:extLst>
                <a:ext uri="{FF2B5EF4-FFF2-40B4-BE49-F238E27FC236}">
                  <a16:creationId xmlns:a16="http://schemas.microsoft.com/office/drawing/2014/main" id="{E1CE76E0-5798-A345-C331-25D30B1E2F74}"/>
                </a:ext>
              </a:extLst>
            </p:cNvPr>
            <p:cNvSpPr>
              <a:spLocks noChangeShapeType="1"/>
            </p:cNvSpPr>
            <p:nvPr/>
          </p:nvSpPr>
          <p:spPr bwMode="auto">
            <a:xfrm>
              <a:off x="432" y="2208"/>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39" name="Line 23">
              <a:extLst>
                <a:ext uri="{FF2B5EF4-FFF2-40B4-BE49-F238E27FC236}">
                  <a16:creationId xmlns:a16="http://schemas.microsoft.com/office/drawing/2014/main" id="{EBE72B09-BF8A-1939-83FA-423491FA4205}"/>
                </a:ext>
              </a:extLst>
            </p:cNvPr>
            <p:cNvSpPr>
              <a:spLocks noChangeShapeType="1"/>
            </p:cNvSpPr>
            <p:nvPr/>
          </p:nvSpPr>
          <p:spPr bwMode="auto">
            <a:xfrm>
              <a:off x="432" y="2304"/>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40" name="Line 24">
              <a:extLst>
                <a:ext uri="{FF2B5EF4-FFF2-40B4-BE49-F238E27FC236}">
                  <a16:creationId xmlns:a16="http://schemas.microsoft.com/office/drawing/2014/main" id="{F3BB762D-DF68-ABDB-59B4-D6473364D6FB}"/>
                </a:ext>
              </a:extLst>
            </p:cNvPr>
            <p:cNvSpPr>
              <a:spLocks noChangeShapeType="1"/>
            </p:cNvSpPr>
            <p:nvPr/>
          </p:nvSpPr>
          <p:spPr bwMode="auto">
            <a:xfrm>
              <a:off x="432" y="2400"/>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41" name="Line 25">
              <a:extLst>
                <a:ext uri="{FF2B5EF4-FFF2-40B4-BE49-F238E27FC236}">
                  <a16:creationId xmlns:a16="http://schemas.microsoft.com/office/drawing/2014/main" id="{00CD7099-8667-A723-4C15-A793FF61A971}"/>
                </a:ext>
              </a:extLst>
            </p:cNvPr>
            <p:cNvSpPr>
              <a:spLocks noChangeShapeType="1"/>
            </p:cNvSpPr>
            <p:nvPr/>
          </p:nvSpPr>
          <p:spPr bwMode="auto">
            <a:xfrm>
              <a:off x="432" y="2496"/>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42" name="Line 26">
              <a:extLst>
                <a:ext uri="{FF2B5EF4-FFF2-40B4-BE49-F238E27FC236}">
                  <a16:creationId xmlns:a16="http://schemas.microsoft.com/office/drawing/2014/main" id="{447D90E2-12E5-BB45-EA29-2FA1772164F8}"/>
                </a:ext>
              </a:extLst>
            </p:cNvPr>
            <p:cNvSpPr>
              <a:spLocks noChangeShapeType="1"/>
            </p:cNvSpPr>
            <p:nvPr/>
          </p:nvSpPr>
          <p:spPr bwMode="auto">
            <a:xfrm>
              <a:off x="432" y="2688"/>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43" name="AutoShape 27">
              <a:extLst>
                <a:ext uri="{FF2B5EF4-FFF2-40B4-BE49-F238E27FC236}">
                  <a16:creationId xmlns:a16="http://schemas.microsoft.com/office/drawing/2014/main" id="{8481B183-8155-07C7-6986-A6964E97F7B2}"/>
                </a:ext>
              </a:extLst>
            </p:cNvPr>
            <p:cNvSpPr>
              <a:spLocks noChangeArrowheads="1"/>
            </p:cNvSpPr>
            <p:nvPr/>
          </p:nvSpPr>
          <p:spPr bwMode="auto">
            <a:xfrm>
              <a:off x="1680" y="2640"/>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44" name="Line 28">
              <a:extLst>
                <a:ext uri="{FF2B5EF4-FFF2-40B4-BE49-F238E27FC236}">
                  <a16:creationId xmlns:a16="http://schemas.microsoft.com/office/drawing/2014/main" id="{248BDDE6-FE9B-C071-525B-2E048D370205}"/>
                </a:ext>
              </a:extLst>
            </p:cNvPr>
            <p:cNvSpPr>
              <a:spLocks noChangeShapeType="1"/>
            </p:cNvSpPr>
            <p:nvPr/>
          </p:nvSpPr>
          <p:spPr bwMode="auto">
            <a:xfrm>
              <a:off x="432" y="2784"/>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45" name="AutoShape 29">
              <a:extLst>
                <a:ext uri="{FF2B5EF4-FFF2-40B4-BE49-F238E27FC236}">
                  <a16:creationId xmlns:a16="http://schemas.microsoft.com/office/drawing/2014/main" id="{591CC726-E7B5-7D4A-EB80-F83AD24D22A2}"/>
                </a:ext>
              </a:extLst>
            </p:cNvPr>
            <p:cNvSpPr>
              <a:spLocks noChangeArrowheads="1"/>
            </p:cNvSpPr>
            <p:nvPr/>
          </p:nvSpPr>
          <p:spPr bwMode="auto">
            <a:xfrm>
              <a:off x="1680" y="2736"/>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46" name="Line 30">
              <a:extLst>
                <a:ext uri="{FF2B5EF4-FFF2-40B4-BE49-F238E27FC236}">
                  <a16:creationId xmlns:a16="http://schemas.microsoft.com/office/drawing/2014/main" id="{E1554C7E-A173-AE55-6DD6-5A1D0D557503}"/>
                </a:ext>
              </a:extLst>
            </p:cNvPr>
            <p:cNvSpPr>
              <a:spLocks noChangeShapeType="1"/>
            </p:cNvSpPr>
            <p:nvPr/>
          </p:nvSpPr>
          <p:spPr bwMode="auto">
            <a:xfrm>
              <a:off x="432" y="2880"/>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47" name="AutoShape 31">
              <a:extLst>
                <a:ext uri="{FF2B5EF4-FFF2-40B4-BE49-F238E27FC236}">
                  <a16:creationId xmlns:a16="http://schemas.microsoft.com/office/drawing/2014/main" id="{A0D8DFDF-E710-D900-3DC5-1C124A79E30F}"/>
                </a:ext>
              </a:extLst>
            </p:cNvPr>
            <p:cNvSpPr>
              <a:spLocks noChangeArrowheads="1"/>
            </p:cNvSpPr>
            <p:nvPr/>
          </p:nvSpPr>
          <p:spPr bwMode="auto">
            <a:xfrm>
              <a:off x="1680" y="2832"/>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48" name="Line 32">
              <a:extLst>
                <a:ext uri="{FF2B5EF4-FFF2-40B4-BE49-F238E27FC236}">
                  <a16:creationId xmlns:a16="http://schemas.microsoft.com/office/drawing/2014/main" id="{929E0220-4ED4-228F-B0B6-11D90D159988}"/>
                </a:ext>
              </a:extLst>
            </p:cNvPr>
            <p:cNvSpPr>
              <a:spLocks noChangeShapeType="1"/>
            </p:cNvSpPr>
            <p:nvPr/>
          </p:nvSpPr>
          <p:spPr bwMode="auto">
            <a:xfrm>
              <a:off x="432" y="2976"/>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49" name="AutoShape 33">
              <a:extLst>
                <a:ext uri="{FF2B5EF4-FFF2-40B4-BE49-F238E27FC236}">
                  <a16:creationId xmlns:a16="http://schemas.microsoft.com/office/drawing/2014/main" id="{1BE4203E-9D43-F03C-418B-EDF4A1DEE636}"/>
                </a:ext>
              </a:extLst>
            </p:cNvPr>
            <p:cNvSpPr>
              <a:spLocks noChangeArrowheads="1"/>
            </p:cNvSpPr>
            <p:nvPr/>
          </p:nvSpPr>
          <p:spPr bwMode="auto">
            <a:xfrm>
              <a:off x="1680" y="2928"/>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50" name="Line 34">
              <a:extLst>
                <a:ext uri="{FF2B5EF4-FFF2-40B4-BE49-F238E27FC236}">
                  <a16:creationId xmlns:a16="http://schemas.microsoft.com/office/drawing/2014/main" id="{B29F1324-5D0B-7E62-69E1-F0D9BBA8DF22}"/>
                </a:ext>
              </a:extLst>
            </p:cNvPr>
            <p:cNvSpPr>
              <a:spLocks noChangeShapeType="1"/>
            </p:cNvSpPr>
            <p:nvPr/>
          </p:nvSpPr>
          <p:spPr bwMode="auto">
            <a:xfrm>
              <a:off x="432" y="3072"/>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51" name="AutoShape 35">
              <a:extLst>
                <a:ext uri="{FF2B5EF4-FFF2-40B4-BE49-F238E27FC236}">
                  <a16:creationId xmlns:a16="http://schemas.microsoft.com/office/drawing/2014/main" id="{74DC725A-5FA3-772E-1FE6-3641B0CCF5DF}"/>
                </a:ext>
              </a:extLst>
            </p:cNvPr>
            <p:cNvSpPr>
              <a:spLocks noChangeArrowheads="1"/>
            </p:cNvSpPr>
            <p:nvPr/>
          </p:nvSpPr>
          <p:spPr bwMode="auto">
            <a:xfrm>
              <a:off x="1680" y="3024"/>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52" name="Line 36">
              <a:extLst>
                <a:ext uri="{FF2B5EF4-FFF2-40B4-BE49-F238E27FC236}">
                  <a16:creationId xmlns:a16="http://schemas.microsoft.com/office/drawing/2014/main" id="{99410FD5-8302-D2F6-94D4-1F494839475F}"/>
                </a:ext>
              </a:extLst>
            </p:cNvPr>
            <p:cNvSpPr>
              <a:spLocks noChangeShapeType="1"/>
            </p:cNvSpPr>
            <p:nvPr/>
          </p:nvSpPr>
          <p:spPr bwMode="auto">
            <a:xfrm>
              <a:off x="432" y="3168"/>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53" name="AutoShape 37">
              <a:extLst>
                <a:ext uri="{FF2B5EF4-FFF2-40B4-BE49-F238E27FC236}">
                  <a16:creationId xmlns:a16="http://schemas.microsoft.com/office/drawing/2014/main" id="{FE4FA60E-1C65-7763-F255-84A60BDB044A}"/>
                </a:ext>
              </a:extLst>
            </p:cNvPr>
            <p:cNvSpPr>
              <a:spLocks noChangeArrowheads="1"/>
            </p:cNvSpPr>
            <p:nvPr/>
          </p:nvSpPr>
          <p:spPr bwMode="auto">
            <a:xfrm>
              <a:off x="1680" y="3120"/>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54" name="Line 38">
              <a:extLst>
                <a:ext uri="{FF2B5EF4-FFF2-40B4-BE49-F238E27FC236}">
                  <a16:creationId xmlns:a16="http://schemas.microsoft.com/office/drawing/2014/main" id="{346D27ED-E14A-929C-AE04-977EAEB90C59}"/>
                </a:ext>
              </a:extLst>
            </p:cNvPr>
            <p:cNvSpPr>
              <a:spLocks noChangeShapeType="1"/>
            </p:cNvSpPr>
            <p:nvPr/>
          </p:nvSpPr>
          <p:spPr bwMode="auto">
            <a:xfrm>
              <a:off x="432" y="3264"/>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55" name="AutoShape 39">
              <a:extLst>
                <a:ext uri="{FF2B5EF4-FFF2-40B4-BE49-F238E27FC236}">
                  <a16:creationId xmlns:a16="http://schemas.microsoft.com/office/drawing/2014/main" id="{4F300CCD-9428-F1A6-7693-C5B9062263AB}"/>
                </a:ext>
              </a:extLst>
            </p:cNvPr>
            <p:cNvSpPr>
              <a:spLocks noChangeArrowheads="1"/>
            </p:cNvSpPr>
            <p:nvPr/>
          </p:nvSpPr>
          <p:spPr bwMode="auto">
            <a:xfrm>
              <a:off x="1680" y="3216"/>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56" name="Line 40">
              <a:extLst>
                <a:ext uri="{FF2B5EF4-FFF2-40B4-BE49-F238E27FC236}">
                  <a16:creationId xmlns:a16="http://schemas.microsoft.com/office/drawing/2014/main" id="{717EAD96-67C3-F990-55AB-93F0EBFAE466}"/>
                </a:ext>
              </a:extLst>
            </p:cNvPr>
            <p:cNvSpPr>
              <a:spLocks noChangeShapeType="1"/>
            </p:cNvSpPr>
            <p:nvPr/>
          </p:nvSpPr>
          <p:spPr bwMode="auto">
            <a:xfrm>
              <a:off x="432" y="3360"/>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57" name="AutoShape 41">
              <a:extLst>
                <a:ext uri="{FF2B5EF4-FFF2-40B4-BE49-F238E27FC236}">
                  <a16:creationId xmlns:a16="http://schemas.microsoft.com/office/drawing/2014/main" id="{0C14087B-4BE9-1F0F-B491-0E959E31A5A4}"/>
                </a:ext>
              </a:extLst>
            </p:cNvPr>
            <p:cNvSpPr>
              <a:spLocks noChangeArrowheads="1"/>
            </p:cNvSpPr>
            <p:nvPr/>
          </p:nvSpPr>
          <p:spPr bwMode="auto">
            <a:xfrm>
              <a:off x="1680" y="3312"/>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58" name="Line 42">
              <a:extLst>
                <a:ext uri="{FF2B5EF4-FFF2-40B4-BE49-F238E27FC236}">
                  <a16:creationId xmlns:a16="http://schemas.microsoft.com/office/drawing/2014/main" id="{AD28C9D0-BCB4-32A0-7C3E-B250F175E359}"/>
                </a:ext>
              </a:extLst>
            </p:cNvPr>
            <p:cNvSpPr>
              <a:spLocks noChangeShapeType="1"/>
            </p:cNvSpPr>
            <p:nvPr/>
          </p:nvSpPr>
          <p:spPr bwMode="auto">
            <a:xfrm>
              <a:off x="432" y="3456"/>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59" name="AutoShape 43">
              <a:extLst>
                <a:ext uri="{FF2B5EF4-FFF2-40B4-BE49-F238E27FC236}">
                  <a16:creationId xmlns:a16="http://schemas.microsoft.com/office/drawing/2014/main" id="{DC38BB9B-FDEB-B7A1-4260-112CE99D4DE8}"/>
                </a:ext>
              </a:extLst>
            </p:cNvPr>
            <p:cNvSpPr>
              <a:spLocks noChangeArrowheads="1"/>
            </p:cNvSpPr>
            <p:nvPr/>
          </p:nvSpPr>
          <p:spPr bwMode="auto">
            <a:xfrm>
              <a:off x="1680" y="3408"/>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60" name="Line 44">
              <a:extLst>
                <a:ext uri="{FF2B5EF4-FFF2-40B4-BE49-F238E27FC236}">
                  <a16:creationId xmlns:a16="http://schemas.microsoft.com/office/drawing/2014/main" id="{1BF88B93-D10B-E02C-AE1C-168E70A857D4}"/>
                </a:ext>
              </a:extLst>
            </p:cNvPr>
            <p:cNvSpPr>
              <a:spLocks noChangeShapeType="1"/>
            </p:cNvSpPr>
            <p:nvPr/>
          </p:nvSpPr>
          <p:spPr bwMode="auto">
            <a:xfrm>
              <a:off x="432" y="3648"/>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61" name="Line 45">
              <a:extLst>
                <a:ext uri="{FF2B5EF4-FFF2-40B4-BE49-F238E27FC236}">
                  <a16:creationId xmlns:a16="http://schemas.microsoft.com/office/drawing/2014/main" id="{CC1476CB-B3A9-3EC3-3235-6CD48CDC76FF}"/>
                </a:ext>
              </a:extLst>
            </p:cNvPr>
            <p:cNvSpPr>
              <a:spLocks noChangeShapeType="1"/>
            </p:cNvSpPr>
            <p:nvPr/>
          </p:nvSpPr>
          <p:spPr bwMode="auto">
            <a:xfrm>
              <a:off x="432" y="3552"/>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62" name="Line 46">
              <a:extLst>
                <a:ext uri="{FF2B5EF4-FFF2-40B4-BE49-F238E27FC236}">
                  <a16:creationId xmlns:a16="http://schemas.microsoft.com/office/drawing/2014/main" id="{81A6187C-0EF5-3A4A-D170-5A852F8893FB}"/>
                </a:ext>
              </a:extLst>
            </p:cNvPr>
            <p:cNvSpPr>
              <a:spLocks noChangeShapeType="1"/>
            </p:cNvSpPr>
            <p:nvPr/>
          </p:nvSpPr>
          <p:spPr bwMode="auto">
            <a:xfrm>
              <a:off x="432" y="3936"/>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63" name="Line 47">
              <a:extLst>
                <a:ext uri="{FF2B5EF4-FFF2-40B4-BE49-F238E27FC236}">
                  <a16:creationId xmlns:a16="http://schemas.microsoft.com/office/drawing/2014/main" id="{F4A82ACB-9DB5-FF56-B740-D3A78F12F2FA}"/>
                </a:ext>
              </a:extLst>
            </p:cNvPr>
            <p:cNvSpPr>
              <a:spLocks noChangeShapeType="1"/>
            </p:cNvSpPr>
            <p:nvPr/>
          </p:nvSpPr>
          <p:spPr bwMode="auto">
            <a:xfrm>
              <a:off x="432" y="3840"/>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64" name="Line 48">
              <a:extLst>
                <a:ext uri="{FF2B5EF4-FFF2-40B4-BE49-F238E27FC236}">
                  <a16:creationId xmlns:a16="http://schemas.microsoft.com/office/drawing/2014/main" id="{312A1F68-BAD0-8456-8FCF-0F5D5E4073D2}"/>
                </a:ext>
              </a:extLst>
            </p:cNvPr>
            <p:cNvSpPr>
              <a:spLocks noChangeShapeType="1"/>
            </p:cNvSpPr>
            <p:nvPr/>
          </p:nvSpPr>
          <p:spPr bwMode="auto">
            <a:xfrm>
              <a:off x="432" y="2208"/>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65" name="AutoShape 49">
              <a:extLst>
                <a:ext uri="{FF2B5EF4-FFF2-40B4-BE49-F238E27FC236}">
                  <a16:creationId xmlns:a16="http://schemas.microsoft.com/office/drawing/2014/main" id="{C9B8218E-7A39-8EC1-258C-8C3CBF0B3621}"/>
                </a:ext>
              </a:extLst>
            </p:cNvPr>
            <p:cNvSpPr>
              <a:spLocks noChangeArrowheads="1"/>
            </p:cNvSpPr>
            <p:nvPr/>
          </p:nvSpPr>
          <p:spPr bwMode="auto">
            <a:xfrm>
              <a:off x="576" y="2160"/>
              <a:ext cx="96" cy="96"/>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66" name="AutoShape 50">
              <a:extLst>
                <a:ext uri="{FF2B5EF4-FFF2-40B4-BE49-F238E27FC236}">
                  <a16:creationId xmlns:a16="http://schemas.microsoft.com/office/drawing/2014/main" id="{2F4C1269-2F0E-EA5A-52AB-9CEA4FA459B4}"/>
                </a:ext>
              </a:extLst>
            </p:cNvPr>
            <p:cNvSpPr>
              <a:spLocks noChangeArrowheads="1"/>
            </p:cNvSpPr>
            <p:nvPr/>
          </p:nvSpPr>
          <p:spPr bwMode="auto">
            <a:xfrm>
              <a:off x="2112" y="2160"/>
              <a:ext cx="96" cy="96"/>
            </a:xfrm>
            <a:prstGeom prst="flowChartConnector">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67" name="Line 51">
              <a:extLst>
                <a:ext uri="{FF2B5EF4-FFF2-40B4-BE49-F238E27FC236}">
                  <a16:creationId xmlns:a16="http://schemas.microsoft.com/office/drawing/2014/main" id="{C3B22ACD-CE5D-4A3B-AC3B-521ABA234755}"/>
                </a:ext>
              </a:extLst>
            </p:cNvPr>
            <p:cNvSpPr>
              <a:spLocks noChangeShapeType="1"/>
            </p:cNvSpPr>
            <p:nvPr/>
          </p:nvSpPr>
          <p:spPr bwMode="auto">
            <a:xfrm>
              <a:off x="432" y="2304"/>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68" name="AutoShape 52">
              <a:extLst>
                <a:ext uri="{FF2B5EF4-FFF2-40B4-BE49-F238E27FC236}">
                  <a16:creationId xmlns:a16="http://schemas.microsoft.com/office/drawing/2014/main" id="{D509A223-8765-D21B-6DBE-7BC60100C5E1}"/>
                </a:ext>
              </a:extLst>
            </p:cNvPr>
            <p:cNvSpPr>
              <a:spLocks noChangeArrowheads="1"/>
            </p:cNvSpPr>
            <p:nvPr/>
          </p:nvSpPr>
          <p:spPr bwMode="auto">
            <a:xfrm>
              <a:off x="576" y="2256"/>
              <a:ext cx="96" cy="96"/>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69" name="AutoShape 53">
              <a:extLst>
                <a:ext uri="{FF2B5EF4-FFF2-40B4-BE49-F238E27FC236}">
                  <a16:creationId xmlns:a16="http://schemas.microsoft.com/office/drawing/2014/main" id="{0332DDA1-2160-277B-CD21-28E288C25D08}"/>
                </a:ext>
              </a:extLst>
            </p:cNvPr>
            <p:cNvSpPr>
              <a:spLocks noChangeArrowheads="1"/>
            </p:cNvSpPr>
            <p:nvPr/>
          </p:nvSpPr>
          <p:spPr bwMode="auto">
            <a:xfrm>
              <a:off x="2112" y="2256"/>
              <a:ext cx="96" cy="96"/>
            </a:xfrm>
            <a:prstGeom prst="flowChartConnector">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70" name="Line 54">
              <a:extLst>
                <a:ext uri="{FF2B5EF4-FFF2-40B4-BE49-F238E27FC236}">
                  <a16:creationId xmlns:a16="http://schemas.microsoft.com/office/drawing/2014/main" id="{66CDBBB8-A3ED-C585-7AA6-6396388FB311}"/>
                </a:ext>
              </a:extLst>
            </p:cNvPr>
            <p:cNvSpPr>
              <a:spLocks noChangeShapeType="1"/>
            </p:cNvSpPr>
            <p:nvPr/>
          </p:nvSpPr>
          <p:spPr bwMode="auto">
            <a:xfrm>
              <a:off x="432" y="2400"/>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71" name="AutoShape 55">
              <a:extLst>
                <a:ext uri="{FF2B5EF4-FFF2-40B4-BE49-F238E27FC236}">
                  <a16:creationId xmlns:a16="http://schemas.microsoft.com/office/drawing/2014/main" id="{C40554C8-BCCB-B19D-D1A7-3DCC1153C6EB}"/>
                </a:ext>
              </a:extLst>
            </p:cNvPr>
            <p:cNvSpPr>
              <a:spLocks noChangeArrowheads="1"/>
            </p:cNvSpPr>
            <p:nvPr/>
          </p:nvSpPr>
          <p:spPr bwMode="auto">
            <a:xfrm>
              <a:off x="576" y="2352"/>
              <a:ext cx="96" cy="96"/>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72" name="AutoShape 56">
              <a:extLst>
                <a:ext uri="{FF2B5EF4-FFF2-40B4-BE49-F238E27FC236}">
                  <a16:creationId xmlns:a16="http://schemas.microsoft.com/office/drawing/2014/main" id="{2BF4EB78-646E-489D-7C80-BFB789881785}"/>
                </a:ext>
              </a:extLst>
            </p:cNvPr>
            <p:cNvSpPr>
              <a:spLocks noChangeArrowheads="1"/>
            </p:cNvSpPr>
            <p:nvPr/>
          </p:nvSpPr>
          <p:spPr bwMode="auto">
            <a:xfrm>
              <a:off x="2112" y="2352"/>
              <a:ext cx="96" cy="96"/>
            </a:xfrm>
            <a:prstGeom prst="flowChartConnector">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73" name="Line 57">
              <a:extLst>
                <a:ext uri="{FF2B5EF4-FFF2-40B4-BE49-F238E27FC236}">
                  <a16:creationId xmlns:a16="http://schemas.microsoft.com/office/drawing/2014/main" id="{5B5AC03E-DCEC-8852-AA2D-09ACADD37186}"/>
                </a:ext>
              </a:extLst>
            </p:cNvPr>
            <p:cNvSpPr>
              <a:spLocks noChangeShapeType="1"/>
            </p:cNvSpPr>
            <p:nvPr/>
          </p:nvSpPr>
          <p:spPr bwMode="auto">
            <a:xfrm>
              <a:off x="432" y="2496"/>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74" name="AutoShape 58">
              <a:extLst>
                <a:ext uri="{FF2B5EF4-FFF2-40B4-BE49-F238E27FC236}">
                  <a16:creationId xmlns:a16="http://schemas.microsoft.com/office/drawing/2014/main" id="{D2C25128-5F25-0B78-7A8F-66E0F9A43EB5}"/>
                </a:ext>
              </a:extLst>
            </p:cNvPr>
            <p:cNvSpPr>
              <a:spLocks noChangeArrowheads="1"/>
            </p:cNvSpPr>
            <p:nvPr/>
          </p:nvSpPr>
          <p:spPr bwMode="auto">
            <a:xfrm>
              <a:off x="576" y="2448"/>
              <a:ext cx="96" cy="96"/>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75" name="AutoShape 59">
              <a:extLst>
                <a:ext uri="{FF2B5EF4-FFF2-40B4-BE49-F238E27FC236}">
                  <a16:creationId xmlns:a16="http://schemas.microsoft.com/office/drawing/2014/main" id="{3A8F374E-369F-4CA6-32C4-B8EFF3C2C16D}"/>
                </a:ext>
              </a:extLst>
            </p:cNvPr>
            <p:cNvSpPr>
              <a:spLocks noChangeArrowheads="1"/>
            </p:cNvSpPr>
            <p:nvPr/>
          </p:nvSpPr>
          <p:spPr bwMode="auto">
            <a:xfrm>
              <a:off x="2112" y="2448"/>
              <a:ext cx="96" cy="96"/>
            </a:xfrm>
            <a:prstGeom prst="flowChartConnector">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76" name="Line 60">
              <a:extLst>
                <a:ext uri="{FF2B5EF4-FFF2-40B4-BE49-F238E27FC236}">
                  <a16:creationId xmlns:a16="http://schemas.microsoft.com/office/drawing/2014/main" id="{05DDFB8F-3733-6FDA-CB14-7063FD3EB1D6}"/>
                </a:ext>
              </a:extLst>
            </p:cNvPr>
            <p:cNvSpPr>
              <a:spLocks noChangeShapeType="1"/>
            </p:cNvSpPr>
            <p:nvPr/>
          </p:nvSpPr>
          <p:spPr bwMode="auto">
            <a:xfrm>
              <a:off x="432" y="2592"/>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77" name="AutoShape 61">
              <a:extLst>
                <a:ext uri="{FF2B5EF4-FFF2-40B4-BE49-F238E27FC236}">
                  <a16:creationId xmlns:a16="http://schemas.microsoft.com/office/drawing/2014/main" id="{6E5D5291-02C4-FC4C-E5A8-B12ABC6C58EA}"/>
                </a:ext>
              </a:extLst>
            </p:cNvPr>
            <p:cNvSpPr>
              <a:spLocks noChangeArrowheads="1"/>
            </p:cNvSpPr>
            <p:nvPr/>
          </p:nvSpPr>
          <p:spPr bwMode="auto">
            <a:xfrm>
              <a:off x="576" y="2544"/>
              <a:ext cx="96" cy="96"/>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78" name="AutoShape 62">
              <a:extLst>
                <a:ext uri="{FF2B5EF4-FFF2-40B4-BE49-F238E27FC236}">
                  <a16:creationId xmlns:a16="http://schemas.microsoft.com/office/drawing/2014/main" id="{15AD914D-A5EF-1D90-169C-9AFA39099830}"/>
                </a:ext>
              </a:extLst>
            </p:cNvPr>
            <p:cNvSpPr>
              <a:spLocks noChangeArrowheads="1"/>
            </p:cNvSpPr>
            <p:nvPr/>
          </p:nvSpPr>
          <p:spPr bwMode="auto">
            <a:xfrm>
              <a:off x="2112" y="2544"/>
              <a:ext cx="96" cy="96"/>
            </a:xfrm>
            <a:prstGeom prst="flowChartConnector">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79" name="Line 63">
              <a:extLst>
                <a:ext uri="{FF2B5EF4-FFF2-40B4-BE49-F238E27FC236}">
                  <a16:creationId xmlns:a16="http://schemas.microsoft.com/office/drawing/2014/main" id="{610B870C-18A9-0BD0-FC22-B1CBFA0E62CF}"/>
                </a:ext>
              </a:extLst>
            </p:cNvPr>
            <p:cNvSpPr>
              <a:spLocks noChangeShapeType="1"/>
            </p:cNvSpPr>
            <p:nvPr/>
          </p:nvSpPr>
          <p:spPr bwMode="auto">
            <a:xfrm>
              <a:off x="432" y="3552"/>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80" name="AutoShape 64">
              <a:extLst>
                <a:ext uri="{FF2B5EF4-FFF2-40B4-BE49-F238E27FC236}">
                  <a16:creationId xmlns:a16="http://schemas.microsoft.com/office/drawing/2014/main" id="{3424C149-75D0-8E9B-3EEF-B84354C24255}"/>
                </a:ext>
              </a:extLst>
            </p:cNvPr>
            <p:cNvSpPr>
              <a:spLocks noChangeArrowheads="1"/>
            </p:cNvSpPr>
            <p:nvPr/>
          </p:nvSpPr>
          <p:spPr bwMode="auto">
            <a:xfrm>
              <a:off x="1680" y="3504"/>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81" name="Line 65">
              <a:extLst>
                <a:ext uri="{FF2B5EF4-FFF2-40B4-BE49-F238E27FC236}">
                  <a16:creationId xmlns:a16="http://schemas.microsoft.com/office/drawing/2014/main" id="{12193326-BBA4-FA78-551E-89A0F5AF5B31}"/>
                </a:ext>
              </a:extLst>
            </p:cNvPr>
            <p:cNvSpPr>
              <a:spLocks noChangeShapeType="1"/>
            </p:cNvSpPr>
            <p:nvPr/>
          </p:nvSpPr>
          <p:spPr bwMode="auto">
            <a:xfrm>
              <a:off x="432" y="3648"/>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82" name="AutoShape 66">
              <a:extLst>
                <a:ext uri="{FF2B5EF4-FFF2-40B4-BE49-F238E27FC236}">
                  <a16:creationId xmlns:a16="http://schemas.microsoft.com/office/drawing/2014/main" id="{B680F0F8-5A9E-CF0A-2C20-4B2E9E58A093}"/>
                </a:ext>
              </a:extLst>
            </p:cNvPr>
            <p:cNvSpPr>
              <a:spLocks noChangeArrowheads="1"/>
            </p:cNvSpPr>
            <p:nvPr/>
          </p:nvSpPr>
          <p:spPr bwMode="auto">
            <a:xfrm>
              <a:off x="1680" y="3600"/>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83" name="Line 67">
              <a:extLst>
                <a:ext uri="{FF2B5EF4-FFF2-40B4-BE49-F238E27FC236}">
                  <a16:creationId xmlns:a16="http://schemas.microsoft.com/office/drawing/2014/main" id="{E583F60C-671D-6CFE-2DC9-5CD4511455B6}"/>
                </a:ext>
              </a:extLst>
            </p:cNvPr>
            <p:cNvSpPr>
              <a:spLocks noChangeShapeType="1"/>
            </p:cNvSpPr>
            <p:nvPr/>
          </p:nvSpPr>
          <p:spPr bwMode="auto">
            <a:xfrm>
              <a:off x="432" y="3744"/>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84" name="AutoShape 68">
              <a:extLst>
                <a:ext uri="{FF2B5EF4-FFF2-40B4-BE49-F238E27FC236}">
                  <a16:creationId xmlns:a16="http://schemas.microsoft.com/office/drawing/2014/main" id="{73FC4FCD-5CA1-1438-97E8-7985CCAE3B3F}"/>
                </a:ext>
              </a:extLst>
            </p:cNvPr>
            <p:cNvSpPr>
              <a:spLocks noChangeArrowheads="1"/>
            </p:cNvSpPr>
            <p:nvPr/>
          </p:nvSpPr>
          <p:spPr bwMode="auto">
            <a:xfrm>
              <a:off x="1680" y="3696"/>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85" name="Line 69">
              <a:extLst>
                <a:ext uri="{FF2B5EF4-FFF2-40B4-BE49-F238E27FC236}">
                  <a16:creationId xmlns:a16="http://schemas.microsoft.com/office/drawing/2014/main" id="{A31BD656-5199-7B99-7DD2-67B62919C1A1}"/>
                </a:ext>
              </a:extLst>
            </p:cNvPr>
            <p:cNvSpPr>
              <a:spLocks noChangeShapeType="1"/>
            </p:cNvSpPr>
            <p:nvPr/>
          </p:nvSpPr>
          <p:spPr bwMode="auto">
            <a:xfrm>
              <a:off x="432" y="3840"/>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86" name="AutoShape 70">
              <a:extLst>
                <a:ext uri="{FF2B5EF4-FFF2-40B4-BE49-F238E27FC236}">
                  <a16:creationId xmlns:a16="http://schemas.microsoft.com/office/drawing/2014/main" id="{21986D54-40DD-54AF-A168-A887DF880E4A}"/>
                </a:ext>
              </a:extLst>
            </p:cNvPr>
            <p:cNvSpPr>
              <a:spLocks noChangeArrowheads="1"/>
            </p:cNvSpPr>
            <p:nvPr/>
          </p:nvSpPr>
          <p:spPr bwMode="auto">
            <a:xfrm>
              <a:off x="1680" y="3792"/>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87" name="Line 71">
              <a:extLst>
                <a:ext uri="{FF2B5EF4-FFF2-40B4-BE49-F238E27FC236}">
                  <a16:creationId xmlns:a16="http://schemas.microsoft.com/office/drawing/2014/main" id="{BC02ADF1-DDC2-A7B9-08E1-31A58AABC7CD}"/>
                </a:ext>
              </a:extLst>
            </p:cNvPr>
            <p:cNvSpPr>
              <a:spLocks noChangeShapeType="1"/>
            </p:cNvSpPr>
            <p:nvPr/>
          </p:nvSpPr>
          <p:spPr bwMode="auto">
            <a:xfrm>
              <a:off x="432" y="3936"/>
              <a:ext cx="19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88" name="AutoShape 72">
              <a:extLst>
                <a:ext uri="{FF2B5EF4-FFF2-40B4-BE49-F238E27FC236}">
                  <a16:creationId xmlns:a16="http://schemas.microsoft.com/office/drawing/2014/main" id="{49807E76-93D7-E378-10DD-2D81E6AB519C}"/>
                </a:ext>
              </a:extLst>
            </p:cNvPr>
            <p:cNvSpPr>
              <a:spLocks noChangeArrowheads="1"/>
            </p:cNvSpPr>
            <p:nvPr/>
          </p:nvSpPr>
          <p:spPr bwMode="auto">
            <a:xfrm>
              <a:off x="1680" y="3888"/>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89" name="AutoShape 73">
              <a:extLst>
                <a:ext uri="{FF2B5EF4-FFF2-40B4-BE49-F238E27FC236}">
                  <a16:creationId xmlns:a16="http://schemas.microsoft.com/office/drawing/2014/main" id="{F0DCE6FF-9930-C92C-3E4D-11AB3CEA7F2F}"/>
                </a:ext>
              </a:extLst>
            </p:cNvPr>
            <p:cNvSpPr>
              <a:spLocks noChangeArrowheads="1"/>
            </p:cNvSpPr>
            <p:nvPr/>
          </p:nvSpPr>
          <p:spPr bwMode="auto">
            <a:xfrm>
              <a:off x="1104" y="2640"/>
              <a:ext cx="96" cy="96"/>
            </a:xfrm>
            <a:prstGeom prst="flowChartConnector">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90" name="AutoShape 74">
              <a:extLst>
                <a:ext uri="{FF2B5EF4-FFF2-40B4-BE49-F238E27FC236}">
                  <a16:creationId xmlns:a16="http://schemas.microsoft.com/office/drawing/2014/main" id="{811E8A51-E8FB-9BBC-000B-A9CE5D44075B}"/>
                </a:ext>
              </a:extLst>
            </p:cNvPr>
            <p:cNvSpPr>
              <a:spLocks noChangeArrowheads="1"/>
            </p:cNvSpPr>
            <p:nvPr/>
          </p:nvSpPr>
          <p:spPr bwMode="auto">
            <a:xfrm>
              <a:off x="1104" y="2736"/>
              <a:ext cx="96" cy="96"/>
            </a:xfrm>
            <a:prstGeom prst="flowChartConnector">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91" name="AutoShape 75">
              <a:extLst>
                <a:ext uri="{FF2B5EF4-FFF2-40B4-BE49-F238E27FC236}">
                  <a16:creationId xmlns:a16="http://schemas.microsoft.com/office/drawing/2014/main" id="{B34238E2-33E6-A646-6F2F-54BAA161B3C9}"/>
                </a:ext>
              </a:extLst>
            </p:cNvPr>
            <p:cNvSpPr>
              <a:spLocks noChangeArrowheads="1"/>
            </p:cNvSpPr>
            <p:nvPr/>
          </p:nvSpPr>
          <p:spPr bwMode="auto">
            <a:xfrm>
              <a:off x="1104" y="2832"/>
              <a:ext cx="96" cy="96"/>
            </a:xfrm>
            <a:prstGeom prst="flowChartConnector">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92" name="AutoShape 76">
              <a:extLst>
                <a:ext uri="{FF2B5EF4-FFF2-40B4-BE49-F238E27FC236}">
                  <a16:creationId xmlns:a16="http://schemas.microsoft.com/office/drawing/2014/main" id="{31A5BD76-A7EB-C27A-5E31-E17D9254A78D}"/>
                </a:ext>
              </a:extLst>
            </p:cNvPr>
            <p:cNvSpPr>
              <a:spLocks noChangeArrowheads="1"/>
            </p:cNvSpPr>
            <p:nvPr/>
          </p:nvSpPr>
          <p:spPr bwMode="auto">
            <a:xfrm>
              <a:off x="1104" y="2928"/>
              <a:ext cx="96" cy="96"/>
            </a:xfrm>
            <a:prstGeom prst="flowChartConnector">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93" name="AutoShape 77">
              <a:extLst>
                <a:ext uri="{FF2B5EF4-FFF2-40B4-BE49-F238E27FC236}">
                  <a16:creationId xmlns:a16="http://schemas.microsoft.com/office/drawing/2014/main" id="{AF5CA36F-0528-C246-AB47-B0D913BF276F}"/>
                </a:ext>
              </a:extLst>
            </p:cNvPr>
            <p:cNvSpPr>
              <a:spLocks noChangeArrowheads="1"/>
            </p:cNvSpPr>
            <p:nvPr/>
          </p:nvSpPr>
          <p:spPr bwMode="auto">
            <a:xfrm>
              <a:off x="1104" y="3024"/>
              <a:ext cx="96" cy="96"/>
            </a:xfrm>
            <a:prstGeom prst="flowChartConnector">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94" name="AutoShape 78">
              <a:extLst>
                <a:ext uri="{FF2B5EF4-FFF2-40B4-BE49-F238E27FC236}">
                  <a16:creationId xmlns:a16="http://schemas.microsoft.com/office/drawing/2014/main" id="{AE49603F-90F1-9DA9-E8DF-CA76052D8269}"/>
                </a:ext>
              </a:extLst>
            </p:cNvPr>
            <p:cNvSpPr>
              <a:spLocks noChangeArrowheads="1"/>
            </p:cNvSpPr>
            <p:nvPr/>
          </p:nvSpPr>
          <p:spPr bwMode="auto">
            <a:xfrm>
              <a:off x="1104" y="3120"/>
              <a:ext cx="96" cy="96"/>
            </a:xfrm>
            <a:prstGeom prst="flowChartConnector">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95" name="AutoShape 79">
              <a:extLst>
                <a:ext uri="{FF2B5EF4-FFF2-40B4-BE49-F238E27FC236}">
                  <a16:creationId xmlns:a16="http://schemas.microsoft.com/office/drawing/2014/main" id="{C6A35354-108F-34FD-C575-D2F3319B7BA1}"/>
                </a:ext>
              </a:extLst>
            </p:cNvPr>
            <p:cNvSpPr>
              <a:spLocks noChangeArrowheads="1"/>
            </p:cNvSpPr>
            <p:nvPr/>
          </p:nvSpPr>
          <p:spPr bwMode="auto">
            <a:xfrm>
              <a:off x="1104" y="3216"/>
              <a:ext cx="96" cy="96"/>
            </a:xfrm>
            <a:prstGeom prst="flowChartConnector">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896" name="AutoShape 80">
              <a:extLst>
                <a:ext uri="{FF2B5EF4-FFF2-40B4-BE49-F238E27FC236}">
                  <a16:creationId xmlns:a16="http://schemas.microsoft.com/office/drawing/2014/main" id="{2B4EA376-7027-C7DA-9228-68AAE68D4D3F}"/>
                </a:ext>
              </a:extLst>
            </p:cNvPr>
            <p:cNvSpPr>
              <a:spLocks noChangeArrowheads="1"/>
            </p:cNvSpPr>
            <p:nvPr/>
          </p:nvSpPr>
          <p:spPr bwMode="auto">
            <a:xfrm>
              <a:off x="432" y="1680"/>
              <a:ext cx="96" cy="96"/>
            </a:xfrm>
            <a:prstGeom prst="flowChartConnector">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802897" name="Group 81">
            <a:extLst>
              <a:ext uri="{FF2B5EF4-FFF2-40B4-BE49-F238E27FC236}">
                <a16:creationId xmlns:a16="http://schemas.microsoft.com/office/drawing/2014/main" id="{10867324-8CD9-F548-9AF8-1E1A23D6AB16}"/>
              </a:ext>
            </a:extLst>
          </p:cNvPr>
          <p:cNvGrpSpPr>
            <a:grpSpLocks/>
          </p:cNvGrpSpPr>
          <p:nvPr/>
        </p:nvGrpSpPr>
        <p:grpSpPr bwMode="auto">
          <a:xfrm flipH="1">
            <a:off x="25400" y="1587500"/>
            <a:ext cx="5334000" cy="4876800"/>
            <a:chOff x="2400" y="1056"/>
            <a:chExt cx="3360" cy="3072"/>
          </a:xfrm>
        </p:grpSpPr>
        <p:grpSp>
          <p:nvGrpSpPr>
            <p:cNvPr id="802898" name="Group 82">
              <a:extLst>
                <a:ext uri="{FF2B5EF4-FFF2-40B4-BE49-F238E27FC236}">
                  <a16:creationId xmlns:a16="http://schemas.microsoft.com/office/drawing/2014/main" id="{6BE2AF3A-D885-E244-18BC-9FD36C26A114}"/>
                </a:ext>
              </a:extLst>
            </p:cNvPr>
            <p:cNvGrpSpPr>
              <a:grpSpLocks/>
            </p:cNvGrpSpPr>
            <p:nvPr/>
          </p:nvGrpSpPr>
          <p:grpSpPr bwMode="auto">
            <a:xfrm>
              <a:off x="2592" y="1056"/>
              <a:ext cx="3168" cy="3072"/>
              <a:chOff x="2592" y="1056"/>
              <a:chExt cx="3168" cy="3072"/>
            </a:xfrm>
          </p:grpSpPr>
          <p:grpSp>
            <p:nvGrpSpPr>
              <p:cNvPr id="802899" name="Group 83">
                <a:extLst>
                  <a:ext uri="{FF2B5EF4-FFF2-40B4-BE49-F238E27FC236}">
                    <a16:creationId xmlns:a16="http://schemas.microsoft.com/office/drawing/2014/main" id="{17F3A22B-FBA2-5DDB-2B39-FAC409B6B8A5}"/>
                  </a:ext>
                </a:extLst>
              </p:cNvPr>
              <p:cNvGrpSpPr>
                <a:grpSpLocks/>
              </p:cNvGrpSpPr>
              <p:nvPr/>
            </p:nvGrpSpPr>
            <p:grpSpPr bwMode="auto">
              <a:xfrm>
                <a:off x="2592" y="1056"/>
                <a:ext cx="3168" cy="2784"/>
                <a:chOff x="2592" y="1152"/>
                <a:chExt cx="3168" cy="2784"/>
              </a:xfrm>
            </p:grpSpPr>
            <p:sp>
              <p:nvSpPr>
                <p:cNvPr id="802900" name="Text Box 84">
                  <a:extLst>
                    <a:ext uri="{FF2B5EF4-FFF2-40B4-BE49-F238E27FC236}">
                      <a16:creationId xmlns:a16="http://schemas.microsoft.com/office/drawing/2014/main" id="{19498232-186F-CE5B-CDAC-70C9EB2B839E}"/>
                    </a:ext>
                  </a:extLst>
                </p:cNvPr>
                <p:cNvSpPr txBox="1">
                  <a:spLocks noChangeArrowheads="1"/>
                </p:cNvSpPr>
                <p:nvPr/>
              </p:nvSpPr>
              <p:spPr bwMode="auto">
                <a:xfrm>
                  <a:off x="5088" y="2592"/>
                  <a:ext cx="67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500" baseline="0"/>
                    <a:t>Common Ancestor </a:t>
                  </a:r>
                </a:p>
              </p:txBody>
            </p:sp>
            <p:sp>
              <p:nvSpPr>
                <p:cNvPr id="802901" name="Line 85">
                  <a:extLst>
                    <a:ext uri="{FF2B5EF4-FFF2-40B4-BE49-F238E27FC236}">
                      <a16:creationId xmlns:a16="http://schemas.microsoft.com/office/drawing/2014/main" id="{E950B643-E17C-029C-65DD-96F4BA7058FB}"/>
                    </a:ext>
                  </a:extLst>
                </p:cNvPr>
                <p:cNvSpPr>
                  <a:spLocks noChangeShapeType="1"/>
                </p:cNvSpPr>
                <p:nvPr/>
              </p:nvSpPr>
              <p:spPr bwMode="auto">
                <a:xfrm>
                  <a:off x="2592" y="1728"/>
                  <a:ext cx="24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02" name="Line 86">
                  <a:extLst>
                    <a:ext uri="{FF2B5EF4-FFF2-40B4-BE49-F238E27FC236}">
                      <a16:creationId xmlns:a16="http://schemas.microsoft.com/office/drawing/2014/main" id="{DB41E7E3-32CC-3997-AE8E-5D72F0589DE4}"/>
                    </a:ext>
                  </a:extLst>
                </p:cNvPr>
                <p:cNvSpPr>
                  <a:spLocks noChangeShapeType="1"/>
                </p:cNvSpPr>
                <p:nvPr/>
              </p:nvSpPr>
              <p:spPr bwMode="auto">
                <a:xfrm>
                  <a:off x="2592" y="1824"/>
                  <a:ext cx="24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03" name="Line 87">
                  <a:extLst>
                    <a:ext uri="{FF2B5EF4-FFF2-40B4-BE49-F238E27FC236}">
                      <a16:creationId xmlns:a16="http://schemas.microsoft.com/office/drawing/2014/main" id="{BC028DAE-F025-2903-5362-0D2DEF8A99C9}"/>
                    </a:ext>
                  </a:extLst>
                </p:cNvPr>
                <p:cNvSpPr>
                  <a:spLocks noChangeShapeType="1"/>
                </p:cNvSpPr>
                <p:nvPr/>
              </p:nvSpPr>
              <p:spPr bwMode="auto">
                <a:xfrm>
                  <a:off x="2592" y="1920"/>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04" name="Line 88">
                  <a:extLst>
                    <a:ext uri="{FF2B5EF4-FFF2-40B4-BE49-F238E27FC236}">
                      <a16:creationId xmlns:a16="http://schemas.microsoft.com/office/drawing/2014/main" id="{F1857593-0356-6898-04BB-5D5ACCE3EEC9}"/>
                    </a:ext>
                  </a:extLst>
                </p:cNvPr>
                <p:cNvSpPr>
                  <a:spLocks noChangeShapeType="1"/>
                </p:cNvSpPr>
                <p:nvPr/>
              </p:nvSpPr>
              <p:spPr bwMode="auto">
                <a:xfrm>
                  <a:off x="2592" y="2016"/>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05" name="Line 89">
                  <a:extLst>
                    <a:ext uri="{FF2B5EF4-FFF2-40B4-BE49-F238E27FC236}">
                      <a16:creationId xmlns:a16="http://schemas.microsoft.com/office/drawing/2014/main" id="{E46D8B94-C221-FF70-1957-7DE567A2B4CC}"/>
                    </a:ext>
                  </a:extLst>
                </p:cNvPr>
                <p:cNvSpPr>
                  <a:spLocks noChangeShapeType="1"/>
                </p:cNvSpPr>
                <p:nvPr/>
              </p:nvSpPr>
              <p:spPr bwMode="auto">
                <a:xfrm>
                  <a:off x="2592" y="2112"/>
                  <a:ext cx="57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06" name="Line 90">
                  <a:extLst>
                    <a:ext uri="{FF2B5EF4-FFF2-40B4-BE49-F238E27FC236}">
                      <a16:creationId xmlns:a16="http://schemas.microsoft.com/office/drawing/2014/main" id="{C2E6CBA6-2A68-1CF4-7E2F-8F936622620E}"/>
                    </a:ext>
                  </a:extLst>
                </p:cNvPr>
                <p:cNvSpPr>
                  <a:spLocks noChangeShapeType="1"/>
                </p:cNvSpPr>
                <p:nvPr/>
              </p:nvSpPr>
              <p:spPr bwMode="auto">
                <a:xfrm>
                  <a:off x="2832" y="1728"/>
                  <a:ext cx="0"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07" name="Line 91">
                  <a:extLst>
                    <a:ext uri="{FF2B5EF4-FFF2-40B4-BE49-F238E27FC236}">
                      <a16:creationId xmlns:a16="http://schemas.microsoft.com/office/drawing/2014/main" id="{4FEAFC7B-809D-00A9-F202-CA9C6E1E6CA1}"/>
                    </a:ext>
                  </a:extLst>
                </p:cNvPr>
                <p:cNvSpPr>
                  <a:spLocks noChangeShapeType="1"/>
                </p:cNvSpPr>
                <p:nvPr/>
              </p:nvSpPr>
              <p:spPr bwMode="auto">
                <a:xfrm>
                  <a:off x="2736" y="1920"/>
                  <a:ext cx="0"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08" name="Line 92">
                  <a:extLst>
                    <a:ext uri="{FF2B5EF4-FFF2-40B4-BE49-F238E27FC236}">
                      <a16:creationId xmlns:a16="http://schemas.microsoft.com/office/drawing/2014/main" id="{6B5DDA26-7994-25C1-A75F-91D87A52D0B2}"/>
                    </a:ext>
                  </a:extLst>
                </p:cNvPr>
                <p:cNvSpPr>
                  <a:spLocks noChangeShapeType="1"/>
                </p:cNvSpPr>
                <p:nvPr/>
              </p:nvSpPr>
              <p:spPr bwMode="auto">
                <a:xfrm>
                  <a:off x="2736" y="1968"/>
                  <a:ext cx="4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09" name="Line 93">
                  <a:extLst>
                    <a:ext uri="{FF2B5EF4-FFF2-40B4-BE49-F238E27FC236}">
                      <a16:creationId xmlns:a16="http://schemas.microsoft.com/office/drawing/2014/main" id="{3DBB21CE-3CA6-0301-AC51-B8AB2324492E}"/>
                    </a:ext>
                  </a:extLst>
                </p:cNvPr>
                <p:cNvSpPr>
                  <a:spLocks noChangeShapeType="1"/>
                </p:cNvSpPr>
                <p:nvPr/>
              </p:nvSpPr>
              <p:spPr bwMode="auto">
                <a:xfrm>
                  <a:off x="3168" y="1968"/>
                  <a:ext cx="0"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10" name="Line 94">
                  <a:extLst>
                    <a:ext uri="{FF2B5EF4-FFF2-40B4-BE49-F238E27FC236}">
                      <a16:creationId xmlns:a16="http://schemas.microsoft.com/office/drawing/2014/main" id="{C1B48CAC-1732-9672-685B-ECDCFECDC05E}"/>
                    </a:ext>
                  </a:extLst>
                </p:cNvPr>
                <p:cNvSpPr>
                  <a:spLocks noChangeShapeType="1"/>
                </p:cNvSpPr>
                <p:nvPr/>
              </p:nvSpPr>
              <p:spPr bwMode="auto">
                <a:xfrm>
                  <a:off x="2832" y="1776"/>
                  <a:ext cx="4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11" name="Line 95">
                  <a:extLst>
                    <a:ext uri="{FF2B5EF4-FFF2-40B4-BE49-F238E27FC236}">
                      <a16:creationId xmlns:a16="http://schemas.microsoft.com/office/drawing/2014/main" id="{DFEEEA41-ED72-5949-71A9-88B5CF4871AF}"/>
                    </a:ext>
                  </a:extLst>
                </p:cNvPr>
                <p:cNvSpPr>
                  <a:spLocks noChangeShapeType="1"/>
                </p:cNvSpPr>
                <p:nvPr/>
              </p:nvSpPr>
              <p:spPr bwMode="auto">
                <a:xfrm>
                  <a:off x="3264" y="1776"/>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12" name="Line 96">
                  <a:extLst>
                    <a:ext uri="{FF2B5EF4-FFF2-40B4-BE49-F238E27FC236}">
                      <a16:creationId xmlns:a16="http://schemas.microsoft.com/office/drawing/2014/main" id="{A7A2D031-961E-D716-9C5E-BEC68A74AEC7}"/>
                    </a:ext>
                  </a:extLst>
                </p:cNvPr>
                <p:cNvSpPr>
                  <a:spLocks noChangeShapeType="1"/>
                </p:cNvSpPr>
                <p:nvPr/>
              </p:nvSpPr>
              <p:spPr bwMode="auto">
                <a:xfrm>
                  <a:off x="3168" y="2016"/>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13" name="Line 97">
                  <a:extLst>
                    <a:ext uri="{FF2B5EF4-FFF2-40B4-BE49-F238E27FC236}">
                      <a16:creationId xmlns:a16="http://schemas.microsoft.com/office/drawing/2014/main" id="{782BF0CF-A2B9-494F-5B45-DEE8373A7C07}"/>
                    </a:ext>
                  </a:extLst>
                </p:cNvPr>
                <p:cNvSpPr>
                  <a:spLocks noChangeShapeType="1"/>
                </p:cNvSpPr>
                <p:nvPr/>
              </p:nvSpPr>
              <p:spPr bwMode="auto">
                <a:xfrm>
                  <a:off x="2592" y="2400"/>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14" name="Line 98">
                  <a:extLst>
                    <a:ext uri="{FF2B5EF4-FFF2-40B4-BE49-F238E27FC236}">
                      <a16:creationId xmlns:a16="http://schemas.microsoft.com/office/drawing/2014/main" id="{D66954F4-A4E4-7E42-D294-985D47D87B64}"/>
                    </a:ext>
                  </a:extLst>
                </p:cNvPr>
                <p:cNvSpPr>
                  <a:spLocks noChangeShapeType="1"/>
                </p:cNvSpPr>
                <p:nvPr/>
              </p:nvSpPr>
              <p:spPr bwMode="auto">
                <a:xfrm>
                  <a:off x="2592" y="2496"/>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15" name="Line 99">
                  <a:extLst>
                    <a:ext uri="{FF2B5EF4-FFF2-40B4-BE49-F238E27FC236}">
                      <a16:creationId xmlns:a16="http://schemas.microsoft.com/office/drawing/2014/main" id="{DB1C4F97-777F-15D9-DD7D-A5793318AB6A}"/>
                    </a:ext>
                  </a:extLst>
                </p:cNvPr>
                <p:cNvSpPr>
                  <a:spLocks noChangeShapeType="1"/>
                </p:cNvSpPr>
                <p:nvPr/>
              </p:nvSpPr>
              <p:spPr bwMode="auto">
                <a:xfrm>
                  <a:off x="2592" y="2592"/>
                  <a:ext cx="24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16" name="Line 100">
                  <a:extLst>
                    <a:ext uri="{FF2B5EF4-FFF2-40B4-BE49-F238E27FC236}">
                      <a16:creationId xmlns:a16="http://schemas.microsoft.com/office/drawing/2014/main" id="{AC888FFC-9708-8B81-7F32-4999A0D6CDD0}"/>
                    </a:ext>
                  </a:extLst>
                </p:cNvPr>
                <p:cNvSpPr>
                  <a:spLocks noChangeShapeType="1"/>
                </p:cNvSpPr>
                <p:nvPr/>
              </p:nvSpPr>
              <p:spPr bwMode="auto">
                <a:xfrm>
                  <a:off x="2688" y="2400"/>
                  <a:ext cx="0"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17" name="Line 101">
                  <a:extLst>
                    <a:ext uri="{FF2B5EF4-FFF2-40B4-BE49-F238E27FC236}">
                      <a16:creationId xmlns:a16="http://schemas.microsoft.com/office/drawing/2014/main" id="{9142400E-F897-C886-6A07-C7F9DF6EC432}"/>
                    </a:ext>
                  </a:extLst>
                </p:cNvPr>
                <p:cNvSpPr>
                  <a:spLocks noChangeShapeType="1"/>
                </p:cNvSpPr>
                <p:nvPr/>
              </p:nvSpPr>
              <p:spPr bwMode="auto">
                <a:xfrm>
                  <a:off x="2592" y="2208"/>
                  <a:ext cx="24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18" name="Line 102">
                  <a:extLst>
                    <a:ext uri="{FF2B5EF4-FFF2-40B4-BE49-F238E27FC236}">
                      <a16:creationId xmlns:a16="http://schemas.microsoft.com/office/drawing/2014/main" id="{1BAC42A1-016B-48B3-FBB4-00B54D4F381D}"/>
                    </a:ext>
                  </a:extLst>
                </p:cNvPr>
                <p:cNvSpPr>
                  <a:spLocks noChangeShapeType="1"/>
                </p:cNvSpPr>
                <p:nvPr/>
              </p:nvSpPr>
              <p:spPr bwMode="auto">
                <a:xfrm>
                  <a:off x="2592" y="2304"/>
                  <a:ext cx="24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19" name="Line 103">
                  <a:extLst>
                    <a:ext uri="{FF2B5EF4-FFF2-40B4-BE49-F238E27FC236}">
                      <a16:creationId xmlns:a16="http://schemas.microsoft.com/office/drawing/2014/main" id="{BA7E013F-4EB0-927C-166A-186345DA6460}"/>
                    </a:ext>
                  </a:extLst>
                </p:cNvPr>
                <p:cNvSpPr>
                  <a:spLocks noChangeShapeType="1"/>
                </p:cNvSpPr>
                <p:nvPr/>
              </p:nvSpPr>
              <p:spPr bwMode="auto">
                <a:xfrm>
                  <a:off x="2832" y="2208"/>
                  <a:ext cx="0"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20" name="Line 104">
                  <a:extLst>
                    <a:ext uri="{FF2B5EF4-FFF2-40B4-BE49-F238E27FC236}">
                      <a16:creationId xmlns:a16="http://schemas.microsoft.com/office/drawing/2014/main" id="{6D808A9C-4C83-D724-6D56-761B06BCDEE8}"/>
                    </a:ext>
                  </a:extLst>
                </p:cNvPr>
                <p:cNvSpPr>
                  <a:spLocks noChangeShapeType="1"/>
                </p:cNvSpPr>
                <p:nvPr/>
              </p:nvSpPr>
              <p:spPr bwMode="auto">
                <a:xfrm>
                  <a:off x="2688" y="2448"/>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21" name="Line 105">
                  <a:extLst>
                    <a:ext uri="{FF2B5EF4-FFF2-40B4-BE49-F238E27FC236}">
                      <a16:creationId xmlns:a16="http://schemas.microsoft.com/office/drawing/2014/main" id="{A57DD10F-D780-A2EB-3C79-EC34F2F5A699}"/>
                    </a:ext>
                  </a:extLst>
                </p:cNvPr>
                <p:cNvSpPr>
                  <a:spLocks noChangeShapeType="1"/>
                </p:cNvSpPr>
                <p:nvPr/>
              </p:nvSpPr>
              <p:spPr bwMode="auto">
                <a:xfrm>
                  <a:off x="2832" y="2448"/>
                  <a:ext cx="0"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22" name="Line 106">
                  <a:extLst>
                    <a:ext uri="{FF2B5EF4-FFF2-40B4-BE49-F238E27FC236}">
                      <a16:creationId xmlns:a16="http://schemas.microsoft.com/office/drawing/2014/main" id="{99C40089-1B84-7CD7-974A-39308F3A399D}"/>
                    </a:ext>
                  </a:extLst>
                </p:cNvPr>
                <p:cNvSpPr>
                  <a:spLocks noChangeShapeType="1"/>
                </p:cNvSpPr>
                <p:nvPr/>
              </p:nvSpPr>
              <p:spPr bwMode="auto">
                <a:xfrm>
                  <a:off x="2832" y="2256"/>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23" name="Line 107">
                  <a:extLst>
                    <a:ext uri="{FF2B5EF4-FFF2-40B4-BE49-F238E27FC236}">
                      <a16:creationId xmlns:a16="http://schemas.microsoft.com/office/drawing/2014/main" id="{29D5D986-2E0B-872D-66C5-8ACF6A73CC2C}"/>
                    </a:ext>
                  </a:extLst>
                </p:cNvPr>
                <p:cNvSpPr>
                  <a:spLocks noChangeShapeType="1"/>
                </p:cNvSpPr>
                <p:nvPr/>
              </p:nvSpPr>
              <p:spPr bwMode="auto">
                <a:xfrm>
                  <a:off x="2928" y="2256"/>
                  <a:ext cx="0"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24" name="Line 108">
                  <a:extLst>
                    <a:ext uri="{FF2B5EF4-FFF2-40B4-BE49-F238E27FC236}">
                      <a16:creationId xmlns:a16="http://schemas.microsoft.com/office/drawing/2014/main" id="{C35FD15C-BC4A-72E5-7490-73F78527AC63}"/>
                    </a:ext>
                  </a:extLst>
                </p:cNvPr>
                <p:cNvSpPr>
                  <a:spLocks noChangeShapeType="1"/>
                </p:cNvSpPr>
                <p:nvPr/>
              </p:nvSpPr>
              <p:spPr bwMode="auto">
                <a:xfrm>
                  <a:off x="2832" y="2544"/>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25" name="Line 109">
                  <a:extLst>
                    <a:ext uri="{FF2B5EF4-FFF2-40B4-BE49-F238E27FC236}">
                      <a16:creationId xmlns:a16="http://schemas.microsoft.com/office/drawing/2014/main" id="{B9B03FF4-8E09-5179-6C9F-8D2EF833BF76}"/>
                    </a:ext>
                  </a:extLst>
                </p:cNvPr>
                <p:cNvSpPr>
                  <a:spLocks noChangeShapeType="1"/>
                </p:cNvSpPr>
                <p:nvPr/>
              </p:nvSpPr>
              <p:spPr bwMode="auto">
                <a:xfrm>
                  <a:off x="2928" y="2400"/>
                  <a:ext cx="52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26" name="Line 110">
                  <a:extLst>
                    <a:ext uri="{FF2B5EF4-FFF2-40B4-BE49-F238E27FC236}">
                      <a16:creationId xmlns:a16="http://schemas.microsoft.com/office/drawing/2014/main" id="{74BC862F-5C9C-271A-0CCB-F5190A893EEB}"/>
                    </a:ext>
                  </a:extLst>
                </p:cNvPr>
                <p:cNvSpPr>
                  <a:spLocks noChangeShapeType="1"/>
                </p:cNvSpPr>
                <p:nvPr/>
              </p:nvSpPr>
              <p:spPr bwMode="auto">
                <a:xfrm>
                  <a:off x="3456" y="1920"/>
                  <a:ext cx="0" cy="4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27" name="Line 111">
                  <a:extLst>
                    <a:ext uri="{FF2B5EF4-FFF2-40B4-BE49-F238E27FC236}">
                      <a16:creationId xmlns:a16="http://schemas.microsoft.com/office/drawing/2014/main" id="{6964BE9F-1F35-58D1-68ED-2646FF5EADDE}"/>
                    </a:ext>
                  </a:extLst>
                </p:cNvPr>
                <p:cNvSpPr>
                  <a:spLocks noChangeShapeType="1"/>
                </p:cNvSpPr>
                <p:nvPr/>
              </p:nvSpPr>
              <p:spPr bwMode="auto">
                <a:xfrm>
                  <a:off x="3264" y="1920"/>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28" name="Line 112">
                  <a:extLst>
                    <a:ext uri="{FF2B5EF4-FFF2-40B4-BE49-F238E27FC236}">
                      <a16:creationId xmlns:a16="http://schemas.microsoft.com/office/drawing/2014/main" id="{27442D71-4249-F2BE-C32D-215FFEAF4C63}"/>
                    </a:ext>
                  </a:extLst>
                </p:cNvPr>
                <p:cNvSpPr>
                  <a:spLocks noChangeShapeType="1"/>
                </p:cNvSpPr>
                <p:nvPr/>
              </p:nvSpPr>
              <p:spPr bwMode="auto">
                <a:xfrm>
                  <a:off x="3456" y="2160"/>
                  <a:ext cx="14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29" name="Line 113">
                  <a:extLst>
                    <a:ext uri="{FF2B5EF4-FFF2-40B4-BE49-F238E27FC236}">
                      <a16:creationId xmlns:a16="http://schemas.microsoft.com/office/drawing/2014/main" id="{EF8BF936-8D12-87A3-386A-0E4CEC693E87}"/>
                    </a:ext>
                  </a:extLst>
                </p:cNvPr>
                <p:cNvSpPr>
                  <a:spLocks noChangeShapeType="1"/>
                </p:cNvSpPr>
                <p:nvPr/>
              </p:nvSpPr>
              <p:spPr bwMode="auto">
                <a:xfrm>
                  <a:off x="4944" y="2160"/>
                  <a:ext cx="0" cy="124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30" name="Line 114">
                  <a:extLst>
                    <a:ext uri="{FF2B5EF4-FFF2-40B4-BE49-F238E27FC236}">
                      <a16:creationId xmlns:a16="http://schemas.microsoft.com/office/drawing/2014/main" id="{5C6E376E-EB4F-94B5-95AE-DC6E7DE0681F}"/>
                    </a:ext>
                  </a:extLst>
                </p:cNvPr>
                <p:cNvSpPr>
                  <a:spLocks noChangeShapeType="1"/>
                </p:cNvSpPr>
                <p:nvPr/>
              </p:nvSpPr>
              <p:spPr bwMode="auto">
                <a:xfrm>
                  <a:off x="3888" y="3408"/>
                  <a:ext cx="105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31" name="AutoShape 115">
                  <a:extLst>
                    <a:ext uri="{FF2B5EF4-FFF2-40B4-BE49-F238E27FC236}">
                      <a16:creationId xmlns:a16="http://schemas.microsoft.com/office/drawing/2014/main" id="{788FB8F7-849F-4575-80EB-6ABD48E3FE7F}"/>
                    </a:ext>
                  </a:extLst>
                </p:cNvPr>
                <p:cNvSpPr>
                  <a:spLocks noChangeArrowheads="1"/>
                </p:cNvSpPr>
                <p:nvPr/>
              </p:nvSpPr>
              <p:spPr bwMode="auto">
                <a:xfrm>
                  <a:off x="4272" y="3360"/>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32" name="AutoShape 116">
                  <a:extLst>
                    <a:ext uri="{FF2B5EF4-FFF2-40B4-BE49-F238E27FC236}">
                      <a16:creationId xmlns:a16="http://schemas.microsoft.com/office/drawing/2014/main" id="{54C4216D-4064-9244-6B96-A5CD33100FB8}"/>
                    </a:ext>
                  </a:extLst>
                </p:cNvPr>
                <p:cNvSpPr>
                  <a:spLocks noChangeArrowheads="1"/>
                </p:cNvSpPr>
                <p:nvPr/>
              </p:nvSpPr>
              <p:spPr bwMode="auto">
                <a:xfrm>
                  <a:off x="4704" y="2112"/>
                  <a:ext cx="96" cy="96"/>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33" name="AutoShape 117">
                  <a:extLst>
                    <a:ext uri="{FF2B5EF4-FFF2-40B4-BE49-F238E27FC236}">
                      <a16:creationId xmlns:a16="http://schemas.microsoft.com/office/drawing/2014/main" id="{CF63BB11-7539-12F2-5E37-BC97A3097988}"/>
                    </a:ext>
                  </a:extLst>
                </p:cNvPr>
                <p:cNvSpPr>
                  <a:spLocks noChangeArrowheads="1"/>
                </p:cNvSpPr>
                <p:nvPr/>
              </p:nvSpPr>
              <p:spPr bwMode="auto">
                <a:xfrm>
                  <a:off x="4128" y="2112"/>
                  <a:ext cx="96" cy="96"/>
                </a:xfrm>
                <a:prstGeom prst="flowChartConnector">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34" name="Line 118">
                  <a:extLst>
                    <a:ext uri="{FF2B5EF4-FFF2-40B4-BE49-F238E27FC236}">
                      <a16:creationId xmlns:a16="http://schemas.microsoft.com/office/drawing/2014/main" id="{D096523B-E8EA-3074-ADBB-327E54768149}"/>
                    </a:ext>
                  </a:extLst>
                </p:cNvPr>
                <p:cNvSpPr>
                  <a:spLocks noChangeShapeType="1"/>
                </p:cNvSpPr>
                <p:nvPr/>
              </p:nvSpPr>
              <p:spPr bwMode="auto">
                <a:xfrm>
                  <a:off x="2592" y="2688"/>
                  <a:ext cx="2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35" name="Line 119">
                  <a:extLst>
                    <a:ext uri="{FF2B5EF4-FFF2-40B4-BE49-F238E27FC236}">
                      <a16:creationId xmlns:a16="http://schemas.microsoft.com/office/drawing/2014/main" id="{FAF6FE85-EC8C-B72D-0F0B-29B6CEB72632}"/>
                    </a:ext>
                  </a:extLst>
                </p:cNvPr>
                <p:cNvSpPr>
                  <a:spLocks noChangeShapeType="1"/>
                </p:cNvSpPr>
                <p:nvPr/>
              </p:nvSpPr>
              <p:spPr bwMode="auto">
                <a:xfrm>
                  <a:off x="2592" y="2784"/>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36" name="Line 120">
                  <a:extLst>
                    <a:ext uri="{FF2B5EF4-FFF2-40B4-BE49-F238E27FC236}">
                      <a16:creationId xmlns:a16="http://schemas.microsoft.com/office/drawing/2014/main" id="{DADF807B-F7A5-2B8F-C60D-C400D908F5AA}"/>
                    </a:ext>
                  </a:extLst>
                </p:cNvPr>
                <p:cNvSpPr>
                  <a:spLocks noChangeShapeType="1"/>
                </p:cNvSpPr>
                <p:nvPr/>
              </p:nvSpPr>
              <p:spPr bwMode="auto">
                <a:xfrm>
                  <a:off x="2592" y="2880"/>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37" name="Line 121">
                  <a:extLst>
                    <a:ext uri="{FF2B5EF4-FFF2-40B4-BE49-F238E27FC236}">
                      <a16:creationId xmlns:a16="http://schemas.microsoft.com/office/drawing/2014/main" id="{2A6E6293-0316-9A2E-584D-E3E0266BF019}"/>
                    </a:ext>
                  </a:extLst>
                </p:cNvPr>
                <p:cNvSpPr>
                  <a:spLocks noChangeShapeType="1"/>
                </p:cNvSpPr>
                <p:nvPr/>
              </p:nvSpPr>
              <p:spPr bwMode="auto">
                <a:xfrm>
                  <a:off x="2592" y="2976"/>
                  <a:ext cx="3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38" name="Line 122">
                  <a:extLst>
                    <a:ext uri="{FF2B5EF4-FFF2-40B4-BE49-F238E27FC236}">
                      <a16:creationId xmlns:a16="http://schemas.microsoft.com/office/drawing/2014/main" id="{FFF6228C-B84E-FB22-0BDC-587D58B0B5D0}"/>
                    </a:ext>
                  </a:extLst>
                </p:cNvPr>
                <p:cNvSpPr>
                  <a:spLocks noChangeShapeType="1"/>
                </p:cNvSpPr>
                <p:nvPr/>
              </p:nvSpPr>
              <p:spPr bwMode="auto">
                <a:xfrm>
                  <a:off x="2736" y="2784"/>
                  <a:ext cx="0"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39" name="Line 123">
                  <a:extLst>
                    <a:ext uri="{FF2B5EF4-FFF2-40B4-BE49-F238E27FC236}">
                      <a16:creationId xmlns:a16="http://schemas.microsoft.com/office/drawing/2014/main" id="{450415F9-931B-07B4-5C19-FEBA0632CAEB}"/>
                    </a:ext>
                  </a:extLst>
                </p:cNvPr>
                <p:cNvSpPr>
                  <a:spLocks noChangeShapeType="1"/>
                </p:cNvSpPr>
                <p:nvPr/>
              </p:nvSpPr>
              <p:spPr bwMode="auto">
                <a:xfrm>
                  <a:off x="2736" y="2832"/>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40" name="Line 124">
                  <a:extLst>
                    <a:ext uri="{FF2B5EF4-FFF2-40B4-BE49-F238E27FC236}">
                      <a16:creationId xmlns:a16="http://schemas.microsoft.com/office/drawing/2014/main" id="{F16C413F-0292-C696-0F7D-466B3AB2349A}"/>
                    </a:ext>
                  </a:extLst>
                </p:cNvPr>
                <p:cNvSpPr>
                  <a:spLocks noChangeShapeType="1"/>
                </p:cNvSpPr>
                <p:nvPr/>
              </p:nvSpPr>
              <p:spPr bwMode="auto">
                <a:xfrm>
                  <a:off x="2880" y="2688"/>
                  <a:ext cx="0"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41" name="Line 125">
                  <a:extLst>
                    <a:ext uri="{FF2B5EF4-FFF2-40B4-BE49-F238E27FC236}">
                      <a16:creationId xmlns:a16="http://schemas.microsoft.com/office/drawing/2014/main" id="{56B98EF8-1D69-2B14-9288-B6A594F57EF2}"/>
                    </a:ext>
                  </a:extLst>
                </p:cNvPr>
                <p:cNvSpPr>
                  <a:spLocks noChangeShapeType="1"/>
                </p:cNvSpPr>
                <p:nvPr/>
              </p:nvSpPr>
              <p:spPr bwMode="auto">
                <a:xfrm>
                  <a:off x="2928" y="2736"/>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42" name="Line 126">
                  <a:extLst>
                    <a:ext uri="{FF2B5EF4-FFF2-40B4-BE49-F238E27FC236}">
                      <a16:creationId xmlns:a16="http://schemas.microsoft.com/office/drawing/2014/main" id="{25617D4F-882C-EFFA-D35D-C818A48E0B71}"/>
                    </a:ext>
                  </a:extLst>
                </p:cNvPr>
                <p:cNvSpPr>
                  <a:spLocks noChangeShapeType="1"/>
                </p:cNvSpPr>
                <p:nvPr/>
              </p:nvSpPr>
              <p:spPr bwMode="auto">
                <a:xfrm>
                  <a:off x="2880" y="2736"/>
                  <a:ext cx="4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43" name="Line 127">
                  <a:extLst>
                    <a:ext uri="{FF2B5EF4-FFF2-40B4-BE49-F238E27FC236}">
                      <a16:creationId xmlns:a16="http://schemas.microsoft.com/office/drawing/2014/main" id="{A979A42A-6CEC-69BA-00FE-78907719F650}"/>
                    </a:ext>
                  </a:extLst>
                </p:cNvPr>
                <p:cNvSpPr>
                  <a:spLocks noChangeShapeType="1"/>
                </p:cNvSpPr>
                <p:nvPr/>
              </p:nvSpPr>
              <p:spPr bwMode="auto">
                <a:xfrm>
                  <a:off x="2928" y="2784"/>
                  <a:ext cx="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44" name="Line 128">
                  <a:extLst>
                    <a:ext uri="{FF2B5EF4-FFF2-40B4-BE49-F238E27FC236}">
                      <a16:creationId xmlns:a16="http://schemas.microsoft.com/office/drawing/2014/main" id="{7601E607-59B4-AB1C-9995-9444A8EA3518}"/>
                    </a:ext>
                  </a:extLst>
                </p:cNvPr>
                <p:cNvSpPr>
                  <a:spLocks noChangeShapeType="1"/>
                </p:cNvSpPr>
                <p:nvPr/>
              </p:nvSpPr>
              <p:spPr bwMode="auto">
                <a:xfrm>
                  <a:off x="3600" y="2784"/>
                  <a:ext cx="0" cy="4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45" name="Line 129">
                  <a:extLst>
                    <a:ext uri="{FF2B5EF4-FFF2-40B4-BE49-F238E27FC236}">
                      <a16:creationId xmlns:a16="http://schemas.microsoft.com/office/drawing/2014/main" id="{62B07790-0B04-13C7-7510-4EF1CCF13092}"/>
                    </a:ext>
                  </a:extLst>
                </p:cNvPr>
                <p:cNvSpPr>
                  <a:spLocks noChangeShapeType="1"/>
                </p:cNvSpPr>
                <p:nvPr/>
              </p:nvSpPr>
              <p:spPr bwMode="auto">
                <a:xfrm>
                  <a:off x="2592" y="3072"/>
                  <a:ext cx="48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46" name="Line 130">
                  <a:extLst>
                    <a:ext uri="{FF2B5EF4-FFF2-40B4-BE49-F238E27FC236}">
                      <a16:creationId xmlns:a16="http://schemas.microsoft.com/office/drawing/2014/main" id="{7667AC71-F9A0-2368-FF99-0183174D5D8B}"/>
                    </a:ext>
                  </a:extLst>
                </p:cNvPr>
                <p:cNvSpPr>
                  <a:spLocks noChangeShapeType="1"/>
                </p:cNvSpPr>
                <p:nvPr/>
              </p:nvSpPr>
              <p:spPr bwMode="auto">
                <a:xfrm>
                  <a:off x="2592" y="3168"/>
                  <a:ext cx="48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47" name="Line 131">
                  <a:extLst>
                    <a:ext uri="{FF2B5EF4-FFF2-40B4-BE49-F238E27FC236}">
                      <a16:creationId xmlns:a16="http://schemas.microsoft.com/office/drawing/2014/main" id="{3395860F-04AE-3301-CC0D-BDA733986AEA}"/>
                    </a:ext>
                  </a:extLst>
                </p:cNvPr>
                <p:cNvSpPr>
                  <a:spLocks noChangeShapeType="1"/>
                </p:cNvSpPr>
                <p:nvPr/>
              </p:nvSpPr>
              <p:spPr bwMode="auto">
                <a:xfrm>
                  <a:off x="2592" y="3264"/>
                  <a:ext cx="57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48" name="Line 132">
                  <a:extLst>
                    <a:ext uri="{FF2B5EF4-FFF2-40B4-BE49-F238E27FC236}">
                      <a16:creationId xmlns:a16="http://schemas.microsoft.com/office/drawing/2014/main" id="{228D11CB-6A48-B711-3C4D-26A9950B9502}"/>
                    </a:ext>
                  </a:extLst>
                </p:cNvPr>
                <p:cNvSpPr>
                  <a:spLocks noChangeShapeType="1"/>
                </p:cNvSpPr>
                <p:nvPr/>
              </p:nvSpPr>
              <p:spPr bwMode="auto">
                <a:xfrm>
                  <a:off x="3072" y="3072"/>
                  <a:ext cx="0"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49" name="Line 133">
                  <a:extLst>
                    <a:ext uri="{FF2B5EF4-FFF2-40B4-BE49-F238E27FC236}">
                      <a16:creationId xmlns:a16="http://schemas.microsoft.com/office/drawing/2014/main" id="{B1169A2B-74CF-DFCE-422D-09207B9410EF}"/>
                    </a:ext>
                  </a:extLst>
                </p:cNvPr>
                <p:cNvSpPr>
                  <a:spLocks noChangeShapeType="1"/>
                </p:cNvSpPr>
                <p:nvPr/>
              </p:nvSpPr>
              <p:spPr bwMode="auto">
                <a:xfrm>
                  <a:off x="3072" y="3120"/>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50" name="Line 134">
                  <a:extLst>
                    <a:ext uri="{FF2B5EF4-FFF2-40B4-BE49-F238E27FC236}">
                      <a16:creationId xmlns:a16="http://schemas.microsoft.com/office/drawing/2014/main" id="{6F3A2758-81CD-708F-731F-6C3683C932FB}"/>
                    </a:ext>
                  </a:extLst>
                </p:cNvPr>
                <p:cNvSpPr>
                  <a:spLocks noChangeShapeType="1"/>
                </p:cNvSpPr>
                <p:nvPr/>
              </p:nvSpPr>
              <p:spPr bwMode="auto">
                <a:xfrm>
                  <a:off x="3168" y="3120"/>
                  <a:ext cx="0"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51" name="Line 135">
                  <a:extLst>
                    <a:ext uri="{FF2B5EF4-FFF2-40B4-BE49-F238E27FC236}">
                      <a16:creationId xmlns:a16="http://schemas.microsoft.com/office/drawing/2014/main" id="{F084DBE7-3295-CB50-3513-1110F4C02199}"/>
                    </a:ext>
                  </a:extLst>
                </p:cNvPr>
                <p:cNvSpPr>
                  <a:spLocks noChangeShapeType="1"/>
                </p:cNvSpPr>
                <p:nvPr/>
              </p:nvSpPr>
              <p:spPr bwMode="auto">
                <a:xfrm>
                  <a:off x="3168" y="3216"/>
                  <a:ext cx="4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52" name="Line 136">
                  <a:extLst>
                    <a:ext uri="{FF2B5EF4-FFF2-40B4-BE49-F238E27FC236}">
                      <a16:creationId xmlns:a16="http://schemas.microsoft.com/office/drawing/2014/main" id="{7F0F40B1-A462-F5E5-3C5F-CA4200C3BD67}"/>
                    </a:ext>
                  </a:extLst>
                </p:cNvPr>
                <p:cNvSpPr>
                  <a:spLocks noChangeShapeType="1"/>
                </p:cNvSpPr>
                <p:nvPr/>
              </p:nvSpPr>
              <p:spPr bwMode="auto">
                <a:xfrm>
                  <a:off x="4944" y="2736"/>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53" name="Line 137">
                  <a:extLst>
                    <a:ext uri="{FF2B5EF4-FFF2-40B4-BE49-F238E27FC236}">
                      <a16:creationId xmlns:a16="http://schemas.microsoft.com/office/drawing/2014/main" id="{AD469C2C-B1EE-32D8-E1C5-6EE2D5C21D4C}"/>
                    </a:ext>
                  </a:extLst>
                </p:cNvPr>
                <p:cNvSpPr>
                  <a:spLocks noChangeShapeType="1"/>
                </p:cNvSpPr>
                <p:nvPr/>
              </p:nvSpPr>
              <p:spPr bwMode="auto">
                <a:xfrm>
                  <a:off x="3888" y="3024"/>
                  <a:ext cx="0" cy="81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54" name="Line 138">
                  <a:extLst>
                    <a:ext uri="{FF2B5EF4-FFF2-40B4-BE49-F238E27FC236}">
                      <a16:creationId xmlns:a16="http://schemas.microsoft.com/office/drawing/2014/main" id="{CEAF734A-CD8C-7A84-4B9D-472AC4E6A96B}"/>
                    </a:ext>
                  </a:extLst>
                </p:cNvPr>
                <p:cNvSpPr>
                  <a:spLocks noChangeShapeType="1"/>
                </p:cNvSpPr>
                <p:nvPr/>
              </p:nvSpPr>
              <p:spPr bwMode="auto">
                <a:xfrm>
                  <a:off x="3600" y="3024"/>
                  <a:ext cx="2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55" name="Line 139">
                  <a:extLst>
                    <a:ext uri="{FF2B5EF4-FFF2-40B4-BE49-F238E27FC236}">
                      <a16:creationId xmlns:a16="http://schemas.microsoft.com/office/drawing/2014/main" id="{A35F95A5-573E-EE3A-0912-C7E63C36AFB4}"/>
                    </a:ext>
                  </a:extLst>
                </p:cNvPr>
                <p:cNvSpPr>
                  <a:spLocks noChangeShapeType="1"/>
                </p:cNvSpPr>
                <p:nvPr/>
              </p:nvSpPr>
              <p:spPr bwMode="auto">
                <a:xfrm>
                  <a:off x="2592" y="3360"/>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56" name="Line 140">
                  <a:extLst>
                    <a:ext uri="{FF2B5EF4-FFF2-40B4-BE49-F238E27FC236}">
                      <a16:creationId xmlns:a16="http://schemas.microsoft.com/office/drawing/2014/main" id="{7F3A65E0-E191-CBA6-C929-9603C87215BB}"/>
                    </a:ext>
                  </a:extLst>
                </p:cNvPr>
                <p:cNvSpPr>
                  <a:spLocks noChangeShapeType="1"/>
                </p:cNvSpPr>
                <p:nvPr/>
              </p:nvSpPr>
              <p:spPr bwMode="auto">
                <a:xfrm>
                  <a:off x="2592" y="3456"/>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57" name="Line 141">
                  <a:extLst>
                    <a:ext uri="{FF2B5EF4-FFF2-40B4-BE49-F238E27FC236}">
                      <a16:creationId xmlns:a16="http://schemas.microsoft.com/office/drawing/2014/main" id="{6D8B3EAE-9CF5-F4FD-1CB5-C80FA2F33855}"/>
                    </a:ext>
                  </a:extLst>
                </p:cNvPr>
                <p:cNvSpPr>
                  <a:spLocks noChangeShapeType="1"/>
                </p:cNvSpPr>
                <p:nvPr/>
              </p:nvSpPr>
              <p:spPr bwMode="auto">
                <a:xfrm>
                  <a:off x="2592" y="3552"/>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58" name="Line 142">
                  <a:extLst>
                    <a:ext uri="{FF2B5EF4-FFF2-40B4-BE49-F238E27FC236}">
                      <a16:creationId xmlns:a16="http://schemas.microsoft.com/office/drawing/2014/main" id="{0C7CA488-3402-2D5E-F2A0-DA44A34CCF56}"/>
                    </a:ext>
                  </a:extLst>
                </p:cNvPr>
                <p:cNvSpPr>
                  <a:spLocks noChangeShapeType="1"/>
                </p:cNvSpPr>
                <p:nvPr/>
              </p:nvSpPr>
              <p:spPr bwMode="auto">
                <a:xfrm>
                  <a:off x="2592" y="3648"/>
                  <a:ext cx="24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59" name="Line 143">
                  <a:extLst>
                    <a:ext uri="{FF2B5EF4-FFF2-40B4-BE49-F238E27FC236}">
                      <a16:creationId xmlns:a16="http://schemas.microsoft.com/office/drawing/2014/main" id="{FD11F34E-9331-57F6-52E3-FC2521A0B95D}"/>
                    </a:ext>
                  </a:extLst>
                </p:cNvPr>
                <p:cNvSpPr>
                  <a:spLocks noChangeShapeType="1"/>
                </p:cNvSpPr>
                <p:nvPr/>
              </p:nvSpPr>
              <p:spPr bwMode="auto">
                <a:xfrm>
                  <a:off x="2592" y="3744"/>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60" name="Line 144">
                  <a:extLst>
                    <a:ext uri="{FF2B5EF4-FFF2-40B4-BE49-F238E27FC236}">
                      <a16:creationId xmlns:a16="http://schemas.microsoft.com/office/drawing/2014/main" id="{3ADF7151-1D80-1F7D-D761-FCB86DEB569B}"/>
                    </a:ext>
                  </a:extLst>
                </p:cNvPr>
                <p:cNvSpPr>
                  <a:spLocks noChangeShapeType="1"/>
                </p:cNvSpPr>
                <p:nvPr/>
              </p:nvSpPr>
              <p:spPr bwMode="auto">
                <a:xfrm>
                  <a:off x="2592" y="3840"/>
                  <a:ext cx="76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61" name="Line 145">
                  <a:extLst>
                    <a:ext uri="{FF2B5EF4-FFF2-40B4-BE49-F238E27FC236}">
                      <a16:creationId xmlns:a16="http://schemas.microsoft.com/office/drawing/2014/main" id="{F856B386-A47F-D576-DC1C-0D17EE6FFDF4}"/>
                    </a:ext>
                  </a:extLst>
                </p:cNvPr>
                <p:cNvSpPr>
                  <a:spLocks noChangeShapeType="1"/>
                </p:cNvSpPr>
                <p:nvPr/>
              </p:nvSpPr>
              <p:spPr bwMode="auto">
                <a:xfrm>
                  <a:off x="2592" y="3936"/>
                  <a:ext cx="110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62" name="Line 146">
                  <a:extLst>
                    <a:ext uri="{FF2B5EF4-FFF2-40B4-BE49-F238E27FC236}">
                      <a16:creationId xmlns:a16="http://schemas.microsoft.com/office/drawing/2014/main" id="{1B898BE8-F166-476B-7813-01F44E0E1FD8}"/>
                    </a:ext>
                  </a:extLst>
                </p:cNvPr>
                <p:cNvSpPr>
                  <a:spLocks noChangeShapeType="1"/>
                </p:cNvSpPr>
                <p:nvPr/>
              </p:nvSpPr>
              <p:spPr bwMode="auto">
                <a:xfrm>
                  <a:off x="3696" y="3744"/>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63" name="Line 147">
                  <a:extLst>
                    <a:ext uri="{FF2B5EF4-FFF2-40B4-BE49-F238E27FC236}">
                      <a16:creationId xmlns:a16="http://schemas.microsoft.com/office/drawing/2014/main" id="{A6BCEC34-0605-1761-9E13-35500020F34B}"/>
                    </a:ext>
                  </a:extLst>
                </p:cNvPr>
                <p:cNvSpPr>
                  <a:spLocks noChangeShapeType="1"/>
                </p:cNvSpPr>
                <p:nvPr/>
              </p:nvSpPr>
              <p:spPr bwMode="auto">
                <a:xfrm>
                  <a:off x="3696" y="3840"/>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64" name="Line 148">
                  <a:extLst>
                    <a:ext uri="{FF2B5EF4-FFF2-40B4-BE49-F238E27FC236}">
                      <a16:creationId xmlns:a16="http://schemas.microsoft.com/office/drawing/2014/main" id="{2294BB3B-9567-42CD-3371-39B8AA75E7FB}"/>
                    </a:ext>
                  </a:extLst>
                </p:cNvPr>
                <p:cNvSpPr>
                  <a:spLocks noChangeShapeType="1"/>
                </p:cNvSpPr>
                <p:nvPr/>
              </p:nvSpPr>
              <p:spPr bwMode="auto">
                <a:xfrm>
                  <a:off x="2736" y="3456"/>
                  <a:ext cx="0"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65" name="Line 149">
                  <a:extLst>
                    <a:ext uri="{FF2B5EF4-FFF2-40B4-BE49-F238E27FC236}">
                      <a16:creationId xmlns:a16="http://schemas.microsoft.com/office/drawing/2014/main" id="{C17D6AE6-7472-BC6A-969F-486513FBE756}"/>
                    </a:ext>
                  </a:extLst>
                </p:cNvPr>
                <p:cNvSpPr>
                  <a:spLocks noChangeShapeType="1"/>
                </p:cNvSpPr>
                <p:nvPr/>
              </p:nvSpPr>
              <p:spPr bwMode="auto">
                <a:xfrm>
                  <a:off x="2784" y="3360"/>
                  <a:ext cx="0"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66" name="Line 150">
                  <a:extLst>
                    <a:ext uri="{FF2B5EF4-FFF2-40B4-BE49-F238E27FC236}">
                      <a16:creationId xmlns:a16="http://schemas.microsoft.com/office/drawing/2014/main" id="{92B79497-FDEA-668A-9F4F-955D78551CFC}"/>
                    </a:ext>
                  </a:extLst>
                </p:cNvPr>
                <p:cNvSpPr>
                  <a:spLocks noChangeShapeType="1"/>
                </p:cNvSpPr>
                <p:nvPr/>
              </p:nvSpPr>
              <p:spPr bwMode="auto">
                <a:xfrm>
                  <a:off x="2736" y="3504"/>
                  <a:ext cx="4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67" name="Line 151">
                  <a:extLst>
                    <a:ext uri="{FF2B5EF4-FFF2-40B4-BE49-F238E27FC236}">
                      <a16:creationId xmlns:a16="http://schemas.microsoft.com/office/drawing/2014/main" id="{6E1AB47A-C1DF-E67C-F2C8-483645F9BB24}"/>
                    </a:ext>
                  </a:extLst>
                </p:cNvPr>
                <p:cNvSpPr>
                  <a:spLocks noChangeShapeType="1"/>
                </p:cNvSpPr>
                <p:nvPr/>
              </p:nvSpPr>
              <p:spPr bwMode="auto">
                <a:xfrm>
                  <a:off x="2832" y="3408"/>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68" name="Line 152">
                  <a:extLst>
                    <a:ext uri="{FF2B5EF4-FFF2-40B4-BE49-F238E27FC236}">
                      <a16:creationId xmlns:a16="http://schemas.microsoft.com/office/drawing/2014/main" id="{922E11B9-2280-DFBC-44FE-F551BCB86F33}"/>
                    </a:ext>
                  </a:extLst>
                </p:cNvPr>
                <p:cNvSpPr>
                  <a:spLocks noChangeShapeType="1"/>
                </p:cNvSpPr>
                <p:nvPr/>
              </p:nvSpPr>
              <p:spPr bwMode="auto">
                <a:xfrm>
                  <a:off x="2784" y="3408"/>
                  <a:ext cx="4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69" name="Line 153">
                  <a:extLst>
                    <a:ext uri="{FF2B5EF4-FFF2-40B4-BE49-F238E27FC236}">
                      <a16:creationId xmlns:a16="http://schemas.microsoft.com/office/drawing/2014/main" id="{471CB0C4-E33B-7B00-8C14-93944A059F47}"/>
                    </a:ext>
                  </a:extLst>
                </p:cNvPr>
                <p:cNvSpPr>
                  <a:spLocks noChangeShapeType="1"/>
                </p:cNvSpPr>
                <p:nvPr/>
              </p:nvSpPr>
              <p:spPr bwMode="auto">
                <a:xfrm>
                  <a:off x="2976" y="3504"/>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70" name="Line 154">
                  <a:extLst>
                    <a:ext uri="{FF2B5EF4-FFF2-40B4-BE49-F238E27FC236}">
                      <a16:creationId xmlns:a16="http://schemas.microsoft.com/office/drawing/2014/main" id="{446862AC-437D-E6C8-7473-A3091AED2AF7}"/>
                    </a:ext>
                  </a:extLst>
                </p:cNvPr>
                <p:cNvSpPr>
                  <a:spLocks noChangeShapeType="1"/>
                </p:cNvSpPr>
                <p:nvPr/>
              </p:nvSpPr>
              <p:spPr bwMode="auto">
                <a:xfrm>
                  <a:off x="2832" y="3504"/>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71" name="Line 155">
                  <a:extLst>
                    <a:ext uri="{FF2B5EF4-FFF2-40B4-BE49-F238E27FC236}">
                      <a16:creationId xmlns:a16="http://schemas.microsoft.com/office/drawing/2014/main" id="{2FDCA600-64D8-6EE4-252F-9B2555307BC2}"/>
                    </a:ext>
                  </a:extLst>
                </p:cNvPr>
                <p:cNvSpPr>
                  <a:spLocks noChangeShapeType="1"/>
                </p:cNvSpPr>
                <p:nvPr/>
              </p:nvSpPr>
              <p:spPr bwMode="auto">
                <a:xfrm>
                  <a:off x="2976" y="3648"/>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72" name="Line 156">
                  <a:extLst>
                    <a:ext uri="{FF2B5EF4-FFF2-40B4-BE49-F238E27FC236}">
                      <a16:creationId xmlns:a16="http://schemas.microsoft.com/office/drawing/2014/main" id="{9B7F35A6-5573-373E-036F-6F286164F620}"/>
                    </a:ext>
                  </a:extLst>
                </p:cNvPr>
                <p:cNvSpPr>
                  <a:spLocks noChangeShapeType="1"/>
                </p:cNvSpPr>
                <p:nvPr/>
              </p:nvSpPr>
              <p:spPr bwMode="auto">
                <a:xfrm>
                  <a:off x="3360" y="3648"/>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73" name="Line 157">
                  <a:extLst>
                    <a:ext uri="{FF2B5EF4-FFF2-40B4-BE49-F238E27FC236}">
                      <a16:creationId xmlns:a16="http://schemas.microsoft.com/office/drawing/2014/main" id="{4CB472A6-DCE0-520F-028D-69A213A56956}"/>
                    </a:ext>
                  </a:extLst>
                </p:cNvPr>
                <p:cNvSpPr>
                  <a:spLocks noChangeShapeType="1"/>
                </p:cNvSpPr>
                <p:nvPr/>
              </p:nvSpPr>
              <p:spPr bwMode="auto">
                <a:xfrm>
                  <a:off x="3360" y="3744"/>
                  <a:ext cx="3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74" name="Rectangle 158">
                  <a:extLst>
                    <a:ext uri="{FF2B5EF4-FFF2-40B4-BE49-F238E27FC236}">
                      <a16:creationId xmlns:a16="http://schemas.microsoft.com/office/drawing/2014/main" id="{25D93382-A092-1F78-BF82-8FBA06CD3144}"/>
                    </a:ext>
                  </a:extLst>
                </p:cNvPr>
                <p:cNvSpPr>
                  <a:spLocks noChangeArrowheads="1"/>
                </p:cNvSpPr>
                <p:nvPr/>
              </p:nvSpPr>
              <p:spPr bwMode="auto">
                <a:xfrm>
                  <a:off x="2592" y="1152"/>
                  <a:ext cx="2304"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b="1" baseline="0"/>
                    <a:t>Emergence of Variations Over Time</a:t>
                  </a:r>
                  <a:endParaRPr lang="en-US" altLang="en-US" baseline="0"/>
                </a:p>
              </p:txBody>
            </p:sp>
            <p:sp>
              <p:nvSpPr>
                <p:cNvPr id="802975" name="AutoShape 159">
                  <a:extLst>
                    <a:ext uri="{FF2B5EF4-FFF2-40B4-BE49-F238E27FC236}">
                      <a16:creationId xmlns:a16="http://schemas.microsoft.com/office/drawing/2014/main" id="{A8927876-94F1-F385-0C50-6DE8BE50FA77}"/>
                    </a:ext>
                  </a:extLst>
                </p:cNvPr>
                <p:cNvSpPr>
                  <a:spLocks noChangeArrowheads="1"/>
                </p:cNvSpPr>
                <p:nvPr/>
              </p:nvSpPr>
              <p:spPr bwMode="auto">
                <a:xfrm>
                  <a:off x="3696" y="2976"/>
                  <a:ext cx="96" cy="96"/>
                </a:xfrm>
                <a:prstGeom prst="flowChartConnector">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76" name="AutoShape 160">
                  <a:extLst>
                    <a:ext uri="{FF2B5EF4-FFF2-40B4-BE49-F238E27FC236}">
                      <a16:creationId xmlns:a16="http://schemas.microsoft.com/office/drawing/2014/main" id="{98B1A194-E5C7-2347-6986-C3CBDABA1247}"/>
                    </a:ext>
                  </a:extLst>
                </p:cNvPr>
                <p:cNvSpPr>
                  <a:spLocks noChangeArrowheads="1"/>
                </p:cNvSpPr>
                <p:nvPr/>
              </p:nvSpPr>
              <p:spPr bwMode="auto">
                <a:xfrm>
                  <a:off x="2640" y="1680"/>
                  <a:ext cx="96" cy="96"/>
                </a:xfrm>
                <a:prstGeom prst="flowChartConnector">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802977" name="Line 161">
                <a:extLst>
                  <a:ext uri="{FF2B5EF4-FFF2-40B4-BE49-F238E27FC236}">
                    <a16:creationId xmlns:a16="http://schemas.microsoft.com/office/drawing/2014/main" id="{AEAF20B7-DF51-EFC6-0646-B136A2DA1BB2}"/>
                  </a:ext>
                </a:extLst>
              </p:cNvPr>
              <p:cNvSpPr>
                <a:spLocks noChangeShapeType="1"/>
              </p:cNvSpPr>
              <p:nvPr/>
            </p:nvSpPr>
            <p:spPr bwMode="auto">
              <a:xfrm flipH="1">
                <a:off x="2592" y="4128"/>
                <a:ext cx="2544"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78" name="Text Box 162">
                <a:extLst>
                  <a:ext uri="{FF2B5EF4-FFF2-40B4-BE49-F238E27FC236}">
                    <a16:creationId xmlns:a16="http://schemas.microsoft.com/office/drawing/2014/main" id="{319AF57F-BDC0-B1A4-1DBE-1D3EA3DC804F}"/>
                  </a:ext>
                </a:extLst>
              </p:cNvPr>
              <p:cNvSpPr txBox="1">
                <a:spLocks noChangeArrowheads="1"/>
              </p:cNvSpPr>
              <p:nvPr/>
            </p:nvSpPr>
            <p:spPr bwMode="auto">
              <a:xfrm>
                <a:off x="4416" y="3888"/>
                <a:ext cx="76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600" baseline="0"/>
                  <a:t>time</a:t>
                </a:r>
              </a:p>
            </p:txBody>
          </p:sp>
        </p:grpSp>
        <p:sp>
          <p:nvSpPr>
            <p:cNvPr id="802979" name="Text Box 163">
              <a:extLst>
                <a:ext uri="{FF2B5EF4-FFF2-40B4-BE49-F238E27FC236}">
                  <a16:creationId xmlns:a16="http://schemas.microsoft.com/office/drawing/2014/main" id="{A1070BAF-7B23-C47D-CD33-58391BF57F33}"/>
                </a:ext>
              </a:extLst>
            </p:cNvPr>
            <p:cNvSpPr txBox="1">
              <a:spLocks noChangeArrowheads="1"/>
            </p:cNvSpPr>
            <p:nvPr/>
          </p:nvSpPr>
          <p:spPr bwMode="auto">
            <a:xfrm>
              <a:off x="2400" y="3888"/>
              <a:ext cx="76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600" baseline="0"/>
                <a:t>present</a:t>
              </a:r>
            </a:p>
          </p:txBody>
        </p:sp>
      </p:grpSp>
      <p:grpSp>
        <p:nvGrpSpPr>
          <p:cNvPr id="802980" name="Group 164">
            <a:extLst>
              <a:ext uri="{FF2B5EF4-FFF2-40B4-BE49-F238E27FC236}">
                <a16:creationId xmlns:a16="http://schemas.microsoft.com/office/drawing/2014/main" id="{F0DB387F-5D50-C91A-EA2A-F67985029F91}"/>
              </a:ext>
            </a:extLst>
          </p:cNvPr>
          <p:cNvGrpSpPr>
            <a:grpSpLocks/>
          </p:cNvGrpSpPr>
          <p:nvPr/>
        </p:nvGrpSpPr>
        <p:grpSpPr bwMode="auto">
          <a:xfrm flipH="1">
            <a:off x="2362200" y="3810000"/>
            <a:ext cx="5638800" cy="793750"/>
            <a:chOff x="816" y="2448"/>
            <a:chExt cx="3552" cy="500"/>
          </a:xfrm>
        </p:grpSpPr>
        <p:sp>
          <p:nvSpPr>
            <p:cNvPr id="802981" name="AutoShape 165">
              <a:extLst>
                <a:ext uri="{FF2B5EF4-FFF2-40B4-BE49-F238E27FC236}">
                  <a16:creationId xmlns:a16="http://schemas.microsoft.com/office/drawing/2014/main" id="{7F2BC07D-CE1B-B527-4D15-329E23F971AE}"/>
                </a:ext>
              </a:extLst>
            </p:cNvPr>
            <p:cNvSpPr>
              <a:spLocks noChangeArrowheads="1"/>
            </p:cNvSpPr>
            <p:nvPr/>
          </p:nvSpPr>
          <p:spPr bwMode="auto">
            <a:xfrm>
              <a:off x="3120" y="2612"/>
              <a:ext cx="144" cy="144"/>
            </a:xfrm>
            <a:prstGeom prst="irregularSeal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82" name="AutoShape 166">
              <a:extLst>
                <a:ext uri="{FF2B5EF4-FFF2-40B4-BE49-F238E27FC236}">
                  <a16:creationId xmlns:a16="http://schemas.microsoft.com/office/drawing/2014/main" id="{2DF9D8C8-D5C7-4D25-4C62-F1A0CD1DF2A9}"/>
                </a:ext>
              </a:extLst>
            </p:cNvPr>
            <p:cNvSpPr>
              <a:spLocks noChangeArrowheads="1"/>
            </p:cNvSpPr>
            <p:nvPr/>
          </p:nvSpPr>
          <p:spPr bwMode="auto">
            <a:xfrm>
              <a:off x="816" y="2516"/>
              <a:ext cx="144" cy="144"/>
            </a:xfrm>
            <a:prstGeom prst="irregularSeal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83" name="AutoShape 167">
              <a:extLst>
                <a:ext uri="{FF2B5EF4-FFF2-40B4-BE49-F238E27FC236}">
                  <a16:creationId xmlns:a16="http://schemas.microsoft.com/office/drawing/2014/main" id="{4243A54B-311F-896D-0530-0C9315181471}"/>
                </a:ext>
              </a:extLst>
            </p:cNvPr>
            <p:cNvSpPr>
              <a:spLocks noChangeArrowheads="1"/>
            </p:cNvSpPr>
            <p:nvPr/>
          </p:nvSpPr>
          <p:spPr bwMode="auto">
            <a:xfrm>
              <a:off x="816" y="2612"/>
              <a:ext cx="144" cy="144"/>
            </a:xfrm>
            <a:prstGeom prst="irregularSeal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84" name="AutoShape 168">
              <a:extLst>
                <a:ext uri="{FF2B5EF4-FFF2-40B4-BE49-F238E27FC236}">
                  <a16:creationId xmlns:a16="http://schemas.microsoft.com/office/drawing/2014/main" id="{0A3626D2-8DAA-8CEB-EDE5-E910D4D11990}"/>
                </a:ext>
              </a:extLst>
            </p:cNvPr>
            <p:cNvSpPr>
              <a:spLocks noChangeArrowheads="1"/>
            </p:cNvSpPr>
            <p:nvPr/>
          </p:nvSpPr>
          <p:spPr bwMode="auto">
            <a:xfrm>
              <a:off x="816" y="2708"/>
              <a:ext cx="144" cy="144"/>
            </a:xfrm>
            <a:prstGeom prst="irregularSeal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85" name="AutoShape 169">
              <a:extLst>
                <a:ext uri="{FF2B5EF4-FFF2-40B4-BE49-F238E27FC236}">
                  <a16:creationId xmlns:a16="http://schemas.microsoft.com/office/drawing/2014/main" id="{28DDBC80-868C-807B-F238-96306A6E7D63}"/>
                </a:ext>
              </a:extLst>
            </p:cNvPr>
            <p:cNvSpPr>
              <a:spLocks noChangeArrowheads="1"/>
            </p:cNvSpPr>
            <p:nvPr/>
          </p:nvSpPr>
          <p:spPr bwMode="auto">
            <a:xfrm>
              <a:off x="816" y="2804"/>
              <a:ext cx="144" cy="144"/>
            </a:xfrm>
            <a:prstGeom prst="irregularSeal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2986" name="Text Box 170">
              <a:extLst>
                <a:ext uri="{FF2B5EF4-FFF2-40B4-BE49-F238E27FC236}">
                  <a16:creationId xmlns:a16="http://schemas.microsoft.com/office/drawing/2014/main" id="{1CF9C6D4-8257-A341-CEF6-D30CC19533FB}"/>
                </a:ext>
              </a:extLst>
            </p:cNvPr>
            <p:cNvSpPr txBox="1">
              <a:spLocks noChangeArrowheads="1"/>
            </p:cNvSpPr>
            <p:nvPr/>
          </p:nvSpPr>
          <p:spPr bwMode="auto">
            <a:xfrm>
              <a:off x="3264" y="2448"/>
              <a:ext cx="1104" cy="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500" baseline="0">
                  <a:solidFill>
                    <a:srgbClr val="FF0000"/>
                  </a:solidFill>
                </a:rPr>
                <a:t>Disease Mutation</a:t>
              </a:r>
              <a:endParaRPr lang="en-US" altLang="en-US" sz="1500" b="1" baseline="0">
                <a:solidFill>
                  <a:schemeClr val="hlink"/>
                </a:solidFill>
              </a:endParaRPr>
            </a:p>
          </p:txBody>
        </p:sp>
      </p:grpSp>
      <p:sp>
        <p:nvSpPr>
          <p:cNvPr id="802987" name="Rectangle 171">
            <a:extLst>
              <a:ext uri="{FF2B5EF4-FFF2-40B4-BE49-F238E27FC236}">
                <a16:creationId xmlns:a16="http://schemas.microsoft.com/office/drawing/2014/main" id="{B0F3E92B-AFCA-D89C-088A-EFEF5B1BCF70}"/>
              </a:ext>
            </a:extLst>
          </p:cNvPr>
          <p:cNvSpPr>
            <a:spLocks noGrp="1" noChangeArrowheads="1"/>
          </p:cNvSpPr>
          <p:nvPr>
            <p:ph type="title"/>
          </p:nvPr>
        </p:nvSpPr>
        <p:spPr>
          <a:xfrm>
            <a:off x="381000" y="228600"/>
            <a:ext cx="8229600" cy="1219200"/>
          </a:xfrm>
          <a:noFill/>
          <a:ln/>
        </p:spPr>
        <p:txBody>
          <a:bodyPr/>
          <a:lstStyle/>
          <a:p>
            <a:r>
              <a:rPr lang="en-US" altLang="en-US" b="1"/>
              <a:t>Linkage Disequilibrium (LD)</a:t>
            </a: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02897"/>
                                        </p:tgtEl>
                                        <p:attrNameLst>
                                          <p:attrName>style.visibility</p:attrName>
                                        </p:attrNameLst>
                                      </p:cBhvr>
                                      <p:to>
                                        <p:strVal val="visible"/>
                                      </p:to>
                                    </p:set>
                                    <p:animEffect transition="in" filter="wipe(left)">
                                      <p:cBhvr>
                                        <p:cTn id="7" dur="500"/>
                                        <p:tgtEl>
                                          <p:spTgt spid="8028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8029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4866" name="Line 2">
            <a:extLst>
              <a:ext uri="{FF2B5EF4-FFF2-40B4-BE49-F238E27FC236}">
                <a16:creationId xmlns:a16="http://schemas.microsoft.com/office/drawing/2014/main" id="{2C8692B5-23BC-BCD6-2DFA-22274C498293}"/>
              </a:ext>
            </a:extLst>
          </p:cNvPr>
          <p:cNvSpPr>
            <a:spLocks noChangeShapeType="1"/>
          </p:cNvSpPr>
          <p:nvPr/>
        </p:nvSpPr>
        <p:spPr bwMode="auto">
          <a:xfrm flipH="1">
            <a:off x="1676400" y="2209800"/>
            <a:ext cx="91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67" name="Line 3">
            <a:extLst>
              <a:ext uri="{FF2B5EF4-FFF2-40B4-BE49-F238E27FC236}">
                <a16:creationId xmlns:a16="http://schemas.microsoft.com/office/drawing/2014/main" id="{BB31F484-B8D4-A1A1-C71C-4FA1814774E1}"/>
              </a:ext>
            </a:extLst>
          </p:cNvPr>
          <p:cNvSpPr>
            <a:spLocks noChangeShapeType="1"/>
          </p:cNvSpPr>
          <p:nvPr/>
        </p:nvSpPr>
        <p:spPr bwMode="auto">
          <a:xfrm flipH="1">
            <a:off x="2133600" y="990600"/>
            <a:ext cx="152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68" name="Line 4">
            <a:extLst>
              <a:ext uri="{FF2B5EF4-FFF2-40B4-BE49-F238E27FC236}">
                <a16:creationId xmlns:a16="http://schemas.microsoft.com/office/drawing/2014/main" id="{B9C70133-720B-02B7-D862-0F3FA90FB393}"/>
              </a:ext>
            </a:extLst>
          </p:cNvPr>
          <p:cNvSpPr>
            <a:spLocks noChangeShapeType="1"/>
          </p:cNvSpPr>
          <p:nvPr/>
        </p:nvSpPr>
        <p:spPr bwMode="auto">
          <a:xfrm>
            <a:off x="1676400" y="2209800"/>
            <a:ext cx="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69" name="Line 5">
            <a:extLst>
              <a:ext uri="{FF2B5EF4-FFF2-40B4-BE49-F238E27FC236}">
                <a16:creationId xmlns:a16="http://schemas.microsoft.com/office/drawing/2014/main" id="{4550EFCA-F8E5-2C04-0E21-36B13C4BB2E8}"/>
              </a:ext>
            </a:extLst>
          </p:cNvPr>
          <p:cNvSpPr>
            <a:spLocks noChangeShapeType="1"/>
          </p:cNvSpPr>
          <p:nvPr/>
        </p:nvSpPr>
        <p:spPr bwMode="auto">
          <a:xfrm flipH="1">
            <a:off x="3657600" y="990600"/>
            <a:ext cx="0" cy="1981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70" name="Line 6">
            <a:extLst>
              <a:ext uri="{FF2B5EF4-FFF2-40B4-BE49-F238E27FC236}">
                <a16:creationId xmlns:a16="http://schemas.microsoft.com/office/drawing/2014/main" id="{62078F5A-0FDB-1418-3461-8374202ED295}"/>
              </a:ext>
            </a:extLst>
          </p:cNvPr>
          <p:cNvSpPr>
            <a:spLocks noChangeShapeType="1"/>
          </p:cNvSpPr>
          <p:nvPr/>
        </p:nvSpPr>
        <p:spPr bwMode="auto">
          <a:xfrm flipH="1">
            <a:off x="2133600" y="990600"/>
            <a:ext cx="0" cy="1219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71" name="Line 7">
            <a:extLst>
              <a:ext uri="{FF2B5EF4-FFF2-40B4-BE49-F238E27FC236}">
                <a16:creationId xmlns:a16="http://schemas.microsoft.com/office/drawing/2014/main" id="{E074BB3A-8512-4E7E-64FA-870CB07FEA23}"/>
              </a:ext>
            </a:extLst>
          </p:cNvPr>
          <p:cNvSpPr>
            <a:spLocks noChangeShapeType="1"/>
          </p:cNvSpPr>
          <p:nvPr/>
        </p:nvSpPr>
        <p:spPr bwMode="auto">
          <a:xfrm flipH="1">
            <a:off x="4114800" y="2971800"/>
            <a:ext cx="0" cy="762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72" name="Line 8">
            <a:extLst>
              <a:ext uri="{FF2B5EF4-FFF2-40B4-BE49-F238E27FC236}">
                <a16:creationId xmlns:a16="http://schemas.microsoft.com/office/drawing/2014/main" id="{DBB86DAF-6E0C-D927-1603-025B1CB0A28B}"/>
              </a:ext>
            </a:extLst>
          </p:cNvPr>
          <p:cNvSpPr>
            <a:spLocks noChangeShapeType="1"/>
          </p:cNvSpPr>
          <p:nvPr/>
        </p:nvSpPr>
        <p:spPr bwMode="auto">
          <a:xfrm flipH="1">
            <a:off x="2590800" y="2209800"/>
            <a:ext cx="0" cy="2819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73" name="Line 9">
            <a:extLst>
              <a:ext uri="{FF2B5EF4-FFF2-40B4-BE49-F238E27FC236}">
                <a16:creationId xmlns:a16="http://schemas.microsoft.com/office/drawing/2014/main" id="{CA379212-D9D0-39AE-4E04-77FFE02FB2A5}"/>
              </a:ext>
            </a:extLst>
          </p:cNvPr>
          <p:cNvSpPr>
            <a:spLocks noChangeShapeType="1"/>
          </p:cNvSpPr>
          <p:nvPr/>
        </p:nvSpPr>
        <p:spPr bwMode="auto">
          <a:xfrm flipH="1" flipV="1">
            <a:off x="3200400" y="2971800"/>
            <a:ext cx="0" cy="2743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74" name="Line 10">
            <a:extLst>
              <a:ext uri="{FF2B5EF4-FFF2-40B4-BE49-F238E27FC236}">
                <a16:creationId xmlns:a16="http://schemas.microsoft.com/office/drawing/2014/main" id="{0949583B-D71D-CCA7-F3D0-593EDF11EB50}"/>
              </a:ext>
            </a:extLst>
          </p:cNvPr>
          <p:cNvSpPr>
            <a:spLocks noChangeShapeType="1"/>
          </p:cNvSpPr>
          <p:nvPr/>
        </p:nvSpPr>
        <p:spPr bwMode="auto">
          <a:xfrm flipH="1">
            <a:off x="3733800" y="3733800"/>
            <a:ext cx="762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75" name="Line 11">
            <a:extLst>
              <a:ext uri="{FF2B5EF4-FFF2-40B4-BE49-F238E27FC236}">
                <a16:creationId xmlns:a16="http://schemas.microsoft.com/office/drawing/2014/main" id="{1FE14342-2E19-F603-1B99-33F4EFFAA2A0}"/>
              </a:ext>
            </a:extLst>
          </p:cNvPr>
          <p:cNvSpPr>
            <a:spLocks noChangeShapeType="1"/>
          </p:cNvSpPr>
          <p:nvPr/>
        </p:nvSpPr>
        <p:spPr bwMode="auto">
          <a:xfrm flipH="1">
            <a:off x="3733800" y="3733800"/>
            <a:ext cx="0" cy="1981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76" name="Line 12">
            <a:extLst>
              <a:ext uri="{FF2B5EF4-FFF2-40B4-BE49-F238E27FC236}">
                <a16:creationId xmlns:a16="http://schemas.microsoft.com/office/drawing/2014/main" id="{39F9B31A-27D9-050E-BBF7-47644280204B}"/>
              </a:ext>
            </a:extLst>
          </p:cNvPr>
          <p:cNvSpPr>
            <a:spLocks noChangeShapeType="1"/>
          </p:cNvSpPr>
          <p:nvPr/>
        </p:nvSpPr>
        <p:spPr bwMode="auto">
          <a:xfrm flipH="1">
            <a:off x="2362200" y="5029200"/>
            <a:ext cx="0" cy="68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77" name="Line 13">
            <a:extLst>
              <a:ext uri="{FF2B5EF4-FFF2-40B4-BE49-F238E27FC236}">
                <a16:creationId xmlns:a16="http://schemas.microsoft.com/office/drawing/2014/main" id="{B2DB4E00-194C-D25C-2D33-6275E494D8FC}"/>
              </a:ext>
            </a:extLst>
          </p:cNvPr>
          <p:cNvSpPr>
            <a:spLocks noChangeShapeType="1"/>
          </p:cNvSpPr>
          <p:nvPr/>
        </p:nvSpPr>
        <p:spPr bwMode="auto">
          <a:xfrm flipH="1">
            <a:off x="1905000" y="3886200"/>
            <a:ext cx="0" cy="1828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78" name="Line 14">
            <a:extLst>
              <a:ext uri="{FF2B5EF4-FFF2-40B4-BE49-F238E27FC236}">
                <a16:creationId xmlns:a16="http://schemas.microsoft.com/office/drawing/2014/main" id="{BCDCBD0A-49FF-0A83-8532-625D6DCAAAD5}"/>
              </a:ext>
            </a:extLst>
          </p:cNvPr>
          <p:cNvSpPr>
            <a:spLocks noChangeShapeType="1"/>
          </p:cNvSpPr>
          <p:nvPr/>
        </p:nvSpPr>
        <p:spPr bwMode="auto">
          <a:xfrm flipH="1">
            <a:off x="2362200" y="50292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79" name="Line 15">
            <a:extLst>
              <a:ext uri="{FF2B5EF4-FFF2-40B4-BE49-F238E27FC236}">
                <a16:creationId xmlns:a16="http://schemas.microsoft.com/office/drawing/2014/main" id="{727B43B0-8598-FDF8-D0DF-C797C071BE5E}"/>
              </a:ext>
            </a:extLst>
          </p:cNvPr>
          <p:cNvSpPr>
            <a:spLocks noChangeShapeType="1"/>
          </p:cNvSpPr>
          <p:nvPr/>
        </p:nvSpPr>
        <p:spPr bwMode="auto">
          <a:xfrm flipH="1">
            <a:off x="1447800" y="38862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80" name="Line 16">
            <a:extLst>
              <a:ext uri="{FF2B5EF4-FFF2-40B4-BE49-F238E27FC236}">
                <a16:creationId xmlns:a16="http://schemas.microsoft.com/office/drawing/2014/main" id="{6FCA12AE-7212-C8C8-CE2C-2789C5BA488E}"/>
              </a:ext>
            </a:extLst>
          </p:cNvPr>
          <p:cNvSpPr>
            <a:spLocks noChangeShapeType="1"/>
          </p:cNvSpPr>
          <p:nvPr/>
        </p:nvSpPr>
        <p:spPr bwMode="auto">
          <a:xfrm flipH="1">
            <a:off x="1447800" y="3886200"/>
            <a:ext cx="0" cy="1828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81" name="Line 17">
            <a:extLst>
              <a:ext uri="{FF2B5EF4-FFF2-40B4-BE49-F238E27FC236}">
                <a16:creationId xmlns:a16="http://schemas.microsoft.com/office/drawing/2014/main" id="{C2128176-0765-C964-3371-1031B597BE25}"/>
              </a:ext>
            </a:extLst>
          </p:cNvPr>
          <p:cNvSpPr>
            <a:spLocks noChangeShapeType="1"/>
          </p:cNvSpPr>
          <p:nvPr/>
        </p:nvSpPr>
        <p:spPr bwMode="auto">
          <a:xfrm flipH="1">
            <a:off x="2743200" y="5029200"/>
            <a:ext cx="0" cy="68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82" name="Line 18">
            <a:extLst>
              <a:ext uri="{FF2B5EF4-FFF2-40B4-BE49-F238E27FC236}">
                <a16:creationId xmlns:a16="http://schemas.microsoft.com/office/drawing/2014/main" id="{6F84392D-FCFA-1B64-7FF0-F084B49806FF}"/>
              </a:ext>
            </a:extLst>
          </p:cNvPr>
          <p:cNvSpPr>
            <a:spLocks noChangeShapeType="1"/>
          </p:cNvSpPr>
          <p:nvPr/>
        </p:nvSpPr>
        <p:spPr bwMode="auto">
          <a:xfrm flipH="1">
            <a:off x="3200400" y="2971800"/>
            <a:ext cx="91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83" name="Line 19">
            <a:extLst>
              <a:ext uri="{FF2B5EF4-FFF2-40B4-BE49-F238E27FC236}">
                <a16:creationId xmlns:a16="http://schemas.microsoft.com/office/drawing/2014/main" id="{C33ABF1E-1118-47C3-5D2E-8C6C9BC3DBC0}"/>
              </a:ext>
            </a:extLst>
          </p:cNvPr>
          <p:cNvSpPr>
            <a:spLocks noChangeShapeType="1"/>
          </p:cNvSpPr>
          <p:nvPr/>
        </p:nvSpPr>
        <p:spPr bwMode="auto">
          <a:xfrm flipH="1">
            <a:off x="4495800" y="3733800"/>
            <a:ext cx="0" cy="1981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84" name="Line 20">
            <a:extLst>
              <a:ext uri="{FF2B5EF4-FFF2-40B4-BE49-F238E27FC236}">
                <a16:creationId xmlns:a16="http://schemas.microsoft.com/office/drawing/2014/main" id="{0531867B-66C1-F802-6C08-393D63E52091}"/>
              </a:ext>
            </a:extLst>
          </p:cNvPr>
          <p:cNvSpPr>
            <a:spLocks noChangeShapeType="1"/>
          </p:cNvSpPr>
          <p:nvPr/>
        </p:nvSpPr>
        <p:spPr bwMode="auto">
          <a:xfrm>
            <a:off x="990600" y="914400"/>
            <a:ext cx="152400" cy="0"/>
          </a:xfrm>
          <a:prstGeom prst="line">
            <a:avLst/>
          </a:prstGeom>
          <a:noFill/>
          <a:ln w="190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04885" name="Group 21">
            <a:extLst>
              <a:ext uri="{FF2B5EF4-FFF2-40B4-BE49-F238E27FC236}">
                <a16:creationId xmlns:a16="http://schemas.microsoft.com/office/drawing/2014/main" id="{FB12C6ED-B6CF-2432-F50A-47E0DEDDECA8}"/>
              </a:ext>
            </a:extLst>
          </p:cNvPr>
          <p:cNvGrpSpPr>
            <a:grpSpLocks/>
          </p:cNvGrpSpPr>
          <p:nvPr/>
        </p:nvGrpSpPr>
        <p:grpSpPr bwMode="auto">
          <a:xfrm>
            <a:off x="4648200" y="3200400"/>
            <a:ext cx="3886200" cy="533400"/>
            <a:chOff x="2928" y="2016"/>
            <a:chExt cx="2448" cy="336"/>
          </a:xfrm>
        </p:grpSpPr>
        <p:sp>
          <p:nvSpPr>
            <p:cNvPr id="804886" name="Line 22">
              <a:extLst>
                <a:ext uri="{FF2B5EF4-FFF2-40B4-BE49-F238E27FC236}">
                  <a16:creationId xmlns:a16="http://schemas.microsoft.com/office/drawing/2014/main" id="{24B64B7F-4A9C-BCD1-1259-7C7A9790E7C0}"/>
                </a:ext>
              </a:extLst>
            </p:cNvPr>
            <p:cNvSpPr>
              <a:spLocks noChangeShapeType="1"/>
            </p:cNvSpPr>
            <p:nvPr/>
          </p:nvSpPr>
          <p:spPr bwMode="auto">
            <a:xfrm>
              <a:off x="2928" y="2160"/>
              <a:ext cx="528"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87" name="Line 23">
              <a:extLst>
                <a:ext uri="{FF2B5EF4-FFF2-40B4-BE49-F238E27FC236}">
                  <a16:creationId xmlns:a16="http://schemas.microsoft.com/office/drawing/2014/main" id="{6429D5A0-D2D9-EA8B-8FE9-F6B12BF9EF94}"/>
                </a:ext>
              </a:extLst>
            </p:cNvPr>
            <p:cNvSpPr>
              <a:spLocks noChangeShapeType="1"/>
            </p:cNvSpPr>
            <p:nvPr/>
          </p:nvSpPr>
          <p:spPr bwMode="auto">
            <a:xfrm>
              <a:off x="3456" y="2160"/>
              <a:ext cx="1920" cy="0"/>
            </a:xfrm>
            <a:prstGeom prst="line">
              <a:avLst/>
            </a:prstGeom>
            <a:noFill/>
            <a:ln w="762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88" name="Oval 24">
              <a:extLst>
                <a:ext uri="{FF2B5EF4-FFF2-40B4-BE49-F238E27FC236}">
                  <a16:creationId xmlns:a16="http://schemas.microsoft.com/office/drawing/2014/main" id="{600CE560-4A55-13C9-44D1-8C3EB323957C}"/>
                </a:ext>
              </a:extLst>
            </p:cNvPr>
            <p:cNvSpPr>
              <a:spLocks noChangeArrowheads="1"/>
            </p:cNvSpPr>
            <p:nvPr/>
          </p:nvSpPr>
          <p:spPr bwMode="auto">
            <a:xfrm>
              <a:off x="5136" y="2064"/>
              <a:ext cx="144" cy="192"/>
            </a:xfrm>
            <a:prstGeom prst="ellipse">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89" name="Oval 25">
              <a:extLst>
                <a:ext uri="{FF2B5EF4-FFF2-40B4-BE49-F238E27FC236}">
                  <a16:creationId xmlns:a16="http://schemas.microsoft.com/office/drawing/2014/main" id="{503EB8DC-C1F7-CB2B-3D10-2E0DE1264A20}"/>
                </a:ext>
              </a:extLst>
            </p:cNvPr>
            <p:cNvSpPr>
              <a:spLocks noChangeArrowheads="1"/>
            </p:cNvSpPr>
            <p:nvPr/>
          </p:nvSpPr>
          <p:spPr bwMode="auto">
            <a:xfrm>
              <a:off x="3552" y="2064"/>
              <a:ext cx="144" cy="192"/>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90" name="AutoShape 26">
              <a:extLst>
                <a:ext uri="{FF2B5EF4-FFF2-40B4-BE49-F238E27FC236}">
                  <a16:creationId xmlns:a16="http://schemas.microsoft.com/office/drawing/2014/main" id="{38E49342-A09F-6E6E-634B-5ED807B330D4}"/>
                </a:ext>
              </a:extLst>
            </p:cNvPr>
            <p:cNvSpPr>
              <a:spLocks noChangeArrowheads="1"/>
            </p:cNvSpPr>
            <p:nvPr/>
          </p:nvSpPr>
          <p:spPr bwMode="auto">
            <a:xfrm>
              <a:off x="3936" y="2016"/>
              <a:ext cx="240" cy="336"/>
            </a:xfrm>
            <a:prstGeom prst="irregularSeal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91" name="Oval 27">
              <a:extLst>
                <a:ext uri="{FF2B5EF4-FFF2-40B4-BE49-F238E27FC236}">
                  <a16:creationId xmlns:a16="http://schemas.microsoft.com/office/drawing/2014/main" id="{A346AA98-54BD-0BE8-2DB7-902F9407D6DA}"/>
                </a:ext>
              </a:extLst>
            </p:cNvPr>
            <p:cNvSpPr>
              <a:spLocks noChangeArrowheads="1"/>
            </p:cNvSpPr>
            <p:nvPr/>
          </p:nvSpPr>
          <p:spPr bwMode="auto">
            <a:xfrm>
              <a:off x="4656" y="2064"/>
              <a:ext cx="144" cy="192"/>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804892" name="Line 28">
            <a:extLst>
              <a:ext uri="{FF2B5EF4-FFF2-40B4-BE49-F238E27FC236}">
                <a16:creationId xmlns:a16="http://schemas.microsoft.com/office/drawing/2014/main" id="{08B973AE-9CA6-9C85-D788-4A10D6FDEE1C}"/>
              </a:ext>
            </a:extLst>
          </p:cNvPr>
          <p:cNvSpPr>
            <a:spLocks noChangeShapeType="1"/>
          </p:cNvSpPr>
          <p:nvPr/>
        </p:nvSpPr>
        <p:spPr bwMode="auto">
          <a:xfrm flipV="1">
            <a:off x="2895600" y="8382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93" name="Text Box 29">
            <a:extLst>
              <a:ext uri="{FF2B5EF4-FFF2-40B4-BE49-F238E27FC236}">
                <a16:creationId xmlns:a16="http://schemas.microsoft.com/office/drawing/2014/main" id="{3C95139B-1E32-1F89-123F-256F402743E2}"/>
              </a:ext>
            </a:extLst>
          </p:cNvPr>
          <p:cNvSpPr txBox="1">
            <a:spLocks noChangeArrowheads="1"/>
          </p:cNvSpPr>
          <p:nvPr/>
        </p:nvSpPr>
        <p:spPr bwMode="auto">
          <a:xfrm>
            <a:off x="76200" y="5410200"/>
            <a:ext cx="8382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baseline="0"/>
              <a:t>Time = present</a:t>
            </a:r>
            <a:endParaRPr lang="en-US" altLang="en-US" sz="1600" baseline="0"/>
          </a:p>
        </p:txBody>
      </p:sp>
      <p:sp>
        <p:nvSpPr>
          <p:cNvPr id="804894" name="Rectangle 30">
            <a:extLst>
              <a:ext uri="{FF2B5EF4-FFF2-40B4-BE49-F238E27FC236}">
                <a16:creationId xmlns:a16="http://schemas.microsoft.com/office/drawing/2014/main" id="{B9014B64-BB05-A213-9E29-0F7867C11EE1}"/>
              </a:ext>
            </a:extLst>
          </p:cNvPr>
          <p:cNvSpPr>
            <a:spLocks noChangeArrowheads="1"/>
          </p:cNvSpPr>
          <p:nvPr/>
        </p:nvSpPr>
        <p:spPr bwMode="auto">
          <a:xfrm>
            <a:off x="304800" y="152400"/>
            <a:ext cx="86868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4000" baseline="0">
                <a:solidFill>
                  <a:schemeClr val="tx2"/>
                </a:solidFill>
              </a:rPr>
              <a:t> </a:t>
            </a:r>
            <a:endParaRPr lang="en-US" altLang="en-US" sz="4200" baseline="0">
              <a:solidFill>
                <a:schemeClr val="tx2"/>
              </a:solidFill>
            </a:endParaRPr>
          </a:p>
        </p:txBody>
      </p:sp>
      <p:sp>
        <p:nvSpPr>
          <p:cNvPr id="804895" name="Line 31">
            <a:extLst>
              <a:ext uri="{FF2B5EF4-FFF2-40B4-BE49-F238E27FC236}">
                <a16:creationId xmlns:a16="http://schemas.microsoft.com/office/drawing/2014/main" id="{93ADDD59-FD5F-876C-ACA0-55833E3524F9}"/>
              </a:ext>
            </a:extLst>
          </p:cNvPr>
          <p:cNvSpPr>
            <a:spLocks noChangeShapeType="1"/>
          </p:cNvSpPr>
          <p:nvPr/>
        </p:nvSpPr>
        <p:spPr bwMode="auto">
          <a:xfrm flipH="1">
            <a:off x="1066800" y="914400"/>
            <a:ext cx="0" cy="4876800"/>
          </a:xfrm>
          <a:prstGeom prst="line">
            <a:avLst/>
          </a:prstGeom>
          <a:noFill/>
          <a:ln w="190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04896" name="Group 32">
            <a:extLst>
              <a:ext uri="{FF2B5EF4-FFF2-40B4-BE49-F238E27FC236}">
                <a16:creationId xmlns:a16="http://schemas.microsoft.com/office/drawing/2014/main" id="{5F518A29-9C79-2024-1380-115C09391D4A}"/>
              </a:ext>
            </a:extLst>
          </p:cNvPr>
          <p:cNvGrpSpPr>
            <a:grpSpLocks/>
          </p:cNvGrpSpPr>
          <p:nvPr/>
        </p:nvGrpSpPr>
        <p:grpSpPr bwMode="auto">
          <a:xfrm>
            <a:off x="0" y="2362200"/>
            <a:ext cx="8534400" cy="898525"/>
            <a:chOff x="48" y="1824"/>
            <a:chExt cx="5376" cy="566"/>
          </a:xfrm>
        </p:grpSpPr>
        <p:sp>
          <p:nvSpPr>
            <p:cNvPr id="804897" name="Text Box 33">
              <a:extLst>
                <a:ext uri="{FF2B5EF4-FFF2-40B4-BE49-F238E27FC236}">
                  <a16:creationId xmlns:a16="http://schemas.microsoft.com/office/drawing/2014/main" id="{1B174886-3BD2-24AF-3791-145E25CB5FA0}"/>
                </a:ext>
              </a:extLst>
            </p:cNvPr>
            <p:cNvSpPr txBox="1">
              <a:spLocks noChangeArrowheads="1"/>
            </p:cNvSpPr>
            <p:nvPr/>
          </p:nvSpPr>
          <p:spPr bwMode="auto">
            <a:xfrm>
              <a:off x="48" y="2064"/>
              <a:ext cx="816"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baseline="0"/>
                <a:t>2,000 gens. ago</a:t>
              </a:r>
              <a:endParaRPr lang="en-US" altLang="en-US" sz="1600" baseline="0"/>
            </a:p>
          </p:txBody>
        </p:sp>
        <p:sp>
          <p:nvSpPr>
            <p:cNvPr id="804898" name="AutoShape 34">
              <a:extLst>
                <a:ext uri="{FF2B5EF4-FFF2-40B4-BE49-F238E27FC236}">
                  <a16:creationId xmlns:a16="http://schemas.microsoft.com/office/drawing/2014/main" id="{DF926221-8945-1971-6D2D-584FD218DAFC}"/>
                </a:ext>
              </a:extLst>
            </p:cNvPr>
            <p:cNvSpPr>
              <a:spLocks noChangeArrowheads="1"/>
            </p:cNvSpPr>
            <p:nvPr/>
          </p:nvSpPr>
          <p:spPr bwMode="auto">
            <a:xfrm>
              <a:off x="2256" y="1920"/>
              <a:ext cx="144" cy="192"/>
            </a:xfrm>
            <a:prstGeom prst="irregularSeal1">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899" name="Line 35">
              <a:extLst>
                <a:ext uri="{FF2B5EF4-FFF2-40B4-BE49-F238E27FC236}">
                  <a16:creationId xmlns:a16="http://schemas.microsoft.com/office/drawing/2014/main" id="{1CFC0FBF-6DA5-604C-41C3-81B5F6197F22}"/>
                </a:ext>
              </a:extLst>
            </p:cNvPr>
            <p:cNvSpPr>
              <a:spLocks noChangeShapeType="1"/>
            </p:cNvSpPr>
            <p:nvPr/>
          </p:nvSpPr>
          <p:spPr bwMode="auto">
            <a:xfrm>
              <a:off x="2976" y="2160"/>
              <a:ext cx="2448" cy="0"/>
            </a:xfrm>
            <a:prstGeom prst="line">
              <a:avLst/>
            </a:prstGeom>
            <a:noFill/>
            <a:ln w="762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00" name="Oval 36">
              <a:extLst>
                <a:ext uri="{FF2B5EF4-FFF2-40B4-BE49-F238E27FC236}">
                  <a16:creationId xmlns:a16="http://schemas.microsoft.com/office/drawing/2014/main" id="{E89D137C-6712-B14F-34A6-C814B6DB5F21}"/>
                </a:ext>
              </a:extLst>
            </p:cNvPr>
            <p:cNvSpPr>
              <a:spLocks noChangeArrowheads="1"/>
            </p:cNvSpPr>
            <p:nvPr/>
          </p:nvSpPr>
          <p:spPr bwMode="auto">
            <a:xfrm>
              <a:off x="3120" y="2064"/>
              <a:ext cx="144" cy="19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01" name="Oval 37">
              <a:extLst>
                <a:ext uri="{FF2B5EF4-FFF2-40B4-BE49-F238E27FC236}">
                  <a16:creationId xmlns:a16="http://schemas.microsoft.com/office/drawing/2014/main" id="{B43A2E97-93BE-3D93-BF80-D203A55295C0}"/>
                </a:ext>
              </a:extLst>
            </p:cNvPr>
            <p:cNvSpPr>
              <a:spLocks noChangeArrowheads="1"/>
            </p:cNvSpPr>
            <p:nvPr/>
          </p:nvSpPr>
          <p:spPr bwMode="auto">
            <a:xfrm>
              <a:off x="5184" y="2064"/>
              <a:ext cx="144" cy="192"/>
            </a:xfrm>
            <a:prstGeom prst="ellipse">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02" name="Oval 38">
              <a:extLst>
                <a:ext uri="{FF2B5EF4-FFF2-40B4-BE49-F238E27FC236}">
                  <a16:creationId xmlns:a16="http://schemas.microsoft.com/office/drawing/2014/main" id="{D7FD5291-76DE-1FD2-F301-1F5C7039E63B}"/>
                </a:ext>
              </a:extLst>
            </p:cNvPr>
            <p:cNvSpPr>
              <a:spLocks noChangeArrowheads="1"/>
            </p:cNvSpPr>
            <p:nvPr/>
          </p:nvSpPr>
          <p:spPr bwMode="auto">
            <a:xfrm>
              <a:off x="3600" y="2064"/>
              <a:ext cx="144" cy="192"/>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03" name="AutoShape 39">
              <a:extLst>
                <a:ext uri="{FF2B5EF4-FFF2-40B4-BE49-F238E27FC236}">
                  <a16:creationId xmlns:a16="http://schemas.microsoft.com/office/drawing/2014/main" id="{8945245A-0BCD-CDF4-0BC1-AD887BFFF658}"/>
                </a:ext>
              </a:extLst>
            </p:cNvPr>
            <p:cNvSpPr>
              <a:spLocks noChangeArrowheads="1"/>
            </p:cNvSpPr>
            <p:nvPr/>
          </p:nvSpPr>
          <p:spPr bwMode="auto">
            <a:xfrm>
              <a:off x="3984" y="2016"/>
              <a:ext cx="240" cy="336"/>
            </a:xfrm>
            <a:prstGeom prst="irregularSeal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04" name="Oval 40">
              <a:extLst>
                <a:ext uri="{FF2B5EF4-FFF2-40B4-BE49-F238E27FC236}">
                  <a16:creationId xmlns:a16="http://schemas.microsoft.com/office/drawing/2014/main" id="{3A66C687-15EA-59FA-658A-82B8D233EBEC}"/>
                </a:ext>
              </a:extLst>
            </p:cNvPr>
            <p:cNvSpPr>
              <a:spLocks noChangeArrowheads="1"/>
            </p:cNvSpPr>
            <p:nvPr/>
          </p:nvSpPr>
          <p:spPr bwMode="auto">
            <a:xfrm>
              <a:off x="4704" y="2064"/>
              <a:ext cx="144" cy="192"/>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05" name="Text Box 41">
              <a:extLst>
                <a:ext uri="{FF2B5EF4-FFF2-40B4-BE49-F238E27FC236}">
                  <a16:creationId xmlns:a16="http://schemas.microsoft.com/office/drawing/2014/main" id="{B3176112-89AD-3140-4570-DB5F2C0A1698}"/>
                </a:ext>
              </a:extLst>
            </p:cNvPr>
            <p:cNvSpPr txBox="1">
              <a:spLocks noChangeArrowheads="1"/>
            </p:cNvSpPr>
            <p:nvPr/>
          </p:nvSpPr>
          <p:spPr bwMode="auto">
            <a:xfrm>
              <a:off x="2976" y="1824"/>
              <a:ext cx="244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sz="1600" baseline="0">
                  <a:solidFill>
                    <a:srgbClr val="FF0000"/>
                  </a:solidFill>
                </a:rPr>
                <a:t>Disease-Causing Mutation</a:t>
              </a:r>
            </a:p>
          </p:txBody>
        </p:sp>
      </p:grpSp>
      <p:grpSp>
        <p:nvGrpSpPr>
          <p:cNvPr id="804906" name="Group 42">
            <a:extLst>
              <a:ext uri="{FF2B5EF4-FFF2-40B4-BE49-F238E27FC236}">
                <a16:creationId xmlns:a16="http://schemas.microsoft.com/office/drawing/2014/main" id="{1E6744AB-3985-52A7-4520-06485A940415}"/>
              </a:ext>
            </a:extLst>
          </p:cNvPr>
          <p:cNvGrpSpPr>
            <a:grpSpLocks/>
          </p:cNvGrpSpPr>
          <p:nvPr/>
        </p:nvGrpSpPr>
        <p:grpSpPr bwMode="auto">
          <a:xfrm>
            <a:off x="3581400" y="1066800"/>
            <a:ext cx="4953000" cy="1295400"/>
            <a:chOff x="2304" y="1008"/>
            <a:chExt cx="3120" cy="816"/>
          </a:xfrm>
        </p:grpSpPr>
        <p:sp>
          <p:nvSpPr>
            <p:cNvPr id="804907" name="AutoShape 43">
              <a:extLst>
                <a:ext uri="{FF2B5EF4-FFF2-40B4-BE49-F238E27FC236}">
                  <a16:creationId xmlns:a16="http://schemas.microsoft.com/office/drawing/2014/main" id="{84862882-3ED8-19D9-2657-88D7214E30CC}"/>
                </a:ext>
              </a:extLst>
            </p:cNvPr>
            <p:cNvSpPr>
              <a:spLocks noChangeArrowheads="1"/>
            </p:cNvSpPr>
            <p:nvPr/>
          </p:nvSpPr>
          <p:spPr bwMode="auto">
            <a:xfrm flipH="1">
              <a:off x="2304" y="1584"/>
              <a:ext cx="96" cy="96"/>
            </a:xfrm>
            <a:prstGeom prst="flowChartConnector">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08" name="AutoShape 44">
              <a:extLst>
                <a:ext uri="{FF2B5EF4-FFF2-40B4-BE49-F238E27FC236}">
                  <a16:creationId xmlns:a16="http://schemas.microsoft.com/office/drawing/2014/main" id="{CB7A4CC7-D9B7-7A44-DC05-7F9736DB555A}"/>
                </a:ext>
              </a:extLst>
            </p:cNvPr>
            <p:cNvSpPr>
              <a:spLocks noChangeArrowheads="1"/>
            </p:cNvSpPr>
            <p:nvPr/>
          </p:nvSpPr>
          <p:spPr bwMode="auto">
            <a:xfrm flipH="1">
              <a:off x="2304" y="1200"/>
              <a:ext cx="96" cy="96"/>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09" name="AutoShape 45">
              <a:extLst>
                <a:ext uri="{FF2B5EF4-FFF2-40B4-BE49-F238E27FC236}">
                  <a16:creationId xmlns:a16="http://schemas.microsoft.com/office/drawing/2014/main" id="{241F2064-4AD7-9532-A505-A4BC8E786257}"/>
                </a:ext>
              </a:extLst>
            </p:cNvPr>
            <p:cNvSpPr>
              <a:spLocks noChangeArrowheads="1"/>
            </p:cNvSpPr>
            <p:nvPr/>
          </p:nvSpPr>
          <p:spPr bwMode="auto">
            <a:xfrm flipH="1">
              <a:off x="2304" y="1392"/>
              <a:ext cx="96" cy="96"/>
            </a:xfrm>
            <a:prstGeom prst="flowChartConnector">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10" name="AutoShape 46">
              <a:extLst>
                <a:ext uri="{FF2B5EF4-FFF2-40B4-BE49-F238E27FC236}">
                  <a16:creationId xmlns:a16="http://schemas.microsoft.com/office/drawing/2014/main" id="{C8BEE984-17FF-BA06-8E1A-4637EC0AF7DC}"/>
                </a:ext>
              </a:extLst>
            </p:cNvPr>
            <p:cNvSpPr>
              <a:spLocks noChangeArrowheads="1"/>
            </p:cNvSpPr>
            <p:nvPr/>
          </p:nvSpPr>
          <p:spPr bwMode="auto">
            <a:xfrm flipH="1">
              <a:off x="2304" y="1008"/>
              <a:ext cx="96" cy="96"/>
            </a:xfrm>
            <a:prstGeom prst="flowChartConnector">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11" name="Line 47">
              <a:extLst>
                <a:ext uri="{FF2B5EF4-FFF2-40B4-BE49-F238E27FC236}">
                  <a16:creationId xmlns:a16="http://schemas.microsoft.com/office/drawing/2014/main" id="{91B25F9D-F2C7-6CC0-D2A6-0F9A0AA1BC04}"/>
                </a:ext>
              </a:extLst>
            </p:cNvPr>
            <p:cNvSpPr>
              <a:spLocks noChangeShapeType="1"/>
            </p:cNvSpPr>
            <p:nvPr/>
          </p:nvSpPr>
          <p:spPr bwMode="auto">
            <a:xfrm>
              <a:off x="2976" y="1728"/>
              <a:ext cx="2448"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12" name="Oval 48">
              <a:extLst>
                <a:ext uri="{FF2B5EF4-FFF2-40B4-BE49-F238E27FC236}">
                  <a16:creationId xmlns:a16="http://schemas.microsoft.com/office/drawing/2014/main" id="{7F10DE75-2481-655A-9D9A-0EDC51CEB244}"/>
                </a:ext>
              </a:extLst>
            </p:cNvPr>
            <p:cNvSpPr>
              <a:spLocks noChangeArrowheads="1"/>
            </p:cNvSpPr>
            <p:nvPr/>
          </p:nvSpPr>
          <p:spPr bwMode="auto">
            <a:xfrm>
              <a:off x="3120" y="1632"/>
              <a:ext cx="144" cy="19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13" name="Oval 49">
              <a:extLst>
                <a:ext uri="{FF2B5EF4-FFF2-40B4-BE49-F238E27FC236}">
                  <a16:creationId xmlns:a16="http://schemas.microsoft.com/office/drawing/2014/main" id="{BD634684-2595-2980-5675-2D7B137CB162}"/>
                </a:ext>
              </a:extLst>
            </p:cNvPr>
            <p:cNvSpPr>
              <a:spLocks noChangeArrowheads="1"/>
            </p:cNvSpPr>
            <p:nvPr/>
          </p:nvSpPr>
          <p:spPr bwMode="auto">
            <a:xfrm>
              <a:off x="5184" y="1632"/>
              <a:ext cx="144" cy="192"/>
            </a:xfrm>
            <a:prstGeom prst="ellipse">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14" name="Oval 50">
              <a:extLst>
                <a:ext uri="{FF2B5EF4-FFF2-40B4-BE49-F238E27FC236}">
                  <a16:creationId xmlns:a16="http://schemas.microsoft.com/office/drawing/2014/main" id="{8E763C00-579A-4028-5924-3585EBB5EA78}"/>
                </a:ext>
              </a:extLst>
            </p:cNvPr>
            <p:cNvSpPr>
              <a:spLocks noChangeArrowheads="1"/>
            </p:cNvSpPr>
            <p:nvPr/>
          </p:nvSpPr>
          <p:spPr bwMode="auto">
            <a:xfrm>
              <a:off x="3600" y="1632"/>
              <a:ext cx="144" cy="192"/>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15" name="Oval 51">
              <a:extLst>
                <a:ext uri="{FF2B5EF4-FFF2-40B4-BE49-F238E27FC236}">
                  <a16:creationId xmlns:a16="http://schemas.microsoft.com/office/drawing/2014/main" id="{0CC78E25-34BB-A7FA-F301-4CC228A9A862}"/>
                </a:ext>
              </a:extLst>
            </p:cNvPr>
            <p:cNvSpPr>
              <a:spLocks noChangeArrowheads="1"/>
            </p:cNvSpPr>
            <p:nvPr/>
          </p:nvSpPr>
          <p:spPr bwMode="auto">
            <a:xfrm>
              <a:off x="4704" y="1632"/>
              <a:ext cx="144" cy="192"/>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804916" name="Group 52">
            <a:extLst>
              <a:ext uri="{FF2B5EF4-FFF2-40B4-BE49-F238E27FC236}">
                <a16:creationId xmlns:a16="http://schemas.microsoft.com/office/drawing/2014/main" id="{76359D3A-169E-1B44-38CC-003A3A0CD505}"/>
              </a:ext>
            </a:extLst>
          </p:cNvPr>
          <p:cNvGrpSpPr>
            <a:grpSpLocks/>
          </p:cNvGrpSpPr>
          <p:nvPr/>
        </p:nvGrpSpPr>
        <p:grpSpPr bwMode="auto">
          <a:xfrm>
            <a:off x="0" y="3810000"/>
            <a:ext cx="8534400" cy="2209800"/>
            <a:chOff x="0" y="2400"/>
            <a:chExt cx="5376" cy="1392"/>
          </a:xfrm>
        </p:grpSpPr>
        <p:sp>
          <p:nvSpPr>
            <p:cNvPr id="804917" name="Line 53">
              <a:extLst>
                <a:ext uri="{FF2B5EF4-FFF2-40B4-BE49-F238E27FC236}">
                  <a16:creationId xmlns:a16="http://schemas.microsoft.com/office/drawing/2014/main" id="{D39640A2-4AD4-85F3-9000-6CBDA589D5D7}"/>
                </a:ext>
              </a:extLst>
            </p:cNvPr>
            <p:cNvSpPr>
              <a:spLocks noChangeShapeType="1"/>
            </p:cNvSpPr>
            <p:nvPr/>
          </p:nvSpPr>
          <p:spPr bwMode="auto">
            <a:xfrm>
              <a:off x="2928" y="3264"/>
              <a:ext cx="528" cy="1"/>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18" name="Line 54">
              <a:extLst>
                <a:ext uri="{FF2B5EF4-FFF2-40B4-BE49-F238E27FC236}">
                  <a16:creationId xmlns:a16="http://schemas.microsoft.com/office/drawing/2014/main" id="{D5D10209-8EB4-B575-C0FB-C6ACFC79DDB6}"/>
                </a:ext>
              </a:extLst>
            </p:cNvPr>
            <p:cNvSpPr>
              <a:spLocks noChangeShapeType="1"/>
            </p:cNvSpPr>
            <p:nvPr/>
          </p:nvSpPr>
          <p:spPr bwMode="auto">
            <a:xfrm>
              <a:off x="3456" y="3264"/>
              <a:ext cx="1104" cy="0"/>
            </a:xfrm>
            <a:prstGeom prst="line">
              <a:avLst/>
            </a:prstGeom>
            <a:noFill/>
            <a:ln w="762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19" name="Oval 55">
              <a:extLst>
                <a:ext uri="{FF2B5EF4-FFF2-40B4-BE49-F238E27FC236}">
                  <a16:creationId xmlns:a16="http://schemas.microsoft.com/office/drawing/2014/main" id="{FD950C2D-8467-83AA-D338-7B5B74303C8E}"/>
                </a:ext>
              </a:extLst>
            </p:cNvPr>
            <p:cNvSpPr>
              <a:spLocks noChangeArrowheads="1"/>
            </p:cNvSpPr>
            <p:nvPr/>
          </p:nvSpPr>
          <p:spPr bwMode="auto">
            <a:xfrm>
              <a:off x="3552" y="3168"/>
              <a:ext cx="144" cy="192"/>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20" name="AutoShape 56">
              <a:extLst>
                <a:ext uri="{FF2B5EF4-FFF2-40B4-BE49-F238E27FC236}">
                  <a16:creationId xmlns:a16="http://schemas.microsoft.com/office/drawing/2014/main" id="{AE9853CD-4109-B5A5-8F63-E583F93C669E}"/>
                </a:ext>
              </a:extLst>
            </p:cNvPr>
            <p:cNvSpPr>
              <a:spLocks noChangeArrowheads="1"/>
            </p:cNvSpPr>
            <p:nvPr/>
          </p:nvSpPr>
          <p:spPr bwMode="auto">
            <a:xfrm>
              <a:off x="3936" y="3120"/>
              <a:ext cx="240" cy="336"/>
            </a:xfrm>
            <a:prstGeom prst="irregularSeal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21" name="Line 57">
              <a:extLst>
                <a:ext uri="{FF2B5EF4-FFF2-40B4-BE49-F238E27FC236}">
                  <a16:creationId xmlns:a16="http://schemas.microsoft.com/office/drawing/2014/main" id="{39CB3C3D-CF2F-3633-7C94-E69E5967D457}"/>
                </a:ext>
              </a:extLst>
            </p:cNvPr>
            <p:cNvSpPr>
              <a:spLocks noChangeShapeType="1"/>
            </p:cNvSpPr>
            <p:nvPr/>
          </p:nvSpPr>
          <p:spPr bwMode="auto">
            <a:xfrm>
              <a:off x="4560" y="3264"/>
              <a:ext cx="816"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22" name="Line 58">
              <a:extLst>
                <a:ext uri="{FF2B5EF4-FFF2-40B4-BE49-F238E27FC236}">
                  <a16:creationId xmlns:a16="http://schemas.microsoft.com/office/drawing/2014/main" id="{71BED4B9-55A2-30F3-7D5F-E46061C65DF9}"/>
                </a:ext>
              </a:extLst>
            </p:cNvPr>
            <p:cNvSpPr>
              <a:spLocks noChangeShapeType="1"/>
            </p:cNvSpPr>
            <p:nvPr/>
          </p:nvSpPr>
          <p:spPr bwMode="auto">
            <a:xfrm>
              <a:off x="3456" y="2544"/>
              <a:ext cx="1536" cy="0"/>
            </a:xfrm>
            <a:prstGeom prst="line">
              <a:avLst/>
            </a:prstGeom>
            <a:noFill/>
            <a:ln w="762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23" name="Oval 59">
              <a:extLst>
                <a:ext uri="{FF2B5EF4-FFF2-40B4-BE49-F238E27FC236}">
                  <a16:creationId xmlns:a16="http://schemas.microsoft.com/office/drawing/2014/main" id="{62CF5D39-CE54-BB64-0AA5-B43B7D9AB493}"/>
                </a:ext>
              </a:extLst>
            </p:cNvPr>
            <p:cNvSpPr>
              <a:spLocks noChangeArrowheads="1"/>
            </p:cNvSpPr>
            <p:nvPr/>
          </p:nvSpPr>
          <p:spPr bwMode="auto">
            <a:xfrm>
              <a:off x="3552" y="2448"/>
              <a:ext cx="144" cy="192"/>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24" name="AutoShape 60">
              <a:extLst>
                <a:ext uri="{FF2B5EF4-FFF2-40B4-BE49-F238E27FC236}">
                  <a16:creationId xmlns:a16="http://schemas.microsoft.com/office/drawing/2014/main" id="{7AB628C2-8387-FEAF-19D2-94615A7944EF}"/>
                </a:ext>
              </a:extLst>
            </p:cNvPr>
            <p:cNvSpPr>
              <a:spLocks noChangeArrowheads="1"/>
            </p:cNvSpPr>
            <p:nvPr/>
          </p:nvSpPr>
          <p:spPr bwMode="auto">
            <a:xfrm>
              <a:off x="3936" y="2400"/>
              <a:ext cx="240" cy="336"/>
            </a:xfrm>
            <a:prstGeom prst="irregularSeal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25" name="Oval 61">
              <a:extLst>
                <a:ext uri="{FF2B5EF4-FFF2-40B4-BE49-F238E27FC236}">
                  <a16:creationId xmlns:a16="http://schemas.microsoft.com/office/drawing/2014/main" id="{33D156CA-0372-C67F-8D53-F5D1A83E4903}"/>
                </a:ext>
              </a:extLst>
            </p:cNvPr>
            <p:cNvSpPr>
              <a:spLocks noChangeArrowheads="1"/>
            </p:cNvSpPr>
            <p:nvPr/>
          </p:nvSpPr>
          <p:spPr bwMode="auto">
            <a:xfrm>
              <a:off x="4656" y="2448"/>
              <a:ext cx="144" cy="192"/>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26" name="Line 62">
              <a:extLst>
                <a:ext uri="{FF2B5EF4-FFF2-40B4-BE49-F238E27FC236}">
                  <a16:creationId xmlns:a16="http://schemas.microsoft.com/office/drawing/2014/main" id="{47843CB7-39F1-BF69-0E99-A3BE78E6512B}"/>
                </a:ext>
              </a:extLst>
            </p:cNvPr>
            <p:cNvSpPr>
              <a:spLocks noChangeShapeType="1"/>
            </p:cNvSpPr>
            <p:nvPr/>
          </p:nvSpPr>
          <p:spPr bwMode="auto">
            <a:xfrm>
              <a:off x="4992" y="2544"/>
              <a:ext cx="384"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27" name="Line 63">
              <a:extLst>
                <a:ext uri="{FF2B5EF4-FFF2-40B4-BE49-F238E27FC236}">
                  <a16:creationId xmlns:a16="http://schemas.microsoft.com/office/drawing/2014/main" id="{788F6C86-6505-D92C-5F6C-94B52C0C5029}"/>
                </a:ext>
              </a:extLst>
            </p:cNvPr>
            <p:cNvSpPr>
              <a:spLocks noChangeShapeType="1"/>
            </p:cNvSpPr>
            <p:nvPr/>
          </p:nvSpPr>
          <p:spPr bwMode="auto">
            <a:xfrm>
              <a:off x="2928" y="2544"/>
              <a:ext cx="528"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28" name="Line 64">
              <a:extLst>
                <a:ext uri="{FF2B5EF4-FFF2-40B4-BE49-F238E27FC236}">
                  <a16:creationId xmlns:a16="http://schemas.microsoft.com/office/drawing/2014/main" id="{71B711E8-D1E6-51B8-8BE0-7B130C9575BD}"/>
                </a:ext>
              </a:extLst>
            </p:cNvPr>
            <p:cNvSpPr>
              <a:spLocks noChangeShapeType="1"/>
            </p:cNvSpPr>
            <p:nvPr/>
          </p:nvSpPr>
          <p:spPr bwMode="auto">
            <a:xfrm>
              <a:off x="2928" y="3600"/>
              <a:ext cx="528" cy="1"/>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29" name="Line 65">
              <a:extLst>
                <a:ext uri="{FF2B5EF4-FFF2-40B4-BE49-F238E27FC236}">
                  <a16:creationId xmlns:a16="http://schemas.microsoft.com/office/drawing/2014/main" id="{B0D7978B-8ECB-C516-37D4-53D48C86BC5C}"/>
                </a:ext>
              </a:extLst>
            </p:cNvPr>
            <p:cNvSpPr>
              <a:spLocks noChangeShapeType="1"/>
            </p:cNvSpPr>
            <p:nvPr/>
          </p:nvSpPr>
          <p:spPr bwMode="auto">
            <a:xfrm>
              <a:off x="3456" y="3600"/>
              <a:ext cx="960" cy="1"/>
            </a:xfrm>
            <a:prstGeom prst="line">
              <a:avLst/>
            </a:prstGeom>
            <a:noFill/>
            <a:ln w="762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30" name="Oval 66">
              <a:extLst>
                <a:ext uri="{FF2B5EF4-FFF2-40B4-BE49-F238E27FC236}">
                  <a16:creationId xmlns:a16="http://schemas.microsoft.com/office/drawing/2014/main" id="{3451EE97-5853-7404-192A-A903888C64E1}"/>
                </a:ext>
              </a:extLst>
            </p:cNvPr>
            <p:cNvSpPr>
              <a:spLocks noChangeArrowheads="1"/>
            </p:cNvSpPr>
            <p:nvPr/>
          </p:nvSpPr>
          <p:spPr bwMode="auto">
            <a:xfrm>
              <a:off x="3552" y="3504"/>
              <a:ext cx="144" cy="192"/>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31" name="AutoShape 67">
              <a:extLst>
                <a:ext uri="{FF2B5EF4-FFF2-40B4-BE49-F238E27FC236}">
                  <a16:creationId xmlns:a16="http://schemas.microsoft.com/office/drawing/2014/main" id="{1A1DA3C9-7904-DEE7-88D6-2EEB08B86185}"/>
                </a:ext>
              </a:extLst>
            </p:cNvPr>
            <p:cNvSpPr>
              <a:spLocks noChangeArrowheads="1"/>
            </p:cNvSpPr>
            <p:nvPr/>
          </p:nvSpPr>
          <p:spPr bwMode="auto">
            <a:xfrm>
              <a:off x="3936" y="3456"/>
              <a:ext cx="240" cy="336"/>
            </a:xfrm>
            <a:prstGeom prst="irregularSeal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32" name="Line 68">
              <a:extLst>
                <a:ext uri="{FF2B5EF4-FFF2-40B4-BE49-F238E27FC236}">
                  <a16:creationId xmlns:a16="http://schemas.microsoft.com/office/drawing/2014/main" id="{48CB05D7-2C73-37B4-267D-1B8F2FF44640}"/>
                </a:ext>
              </a:extLst>
            </p:cNvPr>
            <p:cNvSpPr>
              <a:spLocks noChangeShapeType="1"/>
            </p:cNvSpPr>
            <p:nvPr/>
          </p:nvSpPr>
          <p:spPr bwMode="auto">
            <a:xfrm>
              <a:off x="4416" y="3600"/>
              <a:ext cx="960" cy="1"/>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33" name="Line 69">
              <a:extLst>
                <a:ext uri="{FF2B5EF4-FFF2-40B4-BE49-F238E27FC236}">
                  <a16:creationId xmlns:a16="http://schemas.microsoft.com/office/drawing/2014/main" id="{4A10789C-0A48-50CC-102F-60016C15BD61}"/>
                </a:ext>
              </a:extLst>
            </p:cNvPr>
            <p:cNvSpPr>
              <a:spLocks noChangeShapeType="1"/>
            </p:cNvSpPr>
            <p:nvPr/>
          </p:nvSpPr>
          <p:spPr bwMode="auto">
            <a:xfrm>
              <a:off x="2928" y="2928"/>
              <a:ext cx="528" cy="1"/>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34" name="Line 70">
              <a:extLst>
                <a:ext uri="{FF2B5EF4-FFF2-40B4-BE49-F238E27FC236}">
                  <a16:creationId xmlns:a16="http://schemas.microsoft.com/office/drawing/2014/main" id="{87F74700-43F8-EC42-B4FA-46D4544BB64C}"/>
                </a:ext>
              </a:extLst>
            </p:cNvPr>
            <p:cNvSpPr>
              <a:spLocks noChangeShapeType="1"/>
            </p:cNvSpPr>
            <p:nvPr/>
          </p:nvSpPr>
          <p:spPr bwMode="auto">
            <a:xfrm>
              <a:off x="3456" y="2928"/>
              <a:ext cx="1536" cy="0"/>
            </a:xfrm>
            <a:prstGeom prst="line">
              <a:avLst/>
            </a:prstGeom>
            <a:noFill/>
            <a:ln w="762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35" name="Oval 71">
              <a:extLst>
                <a:ext uri="{FF2B5EF4-FFF2-40B4-BE49-F238E27FC236}">
                  <a16:creationId xmlns:a16="http://schemas.microsoft.com/office/drawing/2014/main" id="{CC7B1EB5-E814-88B3-E21A-FE273B8EF732}"/>
                </a:ext>
              </a:extLst>
            </p:cNvPr>
            <p:cNvSpPr>
              <a:spLocks noChangeArrowheads="1"/>
            </p:cNvSpPr>
            <p:nvPr/>
          </p:nvSpPr>
          <p:spPr bwMode="auto">
            <a:xfrm>
              <a:off x="3552" y="2832"/>
              <a:ext cx="144" cy="192"/>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36" name="AutoShape 72">
              <a:extLst>
                <a:ext uri="{FF2B5EF4-FFF2-40B4-BE49-F238E27FC236}">
                  <a16:creationId xmlns:a16="http://schemas.microsoft.com/office/drawing/2014/main" id="{6B018E41-3AFA-F0B1-6873-B86208627E7C}"/>
                </a:ext>
              </a:extLst>
            </p:cNvPr>
            <p:cNvSpPr>
              <a:spLocks noChangeArrowheads="1"/>
            </p:cNvSpPr>
            <p:nvPr/>
          </p:nvSpPr>
          <p:spPr bwMode="auto">
            <a:xfrm>
              <a:off x="3936" y="2784"/>
              <a:ext cx="240" cy="336"/>
            </a:xfrm>
            <a:prstGeom prst="irregularSeal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37" name="Oval 73">
              <a:extLst>
                <a:ext uri="{FF2B5EF4-FFF2-40B4-BE49-F238E27FC236}">
                  <a16:creationId xmlns:a16="http://schemas.microsoft.com/office/drawing/2014/main" id="{CD203332-56E2-4F0C-C31A-B9C85DE5BB2E}"/>
                </a:ext>
              </a:extLst>
            </p:cNvPr>
            <p:cNvSpPr>
              <a:spLocks noChangeArrowheads="1"/>
            </p:cNvSpPr>
            <p:nvPr/>
          </p:nvSpPr>
          <p:spPr bwMode="auto">
            <a:xfrm>
              <a:off x="4656" y="2832"/>
              <a:ext cx="144" cy="192"/>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38" name="Line 74">
              <a:extLst>
                <a:ext uri="{FF2B5EF4-FFF2-40B4-BE49-F238E27FC236}">
                  <a16:creationId xmlns:a16="http://schemas.microsoft.com/office/drawing/2014/main" id="{42B5A481-781F-D931-ACE9-F08DAA3C3A1D}"/>
                </a:ext>
              </a:extLst>
            </p:cNvPr>
            <p:cNvSpPr>
              <a:spLocks noChangeShapeType="1"/>
            </p:cNvSpPr>
            <p:nvPr/>
          </p:nvSpPr>
          <p:spPr bwMode="auto">
            <a:xfrm>
              <a:off x="4992" y="2928"/>
              <a:ext cx="384"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4939" name="Text Box 75">
              <a:extLst>
                <a:ext uri="{FF2B5EF4-FFF2-40B4-BE49-F238E27FC236}">
                  <a16:creationId xmlns:a16="http://schemas.microsoft.com/office/drawing/2014/main" id="{2C5DD824-E1AB-3A91-5405-41DFF0C8A628}"/>
                </a:ext>
              </a:extLst>
            </p:cNvPr>
            <p:cNvSpPr txBox="1">
              <a:spLocks noChangeArrowheads="1"/>
            </p:cNvSpPr>
            <p:nvPr/>
          </p:nvSpPr>
          <p:spPr bwMode="auto">
            <a:xfrm>
              <a:off x="0" y="2544"/>
              <a:ext cx="816"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baseline="0"/>
                <a:t>1,000 gens. ago</a:t>
              </a:r>
              <a:endParaRPr lang="en-US" altLang="en-US" sz="1600" baseline="0"/>
            </a:p>
          </p:txBody>
        </p:sp>
      </p:grpSp>
      <p:sp>
        <p:nvSpPr>
          <p:cNvPr id="804942" name="Rectangle 78">
            <a:extLst>
              <a:ext uri="{FF2B5EF4-FFF2-40B4-BE49-F238E27FC236}">
                <a16:creationId xmlns:a16="http://schemas.microsoft.com/office/drawing/2014/main" id="{B8B8C1EA-0547-0600-B3E9-2E1749558338}"/>
              </a:ext>
            </a:extLst>
          </p:cNvPr>
          <p:cNvSpPr>
            <a:spLocks noGrp="1" noChangeArrowheads="1"/>
          </p:cNvSpPr>
          <p:nvPr>
            <p:ph type="title"/>
          </p:nvPr>
        </p:nvSpPr>
        <p:spPr>
          <a:xfrm>
            <a:off x="381000" y="228600"/>
            <a:ext cx="8229600" cy="1219200"/>
          </a:xfrm>
          <a:noFill/>
          <a:ln/>
        </p:spPr>
        <p:txBody>
          <a:bodyPr/>
          <a:lstStyle/>
          <a:p>
            <a:r>
              <a:rPr lang="en-US" altLang="en-US" b="1"/>
              <a:t>Extent of Linkage Disequilibrium</a:t>
            </a: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049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80489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80488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804916"/>
                                        </p:tgtEl>
                                        <p:attrNameLst>
                                          <p:attrName>style.visibility</p:attrName>
                                        </p:attrNameLst>
                                      </p:cBhvr>
                                      <p:to>
                                        <p:strVal val="visible"/>
                                      </p:to>
                                    </p:set>
                                    <p:animEffect transition="in" filter="wipe(up)">
                                      <p:cBhvr>
                                        <p:cTn id="19" dur="500"/>
                                        <p:tgtEl>
                                          <p:spTgt spid="804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4" name="Rectangle 2">
            <a:extLst>
              <a:ext uri="{FF2B5EF4-FFF2-40B4-BE49-F238E27FC236}">
                <a16:creationId xmlns:a16="http://schemas.microsoft.com/office/drawing/2014/main" id="{8A31F46E-8785-B860-CF55-FF26EA3EA804}"/>
              </a:ext>
            </a:extLst>
          </p:cNvPr>
          <p:cNvSpPr>
            <a:spLocks noGrp="1" noChangeArrowheads="1"/>
          </p:cNvSpPr>
          <p:nvPr>
            <p:ph type="title"/>
          </p:nvPr>
        </p:nvSpPr>
        <p:spPr/>
        <p:txBody>
          <a:bodyPr/>
          <a:lstStyle/>
          <a:p>
            <a:r>
              <a:rPr lang="en-US" altLang="en-US" b="1"/>
              <a:t>A Data Compression Problem</a:t>
            </a:r>
            <a:endParaRPr lang="en-US" altLang="en-US"/>
          </a:p>
        </p:txBody>
      </p:sp>
      <p:sp>
        <p:nvSpPr>
          <p:cNvPr id="806917" name="Text Box 5">
            <a:extLst>
              <a:ext uri="{FF2B5EF4-FFF2-40B4-BE49-F238E27FC236}">
                <a16:creationId xmlns:a16="http://schemas.microsoft.com/office/drawing/2014/main" id="{25934EFB-C83F-B483-B608-3568DF7F59A0}"/>
              </a:ext>
            </a:extLst>
          </p:cNvPr>
          <p:cNvSpPr txBox="1">
            <a:spLocks noChangeArrowheads="1"/>
          </p:cNvSpPr>
          <p:nvPr>
            <p:ph type="body" idx="1"/>
          </p:nvPr>
        </p:nvSpPr>
        <p:spPr>
          <a:noFill/>
          <a:ln/>
        </p:spPr>
        <p:txBody>
          <a:bodyPr/>
          <a:lstStyle/>
          <a:p>
            <a:pPr>
              <a:spcBef>
                <a:spcPct val="0"/>
              </a:spcBef>
              <a:buClrTx/>
              <a:buSzTx/>
              <a:buFontTx/>
              <a:buNone/>
            </a:pPr>
            <a:endParaRPr lang="en-US" altLang="en-US" sz="4000">
              <a:solidFill>
                <a:srgbClr val="FF0000"/>
              </a:solidFill>
              <a:latin typeface="Impact" panose="020B0806030902050204" pitchFamily="34" charset="0"/>
            </a:endParaRPr>
          </a:p>
          <a:p>
            <a:pPr>
              <a:spcBef>
                <a:spcPct val="0"/>
              </a:spcBef>
              <a:buClrTx/>
              <a:buSzTx/>
              <a:buFontTx/>
              <a:buNone/>
            </a:pPr>
            <a:endParaRPr lang="en-US" altLang="en-US" sz="4000">
              <a:solidFill>
                <a:srgbClr val="FF0000"/>
              </a:solidFill>
              <a:latin typeface="Impact" panose="020B0806030902050204" pitchFamily="34" charset="0"/>
            </a:endParaRPr>
          </a:p>
          <a:p>
            <a:pPr>
              <a:spcBef>
                <a:spcPct val="0"/>
              </a:spcBef>
              <a:buClrTx/>
              <a:buSzTx/>
              <a:buFontTx/>
              <a:buNone/>
            </a:pPr>
            <a:endParaRPr lang="en-US" altLang="en-US" sz="4000">
              <a:solidFill>
                <a:srgbClr val="FF0000"/>
              </a:solidFill>
              <a:latin typeface="Impact" panose="020B0806030902050204" pitchFamily="34" charset="0"/>
            </a:endParaRPr>
          </a:p>
          <a:p>
            <a:pPr>
              <a:spcBef>
                <a:spcPct val="0"/>
              </a:spcBef>
              <a:buClrTx/>
              <a:buSzTx/>
              <a:buFontTx/>
              <a:buNone/>
            </a:pPr>
            <a:r>
              <a:rPr lang="en-US" altLang="en-US" sz="4000">
                <a:solidFill>
                  <a:srgbClr val="FF0000"/>
                </a:solidFill>
                <a:latin typeface="Impact" panose="020B0806030902050204" pitchFamily="34" charset="0"/>
              </a:rPr>
              <a:t>The Minimum Informative Subset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0" name="Rectangle 2">
            <a:extLst>
              <a:ext uri="{FF2B5EF4-FFF2-40B4-BE49-F238E27FC236}">
                <a16:creationId xmlns:a16="http://schemas.microsoft.com/office/drawing/2014/main" id="{1D99A653-70E8-E413-FBA8-E62D83D3C653}"/>
              </a:ext>
            </a:extLst>
          </p:cNvPr>
          <p:cNvSpPr>
            <a:spLocks noGrp="1" noChangeArrowheads="1"/>
          </p:cNvSpPr>
          <p:nvPr>
            <p:ph type="title"/>
          </p:nvPr>
        </p:nvSpPr>
        <p:spPr/>
        <p:txBody>
          <a:bodyPr/>
          <a:lstStyle/>
          <a:p>
            <a:r>
              <a:rPr lang="en-US" altLang="en-US" b="1"/>
              <a:t>A Data Compression Problem</a:t>
            </a:r>
          </a:p>
        </p:txBody>
      </p:sp>
      <p:sp>
        <p:nvSpPr>
          <p:cNvPr id="1015811" name="Rectangle 3">
            <a:extLst>
              <a:ext uri="{FF2B5EF4-FFF2-40B4-BE49-F238E27FC236}">
                <a16:creationId xmlns:a16="http://schemas.microsoft.com/office/drawing/2014/main" id="{1CFAB514-4EB8-4A36-FFDB-99184582E20F}"/>
              </a:ext>
            </a:extLst>
          </p:cNvPr>
          <p:cNvSpPr>
            <a:spLocks noGrp="1" noChangeArrowheads="1"/>
          </p:cNvSpPr>
          <p:nvPr>
            <p:ph type="body" idx="1"/>
          </p:nvPr>
        </p:nvSpPr>
        <p:spPr/>
        <p:txBody>
          <a:bodyPr/>
          <a:lstStyle/>
          <a:p>
            <a:pPr marL="292100" indent="-292100">
              <a:lnSpc>
                <a:spcPct val="90000"/>
              </a:lnSpc>
            </a:pPr>
            <a:r>
              <a:rPr lang="en-US" altLang="en-US" sz="2200"/>
              <a:t>Select SNPs to use in an association study</a:t>
            </a:r>
          </a:p>
          <a:p>
            <a:pPr marL="685800" lvl="1" indent="-279400">
              <a:lnSpc>
                <a:spcPct val="90000"/>
              </a:lnSpc>
            </a:pPr>
            <a:r>
              <a:rPr lang="en-US" altLang="en-US" sz="2000"/>
              <a:t>Would like to associate single nucleotide polymorphisms (SNPs) with disease.</a:t>
            </a:r>
          </a:p>
          <a:p>
            <a:pPr marL="685800" lvl="1" indent="-279400">
              <a:lnSpc>
                <a:spcPct val="90000"/>
              </a:lnSpc>
            </a:pPr>
            <a:endParaRPr lang="en-US" altLang="en-US" sz="2000"/>
          </a:p>
          <a:p>
            <a:pPr marL="292100" indent="-292100">
              <a:lnSpc>
                <a:spcPct val="90000"/>
              </a:lnSpc>
            </a:pPr>
            <a:r>
              <a:rPr lang="en-US" altLang="en-US" sz="2200"/>
              <a:t>Very large number of candidate SNPs</a:t>
            </a:r>
          </a:p>
          <a:p>
            <a:pPr marL="685800" lvl="1" indent="-279400">
              <a:lnSpc>
                <a:spcPct val="90000"/>
              </a:lnSpc>
            </a:pPr>
            <a:r>
              <a:rPr lang="en-US" altLang="en-US" sz="2000"/>
              <a:t>Chromosome wide studies, whole genome-scans</a:t>
            </a:r>
          </a:p>
          <a:p>
            <a:pPr marL="685800" lvl="1" indent="-279400">
              <a:lnSpc>
                <a:spcPct val="90000"/>
              </a:lnSpc>
            </a:pPr>
            <a:r>
              <a:rPr lang="en-US" altLang="en-US" sz="2000"/>
              <a:t>For cost effectiveness, select only a subset.</a:t>
            </a:r>
          </a:p>
          <a:p>
            <a:pPr marL="292100" indent="-292100">
              <a:lnSpc>
                <a:spcPct val="90000"/>
              </a:lnSpc>
            </a:pPr>
            <a:endParaRPr lang="en-US" altLang="en-US" sz="2200"/>
          </a:p>
          <a:p>
            <a:pPr marL="292100" indent="-292100">
              <a:lnSpc>
                <a:spcPct val="90000"/>
              </a:lnSpc>
            </a:pPr>
            <a:r>
              <a:rPr lang="en-US" altLang="en-US" sz="2200"/>
              <a:t>Closely spaced SNPs are highly correlated</a:t>
            </a:r>
          </a:p>
          <a:p>
            <a:pPr marL="685800" lvl="1" indent="-279400">
              <a:lnSpc>
                <a:spcPct val="90000"/>
              </a:lnSpc>
            </a:pPr>
            <a:r>
              <a:rPr lang="en-US" altLang="en-US" sz="2000"/>
              <a:t>It is less likely that there has been a recombination between two SNPs if they are close to each other.</a:t>
            </a:r>
          </a:p>
          <a:p>
            <a:pPr marL="685800" lvl="1" indent="-279400">
              <a:lnSpc>
                <a:spcPct val="90000"/>
              </a:lnSpc>
            </a:pPr>
            <a:endParaRPr lang="en-US" altLang="en-US" sz="2000"/>
          </a:p>
        </p:txBody>
      </p:sp>
    </p:spTree>
  </p:cSld>
  <p:clrMapOvr>
    <a:masterClrMapping/>
  </p:clrMapOvr>
  <p:transition spd="med">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058" name="Rectangle 2">
            <a:extLst>
              <a:ext uri="{FF2B5EF4-FFF2-40B4-BE49-F238E27FC236}">
                <a16:creationId xmlns:a16="http://schemas.microsoft.com/office/drawing/2014/main" id="{CC9C7E19-6504-F401-66B2-8E7EF8491C45}"/>
              </a:ext>
            </a:extLst>
          </p:cNvPr>
          <p:cNvSpPr>
            <a:spLocks noGrp="1" noChangeArrowheads="1"/>
          </p:cNvSpPr>
          <p:nvPr>
            <p:ph type="title"/>
          </p:nvPr>
        </p:nvSpPr>
        <p:spPr/>
        <p:txBody>
          <a:bodyPr/>
          <a:lstStyle/>
          <a:p>
            <a:r>
              <a:rPr lang="hr-HR" altLang="en-US" b="1"/>
              <a:t>Association studies</a:t>
            </a:r>
            <a:endParaRPr lang="en-GB" altLang="en-US"/>
          </a:p>
        </p:txBody>
      </p:sp>
      <p:grpSp>
        <p:nvGrpSpPr>
          <p:cNvPr id="813059" name="Group 3">
            <a:extLst>
              <a:ext uri="{FF2B5EF4-FFF2-40B4-BE49-F238E27FC236}">
                <a16:creationId xmlns:a16="http://schemas.microsoft.com/office/drawing/2014/main" id="{4689B6DF-F724-3685-D82D-3A50B1F25AD4}"/>
              </a:ext>
            </a:extLst>
          </p:cNvPr>
          <p:cNvGrpSpPr>
            <a:grpSpLocks/>
          </p:cNvGrpSpPr>
          <p:nvPr/>
        </p:nvGrpSpPr>
        <p:grpSpPr bwMode="auto">
          <a:xfrm>
            <a:off x="1143000" y="1443038"/>
            <a:ext cx="7688263" cy="5207000"/>
            <a:chOff x="594" y="813"/>
            <a:chExt cx="4843" cy="3280"/>
          </a:xfrm>
        </p:grpSpPr>
        <p:sp>
          <p:nvSpPr>
            <p:cNvPr id="813060" name="Rectangle 4">
              <a:extLst>
                <a:ext uri="{FF2B5EF4-FFF2-40B4-BE49-F238E27FC236}">
                  <a16:creationId xmlns:a16="http://schemas.microsoft.com/office/drawing/2014/main" id="{4603E538-2E65-F301-B761-A3E2DE057E60}"/>
                </a:ext>
              </a:extLst>
            </p:cNvPr>
            <p:cNvSpPr>
              <a:spLocks noChangeArrowheads="1"/>
            </p:cNvSpPr>
            <p:nvPr/>
          </p:nvSpPr>
          <p:spPr bwMode="auto">
            <a:xfrm>
              <a:off x="1023" y="1680"/>
              <a:ext cx="82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altLang="en-US" baseline="0">
                  <a:solidFill>
                    <a:srgbClr val="000099"/>
                  </a:solidFill>
                </a:rPr>
                <a:t>Disease</a:t>
              </a:r>
            </a:p>
            <a:p>
              <a:pPr algn="ctr" eaLnBrk="0" hangingPunct="0"/>
              <a:r>
                <a:rPr lang="en-US" altLang="en-US" baseline="0">
                  <a:solidFill>
                    <a:srgbClr val="000099"/>
                  </a:solidFill>
                </a:rPr>
                <a:t>Responder</a:t>
              </a:r>
            </a:p>
          </p:txBody>
        </p:sp>
        <p:sp>
          <p:nvSpPr>
            <p:cNvPr id="813061" name="Rectangle 5">
              <a:extLst>
                <a:ext uri="{FF2B5EF4-FFF2-40B4-BE49-F238E27FC236}">
                  <a16:creationId xmlns:a16="http://schemas.microsoft.com/office/drawing/2014/main" id="{5DE4E1E8-8A90-C3A1-D5B3-888512DED70A}"/>
                </a:ext>
              </a:extLst>
            </p:cNvPr>
            <p:cNvSpPr>
              <a:spLocks noChangeArrowheads="1"/>
            </p:cNvSpPr>
            <p:nvPr/>
          </p:nvSpPr>
          <p:spPr bwMode="auto">
            <a:xfrm>
              <a:off x="3659" y="1664"/>
              <a:ext cx="1077"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altLang="en-US" baseline="0">
                  <a:solidFill>
                    <a:srgbClr val="000099"/>
                  </a:solidFill>
                </a:rPr>
                <a:t>Control</a:t>
              </a:r>
            </a:p>
            <a:p>
              <a:pPr algn="ctr" eaLnBrk="0" hangingPunct="0"/>
              <a:r>
                <a:rPr lang="en-US" altLang="en-US" baseline="0">
                  <a:solidFill>
                    <a:srgbClr val="000099"/>
                  </a:solidFill>
                </a:rPr>
                <a:t>Non-responder</a:t>
              </a:r>
            </a:p>
          </p:txBody>
        </p:sp>
        <p:sp>
          <p:nvSpPr>
            <p:cNvPr id="813062" name="Rectangle 6">
              <a:extLst>
                <a:ext uri="{FF2B5EF4-FFF2-40B4-BE49-F238E27FC236}">
                  <a16:creationId xmlns:a16="http://schemas.microsoft.com/office/drawing/2014/main" id="{43D1522D-567D-2F70-8C72-0689FFEE8B6A}"/>
                </a:ext>
              </a:extLst>
            </p:cNvPr>
            <p:cNvSpPr>
              <a:spLocks noChangeArrowheads="1"/>
            </p:cNvSpPr>
            <p:nvPr/>
          </p:nvSpPr>
          <p:spPr bwMode="auto">
            <a:xfrm>
              <a:off x="1608" y="2011"/>
              <a:ext cx="5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altLang="en-US" baseline="0">
                  <a:solidFill>
                    <a:srgbClr val="000099"/>
                  </a:solidFill>
                </a:rPr>
                <a:t>Allele 0</a:t>
              </a:r>
            </a:p>
          </p:txBody>
        </p:sp>
        <p:sp>
          <p:nvSpPr>
            <p:cNvPr id="813063" name="Rectangle 7">
              <a:extLst>
                <a:ext uri="{FF2B5EF4-FFF2-40B4-BE49-F238E27FC236}">
                  <a16:creationId xmlns:a16="http://schemas.microsoft.com/office/drawing/2014/main" id="{3B54B9BA-D07D-07AC-03B2-4E84977FFC82}"/>
                </a:ext>
              </a:extLst>
            </p:cNvPr>
            <p:cNvSpPr>
              <a:spLocks noChangeArrowheads="1"/>
            </p:cNvSpPr>
            <p:nvPr/>
          </p:nvSpPr>
          <p:spPr bwMode="auto">
            <a:xfrm>
              <a:off x="3162" y="2011"/>
              <a:ext cx="5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altLang="en-US" baseline="0">
                  <a:solidFill>
                    <a:srgbClr val="000099"/>
                  </a:solidFill>
                </a:rPr>
                <a:t>Allele 1</a:t>
              </a:r>
            </a:p>
          </p:txBody>
        </p:sp>
        <p:sp>
          <p:nvSpPr>
            <p:cNvPr id="813064" name="Rectangle 8">
              <a:extLst>
                <a:ext uri="{FF2B5EF4-FFF2-40B4-BE49-F238E27FC236}">
                  <a16:creationId xmlns:a16="http://schemas.microsoft.com/office/drawing/2014/main" id="{4B085E44-47B4-D6D3-E725-97F38D7BFE8C}"/>
                </a:ext>
              </a:extLst>
            </p:cNvPr>
            <p:cNvSpPr>
              <a:spLocks noChangeArrowheads="1"/>
            </p:cNvSpPr>
            <p:nvPr/>
          </p:nvSpPr>
          <p:spPr bwMode="auto">
            <a:xfrm>
              <a:off x="2418" y="1540"/>
              <a:ext cx="228" cy="1129"/>
            </a:xfrm>
            <a:prstGeom prst="rect">
              <a:avLst/>
            </a:prstGeom>
            <a:solidFill>
              <a:srgbClr val="CC66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65" name="Rectangle 9">
              <a:extLst>
                <a:ext uri="{FF2B5EF4-FFF2-40B4-BE49-F238E27FC236}">
                  <a16:creationId xmlns:a16="http://schemas.microsoft.com/office/drawing/2014/main" id="{C5BAB2CD-AC9C-5BAE-F24E-53E06FBA831D}"/>
                </a:ext>
              </a:extLst>
            </p:cNvPr>
            <p:cNvSpPr>
              <a:spLocks noChangeArrowheads="1"/>
            </p:cNvSpPr>
            <p:nvPr/>
          </p:nvSpPr>
          <p:spPr bwMode="auto">
            <a:xfrm>
              <a:off x="2463" y="2104"/>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66" name="Rectangle 10">
              <a:extLst>
                <a:ext uri="{FF2B5EF4-FFF2-40B4-BE49-F238E27FC236}">
                  <a16:creationId xmlns:a16="http://schemas.microsoft.com/office/drawing/2014/main" id="{D76E57F8-81AB-3792-EF96-6547337EFF9E}"/>
                </a:ext>
              </a:extLst>
            </p:cNvPr>
            <p:cNvSpPr>
              <a:spLocks noChangeArrowheads="1"/>
            </p:cNvSpPr>
            <p:nvPr/>
          </p:nvSpPr>
          <p:spPr bwMode="auto">
            <a:xfrm>
              <a:off x="2783" y="1540"/>
              <a:ext cx="228" cy="1129"/>
            </a:xfrm>
            <a:prstGeom prst="rect">
              <a:avLst/>
            </a:prstGeom>
            <a:solidFill>
              <a:srgbClr val="CC66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67" name="AutoShape 11">
              <a:extLst>
                <a:ext uri="{FF2B5EF4-FFF2-40B4-BE49-F238E27FC236}">
                  <a16:creationId xmlns:a16="http://schemas.microsoft.com/office/drawing/2014/main" id="{8F915815-6012-8BF4-4E0A-88955203009D}"/>
                </a:ext>
              </a:extLst>
            </p:cNvPr>
            <p:cNvSpPr>
              <a:spLocks noChangeArrowheads="1"/>
            </p:cNvSpPr>
            <p:nvPr/>
          </p:nvSpPr>
          <p:spPr bwMode="auto">
            <a:xfrm>
              <a:off x="2829" y="2053"/>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68" name="Oval 12">
              <a:extLst>
                <a:ext uri="{FF2B5EF4-FFF2-40B4-BE49-F238E27FC236}">
                  <a16:creationId xmlns:a16="http://schemas.microsoft.com/office/drawing/2014/main" id="{2C2DB7EB-F193-C216-B922-D47C3F2ED392}"/>
                </a:ext>
              </a:extLst>
            </p:cNvPr>
            <p:cNvSpPr>
              <a:spLocks noChangeArrowheads="1"/>
            </p:cNvSpPr>
            <p:nvPr/>
          </p:nvSpPr>
          <p:spPr bwMode="auto">
            <a:xfrm>
              <a:off x="594" y="2913"/>
              <a:ext cx="1369" cy="1180"/>
            </a:xfrm>
            <a:prstGeom prst="ellipse">
              <a:avLst/>
            </a:prstGeom>
            <a:solidFill>
              <a:srgbClr val="969696"/>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69" name="Rectangle 13">
              <a:extLst>
                <a:ext uri="{FF2B5EF4-FFF2-40B4-BE49-F238E27FC236}">
                  <a16:creationId xmlns:a16="http://schemas.microsoft.com/office/drawing/2014/main" id="{8C1B811A-1618-AD69-CBF4-96CE36909AD7}"/>
                </a:ext>
              </a:extLst>
            </p:cNvPr>
            <p:cNvSpPr>
              <a:spLocks noChangeArrowheads="1"/>
            </p:cNvSpPr>
            <p:nvPr/>
          </p:nvSpPr>
          <p:spPr bwMode="auto">
            <a:xfrm>
              <a:off x="1598" y="3272"/>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0" name="Rectangle 14">
              <a:extLst>
                <a:ext uri="{FF2B5EF4-FFF2-40B4-BE49-F238E27FC236}">
                  <a16:creationId xmlns:a16="http://schemas.microsoft.com/office/drawing/2014/main" id="{9D978A2F-D07C-F671-82F3-7A559D1E976B}"/>
                </a:ext>
              </a:extLst>
            </p:cNvPr>
            <p:cNvSpPr>
              <a:spLocks noChangeArrowheads="1"/>
            </p:cNvSpPr>
            <p:nvPr/>
          </p:nvSpPr>
          <p:spPr bwMode="auto">
            <a:xfrm>
              <a:off x="730" y="3477"/>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1" name="Rectangle 15">
              <a:extLst>
                <a:ext uri="{FF2B5EF4-FFF2-40B4-BE49-F238E27FC236}">
                  <a16:creationId xmlns:a16="http://schemas.microsoft.com/office/drawing/2014/main" id="{844D9DEC-8C5A-FCC1-6215-23076F89DAC5}"/>
                </a:ext>
              </a:extLst>
            </p:cNvPr>
            <p:cNvSpPr>
              <a:spLocks noChangeArrowheads="1"/>
            </p:cNvSpPr>
            <p:nvPr/>
          </p:nvSpPr>
          <p:spPr bwMode="auto">
            <a:xfrm>
              <a:off x="959" y="3375"/>
              <a:ext cx="137" cy="102"/>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2" name="Rectangle 16">
              <a:extLst>
                <a:ext uri="{FF2B5EF4-FFF2-40B4-BE49-F238E27FC236}">
                  <a16:creationId xmlns:a16="http://schemas.microsoft.com/office/drawing/2014/main" id="{3D5FD8A3-9072-2906-C453-46026607F4FC}"/>
                </a:ext>
              </a:extLst>
            </p:cNvPr>
            <p:cNvSpPr>
              <a:spLocks noChangeArrowheads="1"/>
            </p:cNvSpPr>
            <p:nvPr/>
          </p:nvSpPr>
          <p:spPr bwMode="auto">
            <a:xfrm>
              <a:off x="1187" y="3426"/>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3" name="Rectangle 17">
              <a:extLst>
                <a:ext uri="{FF2B5EF4-FFF2-40B4-BE49-F238E27FC236}">
                  <a16:creationId xmlns:a16="http://schemas.microsoft.com/office/drawing/2014/main" id="{6A823A22-DAF8-CD93-2925-EF935A38A5A8}"/>
                </a:ext>
              </a:extLst>
            </p:cNvPr>
            <p:cNvSpPr>
              <a:spLocks noChangeArrowheads="1"/>
            </p:cNvSpPr>
            <p:nvPr/>
          </p:nvSpPr>
          <p:spPr bwMode="auto">
            <a:xfrm>
              <a:off x="1598" y="3118"/>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4" name="Rectangle 18">
              <a:extLst>
                <a:ext uri="{FF2B5EF4-FFF2-40B4-BE49-F238E27FC236}">
                  <a16:creationId xmlns:a16="http://schemas.microsoft.com/office/drawing/2014/main" id="{46C5507E-CAA0-0349-88C3-4C93603E2AB0}"/>
                </a:ext>
              </a:extLst>
            </p:cNvPr>
            <p:cNvSpPr>
              <a:spLocks noChangeArrowheads="1"/>
            </p:cNvSpPr>
            <p:nvPr/>
          </p:nvSpPr>
          <p:spPr bwMode="auto">
            <a:xfrm>
              <a:off x="1187" y="2964"/>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5" name="Rectangle 19">
              <a:extLst>
                <a:ext uri="{FF2B5EF4-FFF2-40B4-BE49-F238E27FC236}">
                  <a16:creationId xmlns:a16="http://schemas.microsoft.com/office/drawing/2014/main" id="{81D4BE00-6E18-973A-3E4D-E5102B67E9B8}"/>
                </a:ext>
              </a:extLst>
            </p:cNvPr>
            <p:cNvSpPr>
              <a:spLocks noChangeArrowheads="1"/>
            </p:cNvSpPr>
            <p:nvPr/>
          </p:nvSpPr>
          <p:spPr bwMode="auto">
            <a:xfrm>
              <a:off x="1415" y="3015"/>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6" name="AutoShape 20">
              <a:extLst>
                <a:ext uri="{FF2B5EF4-FFF2-40B4-BE49-F238E27FC236}">
                  <a16:creationId xmlns:a16="http://schemas.microsoft.com/office/drawing/2014/main" id="{42E2FD98-3A85-B789-4A77-5D4921B8ACE2}"/>
                </a:ext>
              </a:extLst>
            </p:cNvPr>
            <p:cNvSpPr>
              <a:spLocks noChangeArrowheads="1"/>
            </p:cNvSpPr>
            <p:nvPr/>
          </p:nvSpPr>
          <p:spPr bwMode="auto">
            <a:xfrm>
              <a:off x="1187" y="3580"/>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7" name="AutoShape 21">
              <a:extLst>
                <a:ext uri="{FF2B5EF4-FFF2-40B4-BE49-F238E27FC236}">
                  <a16:creationId xmlns:a16="http://schemas.microsoft.com/office/drawing/2014/main" id="{EB6C405E-8F7F-7911-6091-B60D8E5BCE3F}"/>
                </a:ext>
              </a:extLst>
            </p:cNvPr>
            <p:cNvSpPr>
              <a:spLocks noChangeArrowheads="1"/>
            </p:cNvSpPr>
            <p:nvPr/>
          </p:nvSpPr>
          <p:spPr bwMode="auto">
            <a:xfrm>
              <a:off x="776" y="3118"/>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8" name="AutoShape 22">
              <a:extLst>
                <a:ext uri="{FF2B5EF4-FFF2-40B4-BE49-F238E27FC236}">
                  <a16:creationId xmlns:a16="http://schemas.microsoft.com/office/drawing/2014/main" id="{CB3C5D02-C15D-0F0A-8EF6-A9C44353A399}"/>
                </a:ext>
              </a:extLst>
            </p:cNvPr>
            <p:cNvSpPr>
              <a:spLocks noChangeArrowheads="1"/>
            </p:cNvSpPr>
            <p:nvPr/>
          </p:nvSpPr>
          <p:spPr bwMode="auto">
            <a:xfrm>
              <a:off x="1415" y="3683"/>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9" name="AutoShape 23">
              <a:extLst>
                <a:ext uri="{FF2B5EF4-FFF2-40B4-BE49-F238E27FC236}">
                  <a16:creationId xmlns:a16="http://schemas.microsoft.com/office/drawing/2014/main" id="{DD2423FF-1E3E-F431-EF96-983BF0F25DC2}"/>
                </a:ext>
              </a:extLst>
            </p:cNvPr>
            <p:cNvSpPr>
              <a:spLocks noChangeArrowheads="1"/>
            </p:cNvSpPr>
            <p:nvPr/>
          </p:nvSpPr>
          <p:spPr bwMode="auto">
            <a:xfrm>
              <a:off x="959" y="3169"/>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80" name="Rectangle 24">
              <a:extLst>
                <a:ext uri="{FF2B5EF4-FFF2-40B4-BE49-F238E27FC236}">
                  <a16:creationId xmlns:a16="http://schemas.microsoft.com/office/drawing/2014/main" id="{C8AC1C5E-90C1-B243-568E-70DBF386EF86}"/>
                </a:ext>
              </a:extLst>
            </p:cNvPr>
            <p:cNvSpPr>
              <a:spLocks noChangeArrowheads="1"/>
            </p:cNvSpPr>
            <p:nvPr/>
          </p:nvSpPr>
          <p:spPr bwMode="auto">
            <a:xfrm>
              <a:off x="959" y="3529"/>
              <a:ext cx="137" cy="102"/>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81" name="Rectangle 25">
              <a:extLst>
                <a:ext uri="{FF2B5EF4-FFF2-40B4-BE49-F238E27FC236}">
                  <a16:creationId xmlns:a16="http://schemas.microsoft.com/office/drawing/2014/main" id="{764D53E5-741E-F498-F57E-28020FA6363E}"/>
                </a:ext>
              </a:extLst>
            </p:cNvPr>
            <p:cNvSpPr>
              <a:spLocks noChangeArrowheads="1"/>
            </p:cNvSpPr>
            <p:nvPr/>
          </p:nvSpPr>
          <p:spPr bwMode="auto">
            <a:xfrm>
              <a:off x="1415" y="3529"/>
              <a:ext cx="137" cy="102"/>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82" name="Rectangle 26">
              <a:extLst>
                <a:ext uri="{FF2B5EF4-FFF2-40B4-BE49-F238E27FC236}">
                  <a16:creationId xmlns:a16="http://schemas.microsoft.com/office/drawing/2014/main" id="{6E1AED01-1312-CCAA-B8E1-35CCA971F892}"/>
                </a:ext>
              </a:extLst>
            </p:cNvPr>
            <p:cNvSpPr>
              <a:spLocks noChangeArrowheads="1"/>
            </p:cNvSpPr>
            <p:nvPr/>
          </p:nvSpPr>
          <p:spPr bwMode="auto">
            <a:xfrm>
              <a:off x="1415" y="3375"/>
              <a:ext cx="137" cy="102"/>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83" name="Rectangle 27">
              <a:extLst>
                <a:ext uri="{FF2B5EF4-FFF2-40B4-BE49-F238E27FC236}">
                  <a16:creationId xmlns:a16="http://schemas.microsoft.com/office/drawing/2014/main" id="{13BCEA62-DFB6-492A-AE39-9F220E1D4965}"/>
                </a:ext>
              </a:extLst>
            </p:cNvPr>
            <p:cNvSpPr>
              <a:spLocks noChangeArrowheads="1"/>
            </p:cNvSpPr>
            <p:nvPr/>
          </p:nvSpPr>
          <p:spPr bwMode="auto">
            <a:xfrm>
              <a:off x="959" y="3015"/>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84" name="Rectangle 28">
              <a:extLst>
                <a:ext uri="{FF2B5EF4-FFF2-40B4-BE49-F238E27FC236}">
                  <a16:creationId xmlns:a16="http://schemas.microsoft.com/office/drawing/2014/main" id="{EE244FD3-48D6-F1DC-A040-BF0001FD269B}"/>
                </a:ext>
              </a:extLst>
            </p:cNvPr>
            <p:cNvSpPr>
              <a:spLocks noChangeArrowheads="1"/>
            </p:cNvSpPr>
            <p:nvPr/>
          </p:nvSpPr>
          <p:spPr bwMode="auto">
            <a:xfrm>
              <a:off x="1187" y="3272"/>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85" name="Rectangle 29">
              <a:extLst>
                <a:ext uri="{FF2B5EF4-FFF2-40B4-BE49-F238E27FC236}">
                  <a16:creationId xmlns:a16="http://schemas.microsoft.com/office/drawing/2014/main" id="{91FB43A2-815C-6A14-5A70-D04CAA5B6896}"/>
                </a:ext>
              </a:extLst>
            </p:cNvPr>
            <p:cNvSpPr>
              <a:spLocks noChangeArrowheads="1"/>
            </p:cNvSpPr>
            <p:nvPr/>
          </p:nvSpPr>
          <p:spPr bwMode="auto">
            <a:xfrm>
              <a:off x="730" y="3323"/>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86" name="Rectangle 30">
              <a:extLst>
                <a:ext uri="{FF2B5EF4-FFF2-40B4-BE49-F238E27FC236}">
                  <a16:creationId xmlns:a16="http://schemas.microsoft.com/office/drawing/2014/main" id="{3B7B9956-8080-20B8-50C2-E6EDEB70F5B0}"/>
                </a:ext>
              </a:extLst>
            </p:cNvPr>
            <p:cNvSpPr>
              <a:spLocks noChangeArrowheads="1"/>
            </p:cNvSpPr>
            <p:nvPr/>
          </p:nvSpPr>
          <p:spPr bwMode="auto">
            <a:xfrm>
              <a:off x="1187" y="3118"/>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87" name="AutoShape 31">
              <a:extLst>
                <a:ext uri="{FF2B5EF4-FFF2-40B4-BE49-F238E27FC236}">
                  <a16:creationId xmlns:a16="http://schemas.microsoft.com/office/drawing/2014/main" id="{83BE93FF-ADFE-18E3-550D-D180ED022223}"/>
                </a:ext>
              </a:extLst>
            </p:cNvPr>
            <p:cNvSpPr>
              <a:spLocks noChangeArrowheads="1"/>
            </p:cNvSpPr>
            <p:nvPr/>
          </p:nvSpPr>
          <p:spPr bwMode="auto">
            <a:xfrm>
              <a:off x="1415" y="3169"/>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88" name="Rectangle 32">
              <a:extLst>
                <a:ext uri="{FF2B5EF4-FFF2-40B4-BE49-F238E27FC236}">
                  <a16:creationId xmlns:a16="http://schemas.microsoft.com/office/drawing/2014/main" id="{B20B19F0-53F7-EA22-1687-C47F0FAFCD49}"/>
                </a:ext>
              </a:extLst>
            </p:cNvPr>
            <p:cNvSpPr>
              <a:spLocks noChangeArrowheads="1"/>
            </p:cNvSpPr>
            <p:nvPr/>
          </p:nvSpPr>
          <p:spPr bwMode="auto">
            <a:xfrm>
              <a:off x="730" y="3631"/>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89" name="Rectangle 33">
              <a:extLst>
                <a:ext uri="{FF2B5EF4-FFF2-40B4-BE49-F238E27FC236}">
                  <a16:creationId xmlns:a16="http://schemas.microsoft.com/office/drawing/2014/main" id="{C1B43C34-070A-92BA-4ABF-12B118F9B3BF}"/>
                </a:ext>
              </a:extLst>
            </p:cNvPr>
            <p:cNvSpPr>
              <a:spLocks noChangeArrowheads="1"/>
            </p:cNvSpPr>
            <p:nvPr/>
          </p:nvSpPr>
          <p:spPr bwMode="auto">
            <a:xfrm>
              <a:off x="959" y="3683"/>
              <a:ext cx="137" cy="102"/>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90" name="AutoShape 34">
              <a:extLst>
                <a:ext uri="{FF2B5EF4-FFF2-40B4-BE49-F238E27FC236}">
                  <a16:creationId xmlns:a16="http://schemas.microsoft.com/office/drawing/2014/main" id="{9608BFF0-6C0D-793A-FA10-C098A25912A3}"/>
                </a:ext>
              </a:extLst>
            </p:cNvPr>
            <p:cNvSpPr>
              <a:spLocks noChangeArrowheads="1"/>
            </p:cNvSpPr>
            <p:nvPr/>
          </p:nvSpPr>
          <p:spPr bwMode="auto">
            <a:xfrm>
              <a:off x="1598" y="3734"/>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91" name="Rectangle 35">
              <a:extLst>
                <a:ext uri="{FF2B5EF4-FFF2-40B4-BE49-F238E27FC236}">
                  <a16:creationId xmlns:a16="http://schemas.microsoft.com/office/drawing/2014/main" id="{8938F900-D06B-C5FC-FEF1-CE575431235E}"/>
                </a:ext>
              </a:extLst>
            </p:cNvPr>
            <p:cNvSpPr>
              <a:spLocks noChangeArrowheads="1"/>
            </p:cNvSpPr>
            <p:nvPr/>
          </p:nvSpPr>
          <p:spPr bwMode="auto">
            <a:xfrm>
              <a:off x="959" y="3837"/>
              <a:ext cx="137" cy="102"/>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92" name="Rectangle 36">
              <a:extLst>
                <a:ext uri="{FF2B5EF4-FFF2-40B4-BE49-F238E27FC236}">
                  <a16:creationId xmlns:a16="http://schemas.microsoft.com/office/drawing/2014/main" id="{81BD0716-0EFC-22A6-6A7F-DCB85BDCA670}"/>
                </a:ext>
              </a:extLst>
            </p:cNvPr>
            <p:cNvSpPr>
              <a:spLocks noChangeArrowheads="1"/>
            </p:cNvSpPr>
            <p:nvPr/>
          </p:nvSpPr>
          <p:spPr bwMode="auto">
            <a:xfrm>
              <a:off x="1187" y="3785"/>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93" name="Rectangle 37">
              <a:extLst>
                <a:ext uri="{FF2B5EF4-FFF2-40B4-BE49-F238E27FC236}">
                  <a16:creationId xmlns:a16="http://schemas.microsoft.com/office/drawing/2014/main" id="{5E507708-4FD1-DCD2-1118-72867151CE45}"/>
                </a:ext>
              </a:extLst>
            </p:cNvPr>
            <p:cNvSpPr>
              <a:spLocks noChangeArrowheads="1"/>
            </p:cNvSpPr>
            <p:nvPr/>
          </p:nvSpPr>
          <p:spPr bwMode="auto">
            <a:xfrm>
              <a:off x="1187" y="3939"/>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94" name="Rectangle 38">
              <a:extLst>
                <a:ext uri="{FF2B5EF4-FFF2-40B4-BE49-F238E27FC236}">
                  <a16:creationId xmlns:a16="http://schemas.microsoft.com/office/drawing/2014/main" id="{B8D9F717-C21F-8A7E-30E3-72587130E8DC}"/>
                </a:ext>
              </a:extLst>
            </p:cNvPr>
            <p:cNvSpPr>
              <a:spLocks noChangeArrowheads="1"/>
            </p:cNvSpPr>
            <p:nvPr/>
          </p:nvSpPr>
          <p:spPr bwMode="auto">
            <a:xfrm>
              <a:off x="1415" y="3888"/>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95" name="Rectangle 39">
              <a:extLst>
                <a:ext uri="{FF2B5EF4-FFF2-40B4-BE49-F238E27FC236}">
                  <a16:creationId xmlns:a16="http://schemas.microsoft.com/office/drawing/2014/main" id="{BAD74A49-67E2-07F2-414A-55856946DF51}"/>
                </a:ext>
              </a:extLst>
            </p:cNvPr>
            <p:cNvSpPr>
              <a:spLocks noChangeArrowheads="1"/>
            </p:cNvSpPr>
            <p:nvPr/>
          </p:nvSpPr>
          <p:spPr bwMode="auto">
            <a:xfrm>
              <a:off x="1598" y="3580"/>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96" name="Rectangle 40">
              <a:extLst>
                <a:ext uri="{FF2B5EF4-FFF2-40B4-BE49-F238E27FC236}">
                  <a16:creationId xmlns:a16="http://schemas.microsoft.com/office/drawing/2014/main" id="{BC307601-B5B0-85DF-E286-66009479261B}"/>
                </a:ext>
              </a:extLst>
            </p:cNvPr>
            <p:cNvSpPr>
              <a:spLocks noChangeArrowheads="1"/>
            </p:cNvSpPr>
            <p:nvPr/>
          </p:nvSpPr>
          <p:spPr bwMode="auto">
            <a:xfrm>
              <a:off x="1598" y="3426"/>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97" name="AutoShape 41">
              <a:extLst>
                <a:ext uri="{FF2B5EF4-FFF2-40B4-BE49-F238E27FC236}">
                  <a16:creationId xmlns:a16="http://schemas.microsoft.com/office/drawing/2014/main" id="{6A333F6C-B0E6-489F-1375-CF161A324E9F}"/>
                </a:ext>
              </a:extLst>
            </p:cNvPr>
            <p:cNvSpPr>
              <a:spLocks noChangeArrowheads="1"/>
            </p:cNvSpPr>
            <p:nvPr/>
          </p:nvSpPr>
          <p:spPr bwMode="auto">
            <a:xfrm>
              <a:off x="1781" y="3426"/>
              <a:ext cx="136"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98" name="Oval 42">
              <a:extLst>
                <a:ext uri="{FF2B5EF4-FFF2-40B4-BE49-F238E27FC236}">
                  <a16:creationId xmlns:a16="http://schemas.microsoft.com/office/drawing/2014/main" id="{B3ABC1DF-611C-877F-4BC3-BE6478CF12E5}"/>
                </a:ext>
              </a:extLst>
            </p:cNvPr>
            <p:cNvSpPr>
              <a:spLocks noChangeArrowheads="1"/>
            </p:cNvSpPr>
            <p:nvPr/>
          </p:nvSpPr>
          <p:spPr bwMode="auto">
            <a:xfrm>
              <a:off x="3470" y="2913"/>
              <a:ext cx="1369" cy="1180"/>
            </a:xfrm>
            <a:prstGeom prst="ellipse">
              <a:avLst/>
            </a:prstGeom>
            <a:solidFill>
              <a:srgbClr val="969696"/>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99" name="Line 43">
              <a:extLst>
                <a:ext uri="{FF2B5EF4-FFF2-40B4-BE49-F238E27FC236}">
                  <a16:creationId xmlns:a16="http://schemas.microsoft.com/office/drawing/2014/main" id="{034F4A8F-70A6-4C58-3FAA-440EB53DDF4F}"/>
                </a:ext>
              </a:extLst>
            </p:cNvPr>
            <p:cNvSpPr>
              <a:spLocks noChangeShapeType="1"/>
            </p:cNvSpPr>
            <p:nvPr/>
          </p:nvSpPr>
          <p:spPr bwMode="auto">
            <a:xfrm flipH="1">
              <a:off x="1826" y="2310"/>
              <a:ext cx="502" cy="564"/>
            </a:xfrm>
            <a:prstGeom prst="line">
              <a:avLst/>
            </a:prstGeom>
            <a:noFill/>
            <a:ln w="25400">
              <a:solidFill>
                <a:srgbClr val="000099"/>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813100" name="Line 44">
              <a:extLst>
                <a:ext uri="{FF2B5EF4-FFF2-40B4-BE49-F238E27FC236}">
                  <a16:creationId xmlns:a16="http://schemas.microsoft.com/office/drawing/2014/main" id="{50E11306-858B-B432-402F-B4B639FB3D2C}"/>
                </a:ext>
              </a:extLst>
            </p:cNvPr>
            <p:cNvSpPr>
              <a:spLocks noChangeShapeType="1"/>
            </p:cNvSpPr>
            <p:nvPr/>
          </p:nvSpPr>
          <p:spPr bwMode="auto">
            <a:xfrm>
              <a:off x="3150" y="2310"/>
              <a:ext cx="502" cy="564"/>
            </a:xfrm>
            <a:prstGeom prst="line">
              <a:avLst/>
            </a:prstGeom>
            <a:noFill/>
            <a:ln w="25400">
              <a:solidFill>
                <a:srgbClr val="000099"/>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813101" name="AutoShape 45">
              <a:extLst>
                <a:ext uri="{FF2B5EF4-FFF2-40B4-BE49-F238E27FC236}">
                  <a16:creationId xmlns:a16="http://schemas.microsoft.com/office/drawing/2014/main" id="{DEA7E8CD-8D41-99D9-E502-07F7DE833DEB}"/>
                </a:ext>
              </a:extLst>
            </p:cNvPr>
            <p:cNvSpPr>
              <a:spLocks noChangeArrowheads="1"/>
            </p:cNvSpPr>
            <p:nvPr/>
          </p:nvSpPr>
          <p:spPr bwMode="auto">
            <a:xfrm>
              <a:off x="3698" y="3067"/>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02" name="Rectangle 46">
              <a:extLst>
                <a:ext uri="{FF2B5EF4-FFF2-40B4-BE49-F238E27FC236}">
                  <a16:creationId xmlns:a16="http://schemas.microsoft.com/office/drawing/2014/main" id="{3C643E58-54B9-2C08-07ED-E6EE11499BB8}"/>
                </a:ext>
              </a:extLst>
            </p:cNvPr>
            <p:cNvSpPr>
              <a:spLocks noChangeArrowheads="1"/>
            </p:cNvSpPr>
            <p:nvPr/>
          </p:nvSpPr>
          <p:spPr bwMode="auto">
            <a:xfrm>
              <a:off x="776" y="3785"/>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03" name="Rectangle 47">
              <a:extLst>
                <a:ext uri="{FF2B5EF4-FFF2-40B4-BE49-F238E27FC236}">
                  <a16:creationId xmlns:a16="http://schemas.microsoft.com/office/drawing/2014/main" id="{19B16772-9AE1-A7AD-1CBC-EDB481EF0636}"/>
                </a:ext>
              </a:extLst>
            </p:cNvPr>
            <p:cNvSpPr>
              <a:spLocks noChangeArrowheads="1"/>
            </p:cNvSpPr>
            <p:nvPr/>
          </p:nvSpPr>
          <p:spPr bwMode="auto">
            <a:xfrm>
              <a:off x="3881" y="3375"/>
              <a:ext cx="137" cy="102"/>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04" name="Rectangle 48">
              <a:extLst>
                <a:ext uri="{FF2B5EF4-FFF2-40B4-BE49-F238E27FC236}">
                  <a16:creationId xmlns:a16="http://schemas.microsoft.com/office/drawing/2014/main" id="{4F18DDC4-6228-1CB9-BF40-002349F12771}"/>
                </a:ext>
              </a:extLst>
            </p:cNvPr>
            <p:cNvSpPr>
              <a:spLocks noChangeArrowheads="1"/>
            </p:cNvSpPr>
            <p:nvPr/>
          </p:nvSpPr>
          <p:spPr bwMode="auto">
            <a:xfrm>
              <a:off x="3652" y="3477"/>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05" name="Rectangle 49">
              <a:extLst>
                <a:ext uri="{FF2B5EF4-FFF2-40B4-BE49-F238E27FC236}">
                  <a16:creationId xmlns:a16="http://schemas.microsoft.com/office/drawing/2014/main" id="{9E3D0758-DEE0-AAEF-E681-9A34C7147D9D}"/>
                </a:ext>
              </a:extLst>
            </p:cNvPr>
            <p:cNvSpPr>
              <a:spLocks noChangeArrowheads="1"/>
            </p:cNvSpPr>
            <p:nvPr/>
          </p:nvSpPr>
          <p:spPr bwMode="auto">
            <a:xfrm>
              <a:off x="4063" y="3580"/>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06" name="Rectangle 50">
              <a:extLst>
                <a:ext uri="{FF2B5EF4-FFF2-40B4-BE49-F238E27FC236}">
                  <a16:creationId xmlns:a16="http://schemas.microsoft.com/office/drawing/2014/main" id="{572AFD23-BFFC-C547-ADFB-32D93A281695}"/>
                </a:ext>
              </a:extLst>
            </p:cNvPr>
            <p:cNvSpPr>
              <a:spLocks noChangeArrowheads="1"/>
            </p:cNvSpPr>
            <p:nvPr/>
          </p:nvSpPr>
          <p:spPr bwMode="auto">
            <a:xfrm>
              <a:off x="3881" y="3015"/>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07" name="Rectangle 51">
              <a:extLst>
                <a:ext uri="{FF2B5EF4-FFF2-40B4-BE49-F238E27FC236}">
                  <a16:creationId xmlns:a16="http://schemas.microsoft.com/office/drawing/2014/main" id="{DF74F169-2764-143C-F2D1-9BEF5CF7FFA8}"/>
                </a:ext>
              </a:extLst>
            </p:cNvPr>
            <p:cNvSpPr>
              <a:spLocks noChangeArrowheads="1"/>
            </p:cNvSpPr>
            <p:nvPr/>
          </p:nvSpPr>
          <p:spPr bwMode="auto">
            <a:xfrm>
              <a:off x="4246" y="3169"/>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08" name="Rectangle 52">
              <a:extLst>
                <a:ext uri="{FF2B5EF4-FFF2-40B4-BE49-F238E27FC236}">
                  <a16:creationId xmlns:a16="http://schemas.microsoft.com/office/drawing/2014/main" id="{FBE40F8D-88C0-7A88-FB42-49A6DC0B2C4C}"/>
                </a:ext>
              </a:extLst>
            </p:cNvPr>
            <p:cNvSpPr>
              <a:spLocks noChangeArrowheads="1"/>
            </p:cNvSpPr>
            <p:nvPr/>
          </p:nvSpPr>
          <p:spPr bwMode="auto">
            <a:xfrm>
              <a:off x="3881" y="3734"/>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09" name="Rectangle 53">
              <a:extLst>
                <a:ext uri="{FF2B5EF4-FFF2-40B4-BE49-F238E27FC236}">
                  <a16:creationId xmlns:a16="http://schemas.microsoft.com/office/drawing/2014/main" id="{7D362990-2D43-735D-5D3D-6805B84CFD82}"/>
                </a:ext>
              </a:extLst>
            </p:cNvPr>
            <p:cNvSpPr>
              <a:spLocks noChangeArrowheads="1"/>
            </p:cNvSpPr>
            <p:nvPr/>
          </p:nvSpPr>
          <p:spPr bwMode="auto">
            <a:xfrm>
              <a:off x="4611" y="3631"/>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10" name="Rectangle 54">
              <a:extLst>
                <a:ext uri="{FF2B5EF4-FFF2-40B4-BE49-F238E27FC236}">
                  <a16:creationId xmlns:a16="http://schemas.microsoft.com/office/drawing/2014/main" id="{B24AD5CA-EE67-6165-6B39-77B521D3A4C8}"/>
                </a:ext>
              </a:extLst>
            </p:cNvPr>
            <p:cNvSpPr>
              <a:spLocks noChangeArrowheads="1"/>
            </p:cNvSpPr>
            <p:nvPr/>
          </p:nvSpPr>
          <p:spPr bwMode="auto">
            <a:xfrm>
              <a:off x="4428" y="3631"/>
              <a:ext cx="137" cy="103"/>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11" name="Rectangle 55">
              <a:extLst>
                <a:ext uri="{FF2B5EF4-FFF2-40B4-BE49-F238E27FC236}">
                  <a16:creationId xmlns:a16="http://schemas.microsoft.com/office/drawing/2014/main" id="{05958B10-4E6D-48A5-30C0-83F0345126F9}"/>
                </a:ext>
              </a:extLst>
            </p:cNvPr>
            <p:cNvSpPr>
              <a:spLocks noChangeArrowheads="1"/>
            </p:cNvSpPr>
            <p:nvPr/>
          </p:nvSpPr>
          <p:spPr bwMode="auto">
            <a:xfrm>
              <a:off x="4428" y="3067"/>
              <a:ext cx="137" cy="102"/>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12" name="AutoShape 56">
              <a:extLst>
                <a:ext uri="{FF2B5EF4-FFF2-40B4-BE49-F238E27FC236}">
                  <a16:creationId xmlns:a16="http://schemas.microsoft.com/office/drawing/2014/main" id="{6A69FD1C-B69F-86DB-DFCF-C798E0562411}"/>
                </a:ext>
              </a:extLst>
            </p:cNvPr>
            <p:cNvSpPr>
              <a:spLocks noChangeArrowheads="1"/>
            </p:cNvSpPr>
            <p:nvPr/>
          </p:nvSpPr>
          <p:spPr bwMode="auto">
            <a:xfrm>
              <a:off x="3881" y="3529"/>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13" name="AutoShape 57">
              <a:extLst>
                <a:ext uri="{FF2B5EF4-FFF2-40B4-BE49-F238E27FC236}">
                  <a16:creationId xmlns:a16="http://schemas.microsoft.com/office/drawing/2014/main" id="{6B13A786-5977-8F99-B1B1-03311570B8B8}"/>
                </a:ext>
              </a:extLst>
            </p:cNvPr>
            <p:cNvSpPr>
              <a:spLocks noChangeArrowheads="1"/>
            </p:cNvSpPr>
            <p:nvPr/>
          </p:nvSpPr>
          <p:spPr bwMode="auto">
            <a:xfrm>
              <a:off x="3881" y="3169"/>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14" name="AutoShape 58">
              <a:extLst>
                <a:ext uri="{FF2B5EF4-FFF2-40B4-BE49-F238E27FC236}">
                  <a16:creationId xmlns:a16="http://schemas.microsoft.com/office/drawing/2014/main" id="{34CA37E3-2A39-DD50-934E-773372EDE680}"/>
                </a:ext>
              </a:extLst>
            </p:cNvPr>
            <p:cNvSpPr>
              <a:spLocks noChangeArrowheads="1"/>
            </p:cNvSpPr>
            <p:nvPr/>
          </p:nvSpPr>
          <p:spPr bwMode="auto">
            <a:xfrm>
              <a:off x="4063" y="3375"/>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15" name="AutoShape 59">
              <a:extLst>
                <a:ext uri="{FF2B5EF4-FFF2-40B4-BE49-F238E27FC236}">
                  <a16:creationId xmlns:a16="http://schemas.microsoft.com/office/drawing/2014/main" id="{1820606F-1C35-4304-E08D-4FAA78395EAB}"/>
                </a:ext>
              </a:extLst>
            </p:cNvPr>
            <p:cNvSpPr>
              <a:spLocks noChangeArrowheads="1"/>
            </p:cNvSpPr>
            <p:nvPr/>
          </p:nvSpPr>
          <p:spPr bwMode="auto">
            <a:xfrm>
              <a:off x="4246" y="3323"/>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16" name="AutoShape 60">
              <a:extLst>
                <a:ext uri="{FF2B5EF4-FFF2-40B4-BE49-F238E27FC236}">
                  <a16:creationId xmlns:a16="http://schemas.microsoft.com/office/drawing/2014/main" id="{F521991E-FC8C-1524-827C-702C15875434}"/>
                </a:ext>
              </a:extLst>
            </p:cNvPr>
            <p:cNvSpPr>
              <a:spLocks noChangeArrowheads="1"/>
            </p:cNvSpPr>
            <p:nvPr/>
          </p:nvSpPr>
          <p:spPr bwMode="auto">
            <a:xfrm>
              <a:off x="4063" y="2964"/>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17" name="AutoShape 61">
              <a:extLst>
                <a:ext uri="{FF2B5EF4-FFF2-40B4-BE49-F238E27FC236}">
                  <a16:creationId xmlns:a16="http://schemas.microsoft.com/office/drawing/2014/main" id="{0F423308-B209-B581-3370-DB5CCEB3EB6B}"/>
                </a:ext>
              </a:extLst>
            </p:cNvPr>
            <p:cNvSpPr>
              <a:spLocks noChangeArrowheads="1"/>
            </p:cNvSpPr>
            <p:nvPr/>
          </p:nvSpPr>
          <p:spPr bwMode="auto">
            <a:xfrm>
              <a:off x="4611" y="3426"/>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18" name="AutoShape 62">
              <a:extLst>
                <a:ext uri="{FF2B5EF4-FFF2-40B4-BE49-F238E27FC236}">
                  <a16:creationId xmlns:a16="http://schemas.microsoft.com/office/drawing/2014/main" id="{E838E1A5-CDD7-9470-B518-82C69ACFE23A}"/>
                </a:ext>
              </a:extLst>
            </p:cNvPr>
            <p:cNvSpPr>
              <a:spLocks noChangeArrowheads="1"/>
            </p:cNvSpPr>
            <p:nvPr/>
          </p:nvSpPr>
          <p:spPr bwMode="auto">
            <a:xfrm>
              <a:off x="4611" y="3221"/>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19" name="AutoShape 63">
              <a:extLst>
                <a:ext uri="{FF2B5EF4-FFF2-40B4-BE49-F238E27FC236}">
                  <a16:creationId xmlns:a16="http://schemas.microsoft.com/office/drawing/2014/main" id="{9F3C70B3-C0A7-0E61-125E-1F03273D969E}"/>
                </a:ext>
              </a:extLst>
            </p:cNvPr>
            <p:cNvSpPr>
              <a:spLocks noChangeArrowheads="1"/>
            </p:cNvSpPr>
            <p:nvPr/>
          </p:nvSpPr>
          <p:spPr bwMode="auto">
            <a:xfrm>
              <a:off x="4428" y="3785"/>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20" name="AutoShape 64">
              <a:extLst>
                <a:ext uri="{FF2B5EF4-FFF2-40B4-BE49-F238E27FC236}">
                  <a16:creationId xmlns:a16="http://schemas.microsoft.com/office/drawing/2014/main" id="{F2DDBB52-EA4B-916B-7FDF-F367F3820D05}"/>
                </a:ext>
              </a:extLst>
            </p:cNvPr>
            <p:cNvSpPr>
              <a:spLocks noChangeArrowheads="1"/>
            </p:cNvSpPr>
            <p:nvPr/>
          </p:nvSpPr>
          <p:spPr bwMode="auto">
            <a:xfrm>
              <a:off x="4063" y="3169"/>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21" name="AutoShape 65">
              <a:extLst>
                <a:ext uri="{FF2B5EF4-FFF2-40B4-BE49-F238E27FC236}">
                  <a16:creationId xmlns:a16="http://schemas.microsoft.com/office/drawing/2014/main" id="{EE0D8CF1-D94D-798D-7CDB-1C9E4399168B}"/>
                </a:ext>
              </a:extLst>
            </p:cNvPr>
            <p:cNvSpPr>
              <a:spLocks noChangeArrowheads="1"/>
            </p:cNvSpPr>
            <p:nvPr/>
          </p:nvSpPr>
          <p:spPr bwMode="auto">
            <a:xfrm>
              <a:off x="4246" y="3734"/>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22" name="AutoShape 66">
              <a:extLst>
                <a:ext uri="{FF2B5EF4-FFF2-40B4-BE49-F238E27FC236}">
                  <a16:creationId xmlns:a16="http://schemas.microsoft.com/office/drawing/2014/main" id="{20B271D6-2893-D5E3-B43C-0265DC1C646E}"/>
                </a:ext>
              </a:extLst>
            </p:cNvPr>
            <p:cNvSpPr>
              <a:spLocks noChangeArrowheads="1"/>
            </p:cNvSpPr>
            <p:nvPr/>
          </p:nvSpPr>
          <p:spPr bwMode="auto">
            <a:xfrm>
              <a:off x="4063" y="3734"/>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23" name="AutoShape 67">
              <a:extLst>
                <a:ext uri="{FF2B5EF4-FFF2-40B4-BE49-F238E27FC236}">
                  <a16:creationId xmlns:a16="http://schemas.microsoft.com/office/drawing/2014/main" id="{3ADFBE91-30A5-6549-4209-C451B0EC635A}"/>
                </a:ext>
              </a:extLst>
            </p:cNvPr>
            <p:cNvSpPr>
              <a:spLocks noChangeArrowheads="1"/>
            </p:cNvSpPr>
            <p:nvPr/>
          </p:nvSpPr>
          <p:spPr bwMode="auto">
            <a:xfrm>
              <a:off x="3561" y="3631"/>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24" name="AutoShape 68">
              <a:extLst>
                <a:ext uri="{FF2B5EF4-FFF2-40B4-BE49-F238E27FC236}">
                  <a16:creationId xmlns:a16="http://schemas.microsoft.com/office/drawing/2014/main" id="{233360AA-DBB5-DFB7-7CE8-847E9FFAE74F}"/>
                </a:ext>
              </a:extLst>
            </p:cNvPr>
            <p:cNvSpPr>
              <a:spLocks noChangeArrowheads="1"/>
            </p:cNvSpPr>
            <p:nvPr/>
          </p:nvSpPr>
          <p:spPr bwMode="auto">
            <a:xfrm>
              <a:off x="3926" y="3888"/>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25" name="AutoShape 69">
              <a:extLst>
                <a:ext uri="{FF2B5EF4-FFF2-40B4-BE49-F238E27FC236}">
                  <a16:creationId xmlns:a16="http://schemas.microsoft.com/office/drawing/2014/main" id="{D0DB8161-D76C-8141-1E99-9B507524FDFE}"/>
                </a:ext>
              </a:extLst>
            </p:cNvPr>
            <p:cNvSpPr>
              <a:spLocks noChangeArrowheads="1"/>
            </p:cNvSpPr>
            <p:nvPr/>
          </p:nvSpPr>
          <p:spPr bwMode="auto">
            <a:xfrm>
              <a:off x="4155" y="3888"/>
              <a:ext cx="136"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26" name="AutoShape 70">
              <a:extLst>
                <a:ext uri="{FF2B5EF4-FFF2-40B4-BE49-F238E27FC236}">
                  <a16:creationId xmlns:a16="http://schemas.microsoft.com/office/drawing/2014/main" id="{DAABA05A-20BB-4DA0-CD89-59B26787A0D0}"/>
                </a:ext>
              </a:extLst>
            </p:cNvPr>
            <p:cNvSpPr>
              <a:spLocks noChangeArrowheads="1"/>
            </p:cNvSpPr>
            <p:nvPr/>
          </p:nvSpPr>
          <p:spPr bwMode="auto">
            <a:xfrm>
              <a:off x="4246" y="2964"/>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27" name="AutoShape 71">
              <a:extLst>
                <a:ext uri="{FF2B5EF4-FFF2-40B4-BE49-F238E27FC236}">
                  <a16:creationId xmlns:a16="http://schemas.microsoft.com/office/drawing/2014/main" id="{F533ACC5-2588-C8DC-24CC-214C6B0F60F6}"/>
                </a:ext>
              </a:extLst>
            </p:cNvPr>
            <p:cNvSpPr>
              <a:spLocks noChangeArrowheads="1"/>
            </p:cNvSpPr>
            <p:nvPr/>
          </p:nvSpPr>
          <p:spPr bwMode="auto">
            <a:xfrm>
              <a:off x="4428" y="3221"/>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28" name="AutoShape 72">
              <a:extLst>
                <a:ext uri="{FF2B5EF4-FFF2-40B4-BE49-F238E27FC236}">
                  <a16:creationId xmlns:a16="http://schemas.microsoft.com/office/drawing/2014/main" id="{0C5D1BA5-D09F-99CB-AFA7-3AD0BADE29A7}"/>
                </a:ext>
              </a:extLst>
            </p:cNvPr>
            <p:cNvSpPr>
              <a:spLocks noChangeArrowheads="1"/>
            </p:cNvSpPr>
            <p:nvPr/>
          </p:nvSpPr>
          <p:spPr bwMode="auto">
            <a:xfrm>
              <a:off x="4428" y="3426"/>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29" name="AutoShape 73">
              <a:extLst>
                <a:ext uri="{FF2B5EF4-FFF2-40B4-BE49-F238E27FC236}">
                  <a16:creationId xmlns:a16="http://schemas.microsoft.com/office/drawing/2014/main" id="{45B9E6D6-E8D7-B557-4A7E-21E5A9A8879A}"/>
                </a:ext>
              </a:extLst>
            </p:cNvPr>
            <p:cNvSpPr>
              <a:spLocks noChangeArrowheads="1"/>
            </p:cNvSpPr>
            <p:nvPr/>
          </p:nvSpPr>
          <p:spPr bwMode="auto">
            <a:xfrm>
              <a:off x="4246" y="3529"/>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30" name="AutoShape 74">
              <a:extLst>
                <a:ext uri="{FF2B5EF4-FFF2-40B4-BE49-F238E27FC236}">
                  <a16:creationId xmlns:a16="http://schemas.microsoft.com/office/drawing/2014/main" id="{F636352F-9911-BFBD-07AE-C197E22F58F5}"/>
                </a:ext>
              </a:extLst>
            </p:cNvPr>
            <p:cNvSpPr>
              <a:spLocks noChangeArrowheads="1"/>
            </p:cNvSpPr>
            <p:nvPr/>
          </p:nvSpPr>
          <p:spPr bwMode="auto">
            <a:xfrm>
              <a:off x="3652" y="3272"/>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31" name="AutoShape 75">
              <a:extLst>
                <a:ext uri="{FF2B5EF4-FFF2-40B4-BE49-F238E27FC236}">
                  <a16:creationId xmlns:a16="http://schemas.microsoft.com/office/drawing/2014/main" id="{447B8A51-74C9-72FE-3735-D273015B5A68}"/>
                </a:ext>
              </a:extLst>
            </p:cNvPr>
            <p:cNvSpPr>
              <a:spLocks noChangeArrowheads="1"/>
            </p:cNvSpPr>
            <p:nvPr/>
          </p:nvSpPr>
          <p:spPr bwMode="auto">
            <a:xfrm>
              <a:off x="3698" y="3785"/>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32" name="Text Box 76">
              <a:extLst>
                <a:ext uri="{FF2B5EF4-FFF2-40B4-BE49-F238E27FC236}">
                  <a16:creationId xmlns:a16="http://schemas.microsoft.com/office/drawing/2014/main" id="{771CDA10-BE95-797B-FB5A-46612B832239}"/>
                </a:ext>
              </a:extLst>
            </p:cNvPr>
            <p:cNvSpPr txBox="1">
              <a:spLocks noChangeArrowheads="1"/>
            </p:cNvSpPr>
            <p:nvPr/>
          </p:nvSpPr>
          <p:spPr bwMode="auto">
            <a:xfrm>
              <a:off x="2054" y="3169"/>
              <a:ext cx="1324"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US" altLang="en-US" baseline="0">
                <a:solidFill>
                  <a:schemeClr val="tx2"/>
                </a:solidFill>
                <a:latin typeface="Tahoma" panose="020B0604030504040204" pitchFamily="34" charset="0"/>
              </a:endParaRPr>
            </a:p>
          </p:txBody>
        </p:sp>
        <p:sp>
          <p:nvSpPr>
            <p:cNvPr id="813133" name="Text Box 77">
              <a:extLst>
                <a:ext uri="{FF2B5EF4-FFF2-40B4-BE49-F238E27FC236}">
                  <a16:creationId xmlns:a16="http://schemas.microsoft.com/office/drawing/2014/main" id="{A5C8BB10-FB35-227E-71D9-CA6EB69F9D61}"/>
                </a:ext>
              </a:extLst>
            </p:cNvPr>
            <p:cNvSpPr txBox="1">
              <a:spLocks noChangeArrowheads="1"/>
            </p:cNvSpPr>
            <p:nvPr/>
          </p:nvSpPr>
          <p:spPr bwMode="auto">
            <a:xfrm>
              <a:off x="1963" y="3169"/>
              <a:ext cx="1552"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baseline="0">
                  <a:solidFill>
                    <a:srgbClr val="000099"/>
                  </a:solidFill>
                </a:rPr>
                <a:t>Marker A is associated with Phenotype</a:t>
              </a:r>
            </a:p>
          </p:txBody>
        </p:sp>
        <p:sp>
          <p:nvSpPr>
            <p:cNvPr id="813134" name="Text Box 78">
              <a:extLst>
                <a:ext uri="{FF2B5EF4-FFF2-40B4-BE49-F238E27FC236}">
                  <a16:creationId xmlns:a16="http://schemas.microsoft.com/office/drawing/2014/main" id="{0DBC102D-04FD-259A-2263-B7D7EF60410E}"/>
                </a:ext>
              </a:extLst>
            </p:cNvPr>
            <p:cNvSpPr txBox="1">
              <a:spLocks noChangeArrowheads="1"/>
            </p:cNvSpPr>
            <p:nvPr/>
          </p:nvSpPr>
          <p:spPr bwMode="auto">
            <a:xfrm>
              <a:off x="4565" y="2092"/>
              <a:ext cx="872" cy="68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600" baseline="0">
                  <a:solidFill>
                    <a:srgbClr val="000099"/>
                  </a:solidFill>
                </a:rPr>
                <a:t>Marker A:</a:t>
              </a:r>
            </a:p>
            <a:p>
              <a:pPr eaLnBrk="0" hangingPunct="0">
                <a:spcBef>
                  <a:spcPct val="50000"/>
                </a:spcBef>
              </a:pPr>
              <a:r>
                <a:rPr lang="en-US" altLang="en-US" sz="1600" baseline="0">
                  <a:solidFill>
                    <a:srgbClr val="000099"/>
                  </a:solidFill>
                </a:rPr>
                <a:t>Allele 0 =</a:t>
              </a:r>
            </a:p>
            <a:p>
              <a:pPr eaLnBrk="0" hangingPunct="0">
                <a:spcBef>
                  <a:spcPct val="50000"/>
                </a:spcBef>
              </a:pPr>
              <a:r>
                <a:rPr lang="en-US" altLang="en-US" sz="1600" baseline="0">
                  <a:solidFill>
                    <a:srgbClr val="000099"/>
                  </a:solidFill>
                </a:rPr>
                <a:t>Allele 1 =</a:t>
              </a:r>
              <a:endParaRPr lang="en-US" altLang="en-US" sz="1600" baseline="0">
                <a:solidFill>
                  <a:srgbClr val="000099"/>
                </a:solidFill>
                <a:latin typeface="Tahoma" panose="020B0604030504040204" pitchFamily="34" charset="0"/>
              </a:endParaRPr>
            </a:p>
          </p:txBody>
        </p:sp>
        <p:sp>
          <p:nvSpPr>
            <p:cNvPr id="813135" name="AutoShape 79">
              <a:extLst>
                <a:ext uri="{FF2B5EF4-FFF2-40B4-BE49-F238E27FC236}">
                  <a16:creationId xmlns:a16="http://schemas.microsoft.com/office/drawing/2014/main" id="{619EE692-7DA3-FAA7-9B5E-3E39BDA50B19}"/>
                </a:ext>
              </a:extLst>
            </p:cNvPr>
            <p:cNvSpPr>
              <a:spLocks noChangeArrowheads="1"/>
            </p:cNvSpPr>
            <p:nvPr/>
          </p:nvSpPr>
          <p:spPr bwMode="auto">
            <a:xfrm>
              <a:off x="5205" y="2605"/>
              <a:ext cx="137" cy="154"/>
            </a:xfrm>
            <a:prstGeom prst="plus">
              <a:avLst>
                <a:gd name="adj" fmla="val 25000"/>
              </a:avLst>
            </a:prstGeom>
            <a:solidFill>
              <a:srgbClr val="A5002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136" name="Rectangle 80">
              <a:extLst>
                <a:ext uri="{FF2B5EF4-FFF2-40B4-BE49-F238E27FC236}">
                  <a16:creationId xmlns:a16="http://schemas.microsoft.com/office/drawing/2014/main" id="{CBAC0E5E-3BB0-DC0F-7BC0-732A7BC00513}"/>
                </a:ext>
              </a:extLst>
            </p:cNvPr>
            <p:cNvSpPr>
              <a:spLocks noChangeArrowheads="1"/>
            </p:cNvSpPr>
            <p:nvPr/>
          </p:nvSpPr>
          <p:spPr bwMode="auto">
            <a:xfrm>
              <a:off x="5205" y="2400"/>
              <a:ext cx="137" cy="102"/>
            </a:xfrm>
            <a:prstGeom prst="rect">
              <a:avLst/>
            </a:prstGeom>
            <a:solidFill>
              <a:srgbClr val="FFFFC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813137" name="Picture 81">
              <a:extLst>
                <a:ext uri="{FF2B5EF4-FFF2-40B4-BE49-F238E27FC236}">
                  <a16:creationId xmlns:a16="http://schemas.microsoft.com/office/drawing/2014/main" id="{0A7A8B2D-D6F5-05BE-FD0D-9537D72461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8" y="813"/>
              <a:ext cx="1569" cy="840"/>
            </a:xfrm>
            <a:prstGeom prst="rect">
              <a:avLst/>
            </a:prstGeom>
            <a:noFill/>
            <a:extLst>
              <a:ext uri="{909E8E84-426E-40DD-AFC4-6F175D3DCCD1}">
                <a14:hiddenFill xmlns:a14="http://schemas.microsoft.com/office/drawing/2010/main">
                  <a:solidFill>
                    <a:srgbClr val="FFFFFF"/>
                  </a:solidFill>
                </a14:hiddenFill>
              </a:ext>
            </a:extLst>
          </p:spPr>
        </p:pic>
        <p:pic>
          <p:nvPicPr>
            <p:cNvPr id="813138" name="Picture 82">
              <a:extLst>
                <a:ext uri="{FF2B5EF4-FFF2-40B4-BE49-F238E27FC236}">
                  <a16:creationId xmlns:a16="http://schemas.microsoft.com/office/drawing/2014/main" id="{8C46013A-F8D0-9F1F-3D46-F4815EEA96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 y="813"/>
              <a:ext cx="1588" cy="85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947" name="Rectangle 3">
            <a:extLst>
              <a:ext uri="{FF2B5EF4-FFF2-40B4-BE49-F238E27FC236}">
                <a16:creationId xmlns:a16="http://schemas.microsoft.com/office/drawing/2014/main" id="{70F03B4A-30C6-507C-9CB3-093F2353CD08}"/>
              </a:ext>
            </a:extLst>
          </p:cNvPr>
          <p:cNvSpPr>
            <a:spLocks noGrp="1" noChangeArrowheads="1"/>
          </p:cNvSpPr>
          <p:nvPr>
            <p:ph type="body" sz="half" idx="2"/>
          </p:nvPr>
        </p:nvSpPr>
        <p:spPr>
          <a:xfrm>
            <a:off x="4191000" y="533400"/>
            <a:ext cx="5638800" cy="2667000"/>
          </a:xfrm>
        </p:spPr>
        <p:txBody>
          <a:bodyPr/>
          <a:lstStyle/>
          <a:p>
            <a:endParaRPr lang="en-US" altLang="en-US" sz="2600" b="1"/>
          </a:p>
          <a:p>
            <a:r>
              <a:rPr lang="en-US" altLang="en-US" sz="2600"/>
              <a:t>Evaluate whether nucleotide polymorphisms associate with phenotype</a:t>
            </a:r>
            <a:endParaRPr lang="en-US" altLang="en-US" sz="2600" b="1"/>
          </a:p>
          <a:p>
            <a:endParaRPr lang="en-US" altLang="en-US" sz="2600" b="1"/>
          </a:p>
        </p:txBody>
      </p:sp>
      <p:grpSp>
        <p:nvGrpSpPr>
          <p:cNvPr id="1106948" name="Group 4">
            <a:extLst>
              <a:ext uri="{FF2B5EF4-FFF2-40B4-BE49-F238E27FC236}">
                <a16:creationId xmlns:a16="http://schemas.microsoft.com/office/drawing/2014/main" id="{7261AAAC-DCA6-92A8-D5BB-F8C01BB18986}"/>
              </a:ext>
            </a:extLst>
          </p:cNvPr>
          <p:cNvGrpSpPr>
            <a:grpSpLocks/>
          </p:cNvGrpSpPr>
          <p:nvPr/>
        </p:nvGrpSpPr>
        <p:grpSpPr bwMode="auto">
          <a:xfrm>
            <a:off x="1625600" y="2832100"/>
            <a:ext cx="4945063" cy="3479800"/>
            <a:chOff x="1152" y="1784"/>
            <a:chExt cx="3504" cy="2192"/>
          </a:xfrm>
        </p:grpSpPr>
        <p:grpSp>
          <p:nvGrpSpPr>
            <p:cNvPr id="1106949" name="Group 5">
              <a:extLst>
                <a:ext uri="{FF2B5EF4-FFF2-40B4-BE49-F238E27FC236}">
                  <a16:creationId xmlns:a16="http://schemas.microsoft.com/office/drawing/2014/main" id="{76535977-706A-2CA0-B9F6-5B72378508AF}"/>
                </a:ext>
              </a:extLst>
            </p:cNvPr>
            <p:cNvGrpSpPr>
              <a:grpSpLocks/>
            </p:cNvGrpSpPr>
            <p:nvPr/>
          </p:nvGrpSpPr>
          <p:grpSpPr bwMode="auto">
            <a:xfrm>
              <a:off x="1152" y="2529"/>
              <a:ext cx="3504" cy="328"/>
              <a:chOff x="720" y="1636"/>
              <a:chExt cx="3504" cy="328"/>
            </a:xfrm>
          </p:grpSpPr>
          <p:sp>
            <p:nvSpPr>
              <p:cNvPr id="1106950" name="Text Box 6">
                <a:extLst>
                  <a:ext uri="{FF2B5EF4-FFF2-40B4-BE49-F238E27FC236}">
                    <a16:creationId xmlns:a16="http://schemas.microsoft.com/office/drawing/2014/main" id="{65D093DC-FAD1-813C-6BE7-2D6DB26730AC}"/>
                  </a:ext>
                </a:extLst>
              </p:cNvPr>
              <p:cNvSpPr txBox="1">
                <a:spLocks noChangeArrowheads="1"/>
              </p:cNvSpPr>
              <p:nvPr/>
            </p:nvSpPr>
            <p:spPr bwMode="auto">
              <a:xfrm>
                <a:off x="1513" y="1636"/>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1106951" name="Text Box 7">
                <a:extLst>
                  <a:ext uri="{FF2B5EF4-FFF2-40B4-BE49-F238E27FC236}">
                    <a16:creationId xmlns:a16="http://schemas.microsoft.com/office/drawing/2014/main" id="{1B8D284E-3D98-D73C-5EA2-9C639705B420}"/>
                  </a:ext>
                </a:extLst>
              </p:cNvPr>
              <p:cNvSpPr txBox="1">
                <a:spLocks noChangeArrowheads="1"/>
              </p:cNvSpPr>
              <p:nvPr/>
            </p:nvSpPr>
            <p:spPr bwMode="auto">
              <a:xfrm>
                <a:off x="2296"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1106952" name="Text Box 8">
                <a:extLst>
                  <a:ext uri="{FF2B5EF4-FFF2-40B4-BE49-F238E27FC236}">
                    <a16:creationId xmlns:a16="http://schemas.microsoft.com/office/drawing/2014/main" id="{4F5488A1-24E8-C8E5-C947-22A49E5ABE0E}"/>
                  </a:ext>
                </a:extLst>
              </p:cNvPr>
              <p:cNvSpPr txBox="1">
                <a:spLocks noChangeArrowheads="1"/>
              </p:cNvSpPr>
              <p:nvPr/>
            </p:nvSpPr>
            <p:spPr bwMode="auto">
              <a:xfrm>
                <a:off x="3875" y="1637"/>
                <a:ext cx="327"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1106953" name="Rectangle 9">
                <a:extLst>
                  <a:ext uri="{FF2B5EF4-FFF2-40B4-BE49-F238E27FC236}">
                    <a16:creationId xmlns:a16="http://schemas.microsoft.com/office/drawing/2014/main" id="{B3D885DF-2E79-77E5-6910-E8B82278DCDC}"/>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6954" name="Text Box 10">
                <a:extLst>
                  <a:ext uri="{FF2B5EF4-FFF2-40B4-BE49-F238E27FC236}">
                    <a16:creationId xmlns:a16="http://schemas.microsoft.com/office/drawing/2014/main" id="{67FF19A9-810E-2277-B89E-4530D411369A}"/>
                  </a:ext>
                </a:extLst>
              </p:cNvPr>
              <p:cNvSpPr txBox="1">
                <a:spLocks noChangeArrowheads="1"/>
              </p:cNvSpPr>
              <p:nvPr/>
            </p:nvSpPr>
            <p:spPr bwMode="auto">
              <a:xfrm>
                <a:off x="778" y="1637"/>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1106955" name="Text Box 11">
                <a:extLst>
                  <a:ext uri="{FF2B5EF4-FFF2-40B4-BE49-F238E27FC236}">
                    <a16:creationId xmlns:a16="http://schemas.microsoft.com/office/drawing/2014/main" id="{46D1766F-293A-ABA5-2D88-A749588E7116}"/>
                  </a:ext>
                </a:extLst>
              </p:cNvPr>
              <p:cNvSpPr txBox="1">
                <a:spLocks noChangeArrowheads="1"/>
              </p:cNvSpPr>
              <p:nvPr/>
            </p:nvSpPr>
            <p:spPr bwMode="auto">
              <a:xfrm>
                <a:off x="3091"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grpSp>
        <p:grpSp>
          <p:nvGrpSpPr>
            <p:cNvPr id="1106956" name="Group 12">
              <a:extLst>
                <a:ext uri="{FF2B5EF4-FFF2-40B4-BE49-F238E27FC236}">
                  <a16:creationId xmlns:a16="http://schemas.microsoft.com/office/drawing/2014/main" id="{6834DB3C-8DAF-6187-D1DE-D5FD960AE0EE}"/>
                </a:ext>
              </a:extLst>
            </p:cNvPr>
            <p:cNvGrpSpPr>
              <a:grpSpLocks/>
            </p:cNvGrpSpPr>
            <p:nvPr/>
          </p:nvGrpSpPr>
          <p:grpSpPr bwMode="auto">
            <a:xfrm>
              <a:off x="1152" y="1784"/>
              <a:ext cx="3504" cy="328"/>
              <a:chOff x="720" y="1636"/>
              <a:chExt cx="3504" cy="328"/>
            </a:xfrm>
          </p:grpSpPr>
          <p:sp>
            <p:nvSpPr>
              <p:cNvPr id="1106957" name="Text Box 13">
                <a:extLst>
                  <a:ext uri="{FF2B5EF4-FFF2-40B4-BE49-F238E27FC236}">
                    <a16:creationId xmlns:a16="http://schemas.microsoft.com/office/drawing/2014/main" id="{7B5B9DD5-7DC4-27A6-A004-2B3547E070D4}"/>
                  </a:ext>
                </a:extLst>
              </p:cNvPr>
              <p:cNvSpPr txBox="1">
                <a:spLocks noChangeArrowheads="1"/>
              </p:cNvSpPr>
              <p:nvPr/>
            </p:nvSpPr>
            <p:spPr bwMode="auto">
              <a:xfrm>
                <a:off x="1513"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C</a:t>
                </a:r>
              </a:p>
            </p:txBody>
          </p:sp>
          <p:sp>
            <p:nvSpPr>
              <p:cNvPr id="1106958" name="Text Box 14">
                <a:extLst>
                  <a:ext uri="{FF2B5EF4-FFF2-40B4-BE49-F238E27FC236}">
                    <a16:creationId xmlns:a16="http://schemas.microsoft.com/office/drawing/2014/main" id="{64BFD38C-CBFE-1A10-E83E-34A7F79DFA25}"/>
                  </a:ext>
                </a:extLst>
              </p:cNvPr>
              <p:cNvSpPr txBox="1">
                <a:spLocks noChangeArrowheads="1"/>
              </p:cNvSpPr>
              <p:nvPr/>
            </p:nvSpPr>
            <p:spPr bwMode="auto">
              <a:xfrm>
                <a:off x="2296"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1106959" name="Text Box 15">
                <a:extLst>
                  <a:ext uri="{FF2B5EF4-FFF2-40B4-BE49-F238E27FC236}">
                    <a16:creationId xmlns:a16="http://schemas.microsoft.com/office/drawing/2014/main" id="{FB89DC45-B9F7-5F1C-6F22-39360DA39989}"/>
                  </a:ext>
                </a:extLst>
              </p:cNvPr>
              <p:cNvSpPr txBox="1">
                <a:spLocks noChangeArrowheads="1"/>
              </p:cNvSpPr>
              <p:nvPr/>
            </p:nvSpPr>
            <p:spPr bwMode="auto">
              <a:xfrm>
                <a:off x="3875" y="1637"/>
                <a:ext cx="327"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1106960" name="Rectangle 16">
                <a:extLst>
                  <a:ext uri="{FF2B5EF4-FFF2-40B4-BE49-F238E27FC236}">
                    <a16:creationId xmlns:a16="http://schemas.microsoft.com/office/drawing/2014/main" id="{4B70D2AF-A3C7-4A6A-5C4E-8532D663BE24}"/>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6961" name="Text Box 17">
                <a:extLst>
                  <a:ext uri="{FF2B5EF4-FFF2-40B4-BE49-F238E27FC236}">
                    <a16:creationId xmlns:a16="http://schemas.microsoft.com/office/drawing/2014/main" id="{F0F5A07A-63CA-CCB3-83B9-791937081F2E}"/>
                  </a:ext>
                </a:extLst>
              </p:cNvPr>
              <p:cNvSpPr txBox="1">
                <a:spLocks noChangeArrowheads="1"/>
              </p:cNvSpPr>
              <p:nvPr/>
            </p:nvSpPr>
            <p:spPr bwMode="auto">
              <a:xfrm>
                <a:off x="778" y="1637"/>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1106962" name="Text Box 18">
                <a:extLst>
                  <a:ext uri="{FF2B5EF4-FFF2-40B4-BE49-F238E27FC236}">
                    <a16:creationId xmlns:a16="http://schemas.microsoft.com/office/drawing/2014/main" id="{C6C7B7B8-60DA-355C-01DA-57B83FAF1049}"/>
                  </a:ext>
                </a:extLst>
              </p:cNvPr>
              <p:cNvSpPr txBox="1">
                <a:spLocks noChangeArrowheads="1"/>
              </p:cNvSpPr>
              <p:nvPr/>
            </p:nvSpPr>
            <p:spPr bwMode="auto">
              <a:xfrm>
                <a:off x="3091"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grpSp>
        <p:grpSp>
          <p:nvGrpSpPr>
            <p:cNvPr id="1106963" name="Group 19">
              <a:extLst>
                <a:ext uri="{FF2B5EF4-FFF2-40B4-BE49-F238E27FC236}">
                  <a16:creationId xmlns:a16="http://schemas.microsoft.com/office/drawing/2014/main" id="{3564AADA-68F8-E88C-DF16-471B9074CA44}"/>
                </a:ext>
              </a:extLst>
            </p:cNvPr>
            <p:cNvGrpSpPr>
              <a:grpSpLocks/>
            </p:cNvGrpSpPr>
            <p:nvPr/>
          </p:nvGrpSpPr>
          <p:grpSpPr bwMode="auto">
            <a:xfrm>
              <a:off x="1152" y="2156"/>
              <a:ext cx="3504" cy="328"/>
              <a:chOff x="720" y="1636"/>
              <a:chExt cx="3504" cy="328"/>
            </a:xfrm>
          </p:grpSpPr>
          <p:sp>
            <p:nvSpPr>
              <p:cNvPr id="1106964" name="Text Box 20">
                <a:extLst>
                  <a:ext uri="{FF2B5EF4-FFF2-40B4-BE49-F238E27FC236}">
                    <a16:creationId xmlns:a16="http://schemas.microsoft.com/office/drawing/2014/main" id="{5C9C67BF-610C-D2C1-A65A-FF2F3FD07050}"/>
                  </a:ext>
                </a:extLst>
              </p:cNvPr>
              <p:cNvSpPr txBox="1">
                <a:spLocks noChangeArrowheads="1"/>
              </p:cNvSpPr>
              <p:nvPr/>
            </p:nvSpPr>
            <p:spPr bwMode="auto">
              <a:xfrm>
                <a:off x="1513"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C</a:t>
                </a:r>
              </a:p>
            </p:txBody>
          </p:sp>
          <p:sp>
            <p:nvSpPr>
              <p:cNvPr id="1106965" name="Text Box 21">
                <a:extLst>
                  <a:ext uri="{FF2B5EF4-FFF2-40B4-BE49-F238E27FC236}">
                    <a16:creationId xmlns:a16="http://schemas.microsoft.com/office/drawing/2014/main" id="{E82C8230-7937-F2C6-EAC7-8279781C5FF4}"/>
                  </a:ext>
                </a:extLst>
              </p:cNvPr>
              <p:cNvSpPr txBox="1">
                <a:spLocks noChangeArrowheads="1"/>
              </p:cNvSpPr>
              <p:nvPr/>
            </p:nvSpPr>
            <p:spPr bwMode="auto">
              <a:xfrm>
                <a:off x="2296"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1106966" name="Text Box 22">
                <a:extLst>
                  <a:ext uri="{FF2B5EF4-FFF2-40B4-BE49-F238E27FC236}">
                    <a16:creationId xmlns:a16="http://schemas.microsoft.com/office/drawing/2014/main" id="{7BC606A4-750E-7155-EAD6-ABDD0FB625ED}"/>
                  </a:ext>
                </a:extLst>
              </p:cNvPr>
              <p:cNvSpPr txBox="1">
                <a:spLocks noChangeArrowheads="1"/>
              </p:cNvSpPr>
              <p:nvPr/>
            </p:nvSpPr>
            <p:spPr bwMode="auto">
              <a:xfrm>
                <a:off x="3875" y="1637"/>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1106967" name="Rectangle 23">
                <a:extLst>
                  <a:ext uri="{FF2B5EF4-FFF2-40B4-BE49-F238E27FC236}">
                    <a16:creationId xmlns:a16="http://schemas.microsoft.com/office/drawing/2014/main" id="{64FFC067-1E46-E09D-B506-DDAC37718C80}"/>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6968" name="Text Box 24">
                <a:extLst>
                  <a:ext uri="{FF2B5EF4-FFF2-40B4-BE49-F238E27FC236}">
                    <a16:creationId xmlns:a16="http://schemas.microsoft.com/office/drawing/2014/main" id="{E87630BE-C8EE-0ADB-DCD1-9F582A2C3B3A}"/>
                  </a:ext>
                </a:extLst>
              </p:cNvPr>
              <p:cNvSpPr txBox="1">
                <a:spLocks noChangeArrowheads="1"/>
              </p:cNvSpPr>
              <p:nvPr/>
            </p:nvSpPr>
            <p:spPr bwMode="auto">
              <a:xfrm>
                <a:off x="778" y="1637"/>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1106969" name="Text Box 25">
                <a:extLst>
                  <a:ext uri="{FF2B5EF4-FFF2-40B4-BE49-F238E27FC236}">
                    <a16:creationId xmlns:a16="http://schemas.microsoft.com/office/drawing/2014/main" id="{5C034857-0D00-8D99-7727-A6AEB1347062}"/>
                  </a:ext>
                </a:extLst>
              </p:cNvPr>
              <p:cNvSpPr txBox="1">
                <a:spLocks noChangeArrowheads="1"/>
              </p:cNvSpPr>
              <p:nvPr/>
            </p:nvSpPr>
            <p:spPr bwMode="auto">
              <a:xfrm>
                <a:off x="3091"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grpSp>
        <p:grpSp>
          <p:nvGrpSpPr>
            <p:cNvPr id="1106970" name="Group 26">
              <a:extLst>
                <a:ext uri="{FF2B5EF4-FFF2-40B4-BE49-F238E27FC236}">
                  <a16:creationId xmlns:a16="http://schemas.microsoft.com/office/drawing/2014/main" id="{686E930E-CFED-1CE5-C271-AFC7C1332F7D}"/>
                </a:ext>
              </a:extLst>
            </p:cNvPr>
            <p:cNvGrpSpPr>
              <a:grpSpLocks/>
            </p:cNvGrpSpPr>
            <p:nvPr/>
          </p:nvGrpSpPr>
          <p:grpSpPr bwMode="auto">
            <a:xfrm>
              <a:off x="1152" y="2902"/>
              <a:ext cx="3504" cy="328"/>
              <a:chOff x="720" y="1636"/>
              <a:chExt cx="3504" cy="328"/>
            </a:xfrm>
          </p:grpSpPr>
          <p:sp>
            <p:nvSpPr>
              <p:cNvPr id="1106971" name="Text Box 27">
                <a:extLst>
                  <a:ext uri="{FF2B5EF4-FFF2-40B4-BE49-F238E27FC236}">
                    <a16:creationId xmlns:a16="http://schemas.microsoft.com/office/drawing/2014/main" id="{FD703E23-D1EE-65FA-4D22-9100E176C3DF}"/>
                  </a:ext>
                </a:extLst>
              </p:cNvPr>
              <p:cNvSpPr txBox="1">
                <a:spLocks noChangeArrowheads="1"/>
              </p:cNvSpPr>
              <p:nvPr/>
            </p:nvSpPr>
            <p:spPr bwMode="auto">
              <a:xfrm>
                <a:off x="1513" y="1636"/>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1106972" name="Text Box 28">
                <a:extLst>
                  <a:ext uri="{FF2B5EF4-FFF2-40B4-BE49-F238E27FC236}">
                    <a16:creationId xmlns:a16="http://schemas.microsoft.com/office/drawing/2014/main" id="{FF0A31E9-FB1A-FA87-CCF5-97E56D8B7388}"/>
                  </a:ext>
                </a:extLst>
              </p:cNvPr>
              <p:cNvSpPr txBox="1">
                <a:spLocks noChangeArrowheads="1"/>
              </p:cNvSpPr>
              <p:nvPr/>
            </p:nvSpPr>
            <p:spPr bwMode="auto">
              <a:xfrm>
                <a:off x="2296"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1106973" name="Text Box 29">
                <a:extLst>
                  <a:ext uri="{FF2B5EF4-FFF2-40B4-BE49-F238E27FC236}">
                    <a16:creationId xmlns:a16="http://schemas.microsoft.com/office/drawing/2014/main" id="{B63E2F3A-54D2-6BA8-E8FB-9CADCAA3233D}"/>
                  </a:ext>
                </a:extLst>
              </p:cNvPr>
              <p:cNvSpPr txBox="1">
                <a:spLocks noChangeArrowheads="1"/>
              </p:cNvSpPr>
              <p:nvPr/>
            </p:nvSpPr>
            <p:spPr bwMode="auto">
              <a:xfrm>
                <a:off x="3875" y="1637"/>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1106974" name="Rectangle 30">
                <a:extLst>
                  <a:ext uri="{FF2B5EF4-FFF2-40B4-BE49-F238E27FC236}">
                    <a16:creationId xmlns:a16="http://schemas.microsoft.com/office/drawing/2014/main" id="{92B9BA72-5842-0293-FDE8-F18CC1EABA5A}"/>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6975" name="Text Box 31">
                <a:extLst>
                  <a:ext uri="{FF2B5EF4-FFF2-40B4-BE49-F238E27FC236}">
                    <a16:creationId xmlns:a16="http://schemas.microsoft.com/office/drawing/2014/main" id="{7F268C15-DE4F-E03F-50CE-D32369E0004B}"/>
                  </a:ext>
                </a:extLst>
              </p:cNvPr>
              <p:cNvSpPr txBox="1">
                <a:spLocks noChangeArrowheads="1"/>
              </p:cNvSpPr>
              <p:nvPr/>
            </p:nvSpPr>
            <p:spPr bwMode="auto">
              <a:xfrm>
                <a:off x="778" y="1637"/>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C</a:t>
                </a:r>
              </a:p>
            </p:txBody>
          </p:sp>
          <p:sp>
            <p:nvSpPr>
              <p:cNvPr id="1106976" name="Text Box 32">
                <a:extLst>
                  <a:ext uri="{FF2B5EF4-FFF2-40B4-BE49-F238E27FC236}">
                    <a16:creationId xmlns:a16="http://schemas.microsoft.com/office/drawing/2014/main" id="{698AC0D1-1799-0B25-4ADC-42BC7F5F00A7}"/>
                  </a:ext>
                </a:extLst>
              </p:cNvPr>
              <p:cNvSpPr txBox="1">
                <a:spLocks noChangeArrowheads="1"/>
              </p:cNvSpPr>
              <p:nvPr/>
            </p:nvSpPr>
            <p:spPr bwMode="auto">
              <a:xfrm>
                <a:off x="3091"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grpSp>
        <p:grpSp>
          <p:nvGrpSpPr>
            <p:cNvPr id="1106977" name="Group 33">
              <a:extLst>
                <a:ext uri="{FF2B5EF4-FFF2-40B4-BE49-F238E27FC236}">
                  <a16:creationId xmlns:a16="http://schemas.microsoft.com/office/drawing/2014/main" id="{C108886C-E3D5-8B4D-0C6E-7FCC24CC2D9E}"/>
                </a:ext>
              </a:extLst>
            </p:cNvPr>
            <p:cNvGrpSpPr>
              <a:grpSpLocks/>
            </p:cNvGrpSpPr>
            <p:nvPr/>
          </p:nvGrpSpPr>
          <p:grpSpPr bwMode="auto">
            <a:xfrm>
              <a:off x="1152" y="3275"/>
              <a:ext cx="3504" cy="328"/>
              <a:chOff x="720" y="1636"/>
              <a:chExt cx="3504" cy="328"/>
            </a:xfrm>
          </p:grpSpPr>
          <p:sp>
            <p:nvSpPr>
              <p:cNvPr id="1106978" name="Text Box 34">
                <a:extLst>
                  <a:ext uri="{FF2B5EF4-FFF2-40B4-BE49-F238E27FC236}">
                    <a16:creationId xmlns:a16="http://schemas.microsoft.com/office/drawing/2014/main" id="{7AED0A7F-5110-DFA9-65DE-FAB6AD36F0F2}"/>
                  </a:ext>
                </a:extLst>
              </p:cNvPr>
              <p:cNvSpPr txBox="1">
                <a:spLocks noChangeArrowheads="1"/>
              </p:cNvSpPr>
              <p:nvPr/>
            </p:nvSpPr>
            <p:spPr bwMode="auto">
              <a:xfrm>
                <a:off x="1513" y="1636"/>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1106979" name="Text Box 35">
                <a:extLst>
                  <a:ext uri="{FF2B5EF4-FFF2-40B4-BE49-F238E27FC236}">
                    <a16:creationId xmlns:a16="http://schemas.microsoft.com/office/drawing/2014/main" id="{2ECEFA60-B934-0618-B792-522445C445D9}"/>
                  </a:ext>
                </a:extLst>
              </p:cNvPr>
              <p:cNvSpPr txBox="1">
                <a:spLocks noChangeArrowheads="1"/>
              </p:cNvSpPr>
              <p:nvPr/>
            </p:nvSpPr>
            <p:spPr bwMode="auto">
              <a:xfrm>
                <a:off x="2296"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1106980" name="Text Box 36">
                <a:extLst>
                  <a:ext uri="{FF2B5EF4-FFF2-40B4-BE49-F238E27FC236}">
                    <a16:creationId xmlns:a16="http://schemas.microsoft.com/office/drawing/2014/main" id="{A95FB691-0582-1284-353A-30FB56EF0D01}"/>
                  </a:ext>
                </a:extLst>
              </p:cNvPr>
              <p:cNvSpPr txBox="1">
                <a:spLocks noChangeArrowheads="1"/>
              </p:cNvSpPr>
              <p:nvPr/>
            </p:nvSpPr>
            <p:spPr bwMode="auto">
              <a:xfrm>
                <a:off x="3875" y="1637"/>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1106981" name="Rectangle 37">
                <a:extLst>
                  <a:ext uri="{FF2B5EF4-FFF2-40B4-BE49-F238E27FC236}">
                    <a16:creationId xmlns:a16="http://schemas.microsoft.com/office/drawing/2014/main" id="{205AE834-1F8F-2DD1-73F0-6ED9E907D118}"/>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6982" name="Text Box 38">
                <a:extLst>
                  <a:ext uri="{FF2B5EF4-FFF2-40B4-BE49-F238E27FC236}">
                    <a16:creationId xmlns:a16="http://schemas.microsoft.com/office/drawing/2014/main" id="{F7702EF0-E40D-82F1-7D33-163162B054B1}"/>
                  </a:ext>
                </a:extLst>
              </p:cNvPr>
              <p:cNvSpPr txBox="1">
                <a:spLocks noChangeArrowheads="1"/>
              </p:cNvSpPr>
              <p:nvPr/>
            </p:nvSpPr>
            <p:spPr bwMode="auto">
              <a:xfrm>
                <a:off x="778" y="1637"/>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1106983" name="Text Box 39">
                <a:extLst>
                  <a:ext uri="{FF2B5EF4-FFF2-40B4-BE49-F238E27FC236}">
                    <a16:creationId xmlns:a16="http://schemas.microsoft.com/office/drawing/2014/main" id="{7E0EEE05-7568-E624-1BE9-DAC6BAB48C03}"/>
                  </a:ext>
                </a:extLst>
              </p:cNvPr>
              <p:cNvSpPr txBox="1">
                <a:spLocks noChangeArrowheads="1"/>
              </p:cNvSpPr>
              <p:nvPr/>
            </p:nvSpPr>
            <p:spPr bwMode="auto">
              <a:xfrm>
                <a:off x="3091"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grpSp>
        <p:grpSp>
          <p:nvGrpSpPr>
            <p:cNvPr id="1106984" name="Group 40">
              <a:extLst>
                <a:ext uri="{FF2B5EF4-FFF2-40B4-BE49-F238E27FC236}">
                  <a16:creationId xmlns:a16="http://schemas.microsoft.com/office/drawing/2014/main" id="{F4D917C9-D064-A260-73AD-394F006E63FA}"/>
                </a:ext>
              </a:extLst>
            </p:cNvPr>
            <p:cNvGrpSpPr>
              <a:grpSpLocks/>
            </p:cNvGrpSpPr>
            <p:nvPr/>
          </p:nvGrpSpPr>
          <p:grpSpPr bwMode="auto">
            <a:xfrm>
              <a:off x="1152" y="3648"/>
              <a:ext cx="3504" cy="328"/>
              <a:chOff x="720" y="1636"/>
              <a:chExt cx="3504" cy="328"/>
            </a:xfrm>
          </p:grpSpPr>
          <p:sp>
            <p:nvSpPr>
              <p:cNvPr id="1106985" name="Text Box 41">
                <a:extLst>
                  <a:ext uri="{FF2B5EF4-FFF2-40B4-BE49-F238E27FC236}">
                    <a16:creationId xmlns:a16="http://schemas.microsoft.com/office/drawing/2014/main" id="{4C40C04E-21FC-4EF7-F51C-9E080D873A47}"/>
                  </a:ext>
                </a:extLst>
              </p:cNvPr>
              <p:cNvSpPr txBox="1">
                <a:spLocks noChangeArrowheads="1"/>
              </p:cNvSpPr>
              <p:nvPr/>
            </p:nvSpPr>
            <p:spPr bwMode="auto">
              <a:xfrm>
                <a:off x="1513" y="1636"/>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1106986" name="Text Box 42">
                <a:extLst>
                  <a:ext uri="{FF2B5EF4-FFF2-40B4-BE49-F238E27FC236}">
                    <a16:creationId xmlns:a16="http://schemas.microsoft.com/office/drawing/2014/main" id="{05065A15-1E01-C894-8E4E-4A615E4286A8}"/>
                  </a:ext>
                </a:extLst>
              </p:cNvPr>
              <p:cNvSpPr txBox="1">
                <a:spLocks noChangeArrowheads="1"/>
              </p:cNvSpPr>
              <p:nvPr/>
            </p:nvSpPr>
            <p:spPr bwMode="auto">
              <a:xfrm>
                <a:off x="2296"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1106987" name="Text Box 43">
                <a:extLst>
                  <a:ext uri="{FF2B5EF4-FFF2-40B4-BE49-F238E27FC236}">
                    <a16:creationId xmlns:a16="http://schemas.microsoft.com/office/drawing/2014/main" id="{9DCCC879-4972-2BA9-DC1E-5E04F40F2239}"/>
                  </a:ext>
                </a:extLst>
              </p:cNvPr>
              <p:cNvSpPr txBox="1">
                <a:spLocks noChangeArrowheads="1"/>
              </p:cNvSpPr>
              <p:nvPr/>
            </p:nvSpPr>
            <p:spPr bwMode="auto">
              <a:xfrm>
                <a:off x="3875" y="1637"/>
                <a:ext cx="327"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1106988" name="Rectangle 44">
                <a:extLst>
                  <a:ext uri="{FF2B5EF4-FFF2-40B4-BE49-F238E27FC236}">
                    <a16:creationId xmlns:a16="http://schemas.microsoft.com/office/drawing/2014/main" id="{588A56DB-B7E5-E59A-12CF-D9F59B052ADC}"/>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6989" name="Text Box 45">
                <a:extLst>
                  <a:ext uri="{FF2B5EF4-FFF2-40B4-BE49-F238E27FC236}">
                    <a16:creationId xmlns:a16="http://schemas.microsoft.com/office/drawing/2014/main" id="{41031AB1-ECF5-EE98-6F15-161E4C91D95E}"/>
                  </a:ext>
                </a:extLst>
              </p:cNvPr>
              <p:cNvSpPr txBox="1">
                <a:spLocks noChangeArrowheads="1"/>
              </p:cNvSpPr>
              <p:nvPr/>
            </p:nvSpPr>
            <p:spPr bwMode="auto">
              <a:xfrm>
                <a:off x="778" y="1637"/>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1106990" name="Text Box 46">
                <a:extLst>
                  <a:ext uri="{FF2B5EF4-FFF2-40B4-BE49-F238E27FC236}">
                    <a16:creationId xmlns:a16="http://schemas.microsoft.com/office/drawing/2014/main" id="{85F3E7B9-2DCA-1E1D-909D-257BE363C776}"/>
                  </a:ext>
                </a:extLst>
              </p:cNvPr>
              <p:cNvSpPr txBox="1">
                <a:spLocks noChangeArrowheads="1"/>
              </p:cNvSpPr>
              <p:nvPr/>
            </p:nvSpPr>
            <p:spPr bwMode="auto">
              <a:xfrm>
                <a:off x="3091"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grpSp>
      </p:grpSp>
      <p:sp>
        <p:nvSpPr>
          <p:cNvPr id="1106991" name="Rectangle 47">
            <a:extLst>
              <a:ext uri="{FF2B5EF4-FFF2-40B4-BE49-F238E27FC236}">
                <a16:creationId xmlns:a16="http://schemas.microsoft.com/office/drawing/2014/main" id="{F0E5F7F8-34F9-3E2E-C6FF-64DD7C82A86A}"/>
              </a:ext>
            </a:extLst>
          </p:cNvPr>
          <p:cNvSpPr>
            <a:spLocks noChangeArrowheads="1"/>
          </p:cNvSpPr>
          <p:nvPr/>
        </p:nvSpPr>
        <p:spPr bwMode="auto">
          <a:xfrm>
            <a:off x="4945063" y="2743200"/>
            <a:ext cx="473075" cy="36576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106992" name="Picture 48">
            <a:extLst>
              <a:ext uri="{FF2B5EF4-FFF2-40B4-BE49-F238E27FC236}">
                <a16:creationId xmlns:a16="http://schemas.microsoft.com/office/drawing/2014/main" id="{5C70576B-BC0B-D4AB-FB6E-4FEAA67B85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3048000"/>
            <a:ext cx="2514600" cy="1344613"/>
          </a:xfrm>
          <a:prstGeom prst="rect">
            <a:avLst/>
          </a:prstGeom>
          <a:noFill/>
          <a:extLst>
            <a:ext uri="{909E8E84-426E-40DD-AFC4-6F175D3DCCD1}">
              <a14:hiddenFill xmlns:a14="http://schemas.microsoft.com/office/drawing/2010/main">
                <a:solidFill>
                  <a:srgbClr val="FFFFFF"/>
                </a:solidFill>
              </a14:hiddenFill>
            </a:ext>
          </a:extLst>
        </p:spPr>
      </p:pic>
      <p:pic>
        <p:nvPicPr>
          <p:cNvPr id="1106993" name="Picture 49">
            <a:extLst>
              <a:ext uri="{FF2B5EF4-FFF2-40B4-BE49-F238E27FC236}">
                <a16:creationId xmlns:a16="http://schemas.microsoft.com/office/drawing/2014/main" id="{4826736B-62DC-E578-CB72-6CCC69AED3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4724400"/>
            <a:ext cx="2438400" cy="1304925"/>
          </a:xfrm>
          <a:prstGeom prst="rect">
            <a:avLst/>
          </a:prstGeom>
          <a:noFill/>
          <a:extLst>
            <a:ext uri="{909E8E84-426E-40DD-AFC4-6F175D3DCCD1}">
              <a14:hiddenFill xmlns:a14="http://schemas.microsoft.com/office/drawing/2010/main">
                <a:solidFill>
                  <a:srgbClr val="FFFFFF"/>
                </a:solidFill>
              </a14:hiddenFill>
            </a:ext>
          </a:extLst>
        </p:spPr>
      </p:pic>
      <p:sp>
        <p:nvSpPr>
          <p:cNvPr id="1106995" name="Rectangle 51">
            <a:extLst>
              <a:ext uri="{FF2B5EF4-FFF2-40B4-BE49-F238E27FC236}">
                <a16:creationId xmlns:a16="http://schemas.microsoft.com/office/drawing/2014/main" id="{2993E1AB-AB44-B3F5-8D3F-23D504F41828}"/>
              </a:ext>
            </a:extLst>
          </p:cNvPr>
          <p:cNvSpPr>
            <a:spLocks noGrp="1" noChangeArrowheads="1"/>
          </p:cNvSpPr>
          <p:nvPr>
            <p:ph type="title"/>
          </p:nvPr>
        </p:nvSpPr>
        <p:spPr>
          <a:noFill/>
          <a:ln/>
        </p:spPr>
        <p:txBody>
          <a:bodyPr/>
          <a:lstStyle/>
          <a:p>
            <a:r>
              <a:rPr lang="hr-HR" altLang="en-US" b="1"/>
              <a:t>Association studies</a:t>
            </a:r>
            <a:endParaRPr lang="en-GB" altLang="en-US"/>
          </a:p>
        </p:txBody>
      </p:sp>
    </p:spTree>
    <p:custDataLst>
      <p:tags r:id="rId1"/>
    </p:custDataLst>
  </p:cSld>
  <p:clrMapOvr>
    <a:masterClrMapping/>
  </p:clrMapOvr>
  <p:transition advTm="9166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06948"/>
                                        </p:tgtEl>
                                        <p:attrNameLst>
                                          <p:attrName>style.visibility</p:attrName>
                                        </p:attrNameLst>
                                      </p:cBhvr>
                                      <p:to>
                                        <p:strVal val="visible"/>
                                      </p:to>
                                    </p:set>
                                    <p:animEffect transition="in" filter="dissolve">
                                      <p:cBhvr>
                                        <p:cTn id="7" dur="500"/>
                                        <p:tgtEl>
                                          <p:spTgt spid="11069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106991"/>
                                        </p:tgtEl>
                                        <p:attrNameLst>
                                          <p:attrName>style.visibility</p:attrName>
                                        </p:attrNameLst>
                                      </p:cBhvr>
                                      <p:to>
                                        <p:strVal val="visible"/>
                                      </p:to>
                                    </p:set>
                                    <p:animEffect transition="in" filter="dissolve">
                                      <p:cBhvr>
                                        <p:cTn id="12" dur="500"/>
                                        <p:tgtEl>
                                          <p:spTgt spid="1106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5107" name="Group 3">
            <a:extLst>
              <a:ext uri="{FF2B5EF4-FFF2-40B4-BE49-F238E27FC236}">
                <a16:creationId xmlns:a16="http://schemas.microsoft.com/office/drawing/2014/main" id="{6929EF31-3C22-8BFE-2651-490DD3D20467}"/>
              </a:ext>
            </a:extLst>
          </p:cNvPr>
          <p:cNvGrpSpPr>
            <a:grpSpLocks/>
          </p:cNvGrpSpPr>
          <p:nvPr/>
        </p:nvGrpSpPr>
        <p:grpSpPr bwMode="auto">
          <a:xfrm>
            <a:off x="1625600" y="4014788"/>
            <a:ext cx="4945063" cy="520700"/>
            <a:chOff x="720" y="1636"/>
            <a:chExt cx="3504" cy="328"/>
          </a:xfrm>
        </p:grpSpPr>
        <p:sp>
          <p:nvSpPr>
            <p:cNvPr id="815108" name="Text Box 4">
              <a:extLst>
                <a:ext uri="{FF2B5EF4-FFF2-40B4-BE49-F238E27FC236}">
                  <a16:creationId xmlns:a16="http://schemas.microsoft.com/office/drawing/2014/main" id="{13F0952F-6446-A53D-82E1-1AF5E2F6BA8A}"/>
                </a:ext>
              </a:extLst>
            </p:cNvPr>
            <p:cNvSpPr txBox="1">
              <a:spLocks noChangeArrowheads="1"/>
            </p:cNvSpPr>
            <p:nvPr/>
          </p:nvSpPr>
          <p:spPr bwMode="auto">
            <a:xfrm>
              <a:off x="1513" y="1636"/>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815109" name="Text Box 5">
              <a:extLst>
                <a:ext uri="{FF2B5EF4-FFF2-40B4-BE49-F238E27FC236}">
                  <a16:creationId xmlns:a16="http://schemas.microsoft.com/office/drawing/2014/main" id="{E82F3527-A480-5CE4-5500-AB95BA2D6B69}"/>
                </a:ext>
              </a:extLst>
            </p:cNvPr>
            <p:cNvSpPr txBox="1">
              <a:spLocks noChangeArrowheads="1"/>
            </p:cNvSpPr>
            <p:nvPr/>
          </p:nvSpPr>
          <p:spPr bwMode="auto">
            <a:xfrm>
              <a:off x="2296"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815110" name="Text Box 6">
              <a:extLst>
                <a:ext uri="{FF2B5EF4-FFF2-40B4-BE49-F238E27FC236}">
                  <a16:creationId xmlns:a16="http://schemas.microsoft.com/office/drawing/2014/main" id="{C8BB2AD6-3523-F3DD-15BE-D00E9607EA83}"/>
                </a:ext>
              </a:extLst>
            </p:cNvPr>
            <p:cNvSpPr txBox="1">
              <a:spLocks noChangeArrowheads="1"/>
            </p:cNvSpPr>
            <p:nvPr/>
          </p:nvSpPr>
          <p:spPr bwMode="auto">
            <a:xfrm>
              <a:off x="3875" y="1637"/>
              <a:ext cx="327"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815111" name="Rectangle 7">
              <a:extLst>
                <a:ext uri="{FF2B5EF4-FFF2-40B4-BE49-F238E27FC236}">
                  <a16:creationId xmlns:a16="http://schemas.microsoft.com/office/drawing/2014/main" id="{AB542597-EB4A-34DA-94FA-DC2005934FBE}"/>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5112" name="Text Box 8">
              <a:extLst>
                <a:ext uri="{FF2B5EF4-FFF2-40B4-BE49-F238E27FC236}">
                  <a16:creationId xmlns:a16="http://schemas.microsoft.com/office/drawing/2014/main" id="{FDB5509B-EE20-4C5A-BCD8-497287DE71EA}"/>
                </a:ext>
              </a:extLst>
            </p:cNvPr>
            <p:cNvSpPr txBox="1">
              <a:spLocks noChangeArrowheads="1"/>
            </p:cNvSpPr>
            <p:nvPr/>
          </p:nvSpPr>
          <p:spPr bwMode="auto">
            <a:xfrm>
              <a:off x="778" y="1637"/>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815113" name="Text Box 9">
              <a:extLst>
                <a:ext uri="{FF2B5EF4-FFF2-40B4-BE49-F238E27FC236}">
                  <a16:creationId xmlns:a16="http://schemas.microsoft.com/office/drawing/2014/main" id="{73543378-D6B2-373F-B9AC-251D2EA9049D}"/>
                </a:ext>
              </a:extLst>
            </p:cNvPr>
            <p:cNvSpPr txBox="1">
              <a:spLocks noChangeArrowheads="1"/>
            </p:cNvSpPr>
            <p:nvPr/>
          </p:nvSpPr>
          <p:spPr bwMode="auto">
            <a:xfrm>
              <a:off x="3091"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grpSp>
      <p:grpSp>
        <p:nvGrpSpPr>
          <p:cNvPr id="815114" name="Group 10">
            <a:extLst>
              <a:ext uri="{FF2B5EF4-FFF2-40B4-BE49-F238E27FC236}">
                <a16:creationId xmlns:a16="http://schemas.microsoft.com/office/drawing/2014/main" id="{25854CF8-99C8-650D-1D98-5A6AAD5220B5}"/>
              </a:ext>
            </a:extLst>
          </p:cNvPr>
          <p:cNvGrpSpPr>
            <a:grpSpLocks/>
          </p:cNvGrpSpPr>
          <p:nvPr/>
        </p:nvGrpSpPr>
        <p:grpSpPr bwMode="auto">
          <a:xfrm>
            <a:off x="1600200" y="2819400"/>
            <a:ext cx="4945063" cy="520700"/>
            <a:chOff x="720" y="1636"/>
            <a:chExt cx="3504" cy="328"/>
          </a:xfrm>
        </p:grpSpPr>
        <p:sp>
          <p:nvSpPr>
            <p:cNvPr id="815115" name="Text Box 11">
              <a:extLst>
                <a:ext uri="{FF2B5EF4-FFF2-40B4-BE49-F238E27FC236}">
                  <a16:creationId xmlns:a16="http://schemas.microsoft.com/office/drawing/2014/main" id="{A2AD382E-0D3C-8364-F89A-4339D9D8F9B6}"/>
                </a:ext>
              </a:extLst>
            </p:cNvPr>
            <p:cNvSpPr txBox="1">
              <a:spLocks noChangeArrowheads="1"/>
            </p:cNvSpPr>
            <p:nvPr/>
          </p:nvSpPr>
          <p:spPr bwMode="auto">
            <a:xfrm>
              <a:off x="1513"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C</a:t>
              </a:r>
            </a:p>
          </p:txBody>
        </p:sp>
        <p:sp>
          <p:nvSpPr>
            <p:cNvPr id="815116" name="Text Box 12">
              <a:extLst>
                <a:ext uri="{FF2B5EF4-FFF2-40B4-BE49-F238E27FC236}">
                  <a16:creationId xmlns:a16="http://schemas.microsoft.com/office/drawing/2014/main" id="{EB878A9C-9073-BD11-AA5F-63A036B21358}"/>
                </a:ext>
              </a:extLst>
            </p:cNvPr>
            <p:cNvSpPr txBox="1">
              <a:spLocks noChangeArrowheads="1"/>
            </p:cNvSpPr>
            <p:nvPr/>
          </p:nvSpPr>
          <p:spPr bwMode="auto">
            <a:xfrm>
              <a:off x="2296"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815117" name="Text Box 13">
              <a:extLst>
                <a:ext uri="{FF2B5EF4-FFF2-40B4-BE49-F238E27FC236}">
                  <a16:creationId xmlns:a16="http://schemas.microsoft.com/office/drawing/2014/main" id="{8F4159FB-EF3F-48C1-3250-69901514FE96}"/>
                </a:ext>
              </a:extLst>
            </p:cNvPr>
            <p:cNvSpPr txBox="1">
              <a:spLocks noChangeArrowheads="1"/>
            </p:cNvSpPr>
            <p:nvPr/>
          </p:nvSpPr>
          <p:spPr bwMode="auto">
            <a:xfrm>
              <a:off x="3875" y="1637"/>
              <a:ext cx="327"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815118" name="Rectangle 14">
              <a:extLst>
                <a:ext uri="{FF2B5EF4-FFF2-40B4-BE49-F238E27FC236}">
                  <a16:creationId xmlns:a16="http://schemas.microsoft.com/office/drawing/2014/main" id="{7D0B8B19-ACDD-6FDB-3954-597FF406C427}"/>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5119" name="Text Box 15">
              <a:extLst>
                <a:ext uri="{FF2B5EF4-FFF2-40B4-BE49-F238E27FC236}">
                  <a16:creationId xmlns:a16="http://schemas.microsoft.com/office/drawing/2014/main" id="{98BA1125-C456-8350-06F9-E0E48941E6A3}"/>
                </a:ext>
              </a:extLst>
            </p:cNvPr>
            <p:cNvSpPr txBox="1">
              <a:spLocks noChangeArrowheads="1"/>
            </p:cNvSpPr>
            <p:nvPr/>
          </p:nvSpPr>
          <p:spPr bwMode="auto">
            <a:xfrm>
              <a:off x="778" y="1637"/>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815120" name="Text Box 16">
              <a:extLst>
                <a:ext uri="{FF2B5EF4-FFF2-40B4-BE49-F238E27FC236}">
                  <a16:creationId xmlns:a16="http://schemas.microsoft.com/office/drawing/2014/main" id="{7058B3A1-4AB1-BFC4-6E9A-14CB2DD591E4}"/>
                </a:ext>
              </a:extLst>
            </p:cNvPr>
            <p:cNvSpPr txBox="1">
              <a:spLocks noChangeArrowheads="1"/>
            </p:cNvSpPr>
            <p:nvPr/>
          </p:nvSpPr>
          <p:spPr bwMode="auto">
            <a:xfrm>
              <a:off x="3091"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grpSp>
      <p:grpSp>
        <p:nvGrpSpPr>
          <p:cNvPr id="815121" name="Group 17">
            <a:extLst>
              <a:ext uri="{FF2B5EF4-FFF2-40B4-BE49-F238E27FC236}">
                <a16:creationId xmlns:a16="http://schemas.microsoft.com/office/drawing/2014/main" id="{18638304-BEF9-2CEA-FDD1-859A5710F693}"/>
              </a:ext>
            </a:extLst>
          </p:cNvPr>
          <p:cNvGrpSpPr>
            <a:grpSpLocks/>
          </p:cNvGrpSpPr>
          <p:nvPr/>
        </p:nvGrpSpPr>
        <p:grpSpPr bwMode="auto">
          <a:xfrm>
            <a:off x="1625600" y="3422650"/>
            <a:ext cx="4945063" cy="520700"/>
            <a:chOff x="720" y="1636"/>
            <a:chExt cx="3504" cy="328"/>
          </a:xfrm>
        </p:grpSpPr>
        <p:sp>
          <p:nvSpPr>
            <p:cNvPr id="815122" name="Text Box 18">
              <a:extLst>
                <a:ext uri="{FF2B5EF4-FFF2-40B4-BE49-F238E27FC236}">
                  <a16:creationId xmlns:a16="http://schemas.microsoft.com/office/drawing/2014/main" id="{DC2B9795-D12A-CB99-C057-2E253188E167}"/>
                </a:ext>
              </a:extLst>
            </p:cNvPr>
            <p:cNvSpPr txBox="1">
              <a:spLocks noChangeArrowheads="1"/>
            </p:cNvSpPr>
            <p:nvPr/>
          </p:nvSpPr>
          <p:spPr bwMode="auto">
            <a:xfrm>
              <a:off x="1513"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C</a:t>
              </a:r>
            </a:p>
          </p:txBody>
        </p:sp>
        <p:sp>
          <p:nvSpPr>
            <p:cNvPr id="815123" name="Text Box 19">
              <a:extLst>
                <a:ext uri="{FF2B5EF4-FFF2-40B4-BE49-F238E27FC236}">
                  <a16:creationId xmlns:a16="http://schemas.microsoft.com/office/drawing/2014/main" id="{0B4741EB-8057-E0DA-A67E-6C62EC3DD07D}"/>
                </a:ext>
              </a:extLst>
            </p:cNvPr>
            <p:cNvSpPr txBox="1">
              <a:spLocks noChangeArrowheads="1"/>
            </p:cNvSpPr>
            <p:nvPr/>
          </p:nvSpPr>
          <p:spPr bwMode="auto">
            <a:xfrm>
              <a:off x="2296"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815124" name="Text Box 20">
              <a:extLst>
                <a:ext uri="{FF2B5EF4-FFF2-40B4-BE49-F238E27FC236}">
                  <a16:creationId xmlns:a16="http://schemas.microsoft.com/office/drawing/2014/main" id="{E65B7962-318E-BA9D-3AAB-6C51E84F789A}"/>
                </a:ext>
              </a:extLst>
            </p:cNvPr>
            <p:cNvSpPr txBox="1">
              <a:spLocks noChangeArrowheads="1"/>
            </p:cNvSpPr>
            <p:nvPr/>
          </p:nvSpPr>
          <p:spPr bwMode="auto">
            <a:xfrm>
              <a:off x="3875" y="1637"/>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815125" name="Rectangle 21">
              <a:extLst>
                <a:ext uri="{FF2B5EF4-FFF2-40B4-BE49-F238E27FC236}">
                  <a16:creationId xmlns:a16="http://schemas.microsoft.com/office/drawing/2014/main" id="{57021F52-EE8C-5981-EDF2-E8C08503B116}"/>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5126" name="Text Box 22">
              <a:extLst>
                <a:ext uri="{FF2B5EF4-FFF2-40B4-BE49-F238E27FC236}">
                  <a16:creationId xmlns:a16="http://schemas.microsoft.com/office/drawing/2014/main" id="{750C0E1B-E1B9-DB30-4BB7-C089DF91E5B4}"/>
                </a:ext>
              </a:extLst>
            </p:cNvPr>
            <p:cNvSpPr txBox="1">
              <a:spLocks noChangeArrowheads="1"/>
            </p:cNvSpPr>
            <p:nvPr/>
          </p:nvSpPr>
          <p:spPr bwMode="auto">
            <a:xfrm>
              <a:off x="778" y="1637"/>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815127" name="Text Box 23">
              <a:extLst>
                <a:ext uri="{FF2B5EF4-FFF2-40B4-BE49-F238E27FC236}">
                  <a16:creationId xmlns:a16="http://schemas.microsoft.com/office/drawing/2014/main" id="{47F9FC2A-BA4B-0782-026B-F1E0AA335AE6}"/>
                </a:ext>
              </a:extLst>
            </p:cNvPr>
            <p:cNvSpPr txBox="1">
              <a:spLocks noChangeArrowheads="1"/>
            </p:cNvSpPr>
            <p:nvPr/>
          </p:nvSpPr>
          <p:spPr bwMode="auto">
            <a:xfrm>
              <a:off x="3091"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grpSp>
      <p:grpSp>
        <p:nvGrpSpPr>
          <p:cNvPr id="815128" name="Group 24">
            <a:extLst>
              <a:ext uri="{FF2B5EF4-FFF2-40B4-BE49-F238E27FC236}">
                <a16:creationId xmlns:a16="http://schemas.microsoft.com/office/drawing/2014/main" id="{3D041A95-2672-5572-4580-D769BD283BA1}"/>
              </a:ext>
            </a:extLst>
          </p:cNvPr>
          <p:cNvGrpSpPr>
            <a:grpSpLocks/>
          </p:cNvGrpSpPr>
          <p:nvPr/>
        </p:nvGrpSpPr>
        <p:grpSpPr bwMode="auto">
          <a:xfrm>
            <a:off x="1625600" y="4606925"/>
            <a:ext cx="4945063" cy="520700"/>
            <a:chOff x="720" y="1636"/>
            <a:chExt cx="3504" cy="328"/>
          </a:xfrm>
        </p:grpSpPr>
        <p:sp>
          <p:nvSpPr>
            <p:cNvPr id="815129" name="Text Box 25">
              <a:extLst>
                <a:ext uri="{FF2B5EF4-FFF2-40B4-BE49-F238E27FC236}">
                  <a16:creationId xmlns:a16="http://schemas.microsoft.com/office/drawing/2014/main" id="{F618FEDC-4077-26AB-3C44-58C811C5F5F2}"/>
                </a:ext>
              </a:extLst>
            </p:cNvPr>
            <p:cNvSpPr txBox="1">
              <a:spLocks noChangeArrowheads="1"/>
            </p:cNvSpPr>
            <p:nvPr/>
          </p:nvSpPr>
          <p:spPr bwMode="auto">
            <a:xfrm>
              <a:off x="1513" y="1636"/>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815130" name="Text Box 26">
              <a:extLst>
                <a:ext uri="{FF2B5EF4-FFF2-40B4-BE49-F238E27FC236}">
                  <a16:creationId xmlns:a16="http://schemas.microsoft.com/office/drawing/2014/main" id="{EE105FE1-3494-AB84-2683-867D59373B3D}"/>
                </a:ext>
              </a:extLst>
            </p:cNvPr>
            <p:cNvSpPr txBox="1">
              <a:spLocks noChangeArrowheads="1"/>
            </p:cNvSpPr>
            <p:nvPr/>
          </p:nvSpPr>
          <p:spPr bwMode="auto">
            <a:xfrm>
              <a:off x="2296" y="1636"/>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815131" name="Text Box 27">
              <a:extLst>
                <a:ext uri="{FF2B5EF4-FFF2-40B4-BE49-F238E27FC236}">
                  <a16:creationId xmlns:a16="http://schemas.microsoft.com/office/drawing/2014/main" id="{CAAEF361-3116-02B9-146E-0831FC0C96E0}"/>
                </a:ext>
              </a:extLst>
            </p:cNvPr>
            <p:cNvSpPr txBox="1">
              <a:spLocks noChangeArrowheads="1"/>
            </p:cNvSpPr>
            <p:nvPr/>
          </p:nvSpPr>
          <p:spPr bwMode="auto">
            <a:xfrm>
              <a:off x="3875" y="1637"/>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815132" name="Rectangle 28">
              <a:extLst>
                <a:ext uri="{FF2B5EF4-FFF2-40B4-BE49-F238E27FC236}">
                  <a16:creationId xmlns:a16="http://schemas.microsoft.com/office/drawing/2014/main" id="{032281FA-F4A2-CF22-2C17-7AAFF8283D71}"/>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5133" name="Text Box 29">
              <a:extLst>
                <a:ext uri="{FF2B5EF4-FFF2-40B4-BE49-F238E27FC236}">
                  <a16:creationId xmlns:a16="http://schemas.microsoft.com/office/drawing/2014/main" id="{48CAAF39-71C0-E89E-FB87-1DB02AD7E60A}"/>
                </a:ext>
              </a:extLst>
            </p:cNvPr>
            <p:cNvSpPr txBox="1">
              <a:spLocks noChangeArrowheads="1"/>
            </p:cNvSpPr>
            <p:nvPr/>
          </p:nvSpPr>
          <p:spPr bwMode="auto">
            <a:xfrm>
              <a:off x="778" y="1637"/>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C</a:t>
              </a:r>
            </a:p>
          </p:txBody>
        </p:sp>
        <p:sp>
          <p:nvSpPr>
            <p:cNvPr id="815134" name="Text Box 30">
              <a:extLst>
                <a:ext uri="{FF2B5EF4-FFF2-40B4-BE49-F238E27FC236}">
                  <a16:creationId xmlns:a16="http://schemas.microsoft.com/office/drawing/2014/main" id="{BD6CED55-B401-A500-5C03-AAB061444AC4}"/>
                </a:ext>
              </a:extLst>
            </p:cNvPr>
            <p:cNvSpPr txBox="1">
              <a:spLocks noChangeArrowheads="1"/>
            </p:cNvSpPr>
            <p:nvPr/>
          </p:nvSpPr>
          <p:spPr bwMode="auto">
            <a:xfrm>
              <a:off x="3091"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grpSp>
      <p:grpSp>
        <p:nvGrpSpPr>
          <p:cNvPr id="815135" name="Group 31">
            <a:extLst>
              <a:ext uri="{FF2B5EF4-FFF2-40B4-BE49-F238E27FC236}">
                <a16:creationId xmlns:a16="http://schemas.microsoft.com/office/drawing/2014/main" id="{B2D691F1-EE31-AE49-6828-27D395FB3D3C}"/>
              </a:ext>
            </a:extLst>
          </p:cNvPr>
          <p:cNvGrpSpPr>
            <a:grpSpLocks/>
          </p:cNvGrpSpPr>
          <p:nvPr/>
        </p:nvGrpSpPr>
        <p:grpSpPr bwMode="auto">
          <a:xfrm>
            <a:off x="1625600" y="5199063"/>
            <a:ext cx="4945063" cy="520700"/>
            <a:chOff x="720" y="1636"/>
            <a:chExt cx="3504" cy="328"/>
          </a:xfrm>
        </p:grpSpPr>
        <p:sp>
          <p:nvSpPr>
            <p:cNvPr id="815136" name="Text Box 32">
              <a:extLst>
                <a:ext uri="{FF2B5EF4-FFF2-40B4-BE49-F238E27FC236}">
                  <a16:creationId xmlns:a16="http://schemas.microsoft.com/office/drawing/2014/main" id="{827075FC-1E8C-9EB2-0FA1-CDB7C4483581}"/>
                </a:ext>
              </a:extLst>
            </p:cNvPr>
            <p:cNvSpPr txBox="1">
              <a:spLocks noChangeArrowheads="1"/>
            </p:cNvSpPr>
            <p:nvPr/>
          </p:nvSpPr>
          <p:spPr bwMode="auto">
            <a:xfrm>
              <a:off x="1513" y="1636"/>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815137" name="Text Box 33">
              <a:extLst>
                <a:ext uri="{FF2B5EF4-FFF2-40B4-BE49-F238E27FC236}">
                  <a16:creationId xmlns:a16="http://schemas.microsoft.com/office/drawing/2014/main" id="{1640ACAC-20CD-64B0-EFDB-0A39A470BF70}"/>
                </a:ext>
              </a:extLst>
            </p:cNvPr>
            <p:cNvSpPr txBox="1">
              <a:spLocks noChangeArrowheads="1"/>
            </p:cNvSpPr>
            <p:nvPr/>
          </p:nvSpPr>
          <p:spPr bwMode="auto">
            <a:xfrm>
              <a:off x="2296"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815138" name="Text Box 34">
              <a:extLst>
                <a:ext uri="{FF2B5EF4-FFF2-40B4-BE49-F238E27FC236}">
                  <a16:creationId xmlns:a16="http://schemas.microsoft.com/office/drawing/2014/main" id="{F377895C-1A94-00E5-CDF8-D159E5B7347F}"/>
                </a:ext>
              </a:extLst>
            </p:cNvPr>
            <p:cNvSpPr txBox="1">
              <a:spLocks noChangeArrowheads="1"/>
            </p:cNvSpPr>
            <p:nvPr/>
          </p:nvSpPr>
          <p:spPr bwMode="auto">
            <a:xfrm>
              <a:off x="3875" y="1637"/>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815139" name="Rectangle 35">
              <a:extLst>
                <a:ext uri="{FF2B5EF4-FFF2-40B4-BE49-F238E27FC236}">
                  <a16:creationId xmlns:a16="http://schemas.microsoft.com/office/drawing/2014/main" id="{C4589D3A-6594-27F6-6E05-7F21C8BA3602}"/>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5140" name="Text Box 36">
              <a:extLst>
                <a:ext uri="{FF2B5EF4-FFF2-40B4-BE49-F238E27FC236}">
                  <a16:creationId xmlns:a16="http://schemas.microsoft.com/office/drawing/2014/main" id="{988E4C41-7AFB-CBF7-F839-E74AC8FC4D9C}"/>
                </a:ext>
              </a:extLst>
            </p:cNvPr>
            <p:cNvSpPr txBox="1">
              <a:spLocks noChangeArrowheads="1"/>
            </p:cNvSpPr>
            <p:nvPr/>
          </p:nvSpPr>
          <p:spPr bwMode="auto">
            <a:xfrm>
              <a:off x="778" y="1637"/>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815141" name="Text Box 37">
              <a:extLst>
                <a:ext uri="{FF2B5EF4-FFF2-40B4-BE49-F238E27FC236}">
                  <a16:creationId xmlns:a16="http://schemas.microsoft.com/office/drawing/2014/main" id="{C4955673-18A5-6A5A-B91E-D1A803FB13E3}"/>
                </a:ext>
              </a:extLst>
            </p:cNvPr>
            <p:cNvSpPr txBox="1">
              <a:spLocks noChangeArrowheads="1"/>
            </p:cNvSpPr>
            <p:nvPr/>
          </p:nvSpPr>
          <p:spPr bwMode="auto">
            <a:xfrm>
              <a:off x="3091"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grpSp>
      <p:grpSp>
        <p:nvGrpSpPr>
          <p:cNvPr id="815142" name="Group 38">
            <a:extLst>
              <a:ext uri="{FF2B5EF4-FFF2-40B4-BE49-F238E27FC236}">
                <a16:creationId xmlns:a16="http://schemas.microsoft.com/office/drawing/2014/main" id="{CA7EE4D1-9615-62F1-A71F-08B19728E53E}"/>
              </a:ext>
            </a:extLst>
          </p:cNvPr>
          <p:cNvGrpSpPr>
            <a:grpSpLocks/>
          </p:cNvGrpSpPr>
          <p:nvPr/>
        </p:nvGrpSpPr>
        <p:grpSpPr bwMode="auto">
          <a:xfrm>
            <a:off x="1625600" y="5791200"/>
            <a:ext cx="4945063" cy="520700"/>
            <a:chOff x="720" y="1636"/>
            <a:chExt cx="3504" cy="328"/>
          </a:xfrm>
        </p:grpSpPr>
        <p:sp>
          <p:nvSpPr>
            <p:cNvPr id="815143" name="Text Box 39">
              <a:extLst>
                <a:ext uri="{FF2B5EF4-FFF2-40B4-BE49-F238E27FC236}">
                  <a16:creationId xmlns:a16="http://schemas.microsoft.com/office/drawing/2014/main" id="{CB3210C0-EEFC-8A11-4D76-E795E19D3EDC}"/>
                </a:ext>
              </a:extLst>
            </p:cNvPr>
            <p:cNvSpPr txBox="1">
              <a:spLocks noChangeArrowheads="1"/>
            </p:cNvSpPr>
            <p:nvPr/>
          </p:nvSpPr>
          <p:spPr bwMode="auto">
            <a:xfrm>
              <a:off x="1513" y="1636"/>
              <a:ext cx="285"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6600"/>
                  </a:solidFill>
                </a:rPr>
                <a:t>T</a:t>
              </a:r>
            </a:p>
          </p:txBody>
        </p:sp>
        <p:sp>
          <p:nvSpPr>
            <p:cNvPr id="815144" name="Text Box 40">
              <a:extLst>
                <a:ext uri="{FF2B5EF4-FFF2-40B4-BE49-F238E27FC236}">
                  <a16:creationId xmlns:a16="http://schemas.microsoft.com/office/drawing/2014/main" id="{1367EC71-F59B-1353-38BF-54D5B332CB6E}"/>
                </a:ext>
              </a:extLst>
            </p:cNvPr>
            <p:cNvSpPr txBox="1">
              <a:spLocks noChangeArrowheads="1"/>
            </p:cNvSpPr>
            <p:nvPr/>
          </p:nvSpPr>
          <p:spPr bwMode="auto">
            <a:xfrm>
              <a:off x="2296"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815145" name="Text Box 41">
              <a:extLst>
                <a:ext uri="{FF2B5EF4-FFF2-40B4-BE49-F238E27FC236}">
                  <a16:creationId xmlns:a16="http://schemas.microsoft.com/office/drawing/2014/main" id="{D6D90DDE-EEDA-C07F-2A99-369EA222FC2C}"/>
                </a:ext>
              </a:extLst>
            </p:cNvPr>
            <p:cNvSpPr txBox="1">
              <a:spLocks noChangeArrowheads="1"/>
            </p:cNvSpPr>
            <p:nvPr/>
          </p:nvSpPr>
          <p:spPr bwMode="auto">
            <a:xfrm>
              <a:off x="3875" y="1637"/>
              <a:ext cx="327"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sp>
          <p:nvSpPr>
            <p:cNvPr id="815146" name="Rectangle 42">
              <a:extLst>
                <a:ext uri="{FF2B5EF4-FFF2-40B4-BE49-F238E27FC236}">
                  <a16:creationId xmlns:a16="http://schemas.microsoft.com/office/drawing/2014/main" id="{0D85FCD9-8D5B-BA0A-55A3-50D3F171F491}"/>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5147" name="Text Box 43">
              <a:extLst>
                <a:ext uri="{FF2B5EF4-FFF2-40B4-BE49-F238E27FC236}">
                  <a16:creationId xmlns:a16="http://schemas.microsoft.com/office/drawing/2014/main" id="{BDB971D4-31EE-84B7-468E-17C165911212}"/>
                </a:ext>
              </a:extLst>
            </p:cNvPr>
            <p:cNvSpPr txBox="1">
              <a:spLocks noChangeArrowheads="1"/>
            </p:cNvSpPr>
            <p:nvPr/>
          </p:nvSpPr>
          <p:spPr bwMode="auto">
            <a:xfrm>
              <a:off x="778" y="1637"/>
              <a:ext cx="313"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A</a:t>
              </a:r>
            </a:p>
          </p:txBody>
        </p:sp>
        <p:sp>
          <p:nvSpPr>
            <p:cNvPr id="815148" name="Text Box 44">
              <a:extLst>
                <a:ext uri="{FF2B5EF4-FFF2-40B4-BE49-F238E27FC236}">
                  <a16:creationId xmlns:a16="http://schemas.microsoft.com/office/drawing/2014/main" id="{552E7FAA-75DC-82D5-9326-18754C30EB9B}"/>
                </a:ext>
              </a:extLst>
            </p:cNvPr>
            <p:cNvSpPr txBox="1">
              <a:spLocks noChangeArrowheads="1"/>
            </p:cNvSpPr>
            <p:nvPr/>
          </p:nvSpPr>
          <p:spPr bwMode="auto">
            <a:xfrm>
              <a:off x="3091" y="1636"/>
              <a:ext cx="326"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G</a:t>
              </a:r>
            </a:p>
          </p:txBody>
        </p:sp>
      </p:grpSp>
      <p:sp>
        <p:nvSpPr>
          <p:cNvPr id="815149" name="Rectangle 45">
            <a:extLst>
              <a:ext uri="{FF2B5EF4-FFF2-40B4-BE49-F238E27FC236}">
                <a16:creationId xmlns:a16="http://schemas.microsoft.com/office/drawing/2014/main" id="{5D0FB701-0577-832F-EB06-903B3A6424DE}"/>
              </a:ext>
            </a:extLst>
          </p:cNvPr>
          <p:cNvSpPr>
            <a:spLocks noChangeArrowheads="1"/>
          </p:cNvSpPr>
          <p:nvPr/>
        </p:nvSpPr>
        <p:spPr bwMode="auto">
          <a:xfrm>
            <a:off x="3657600" y="2743200"/>
            <a:ext cx="3124200" cy="36576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815150" name="Picture 46">
            <a:extLst>
              <a:ext uri="{FF2B5EF4-FFF2-40B4-BE49-F238E27FC236}">
                <a16:creationId xmlns:a16="http://schemas.microsoft.com/office/drawing/2014/main" id="{99237032-8CF0-2FD1-1049-CC7735E700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4648200"/>
            <a:ext cx="990600" cy="530225"/>
          </a:xfrm>
          <a:prstGeom prst="rect">
            <a:avLst/>
          </a:prstGeom>
          <a:noFill/>
          <a:extLst>
            <a:ext uri="{909E8E84-426E-40DD-AFC4-6F175D3DCCD1}">
              <a14:hiddenFill xmlns:a14="http://schemas.microsoft.com/office/drawing/2010/main">
                <a:solidFill>
                  <a:srgbClr val="FFFFFF"/>
                </a:solidFill>
              </a14:hiddenFill>
            </a:ext>
          </a:extLst>
        </p:spPr>
      </p:pic>
      <p:pic>
        <p:nvPicPr>
          <p:cNvPr id="815151" name="Picture 47">
            <a:extLst>
              <a:ext uri="{FF2B5EF4-FFF2-40B4-BE49-F238E27FC236}">
                <a16:creationId xmlns:a16="http://schemas.microsoft.com/office/drawing/2014/main" id="{94C6386E-C4D2-A0C9-72CA-47ABA54552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2895600"/>
            <a:ext cx="966788" cy="517525"/>
          </a:xfrm>
          <a:prstGeom prst="rect">
            <a:avLst/>
          </a:prstGeom>
          <a:noFill/>
          <a:extLst>
            <a:ext uri="{909E8E84-426E-40DD-AFC4-6F175D3DCCD1}">
              <a14:hiddenFill xmlns:a14="http://schemas.microsoft.com/office/drawing/2010/main">
                <a:solidFill>
                  <a:srgbClr val="FFFFFF"/>
                </a:solidFill>
              </a14:hiddenFill>
            </a:ext>
          </a:extLst>
        </p:spPr>
      </p:pic>
      <p:pic>
        <p:nvPicPr>
          <p:cNvPr id="815152" name="Picture 48">
            <a:extLst>
              <a:ext uri="{FF2B5EF4-FFF2-40B4-BE49-F238E27FC236}">
                <a16:creationId xmlns:a16="http://schemas.microsoft.com/office/drawing/2014/main" id="{CB8FFB65-044D-AA68-3B0C-0EAFA8F528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3429000"/>
            <a:ext cx="990600" cy="530225"/>
          </a:xfrm>
          <a:prstGeom prst="rect">
            <a:avLst/>
          </a:prstGeom>
          <a:noFill/>
          <a:extLst>
            <a:ext uri="{909E8E84-426E-40DD-AFC4-6F175D3DCCD1}">
              <a14:hiddenFill xmlns:a14="http://schemas.microsoft.com/office/drawing/2010/main">
                <a:solidFill>
                  <a:srgbClr val="FFFFFF"/>
                </a:solidFill>
              </a14:hiddenFill>
            </a:ext>
          </a:extLst>
        </p:spPr>
      </p:pic>
      <p:pic>
        <p:nvPicPr>
          <p:cNvPr id="815153" name="Picture 49">
            <a:extLst>
              <a:ext uri="{FF2B5EF4-FFF2-40B4-BE49-F238E27FC236}">
                <a16:creationId xmlns:a16="http://schemas.microsoft.com/office/drawing/2014/main" id="{F48A8C8C-D89C-0C85-C931-A6D0E42CB4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4038600"/>
            <a:ext cx="990600" cy="530225"/>
          </a:xfrm>
          <a:prstGeom prst="rect">
            <a:avLst/>
          </a:prstGeom>
          <a:noFill/>
          <a:extLst>
            <a:ext uri="{909E8E84-426E-40DD-AFC4-6F175D3DCCD1}">
              <a14:hiddenFill xmlns:a14="http://schemas.microsoft.com/office/drawing/2010/main">
                <a:solidFill>
                  <a:srgbClr val="FFFFFF"/>
                </a:solidFill>
              </a14:hiddenFill>
            </a:ext>
          </a:extLst>
        </p:spPr>
      </p:pic>
      <p:pic>
        <p:nvPicPr>
          <p:cNvPr id="815154" name="Picture 50">
            <a:extLst>
              <a:ext uri="{FF2B5EF4-FFF2-40B4-BE49-F238E27FC236}">
                <a16:creationId xmlns:a16="http://schemas.microsoft.com/office/drawing/2014/main" id="{B81ECED9-9E25-9968-B3A2-6075FD01ED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1400" y="5181600"/>
            <a:ext cx="966788" cy="517525"/>
          </a:xfrm>
          <a:prstGeom prst="rect">
            <a:avLst/>
          </a:prstGeom>
          <a:noFill/>
          <a:extLst>
            <a:ext uri="{909E8E84-426E-40DD-AFC4-6F175D3DCCD1}">
              <a14:hiddenFill xmlns:a14="http://schemas.microsoft.com/office/drawing/2010/main">
                <a:solidFill>
                  <a:srgbClr val="FFFFFF"/>
                </a:solidFill>
              </a14:hiddenFill>
            </a:ext>
          </a:extLst>
        </p:spPr>
      </p:pic>
      <p:pic>
        <p:nvPicPr>
          <p:cNvPr id="815155" name="Picture 51">
            <a:extLst>
              <a:ext uri="{FF2B5EF4-FFF2-40B4-BE49-F238E27FC236}">
                <a16:creationId xmlns:a16="http://schemas.microsoft.com/office/drawing/2014/main" id="{09D9F020-2714-F270-B29F-001E8DF221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1400" y="5715000"/>
            <a:ext cx="966788" cy="517525"/>
          </a:xfrm>
          <a:prstGeom prst="rect">
            <a:avLst/>
          </a:prstGeom>
          <a:noFill/>
          <a:extLst>
            <a:ext uri="{909E8E84-426E-40DD-AFC4-6F175D3DCCD1}">
              <a14:hiddenFill xmlns:a14="http://schemas.microsoft.com/office/drawing/2010/main">
                <a:solidFill>
                  <a:srgbClr val="FFFFFF"/>
                </a:solidFill>
              </a14:hiddenFill>
            </a:ext>
          </a:extLst>
        </p:spPr>
      </p:pic>
      <p:sp>
        <p:nvSpPr>
          <p:cNvPr id="815156" name="Rectangle 52">
            <a:extLst>
              <a:ext uri="{FF2B5EF4-FFF2-40B4-BE49-F238E27FC236}">
                <a16:creationId xmlns:a16="http://schemas.microsoft.com/office/drawing/2014/main" id="{A44DE58E-BD45-FC9E-828C-2B8AF4C8A752}"/>
              </a:ext>
            </a:extLst>
          </p:cNvPr>
          <p:cNvSpPr>
            <a:spLocks noGrp="1" noChangeArrowheads="1"/>
          </p:cNvSpPr>
          <p:nvPr>
            <p:ph type="body" sz="half" idx="2"/>
          </p:nvPr>
        </p:nvSpPr>
        <p:spPr>
          <a:xfrm>
            <a:off x="4649788" y="1600200"/>
            <a:ext cx="4037012" cy="4530725"/>
          </a:xfrm>
        </p:spPr>
        <p:txBody>
          <a:bodyPr/>
          <a:lstStyle/>
          <a:p>
            <a:endParaRPr lang="en-US" altLang="en-US" sz="2600"/>
          </a:p>
        </p:txBody>
      </p:sp>
      <p:sp>
        <p:nvSpPr>
          <p:cNvPr id="815158" name="Rectangle 54">
            <a:extLst>
              <a:ext uri="{FF2B5EF4-FFF2-40B4-BE49-F238E27FC236}">
                <a16:creationId xmlns:a16="http://schemas.microsoft.com/office/drawing/2014/main" id="{96FEB13D-EE1B-24B3-C572-976F313D3E0D}"/>
              </a:ext>
            </a:extLst>
          </p:cNvPr>
          <p:cNvSpPr>
            <a:spLocks noGrp="1" noChangeArrowheads="1"/>
          </p:cNvSpPr>
          <p:nvPr>
            <p:ph type="title"/>
          </p:nvPr>
        </p:nvSpPr>
        <p:spPr>
          <a:noFill/>
          <a:ln/>
        </p:spPr>
        <p:txBody>
          <a:bodyPr/>
          <a:lstStyle/>
          <a:p>
            <a:r>
              <a:rPr lang="hr-HR" altLang="en-US" b="1"/>
              <a:t>Association studies</a:t>
            </a:r>
            <a:endParaRPr lang="en-GB" altLang="en-US"/>
          </a:p>
        </p:txBody>
      </p:sp>
    </p:spTree>
    <p:custDataLst>
      <p:tags r:id="rId1"/>
    </p:custDataLst>
  </p:cSld>
  <p:clrMapOvr>
    <a:masterClrMapping/>
  </p:clrMapOvr>
  <p:transition advTm="9166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15149"/>
                                        </p:tgtEl>
                                        <p:attrNameLst>
                                          <p:attrName>style.visibility</p:attrName>
                                        </p:attrNameLst>
                                      </p:cBhvr>
                                      <p:to>
                                        <p:strVal val="visible"/>
                                      </p:to>
                                    </p:set>
                                    <p:animEffect transition="in" filter="dissolve">
                                      <p:cBhvr>
                                        <p:cTn id="7" dur="500"/>
                                        <p:tgtEl>
                                          <p:spTgt spid="815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7155" name="Group 3">
            <a:extLst>
              <a:ext uri="{FF2B5EF4-FFF2-40B4-BE49-F238E27FC236}">
                <a16:creationId xmlns:a16="http://schemas.microsoft.com/office/drawing/2014/main" id="{A7712596-B773-2A66-81CC-2125FFD33170}"/>
              </a:ext>
            </a:extLst>
          </p:cNvPr>
          <p:cNvGrpSpPr>
            <a:grpSpLocks/>
          </p:cNvGrpSpPr>
          <p:nvPr/>
        </p:nvGrpSpPr>
        <p:grpSpPr bwMode="auto">
          <a:xfrm>
            <a:off x="1625600" y="4014788"/>
            <a:ext cx="4945063" cy="520700"/>
            <a:chOff x="720" y="1636"/>
            <a:chExt cx="3504" cy="328"/>
          </a:xfrm>
        </p:grpSpPr>
        <p:sp>
          <p:nvSpPr>
            <p:cNvPr id="817156" name="Text Box 4">
              <a:extLst>
                <a:ext uri="{FF2B5EF4-FFF2-40B4-BE49-F238E27FC236}">
                  <a16:creationId xmlns:a16="http://schemas.microsoft.com/office/drawing/2014/main" id="{6C16DF35-4BF4-720A-C231-94D7CF9652DD}"/>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817157" name="Text Box 5">
              <a:extLst>
                <a:ext uri="{FF2B5EF4-FFF2-40B4-BE49-F238E27FC236}">
                  <a16:creationId xmlns:a16="http://schemas.microsoft.com/office/drawing/2014/main" id="{BE6EA26E-0B40-4507-2241-2339C378C128}"/>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1</a:t>
              </a:r>
            </a:p>
          </p:txBody>
        </p:sp>
        <p:sp>
          <p:nvSpPr>
            <p:cNvPr id="817158" name="Text Box 6">
              <a:extLst>
                <a:ext uri="{FF2B5EF4-FFF2-40B4-BE49-F238E27FC236}">
                  <a16:creationId xmlns:a16="http://schemas.microsoft.com/office/drawing/2014/main" id="{97046D54-3309-4D0F-A6F2-8839335F3D64}"/>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817159" name="Rectangle 7">
              <a:extLst>
                <a:ext uri="{FF2B5EF4-FFF2-40B4-BE49-F238E27FC236}">
                  <a16:creationId xmlns:a16="http://schemas.microsoft.com/office/drawing/2014/main" id="{1AA76FD0-D57C-6F57-1567-C9DF71F47B88}"/>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7160" name="Text Box 8">
              <a:extLst>
                <a:ext uri="{FF2B5EF4-FFF2-40B4-BE49-F238E27FC236}">
                  <a16:creationId xmlns:a16="http://schemas.microsoft.com/office/drawing/2014/main" id="{D5B7E2AE-0642-24E8-77D1-675C03C3038F}"/>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817161" name="Text Box 9">
              <a:extLst>
                <a:ext uri="{FF2B5EF4-FFF2-40B4-BE49-F238E27FC236}">
                  <a16:creationId xmlns:a16="http://schemas.microsoft.com/office/drawing/2014/main" id="{0252A771-2A49-DC39-7608-8BB08C7A0A54}"/>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817162" name="Group 10">
            <a:extLst>
              <a:ext uri="{FF2B5EF4-FFF2-40B4-BE49-F238E27FC236}">
                <a16:creationId xmlns:a16="http://schemas.microsoft.com/office/drawing/2014/main" id="{6CD70677-5B59-C346-4E93-C958ABC1801F}"/>
              </a:ext>
            </a:extLst>
          </p:cNvPr>
          <p:cNvGrpSpPr>
            <a:grpSpLocks/>
          </p:cNvGrpSpPr>
          <p:nvPr/>
        </p:nvGrpSpPr>
        <p:grpSpPr bwMode="auto">
          <a:xfrm>
            <a:off x="1600200" y="2819400"/>
            <a:ext cx="4945063" cy="520700"/>
            <a:chOff x="720" y="1636"/>
            <a:chExt cx="3504" cy="328"/>
          </a:xfrm>
        </p:grpSpPr>
        <p:sp>
          <p:nvSpPr>
            <p:cNvPr id="817163" name="Text Box 11">
              <a:extLst>
                <a:ext uri="{FF2B5EF4-FFF2-40B4-BE49-F238E27FC236}">
                  <a16:creationId xmlns:a16="http://schemas.microsoft.com/office/drawing/2014/main" id="{E4502357-E786-6678-D091-B20A7E8F11D6}"/>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817164" name="Text Box 12">
              <a:extLst>
                <a:ext uri="{FF2B5EF4-FFF2-40B4-BE49-F238E27FC236}">
                  <a16:creationId xmlns:a16="http://schemas.microsoft.com/office/drawing/2014/main" id="{53A391FA-17DD-0F63-AD10-6B676968B961}"/>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817165" name="Text Box 13">
              <a:extLst>
                <a:ext uri="{FF2B5EF4-FFF2-40B4-BE49-F238E27FC236}">
                  <a16:creationId xmlns:a16="http://schemas.microsoft.com/office/drawing/2014/main" id="{D9F8EAA5-BAC3-D945-CE72-B203073C5A61}"/>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817166" name="Rectangle 14">
              <a:extLst>
                <a:ext uri="{FF2B5EF4-FFF2-40B4-BE49-F238E27FC236}">
                  <a16:creationId xmlns:a16="http://schemas.microsoft.com/office/drawing/2014/main" id="{241A4E91-92DC-25BB-46CC-AA844F80FD69}"/>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7167" name="Text Box 15">
              <a:extLst>
                <a:ext uri="{FF2B5EF4-FFF2-40B4-BE49-F238E27FC236}">
                  <a16:creationId xmlns:a16="http://schemas.microsoft.com/office/drawing/2014/main" id="{66499E84-1009-FFC1-6DA6-80E3F3CB0CE5}"/>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817168" name="Text Box 16">
              <a:extLst>
                <a:ext uri="{FF2B5EF4-FFF2-40B4-BE49-F238E27FC236}">
                  <a16:creationId xmlns:a16="http://schemas.microsoft.com/office/drawing/2014/main" id="{525A7CE8-7BCA-4DF8-DBCE-668FCA9E39E1}"/>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817169" name="Group 17">
            <a:extLst>
              <a:ext uri="{FF2B5EF4-FFF2-40B4-BE49-F238E27FC236}">
                <a16:creationId xmlns:a16="http://schemas.microsoft.com/office/drawing/2014/main" id="{DC07ADC7-42D3-6896-EC47-A0FA061E8F5B}"/>
              </a:ext>
            </a:extLst>
          </p:cNvPr>
          <p:cNvGrpSpPr>
            <a:grpSpLocks/>
          </p:cNvGrpSpPr>
          <p:nvPr/>
        </p:nvGrpSpPr>
        <p:grpSpPr bwMode="auto">
          <a:xfrm>
            <a:off x="1625600" y="3422650"/>
            <a:ext cx="4945063" cy="520700"/>
            <a:chOff x="720" y="1636"/>
            <a:chExt cx="3504" cy="328"/>
          </a:xfrm>
        </p:grpSpPr>
        <p:sp>
          <p:nvSpPr>
            <p:cNvPr id="817170" name="Text Box 18">
              <a:extLst>
                <a:ext uri="{FF2B5EF4-FFF2-40B4-BE49-F238E27FC236}">
                  <a16:creationId xmlns:a16="http://schemas.microsoft.com/office/drawing/2014/main" id="{0E42C640-8392-B952-079E-1778E947C35E}"/>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817171" name="Text Box 19">
              <a:extLst>
                <a:ext uri="{FF2B5EF4-FFF2-40B4-BE49-F238E27FC236}">
                  <a16:creationId xmlns:a16="http://schemas.microsoft.com/office/drawing/2014/main" id="{4559AD41-2744-FCF2-93D5-B4AAFFF2FC95}"/>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817172" name="Text Box 20">
              <a:extLst>
                <a:ext uri="{FF2B5EF4-FFF2-40B4-BE49-F238E27FC236}">
                  <a16:creationId xmlns:a16="http://schemas.microsoft.com/office/drawing/2014/main" id="{B17698C6-3AC2-1335-1E97-CFDDDC858F76}"/>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817173" name="Rectangle 21">
              <a:extLst>
                <a:ext uri="{FF2B5EF4-FFF2-40B4-BE49-F238E27FC236}">
                  <a16:creationId xmlns:a16="http://schemas.microsoft.com/office/drawing/2014/main" id="{52F61C9A-4F37-5D33-D71E-43C95E7E9B5E}"/>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7174" name="Text Box 22">
              <a:extLst>
                <a:ext uri="{FF2B5EF4-FFF2-40B4-BE49-F238E27FC236}">
                  <a16:creationId xmlns:a16="http://schemas.microsoft.com/office/drawing/2014/main" id="{4573E6D5-DCF8-345B-5F05-F05E3CED0F06}"/>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817175" name="Text Box 23">
              <a:extLst>
                <a:ext uri="{FF2B5EF4-FFF2-40B4-BE49-F238E27FC236}">
                  <a16:creationId xmlns:a16="http://schemas.microsoft.com/office/drawing/2014/main" id="{0B9876BD-2700-F6F5-14AB-3A8B79AB44EA}"/>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817176" name="Group 24">
            <a:extLst>
              <a:ext uri="{FF2B5EF4-FFF2-40B4-BE49-F238E27FC236}">
                <a16:creationId xmlns:a16="http://schemas.microsoft.com/office/drawing/2014/main" id="{4DECF53A-10DA-3CA9-21E9-558C9E34CF4C}"/>
              </a:ext>
            </a:extLst>
          </p:cNvPr>
          <p:cNvGrpSpPr>
            <a:grpSpLocks/>
          </p:cNvGrpSpPr>
          <p:nvPr/>
        </p:nvGrpSpPr>
        <p:grpSpPr bwMode="auto">
          <a:xfrm>
            <a:off x="1625600" y="4606925"/>
            <a:ext cx="4945063" cy="520700"/>
            <a:chOff x="720" y="1636"/>
            <a:chExt cx="3504" cy="328"/>
          </a:xfrm>
        </p:grpSpPr>
        <p:sp>
          <p:nvSpPr>
            <p:cNvPr id="817177" name="Text Box 25">
              <a:extLst>
                <a:ext uri="{FF2B5EF4-FFF2-40B4-BE49-F238E27FC236}">
                  <a16:creationId xmlns:a16="http://schemas.microsoft.com/office/drawing/2014/main" id="{652A89AF-34AB-D24F-E4F9-576A52B7ACD3}"/>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817178" name="Text Box 26">
              <a:extLst>
                <a:ext uri="{FF2B5EF4-FFF2-40B4-BE49-F238E27FC236}">
                  <a16:creationId xmlns:a16="http://schemas.microsoft.com/office/drawing/2014/main" id="{EB642513-1495-E8D6-7098-7A39667FA682}"/>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1</a:t>
              </a:r>
            </a:p>
          </p:txBody>
        </p:sp>
        <p:sp>
          <p:nvSpPr>
            <p:cNvPr id="817179" name="Text Box 27">
              <a:extLst>
                <a:ext uri="{FF2B5EF4-FFF2-40B4-BE49-F238E27FC236}">
                  <a16:creationId xmlns:a16="http://schemas.microsoft.com/office/drawing/2014/main" id="{6CE635D3-BCBE-C240-8A8E-6C9AFBB0FB55}"/>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817180" name="Rectangle 28">
              <a:extLst>
                <a:ext uri="{FF2B5EF4-FFF2-40B4-BE49-F238E27FC236}">
                  <a16:creationId xmlns:a16="http://schemas.microsoft.com/office/drawing/2014/main" id="{47F56D24-AE8C-E61B-46F4-A979E21712B0}"/>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7181" name="Text Box 29">
              <a:extLst>
                <a:ext uri="{FF2B5EF4-FFF2-40B4-BE49-F238E27FC236}">
                  <a16:creationId xmlns:a16="http://schemas.microsoft.com/office/drawing/2014/main" id="{0D64759D-003E-2AF3-15EB-3381EC44E63F}"/>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817182" name="Text Box 30">
              <a:extLst>
                <a:ext uri="{FF2B5EF4-FFF2-40B4-BE49-F238E27FC236}">
                  <a16:creationId xmlns:a16="http://schemas.microsoft.com/office/drawing/2014/main" id="{EA8EAF19-5BAC-3EA1-9C31-66E635EFDC91}"/>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grpSp>
      <p:grpSp>
        <p:nvGrpSpPr>
          <p:cNvPr id="817183" name="Group 31">
            <a:extLst>
              <a:ext uri="{FF2B5EF4-FFF2-40B4-BE49-F238E27FC236}">
                <a16:creationId xmlns:a16="http://schemas.microsoft.com/office/drawing/2014/main" id="{7258486A-D770-DF8D-1769-05E3882B0383}"/>
              </a:ext>
            </a:extLst>
          </p:cNvPr>
          <p:cNvGrpSpPr>
            <a:grpSpLocks/>
          </p:cNvGrpSpPr>
          <p:nvPr/>
        </p:nvGrpSpPr>
        <p:grpSpPr bwMode="auto">
          <a:xfrm>
            <a:off x="1625600" y="5199063"/>
            <a:ext cx="4945063" cy="520700"/>
            <a:chOff x="720" y="1636"/>
            <a:chExt cx="3504" cy="328"/>
          </a:xfrm>
        </p:grpSpPr>
        <p:sp>
          <p:nvSpPr>
            <p:cNvPr id="817184" name="Text Box 32">
              <a:extLst>
                <a:ext uri="{FF2B5EF4-FFF2-40B4-BE49-F238E27FC236}">
                  <a16:creationId xmlns:a16="http://schemas.microsoft.com/office/drawing/2014/main" id="{1581C618-52F6-20B4-6FC4-164FAE52166A}"/>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817185" name="Text Box 33">
              <a:extLst>
                <a:ext uri="{FF2B5EF4-FFF2-40B4-BE49-F238E27FC236}">
                  <a16:creationId xmlns:a16="http://schemas.microsoft.com/office/drawing/2014/main" id="{95310BE7-5CFE-4D4D-66B2-0B5A8B52EE51}"/>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817186" name="Text Box 34">
              <a:extLst>
                <a:ext uri="{FF2B5EF4-FFF2-40B4-BE49-F238E27FC236}">
                  <a16:creationId xmlns:a16="http://schemas.microsoft.com/office/drawing/2014/main" id="{C6F19E62-7CEB-F41D-7BA9-125CF9A1C66E}"/>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817187" name="Rectangle 35">
              <a:extLst>
                <a:ext uri="{FF2B5EF4-FFF2-40B4-BE49-F238E27FC236}">
                  <a16:creationId xmlns:a16="http://schemas.microsoft.com/office/drawing/2014/main" id="{A17C4E27-EC20-DE78-2514-79B9A260DD76}"/>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7188" name="Text Box 36">
              <a:extLst>
                <a:ext uri="{FF2B5EF4-FFF2-40B4-BE49-F238E27FC236}">
                  <a16:creationId xmlns:a16="http://schemas.microsoft.com/office/drawing/2014/main" id="{3B79C32F-749F-C1E2-D26A-354E3DB790CE}"/>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817189" name="Text Box 37">
              <a:extLst>
                <a:ext uri="{FF2B5EF4-FFF2-40B4-BE49-F238E27FC236}">
                  <a16:creationId xmlns:a16="http://schemas.microsoft.com/office/drawing/2014/main" id="{8B5866AC-B73A-1B26-474B-348AB055FC92}"/>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grpSp>
      <p:grpSp>
        <p:nvGrpSpPr>
          <p:cNvPr id="817190" name="Group 38">
            <a:extLst>
              <a:ext uri="{FF2B5EF4-FFF2-40B4-BE49-F238E27FC236}">
                <a16:creationId xmlns:a16="http://schemas.microsoft.com/office/drawing/2014/main" id="{297A9272-25C8-F355-D872-5E35D4BD1E63}"/>
              </a:ext>
            </a:extLst>
          </p:cNvPr>
          <p:cNvGrpSpPr>
            <a:grpSpLocks/>
          </p:cNvGrpSpPr>
          <p:nvPr/>
        </p:nvGrpSpPr>
        <p:grpSpPr bwMode="auto">
          <a:xfrm>
            <a:off x="1625600" y="5791200"/>
            <a:ext cx="4945063" cy="520700"/>
            <a:chOff x="720" y="1636"/>
            <a:chExt cx="3504" cy="328"/>
          </a:xfrm>
        </p:grpSpPr>
        <p:sp>
          <p:nvSpPr>
            <p:cNvPr id="817191" name="Text Box 39">
              <a:extLst>
                <a:ext uri="{FF2B5EF4-FFF2-40B4-BE49-F238E27FC236}">
                  <a16:creationId xmlns:a16="http://schemas.microsoft.com/office/drawing/2014/main" id="{16F833D5-BF84-282C-6758-6FD43E983C70}"/>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817192" name="Text Box 40">
              <a:extLst>
                <a:ext uri="{FF2B5EF4-FFF2-40B4-BE49-F238E27FC236}">
                  <a16:creationId xmlns:a16="http://schemas.microsoft.com/office/drawing/2014/main" id="{6AB25434-9541-5CB8-2200-08882023212E}"/>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817193" name="Text Box 41">
              <a:extLst>
                <a:ext uri="{FF2B5EF4-FFF2-40B4-BE49-F238E27FC236}">
                  <a16:creationId xmlns:a16="http://schemas.microsoft.com/office/drawing/2014/main" id="{FB959A63-42D0-C00C-ECC5-91B7A81DF50D}"/>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817194" name="Rectangle 42">
              <a:extLst>
                <a:ext uri="{FF2B5EF4-FFF2-40B4-BE49-F238E27FC236}">
                  <a16:creationId xmlns:a16="http://schemas.microsoft.com/office/drawing/2014/main" id="{C46318B7-B671-D98F-3EA4-FF5434361374}"/>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7195" name="Text Box 43">
              <a:extLst>
                <a:ext uri="{FF2B5EF4-FFF2-40B4-BE49-F238E27FC236}">
                  <a16:creationId xmlns:a16="http://schemas.microsoft.com/office/drawing/2014/main" id="{7CDF1E0B-EEAA-D2E5-A6FD-48C9F18AB7D6}"/>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817196" name="Text Box 44">
              <a:extLst>
                <a:ext uri="{FF2B5EF4-FFF2-40B4-BE49-F238E27FC236}">
                  <a16:creationId xmlns:a16="http://schemas.microsoft.com/office/drawing/2014/main" id="{9659C027-6B8B-6D93-467C-97AF06152D93}"/>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grpSp>
      <p:pic>
        <p:nvPicPr>
          <p:cNvPr id="817197" name="Picture 45">
            <a:extLst>
              <a:ext uri="{FF2B5EF4-FFF2-40B4-BE49-F238E27FC236}">
                <a16:creationId xmlns:a16="http://schemas.microsoft.com/office/drawing/2014/main" id="{F70D6C0D-F414-16D7-D807-3B7DC4A993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4648200"/>
            <a:ext cx="990600" cy="530225"/>
          </a:xfrm>
          <a:prstGeom prst="rect">
            <a:avLst/>
          </a:prstGeom>
          <a:noFill/>
          <a:extLst>
            <a:ext uri="{909E8E84-426E-40DD-AFC4-6F175D3DCCD1}">
              <a14:hiddenFill xmlns:a14="http://schemas.microsoft.com/office/drawing/2010/main">
                <a:solidFill>
                  <a:srgbClr val="FFFFFF"/>
                </a:solidFill>
              </a14:hiddenFill>
            </a:ext>
          </a:extLst>
        </p:spPr>
      </p:pic>
      <p:pic>
        <p:nvPicPr>
          <p:cNvPr id="817198" name="Picture 46">
            <a:extLst>
              <a:ext uri="{FF2B5EF4-FFF2-40B4-BE49-F238E27FC236}">
                <a16:creationId xmlns:a16="http://schemas.microsoft.com/office/drawing/2014/main" id="{44668135-A9D2-468F-0B07-98319B76B9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2895600"/>
            <a:ext cx="966788" cy="517525"/>
          </a:xfrm>
          <a:prstGeom prst="rect">
            <a:avLst/>
          </a:prstGeom>
          <a:noFill/>
          <a:extLst>
            <a:ext uri="{909E8E84-426E-40DD-AFC4-6F175D3DCCD1}">
              <a14:hiddenFill xmlns:a14="http://schemas.microsoft.com/office/drawing/2010/main">
                <a:solidFill>
                  <a:srgbClr val="FFFFFF"/>
                </a:solidFill>
              </a14:hiddenFill>
            </a:ext>
          </a:extLst>
        </p:spPr>
      </p:pic>
      <p:pic>
        <p:nvPicPr>
          <p:cNvPr id="817199" name="Picture 47">
            <a:extLst>
              <a:ext uri="{FF2B5EF4-FFF2-40B4-BE49-F238E27FC236}">
                <a16:creationId xmlns:a16="http://schemas.microsoft.com/office/drawing/2014/main" id="{84764582-37B1-B335-8047-53FBE4902D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3429000"/>
            <a:ext cx="990600" cy="530225"/>
          </a:xfrm>
          <a:prstGeom prst="rect">
            <a:avLst/>
          </a:prstGeom>
          <a:noFill/>
          <a:extLst>
            <a:ext uri="{909E8E84-426E-40DD-AFC4-6F175D3DCCD1}">
              <a14:hiddenFill xmlns:a14="http://schemas.microsoft.com/office/drawing/2010/main">
                <a:solidFill>
                  <a:srgbClr val="FFFFFF"/>
                </a:solidFill>
              </a14:hiddenFill>
            </a:ext>
          </a:extLst>
        </p:spPr>
      </p:pic>
      <p:pic>
        <p:nvPicPr>
          <p:cNvPr id="817200" name="Picture 48">
            <a:extLst>
              <a:ext uri="{FF2B5EF4-FFF2-40B4-BE49-F238E27FC236}">
                <a16:creationId xmlns:a16="http://schemas.microsoft.com/office/drawing/2014/main" id="{D0FD804F-6A22-8F31-46E7-99CE301AB7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4038600"/>
            <a:ext cx="990600" cy="530225"/>
          </a:xfrm>
          <a:prstGeom prst="rect">
            <a:avLst/>
          </a:prstGeom>
          <a:noFill/>
          <a:extLst>
            <a:ext uri="{909E8E84-426E-40DD-AFC4-6F175D3DCCD1}">
              <a14:hiddenFill xmlns:a14="http://schemas.microsoft.com/office/drawing/2010/main">
                <a:solidFill>
                  <a:srgbClr val="FFFFFF"/>
                </a:solidFill>
              </a14:hiddenFill>
            </a:ext>
          </a:extLst>
        </p:spPr>
      </p:pic>
      <p:pic>
        <p:nvPicPr>
          <p:cNvPr id="817201" name="Picture 49">
            <a:extLst>
              <a:ext uri="{FF2B5EF4-FFF2-40B4-BE49-F238E27FC236}">
                <a16:creationId xmlns:a16="http://schemas.microsoft.com/office/drawing/2014/main" id="{6B659F9D-7699-A2B5-C2B1-C9155059E4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1400" y="5181600"/>
            <a:ext cx="966788" cy="517525"/>
          </a:xfrm>
          <a:prstGeom prst="rect">
            <a:avLst/>
          </a:prstGeom>
          <a:noFill/>
          <a:extLst>
            <a:ext uri="{909E8E84-426E-40DD-AFC4-6F175D3DCCD1}">
              <a14:hiddenFill xmlns:a14="http://schemas.microsoft.com/office/drawing/2010/main">
                <a:solidFill>
                  <a:srgbClr val="FFFFFF"/>
                </a:solidFill>
              </a14:hiddenFill>
            </a:ext>
          </a:extLst>
        </p:spPr>
      </p:pic>
      <p:pic>
        <p:nvPicPr>
          <p:cNvPr id="817202" name="Picture 50">
            <a:extLst>
              <a:ext uri="{FF2B5EF4-FFF2-40B4-BE49-F238E27FC236}">
                <a16:creationId xmlns:a16="http://schemas.microsoft.com/office/drawing/2014/main" id="{45CFD53A-C4DF-B050-EDBD-D2D8D0EB8C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1400" y="5715000"/>
            <a:ext cx="966788" cy="517525"/>
          </a:xfrm>
          <a:prstGeom prst="rect">
            <a:avLst/>
          </a:prstGeom>
          <a:noFill/>
          <a:extLst>
            <a:ext uri="{909E8E84-426E-40DD-AFC4-6F175D3DCCD1}">
              <a14:hiddenFill xmlns:a14="http://schemas.microsoft.com/office/drawing/2010/main">
                <a:solidFill>
                  <a:srgbClr val="FFFFFF"/>
                </a:solidFill>
              </a14:hiddenFill>
            </a:ext>
          </a:extLst>
        </p:spPr>
      </p:pic>
      <p:sp>
        <p:nvSpPr>
          <p:cNvPr id="817203" name="Rectangle 51">
            <a:extLst>
              <a:ext uri="{FF2B5EF4-FFF2-40B4-BE49-F238E27FC236}">
                <a16:creationId xmlns:a16="http://schemas.microsoft.com/office/drawing/2014/main" id="{A3FECDE4-8C6A-DA66-E8CE-79CA25C9693F}"/>
              </a:ext>
            </a:extLst>
          </p:cNvPr>
          <p:cNvSpPr>
            <a:spLocks noChangeArrowheads="1"/>
          </p:cNvSpPr>
          <p:nvPr/>
        </p:nvSpPr>
        <p:spPr bwMode="auto">
          <a:xfrm>
            <a:off x="3657600" y="2743200"/>
            <a:ext cx="3124200" cy="36576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7205" name="Rectangle 53">
            <a:extLst>
              <a:ext uri="{FF2B5EF4-FFF2-40B4-BE49-F238E27FC236}">
                <a16:creationId xmlns:a16="http://schemas.microsoft.com/office/drawing/2014/main" id="{52978EFF-D9DD-6BCE-1B8A-6E79911D4F7A}"/>
              </a:ext>
            </a:extLst>
          </p:cNvPr>
          <p:cNvSpPr>
            <a:spLocks noGrp="1" noChangeArrowheads="1"/>
          </p:cNvSpPr>
          <p:nvPr>
            <p:ph type="title"/>
          </p:nvPr>
        </p:nvSpPr>
        <p:spPr>
          <a:noFill/>
          <a:ln/>
        </p:spPr>
        <p:txBody>
          <a:bodyPr/>
          <a:lstStyle/>
          <a:p>
            <a:r>
              <a:rPr lang="hr-HR" altLang="en-US" b="1"/>
              <a:t>Association studies</a:t>
            </a:r>
            <a:endParaRPr lang="en-GB" altLang="en-US"/>
          </a:p>
        </p:txBody>
      </p:sp>
    </p:spTree>
    <p:custDataLst>
      <p:tags r:id="rId1"/>
    </p:custDataLst>
  </p:cSld>
  <p:clrMapOvr>
    <a:masterClrMapping/>
  </p:clrMapOvr>
  <p:transition advTm="9166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17203"/>
                                        </p:tgtEl>
                                        <p:attrNameLst>
                                          <p:attrName>style.visibility</p:attrName>
                                        </p:attrNameLst>
                                      </p:cBhvr>
                                      <p:to>
                                        <p:strVal val="visible"/>
                                      </p:to>
                                    </p:set>
                                    <p:animEffect transition="in" filter="dissolve">
                                      <p:cBhvr>
                                        <p:cTn id="7" dur="500"/>
                                        <p:tgtEl>
                                          <p:spTgt spid="817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810" name="Rectangle 2">
            <a:extLst>
              <a:ext uri="{FF2B5EF4-FFF2-40B4-BE49-F238E27FC236}">
                <a16:creationId xmlns:a16="http://schemas.microsoft.com/office/drawing/2014/main" id="{53AAFB66-ED6C-0E0B-E20E-A68F04279E51}"/>
              </a:ext>
            </a:extLst>
          </p:cNvPr>
          <p:cNvSpPr>
            <a:spLocks noGrp="1" noChangeArrowheads="1"/>
          </p:cNvSpPr>
          <p:nvPr>
            <p:ph type="title"/>
          </p:nvPr>
        </p:nvSpPr>
        <p:spPr/>
        <p:txBody>
          <a:bodyPr/>
          <a:lstStyle/>
          <a:p>
            <a:r>
              <a:rPr lang="en-US" altLang="en-US" b="1"/>
              <a:t>SNP-Selection Axiom:</a:t>
            </a:r>
            <a:br>
              <a:rPr lang="en-US" altLang="en-US" b="1"/>
            </a:br>
            <a:r>
              <a:rPr lang="en-US" altLang="en-US" b="1"/>
              <a:t>Hypothesis-free associations</a:t>
            </a:r>
            <a:endParaRPr lang="en-US" altLang="en-US"/>
          </a:p>
        </p:txBody>
      </p:sp>
      <p:sp>
        <p:nvSpPr>
          <p:cNvPr id="1143811" name="Rectangle 3">
            <a:extLst>
              <a:ext uri="{FF2B5EF4-FFF2-40B4-BE49-F238E27FC236}">
                <a16:creationId xmlns:a16="http://schemas.microsoft.com/office/drawing/2014/main" id="{C06F1294-169C-8793-398C-28700FBC82B5}"/>
              </a:ext>
            </a:extLst>
          </p:cNvPr>
          <p:cNvSpPr>
            <a:spLocks noGrp="1" noChangeArrowheads="1"/>
          </p:cNvSpPr>
          <p:nvPr>
            <p:ph type="body" idx="1"/>
          </p:nvPr>
        </p:nvSpPr>
        <p:spPr/>
        <p:txBody>
          <a:bodyPr/>
          <a:lstStyle/>
          <a:p>
            <a:endParaRPr lang="en-US" altLang="en-US"/>
          </a:p>
          <a:p>
            <a:endParaRPr lang="en-US" altLang="en-US"/>
          </a:p>
          <a:p>
            <a:r>
              <a:rPr lang="en-US" altLang="en-US" sz="2400"/>
              <a:t>Due to the many unknowns regarding the nature of common or complex disease, we should aim at SNP selection that confers maximal resolution power, i.e., genome-wide SNP scans with the hope of performing </a:t>
            </a:r>
            <a:r>
              <a:rPr lang="en-US" altLang="en-US" sz="2400">
                <a:solidFill>
                  <a:srgbClr val="FF0000"/>
                </a:solidFill>
              </a:rPr>
              <a:t>hypothesis-free disease associations</a:t>
            </a:r>
            <a:r>
              <a:rPr lang="en-US" altLang="en-US" sz="2400"/>
              <a:t> studies, as opposed to hypothesis-driven candidate gene or region studies.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2" name="Rectangle 2">
            <a:extLst>
              <a:ext uri="{FF2B5EF4-FFF2-40B4-BE49-F238E27FC236}">
                <a16:creationId xmlns:a16="http://schemas.microsoft.com/office/drawing/2014/main" id="{2830EC27-1853-56C3-2CD8-992D7798750C}"/>
              </a:ext>
            </a:extLst>
          </p:cNvPr>
          <p:cNvSpPr>
            <a:spLocks noGrp="1" noChangeArrowheads="1"/>
          </p:cNvSpPr>
          <p:nvPr>
            <p:ph type="ctrTitle"/>
          </p:nvPr>
        </p:nvSpPr>
        <p:spPr/>
        <p:txBody>
          <a:bodyPr/>
          <a:lstStyle/>
          <a:p>
            <a:r>
              <a:rPr lang="en-US" altLang="en-US" sz="4400" b="1"/>
              <a:t>Compression based on Haplotype Resolution</a:t>
            </a:r>
            <a:endParaRPr lang="en-US" altLang="en-US"/>
          </a:p>
        </p:txBody>
      </p:sp>
      <p:sp>
        <p:nvSpPr>
          <p:cNvPr id="819203" name="Rectangle 3">
            <a:extLst>
              <a:ext uri="{FF2B5EF4-FFF2-40B4-BE49-F238E27FC236}">
                <a16:creationId xmlns:a16="http://schemas.microsoft.com/office/drawing/2014/main" id="{B913B9E0-C5C7-44A1-8211-C6BABA12C833}"/>
              </a:ext>
            </a:extLst>
          </p:cNvPr>
          <p:cNvSpPr>
            <a:spLocks noGrp="1" noChangeArrowheads="1"/>
          </p:cNvSpPr>
          <p:nvPr>
            <p:ph type="subTitle" idx="1"/>
          </p:nvPr>
        </p:nvSpPr>
        <p:spPr/>
        <p:txBody>
          <a:bodyPr/>
          <a:lstStyle/>
          <a:p>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1250" name="Rectangle 2">
            <a:extLst>
              <a:ext uri="{FF2B5EF4-FFF2-40B4-BE49-F238E27FC236}">
                <a16:creationId xmlns:a16="http://schemas.microsoft.com/office/drawing/2014/main" id="{04AD333F-57F5-6B81-DE8A-0FA95E8451F8}"/>
              </a:ext>
            </a:extLst>
          </p:cNvPr>
          <p:cNvSpPr>
            <a:spLocks noGrp="1" noChangeArrowheads="1"/>
          </p:cNvSpPr>
          <p:nvPr>
            <p:ph type="title"/>
          </p:nvPr>
        </p:nvSpPr>
        <p:spPr>
          <a:xfrm>
            <a:off x="457200" y="228600"/>
            <a:ext cx="7772400" cy="1752600"/>
          </a:xfrm>
        </p:spPr>
        <p:txBody>
          <a:bodyPr/>
          <a:lstStyle/>
          <a:p>
            <a:br>
              <a:rPr lang="en-US" altLang="en-US" sz="3800" b="1">
                <a:solidFill>
                  <a:schemeClr val="tx1"/>
                </a:solidFill>
              </a:rPr>
            </a:br>
            <a:endParaRPr lang="en-US" altLang="en-US" sz="3800" b="1">
              <a:solidFill>
                <a:srgbClr val="0000FF"/>
              </a:solidFill>
            </a:endParaRPr>
          </a:p>
        </p:txBody>
      </p:sp>
      <p:grpSp>
        <p:nvGrpSpPr>
          <p:cNvPr id="821251" name="Group 3">
            <a:extLst>
              <a:ext uri="{FF2B5EF4-FFF2-40B4-BE49-F238E27FC236}">
                <a16:creationId xmlns:a16="http://schemas.microsoft.com/office/drawing/2014/main" id="{172CE557-A9B8-44B0-26F7-0903A8B45A84}"/>
              </a:ext>
            </a:extLst>
          </p:cNvPr>
          <p:cNvGrpSpPr>
            <a:grpSpLocks/>
          </p:cNvGrpSpPr>
          <p:nvPr/>
        </p:nvGrpSpPr>
        <p:grpSpPr bwMode="auto">
          <a:xfrm>
            <a:off x="1625600" y="4014788"/>
            <a:ext cx="4945063" cy="520700"/>
            <a:chOff x="720" y="1636"/>
            <a:chExt cx="3504" cy="328"/>
          </a:xfrm>
        </p:grpSpPr>
        <p:sp>
          <p:nvSpPr>
            <p:cNvPr id="821252" name="Text Box 4">
              <a:extLst>
                <a:ext uri="{FF2B5EF4-FFF2-40B4-BE49-F238E27FC236}">
                  <a16:creationId xmlns:a16="http://schemas.microsoft.com/office/drawing/2014/main" id="{2FFF361F-8A5C-F649-BBAA-F59AE9954AAC}"/>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1253" name="Text Box 5">
              <a:extLst>
                <a:ext uri="{FF2B5EF4-FFF2-40B4-BE49-F238E27FC236}">
                  <a16:creationId xmlns:a16="http://schemas.microsoft.com/office/drawing/2014/main" id="{64308F67-AB90-1DA4-E1D5-88D3A122C847}"/>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821254" name="Text Box 6">
              <a:extLst>
                <a:ext uri="{FF2B5EF4-FFF2-40B4-BE49-F238E27FC236}">
                  <a16:creationId xmlns:a16="http://schemas.microsoft.com/office/drawing/2014/main" id="{6475E9CD-55C4-C545-3F8D-C28067068DDA}"/>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1255" name="Rectangle 7">
              <a:extLst>
                <a:ext uri="{FF2B5EF4-FFF2-40B4-BE49-F238E27FC236}">
                  <a16:creationId xmlns:a16="http://schemas.microsoft.com/office/drawing/2014/main" id="{127D1A2E-3BAC-94E4-9FD9-682F0A656C43}"/>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56" name="Text Box 8">
              <a:extLst>
                <a:ext uri="{FF2B5EF4-FFF2-40B4-BE49-F238E27FC236}">
                  <a16:creationId xmlns:a16="http://schemas.microsoft.com/office/drawing/2014/main" id="{70E36CF9-4109-E549-8DDA-E4EA8D1605A0}"/>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821257" name="Text Box 9">
              <a:extLst>
                <a:ext uri="{FF2B5EF4-FFF2-40B4-BE49-F238E27FC236}">
                  <a16:creationId xmlns:a16="http://schemas.microsoft.com/office/drawing/2014/main" id="{76F87502-D6F8-55EB-C977-37E7DC646027}"/>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endParaRPr lang="en-US" altLang="en-US" sz="2800" b="1" baseline="0">
                <a:solidFill>
                  <a:srgbClr val="0033CC"/>
                </a:solidFill>
              </a:endParaRPr>
            </a:p>
          </p:txBody>
        </p:sp>
      </p:grpSp>
      <p:sp>
        <p:nvSpPr>
          <p:cNvPr id="821258" name="Text Box 10">
            <a:extLst>
              <a:ext uri="{FF2B5EF4-FFF2-40B4-BE49-F238E27FC236}">
                <a16:creationId xmlns:a16="http://schemas.microsoft.com/office/drawing/2014/main" id="{B2BE6553-E2C0-CF3B-1A17-8EFF3CF4EB79}"/>
              </a:ext>
            </a:extLst>
          </p:cNvPr>
          <p:cNvSpPr txBox="1">
            <a:spLocks noChangeArrowheads="1"/>
          </p:cNvSpPr>
          <p:nvPr/>
        </p:nvSpPr>
        <p:spPr bwMode="auto">
          <a:xfrm>
            <a:off x="2719388" y="2819400"/>
            <a:ext cx="382587"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821259" name="Text Box 11">
            <a:extLst>
              <a:ext uri="{FF2B5EF4-FFF2-40B4-BE49-F238E27FC236}">
                <a16:creationId xmlns:a16="http://schemas.microsoft.com/office/drawing/2014/main" id="{185B39AC-9575-2DF0-5143-D8BE119B9A0A}"/>
              </a:ext>
            </a:extLst>
          </p:cNvPr>
          <p:cNvSpPr txBox="1">
            <a:spLocks noChangeArrowheads="1"/>
          </p:cNvSpPr>
          <p:nvPr/>
        </p:nvSpPr>
        <p:spPr bwMode="auto">
          <a:xfrm>
            <a:off x="3824288" y="2819400"/>
            <a:ext cx="382587"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1260" name="Text Box 12">
            <a:extLst>
              <a:ext uri="{FF2B5EF4-FFF2-40B4-BE49-F238E27FC236}">
                <a16:creationId xmlns:a16="http://schemas.microsoft.com/office/drawing/2014/main" id="{38426F1D-115C-9C6E-21F4-2135B021C928}"/>
              </a:ext>
            </a:extLst>
          </p:cNvPr>
          <p:cNvSpPr txBox="1">
            <a:spLocks noChangeArrowheads="1"/>
          </p:cNvSpPr>
          <p:nvPr/>
        </p:nvSpPr>
        <p:spPr bwMode="auto">
          <a:xfrm>
            <a:off x="6053138" y="2820988"/>
            <a:ext cx="382587" cy="519112"/>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1261" name="Rectangle 13">
            <a:extLst>
              <a:ext uri="{FF2B5EF4-FFF2-40B4-BE49-F238E27FC236}">
                <a16:creationId xmlns:a16="http://schemas.microsoft.com/office/drawing/2014/main" id="{478673DF-C03B-64CA-9AE7-D250642443F4}"/>
              </a:ext>
            </a:extLst>
          </p:cNvPr>
          <p:cNvSpPr>
            <a:spLocks noChangeArrowheads="1"/>
          </p:cNvSpPr>
          <p:nvPr/>
        </p:nvSpPr>
        <p:spPr bwMode="auto">
          <a:xfrm>
            <a:off x="1600200" y="2889250"/>
            <a:ext cx="4945063" cy="381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62" name="Text Box 14">
            <a:extLst>
              <a:ext uri="{FF2B5EF4-FFF2-40B4-BE49-F238E27FC236}">
                <a16:creationId xmlns:a16="http://schemas.microsoft.com/office/drawing/2014/main" id="{FE82E910-5727-2476-22A8-38342E21ABC8}"/>
              </a:ext>
            </a:extLst>
          </p:cNvPr>
          <p:cNvSpPr txBox="1">
            <a:spLocks noChangeArrowheads="1"/>
          </p:cNvSpPr>
          <p:nvPr/>
        </p:nvSpPr>
        <p:spPr bwMode="auto">
          <a:xfrm>
            <a:off x="4946650" y="2819400"/>
            <a:ext cx="382588"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endParaRPr lang="en-US" altLang="en-US" sz="2800" b="1" baseline="0">
              <a:solidFill>
                <a:srgbClr val="0033CC"/>
              </a:solidFill>
            </a:endParaRPr>
          </a:p>
        </p:txBody>
      </p:sp>
      <p:grpSp>
        <p:nvGrpSpPr>
          <p:cNvPr id="821263" name="Group 15">
            <a:extLst>
              <a:ext uri="{FF2B5EF4-FFF2-40B4-BE49-F238E27FC236}">
                <a16:creationId xmlns:a16="http://schemas.microsoft.com/office/drawing/2014/main" id="{541E49B4-AE50-D2F8-143E-5D4886E3B8D2}"/>
              </a:ext>
            </a:extLst>
          </p:cNvPr>
          <p:cNvGrpSpPr>
            <a:grpSpLocks/>
          </p:cNvGrpSpPr>
          <p:nvPr/>
        </p:nvGrpSpPr>
        <p:grpSpPr bwMode="auto">
          <a:xfrm>
            <a:off x="1625600" y="5199063"/>
            <a:ext cx="4945063" cy="520700"/>
            <a:chOff x="720" y="1636"/>
            <a:chExt cx="3504" cy="328"/>
          </a:xfrm>
        </p:grpSpPr>
        <p:sp>
          <p:nvSpPr>
            <p:cNvPr id="821264" name="Text Box 16">
              <a:extLst>
                <a:ext uri="{FF2B5EF4-FFF2-40B4-BE49-F238E27FC236}">
                  <a16:creationId xmlns:a16="http://schemas.microsoft.com/office/drawing/2014/main" id="{EB1A32AF-9A53-0AB6-0A70-BA9CB5611992}"/>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endParaRPr lang="en-US" altLang="en-US" sz="2800" b="1" baseline="0">
                <a:solidFill>
                  <a:srgbClr val="FF0000"/>
                </a:solidFill>
              </a:endParaRPr>
            </a:p>
          </p:txBody>
        </p:sp>
        <p:sp>
          <p:nvSpPr>
            <p:cNvPr id="821265" name="Text Box 17">
              <a:extLst>
                <a:ext uri="{FF2B5EF4-FFF2-40B4-BE49-F238E27FC236}">
                  <a16:creationId xmlns:a16="http://schemas.microsoft.com/office/drawing/2014/main" id="{BDD1EF6A-A369-CF80-57B2-7CA993367EAF}"/>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1266" name="Text Box 18">
              <a:extLst>
                <a:ext uri="{FF2B5EF4-FFF2-40B4-BE49-F238E27FC236}">
                  <a16:creationId xmlns:a16="http://schemas.microsoft.com/office/drawing/2014/main" id="{E1368A9D-A170-D416-242D-D4E349CA9284}"/>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821267" name="Rectangle 19">
              <a:extLst>
                <a:ext uri="{FF2B5EF4-FFF2-40B4-BE49-F238E27FC236}">
                  <a16:creationId xmlns:a16="http://schemas.microsoft.com/office/drawing/2014/main" id="{7F2430B7-1805-157B-8954-CB06AD616D31}"/>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68" name="Text Box 20">
              <a:extLst>
                <a:ext uri="{FF2B5EF4-FFF2-40B4-BE49-F238E27FC236}">
                  <a16:creationId xmlns:a16="http://schemas.microsoft.com/office/drawing/2014/main" id="{E6AB5D70-0014-9E3C-F546-06568EBFABA1}"/>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1269" name="Text Box 21">
              <a:extLst>
                <a:ext uri="{FF2B5EF4-FFF2-40B4-BE49-F238E27FC236}">
                  <a16:creationId xmlns:a16="http://schemas.microsoft.com/office/drawing/2014/main" id="{C16C6929-82B7-F1DD-4379-749BEB9F1146}"/>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grpSp>
      <p:sp>
        <p:nvSpPr>
          <p:cNvPr id="821271" name="Oval 23">
            <a:extLst>
              <a:ext uri="{FF2B5EF4-FFF2-40B4-BE49-F238E27FC236}">
                <a16:creationId xmlns:a16="http://schemas.microsoft.com/office/drawing/2014/main" id="{669303F3-E22D-4F30-1B15-F4D7321C3AF4}"/>
              </a:ext>
            </a:extLst>
          </p:cNvPr>
          <p:cNvSpPr>
            <a:spLocks noChangeArrowheads="1"/>
          </p:cNvSpPr>
          <p:nvPr/>
        </p:nvSpPr>
        <p:spPr bwMode="auto">
          <a:xfrm>
            <a:off x="228600" y="2971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72" name="Oval 24">
            <a:extLst>
              <a:ext uri="{FF2B5EF4-FFF2-40B4-BE49-F238E27FC236}">
                <a16:creationId xmlns:a16="http://schemas.microsoft.com/office/drawing/2014/main" id="{849B2127-44D9-5C6D-88B7-EEF17A506E7B}"/>
              </a:ext>
            </a:extLst>
          </p:cNvPr>
          <p:cNvSpPr>
            <a:spLocks noChangeArrowheads="1"/>
          </p:cNvSpPr>
          <p:nvPr/>
        </p:nvSpPr>
        <p:spPr bwMode="auto">
          <a:xfrm>
            <a:off x="228600" y="4191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73" name="Oval 25">
            <a:extLst>
              <a:ext uri="{FF2B5EF4-FFF2-40B4-BE49-F238E27FC236}">
                <a16:creationId xmlns:a16="http://schemas.microsoft.com/office/drawing/2014/main" id="{5174B9E7-54A1-C7D5-CA4C-C7D87EAAE33C}"/>
              </a:ext>
            </a:extLst>
          </p:cNvPr>
          <p:cNvSpPr>
            <a:spLocks noChangeArrowheads="1"/>
          </p:cNvSpPr>
          <p:nvPr/>
        </p:nvSpPr>
        <p:spPr bwMode="auto">
          <a:xfrm>
            <a:off x="228600" y="5410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74" name="Arc 26">
            <a:extLst>
              <a:ext uri="{FF2B5EF4-FFF2-40B4-BE49-F238E27FC236}">
                <a16:creationId xmlns:a16="http://schemas.microsoft.com/office/drawing/2014/main" id="{1035EEE4-C533-4016-2635-215C67E60582}"/>
              </a:ext>
            </a:extLst>
          </p:cNvPr>
          <p:cNvSpPr>
            <a:spLocks/>
          </p:cNvSpPr>
          <p:nvPr/>
        </p:nvSpPr>
        <p:spPr bwMode="auto">
          <a:xfrm>
            <a:off x="381000" y="3048000"/>
            <a:ext cx="1111250" cy="2438400"/>
          </a:xfrm>
          <a:custGeom>
            <a:avLst/>
            <a:gdLst>
              <a:gd name="G0" fmla="+- 1398 0 0"/>
              <a:gd name="G1" fmla="+- 21600 0 0"/>
              <a:gd name="G2" fmla="+- 21600 0 0"/>
              <a:gd name="T0" fmla="*/ 1398 w 22998"/>
              <a:gd name="T1" fmla="*/ 0 h 43200"/>
              <a:gd name="T2" fmla="*/ 0 w 22998"/>
              <a:gd name="T3" fmla="*/ 43155 h 43200"/>
              <a:gd name="T4" fmla="*/ 1398 w 22998"/>
              <a:gd name="T5" fmla="*/ 21600 h 43200"/>
            </a:gdLst>
            <a:ahLst/>
            <a:cxnLst>
              <a:cxn ang="0">
                <a:pos x="T0" y="T1"/>
              </a:cxn>
              <a:cxn ang="0">
                <a:pos x="T2" y="T3"/>
              </a:cxn>
              <a:cxn ang="0">
                <a:pos x="T4" y="T5"/>
              </a:cxn>
            </a:cxnLst>
            <a:rect l="0" t="0" r="r" b="b"/>
            <a:pathLst>
              <a:path w="22998" h="43200" fill="none" extrusionOk="0">
                <a:moveTo>
                  <a:pt x="1398" y="0"/>
                </a:moveTo>
                <a:cubicBezTo>
                  <a:pt x="13327" y="0"/>
                  <a:pt x="22998" y="9670"/>
                  <a:pt x="22998" y="21600"/>
                </a:cubicBezTo>
                <a:cubicBezTo>
                  <a:pt x="22998" y="33529"/>
                  <a:pt x="13327" y="43200"/>
                  <a:pt x="1398" y="43200"/>
                </a:cubicBezTo>
                <a:cubicBezTo>
                  <a:pt x="931" y="43200"/>
                  <a:pt x="465" y="43184"/>
                  <a:pt x="0" y="43154"/>
                </a:cubicBezTo>
              </a:path>
              <a:path w="22998" h="43200" stroke="0" extrusionOk="0">
                <a:moveTo>
                  <a:pt x="1398" y="0"/>
                </a:moveTo>
                <a:cubicBezTo>
                  <a:pt x="13327" y="0"/>
                  <a:pt x="22998" y="9670"/>
                  <a:pt x="22998" y="21600"/>
                </a:cubicBezTo>
                <a:cubicBezTo>
                  <a:pt x="22998" y="33529"/>
                  <a:pt x="13327" y="43200"/>
                  <a:pt x="1398" y="43200"/>
                </a:cubicBezTo>
                <a:cubicBezTo>
                  <a:pt x="931" y="43200"/>
                  <a:pt x="465" y="43184"/>
                  <a:pt x="0" y="43154"/>
                </a:cubicBezTo>
                <a:lnTo>
                  <a:pt x="1398"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75" name="Arc 27">
            <a:extLst>
              <a:ext uri="{FF2B5EF4-FFF2-40B4-BE49-F238E27FC236}">
                <a16:creationId xmlns:a16="http://schemas.microsoft.com/office/drawing/2014/main" id="{18946A42-9B78-6FB8-A4FF-C1F26A977726}"/>
              </a:ext>
            </a:extLst>
          </p:cNvPr>
          <p:cNvSpPr>
            <a:spLocks/>
          </p:cNvSpPr>
          <p:nvPr/>
        </p:nvSpPr>
        <p:spPr bwMode="auto">
          <a:xfrm>
            <a:off x="457200" y="3124200"/>
            <a:ext cx="685800" cy="1143000"/>
          </a:xfrm>
          <a:custGeom>
            <a:avLst/>
            <a:gdLst>
              <a:gd name="G0" fmla="+- 1415 0 0"/>
              <a:gd name="G1" fmla="+- 21600 0 0"/>
              <a:gd name="G2" fmla="+- 21600 0 0"/>
              <a:gd name="T0" fmla="*/ 0 w 23015"/>
              <a:gd name="T1" fmla="*/ 46 h 43200"/>
              <a:gd name="T2" fmla="*/ 17 w 23015"/>
              <a:gd name="T3" fmla="*/ 43155 h 43200"/>
              <a:gd name="T4" fmla="*/ 1415 w 23015"/>
              <a:gd name="T5" fmla="*/ 21600 h 43200"/>
            </a:gdLst>
            <a:ahLst/>
            <a:cxnLst>
              <a:cxn ang="0">
                <a:pos x="T0" y="T1"/>
              </a:cxn>
              <a:cxn ang="0">
                <a:pos x="T2" y="T3"/>
              </a:cxn>
              <a:cxn ang="0">
                <a:pos x="T4" y="T5"/>
              </a:cxn>
            </a:cxnLst>
            <a:rect l="0" t="0" r="r" b="b"/>
            <a:pathLst>
              <a:path w="23015" h="43200" fill="none"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path>
              <a:path w="23015" h="43200" stroke="0"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lnTo>
                  <a:pt x="141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76" name="Rectangle 28">
            <a:extLst>
              <a:ext uri="{FF2B5EF4-FFF2-40B4-BE49-F238E27FC236}">
                <a16:creationId xmlns:a16="http://schemas.microsoft.com/office/drawing/2014/main" id="{28D7B59D-05B7-8D08-04D0-EC83917CB95A}"/>
              </a:ext>
            </a:extLst>
          </p:cNvPr>
          <p:cNvSpPr>
            <a:spLocks noChangeArrowheads="1"/>
          </p:cNvSpPr>
          <p:nvPr/>
        </p:nvSpPr>
        <p:spPr bwMode="auto">
          <a:xfrm>
            <a:off x="2667000" y="2438400"/>
            <a:ext cx="473075" cy="36576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78" name="Oval 30">
            <a:extLst>
              <a:ext uri="{FF2B5EF4-FFF2-40B4-BE49-F238E27FC236}">
                <a16:creationId xmlns:a16="http://schemas.microsoft.com/office/drawing/2014/main" id="{33AB73E2-E9F8-BFDB-CE8D-D6199F42764A}"/>
              </a:ext>
            </a:extLst>
          </p:cNvPr>
          <p:cNvSpPr>
            <a:spLocks noChangeArrowheads="1"/>
          </p:cNvSpPr>
          <p:nvPr/>
        </p:nvSpPr>
        <p:spPr bwMode="auto">
          <a:xfrm>
            <a:off x="7239000" y="28956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79" name="Oval 31">
            <a:extLst>
              <a:ext uri="{FF2B5EF4-FFF2-40B4-BE49-F238E27FC236}">
                <a16:creationId xmlns:a16="http://schemas.microsoft.com/office/drawing/2014/main" id="{1240A0AE-48D2-8452-C21E-68083EE05868}"/>
              </a:ext>
            </a:extLst>
          </p:cNvPr>
          <p:cNvSpPr>
            <a:spLocks noChangeArrowheads="1"/>
          </p:cNvSpPr>
          <p:nvPr/>
        </p:nvSpPr>
        <p:spPr bwMode="auto">
          <a:xfrm>
            <a:off x="7239000" y="4114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80" name="Oval 32">
            <a:extLst>
              <a:ext uri="{FF2B5EF4-FFF2-40B4-BE49-F238E27FC236}">
                <a16:creationId xmlns:a16="http://schemas.microsoft.com/office/drawing/2014/main" id="{2E872BC1-F37F-E65D-71CF-E35CDCE8EFAF}"/>
              </a:ext>
            </a:extLst>
          </p:cNvPr>
          <p:cNvSpPr>
            <a:spLocks noChangeArrowheads="1"/>
          </p:cNvSpPr>
          <p:nvPr/>
        </p:nvSpPr>
        <p:spPr bwMode="auto">
          <a:xfrm>
            <a:off x="7239000" y="5334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82" name="Arc 34">
            <a:extLst>
              <a:ext uri="{FF2B5EF4-FFF2-40B4-BE49-F238E27FC236}">
                <a16:creationId xmlns:a16="http://schemas.microsoft.com/office/drawing/2014/main" id="{347602EA-AD80-826B-5C04-EDA6E451C376}"/>
              </a:ext>
            </a:extLst>
          </p:cNvPr>
          <p:cNvSpPr>
            <a:spLocks/>
          </p:cNvSpPr>
          <p:nvPr/>
        </p:nvSpPr>
        <p:spPr bwMode="auto">
          <a:xfrm>
            <a:off x="7467600" y="2971800"/>
            <a:ext cx="685800" cy="1219200"/>
          </a:xfrm>
          <a:custGeom>
            <a:avLst/>
            <a:gdLst>
              <a:gd name="G0" fmla="+- 1415 0 0"/>
              <a:gd name="G1" fmla="+- 21600 0 0"/>
              <a:gd name="G2" fmla="+- 21600 0 0"/>
              <a:gd name="T0" fmla="*/ 0 w 23015"/>
              <a:gd name="T1" fmla="*/ 46 h 43200"/>
              <a:gd name="T2" fmla="*/ 17 w 23015"/>
              <a:gd name="T3" fmla="*/ 43155 h 43200"/>
              <a:gd name="T4" fmla="*/ 1415 w 23015"/>
              <a:gd name="T5" fmla="*/ 21600 h 43200"/>
            </a:gdLst>
            <a:ahLst/>
            <a:cxnLst>
              <a:cxn ang="0">
                <a:pos x="T0" y="T1"/>
              </a:cxn>
              <a:cxn ang="0">
                <a:pos x="T2" y="T3"/>
              </a:cxn>
              <a:cxn ang="0">
                <a:pos x="T4" y="T5"/>
              </a:cxn>
            </a:cxnLst>
            <a:rect l="0" t="0" r="r" b="b"/>
            <a:pathLst>
              <a:path w="23015" h="43200" fill="none"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path>
              <a:path w="23015" h="43200" stroke="0"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lnTo>
                  <a:pt x="1415" y="21600"/>
                </a:lnTo>
                <a:close/>
              </a:path>
            </a:pathLst>
          </a:custGeom>
          <a:noFill/>
          <a:ln w="38100">
            <a:solidFill>
              <a:srgbClr val="4CFF8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83" name="Text Box 35">
            <a:extLst>
              <a:ext uri="{FF2B5EF4-FFF2-40B4-BE49-F238E27FC236}">
                <a16:creationId xmlns:a16="http://schemas.microsoft.com/office/drawing/2014/main" id="{6204AAC5-CA6C-F75A-3ED9-C9EC8FAC85D0}"/>
              </a:ext>
            </a:extLst>
          </p:cNvPr>
          <p:cNvSpPr txBox="1">
            <a:spLocks noChangeArrowheads="1"/>
          </p:cNvSpPr>
          <p:nvPr/>
        </p:nvSpPr>
        <p:spPr bwMode="auto">
          <a:xfrm>
            <a:off x="1676400" y="2819400"/>
            <a:ext cx="382588"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821285" name="Text Box 37">
            <a:extLst>
              <a:ext uri="{FF2B5EF4-FFF2-40B4-BE49-F238E27FC236}">
                <a16:creationId xmlns:a16="http://schemas.microsoft.com/office/drawing/2014/main" id="{F10B753C-B415-AA51-1551-266E2AD5AB7A}"/>
              </a:ext>
            </a:extLst>
          </p:cNvPr>
          <p:cNvSpPr txBox="1">
            <a:spLocks noChangeArrowheads="1"/>
          </p:cNvSpPr>
          <p:nvPr/>
        </p:nvSpPr>
        <p:spPr bwMode="auto">
          <a:xfrm>
            <a:off x="3048000" y="1371600"/>
            <a:ext cx="58293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aseline="30000"/>
              <a:t>For a SNP s</a:t>
            </a:r>
            <a:r>
              <a:rPr lang="en-US" altLang="en-US" sz="2400" baseline="30000">
                <a:solidFill>
                  <a:srgbClr val="FF0000"/>
                </a:solidFill>
              </a:rPr>
              <a:t> </a:t>
            </a:r>
            <a:r>
              <a:rPr lang="en-US" altLang="en-US" sz="2400" baseline="30000"/>
              <a:t>we associate a bipaprtite graph.</a:t>
            </a:r>
          </a:p>
          <a:p>
            <a:r>
              <a:rPr lang="en-US" altLang="en-US" sz="2400" b="1" baseline="30000"/>
              <a:t>Nodes</a:t>
            </a:r>
            <a:r>
              <a:rPr lang="en-US" altLang="en-US" sz="2400" baseline="30000"/>
              <a:t>: the set of haplotypes.</a:t>
            </a:r>
          </a:p>
          <a:p>
            <a:r>
              <a:rPr lang="en-US" altLang="en-US" sz="2400" b="1" baseline="30000"/>
              <a:t>Edges</a:t>
            </a:r>
            <a:r>
              <a:rPr lang="en-US" altLang="en-US" sz="2400" baseline="30000"/>
              <a:t>: the set of pairs of haplotypes with different alleles at s.</a:t>
            </a:r>
            <a:r>
              <a:rPr lang="en-US" altLang="en-US" baseline="30000"/>
              <a:t> </a:t>
            </a:r>
          </a:p>
        </p:txBody>
      </p:sp>
      <p:sp>
        <p:nvSpPr>
          <p:cNvPr id="821287" name="Text Box 39">
            <a:extLst>
              <a:ext uri="{FF2B5EF4-FFF2-40B4-BE49-F238E27FC236}">
                <a16:creationId xmlns:a16="http://schemas.microsoft.com/office/drawing/2014/main" id="{C262A77D-792E-B933-34F0-5A7191001F1C}"/>
              </a:ext>
            </a:extLst>
          </p:cNvPr>
          <p:cNvSpPr txBox="1">
            <a:spLocks noChangeArrowheads="1"/>
          </p:cNvSpPr>
          <p:nvPr/>
        </p:nvSpPr>
        <p:spPr bwMode="auto">
          <a:xfrm>
            <a:off x="2743200" y="6324600"/>
            <a:ext cx="3952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baseline="30000">
                <a:solidFill>
                  <a:srgbClr val="FF0000"/>
                </a:solidFill>
              </a:rPr>
              <a:t> s</a:t>
            </a:r>
            <a:r>
              <a:rPr lang="en-US" altLang="en-US" b="1">
                <a:solidFill>
                  <a:srgbClr val="FF0000"/>
                </a:solidFill>
              </a:rPr>
              <a:t>1</a:t>
            </a:r>
            <a:endParaRPr lang="en-US" altLang="en-US" baseline="30000"/>
          </a:p>
        </p:txBody>
      </p:sp>
      <p:sp>
        <p:nvSpPr>
          <p:cNvPr id="821288" name="Rectangle 40">
            <a:extLst>
              <a:ext uri="{FF2B5EF4-FFF2-40B4-BE49-F238E27FC236}">
                <a16:creationId xmlns:a16="http://schemas.microsoft.com/office/drawing/2014/main" id="{1472E790-10A1-86ED-09EF-8A0EF8256618}"/>
              </a:ext>
            </a:extLst>
          </p:cNvPr>
          <p:cNvSpPr>
            <a:spLocks noChangeArrowheads="1"/>
          </p:cNvSpPr>
          <p:nvPr/>
        </p:nvSpPr>
        <p:spPr bwMode="auto">
          <a:xfrm>
            <a:off x="3733800" y="2438400"/>
            <a:ext cx="473075" cy="3657600"/>
          </a:xfrm>
          <a:prstGeom prst="rect">
            <a:avLst/>
          </a:prstGeom>
          <a:noFill/>
          <a:ln w="57150">
            <a:solidFill>
              <a:srgbClr val="4CFF8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89" name="Arc 41">
            <a:extLst>
              <a:ext uri="{FF2B5EF4-FFF2-40B4-BE49-F238E27FC236}">
                <a16:creationId xmlns:a16="http://schemas.microsoft.com/office/drawing/2014/main" id="{FE5FBE52-D218-80D3-1919-A99D30BA667D}"/>
              </a:ext>
            </a:extLst>
          </p:cNvPr>
          <p:cNvSpPr>
            <a:spLocks/>
          </p:cNvSpPr>
          <p:nvPr/>
        </p:nvSpPr>
        <p:spPr bwMode="auto">
          <a:xfrm>
            <a:off x="7467600" y="4191000"/>
            <a:ext cx="685800" cy="1219200"/>
          </a:xfrm>
          <a:custGeom>
            <a:avLst/>
            <a:gdLst>
              <a:gd name="G0" fmla="+- 1415 0 0"/>
              <a:gd name="G1" fmla="+- 21600 0 0"/>
              <a:gd name="G2" fmla="+- 21600 0 0"/>
              <a:gd name="T0" fmla="*/ 0 w 23015"/>
              <a:gd name="T1" fmla="*/ 46 h 43200"/>
              <a:gd name="T2" fmla="*/ 17 w 23015"/>
              <a:gd name="T3" fmla="*/ 43155 h 43200"/>
              <a:gd name="T4" fmla="*/ 1415 w 23015"/>
              <a:gd name="T5" fmla="*/ 21600 h 43200"/>
            </a:gdLst>
            <a:ahLst/>
            <a:cxnLst>
              <a:cxn ang="0">
                <a:pos x="T0" y="T1"/>
              </a:cxn>
              <a:cxn ang="0">
                <a:pos x="T2" y="T3"/>
              </a:cxn>
              <a:cxn ang="0">
                <a:pos x="T4" y="T5"/>
              </a:cxn>
            </a:cxnLst>
            <a:rect l="0" t="0" r="r" b="b"/>
            <a:pathLst>
              <a:path w="23015" h="43200" fill="none"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path>
              <a:path w="23015" h="43200" stroke="0"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lnTo>
                  <a:pt x="1415" y="21600"/>
                </a:lnTo>
                <a:close/>
              </a:path>
            </a:pathLst>
          </a:custGeom>
          <a:noFill/>
          <a:ln w="38100">
            <a:solidFill>
              <a:srgbClr val="4CFF8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90" name="Text Box 42">
            <a:extLst>
              <a:ext uri="{FF2B5EF4-FFF2-40B4-BE49-F238E27FC236}">
                <a16:creationId xmlns:a16="http://schemas.microsoft.com/office/drawing/2014/main" id="{16FAB293-FEC6-B3FC-7B12-9D6B266A600A}"/>
              </a:ext>
            </a:extLst>
          </p:cNvPr>
          <p:cNvSpPr txBox="1">
            <a:spLocks noChangeArrowheads="1"/>
          </p:cNvSpPr>
          <p:nvPr/>
        </p:nvSpPr>
        <p:spPr bwMode="auto">
          <a:xfrm>
            <a:off x="3733800" y="6324600"/>
            <a:ext cx="3952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baseline="30000">
                <a:solidFill>
                  <a:srgbClr val="FF0000"/>
                </a:solidFill>
              </a:rPr>
              <a:t> </a:t>
            </a:r>
            <a:r>
              <a:rPr lang="en-US" altLang="en-US" b="1" baseline="30000">
                <a:solidFill>
                  <a:srgbClr val="33CC33"/>
                </a:solidFill>
              </a:rPr>
              <a:t>s</a:t>
            </a:r>
            <a:r>
              <a:rPr lang="en-US" altLang="en-US" b="1">
                <a:solidFill>
                  <a:srgbClr val="33CC33"/>
                </a:solidFill>
              </a:rPr>
              <a:t>2</a:t>
            </a:r>
            <a:endParaRPr lang="en-US" altLang="en-US" baseline="30000">
              <a:solidFill>
                <a:srgbClr val="33CC33"/>
              </a:solidFill>
            </a:endParaRPr>
          </a:p>
        </p:txBody>
      </p:sp>
      <p:sp>
        <p:nvSpPr>
          <p:cNvPr id="821291" name="Rectangle 43">
            <a:extLst>
              <a:ext uri="{FF2B5EF4-FFF2-40B4-BE49-F238E27FC236}">
                <a16:creationId xmlns:a16="http://schemas.microsoft.com/office/drawing/2014/main" id="{7FC54BA8-CE28-81C0-456A-1ABEB776F8B6}"/>
              </a:ext>
            </a:extLst>
          </p:cNvPr>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hr-HR" altLang="en-US" b="1" baseline="0"/>
              <a:t>D-graph of a SNP</a:t>
            </a:r>
            <a:endParaRPr lang="en-GB" altLang="en-US" baseline="0"/>
          </a:p>
        </p:txBody>
      </p:sp>
    </p:spTree>
    <p:custDataLst>
      <p:tags r:id="rId1"/>
    </p:custDataLst>
  </p:cSld>
  <p:clrMapOvr>
    <a:masterClrMapping/>
  </p:clrMapOvr>
  <p:transition advTm="9166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21276"/>
                                        </p:tgtEl>
                                        <p:attrNameLst>
                                          <p:attrName>style.visibility</p:attrName>
                                        </p:attrNameLst>
                                      </p:cBhvr>
                                      <p:to>
                                        <p:strVal val="visible"/>
                                      </p:to>
                                    </p:set>
                                    <p:animEffect transition="in" filter="dissolve">
                                      <p:cBhvr>
                                        <p:cTn id="7" dur="500"/>
                                        <p:tgtEl>
                                          <p:spTgt spid="8212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21288"/>
                                        </p:tgtEl>
                                        <p:attrNameLst>
                                          <p:attrName>style.visibility</p:attrName>
                                        </p:attrNameLst>
                                      </p:cBhvr>
                                      <p:to>
                                        <p:strVal val="visible"/>
                                      </p:to>
                                    </p:set>
                                    <p:animEffect transition="in" filter="dissolve">
                                      <p:cBhvr>
                                        <p:cTn id="12" dur="500"/>
                                        <p:tgtEl>
                                          <p:spTgt spid="8212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2850" name="Rectangle 2">
            <a:extLst>
              <a:ext uri="{FF2B5EF4-FFF2-40B4-BE49-F238E27FC236}">
                <a16:creationId xmlns:a16="http://schemas.microsoft.com/office/drawing/2014/main" id="{62994D21-EF28-9F92-1FED-FBC87B3D6E7E}"/>
              </a:ext>
            </a:extLst>
          </p:cNvPr>
          <p:cNvSpPr>
            <a:spLocks noGrp="1" noChangeArrowheads="1"/>
          </p:cNvSpPr>
          <p:nvPr>
            <p:ph type="title"/>
          </p:nvPr>
        </p:nvSpPr>
        <p:spPr>
          <a:xfrm>
            <a:off x="457200" y="228600"/>
            <a:ext cx="7772400" cy="1752600"/>
          </a:xfrm>
        </p:spPr>
        <p:txBody>
          <a:bodyPr/>
          <a:lstStyle/>
          <a:p>
            <a:r>
              <a:rPr lang="en-US" altLang="en-US" sz="3800" b="1">
                <a:solidFill>
                  <a:schemeClr val="tx1"/>
                </a:solidFill>
              </a:rPr>
              <a:t> </a:t>
            </a:r>
            <a:br>
              <a:rPr lang="en-US" altLang="en-US" sz="3800" b="1">
                <a:solidFill>
                  <a:schemeClr val="tx1"/>
                </a:solidFill>
              </a:rPr>
            </a:br>
            <a:endParaRPr lang="en-US" altLang="en-US" sz="3800" b="1">
              <a:solidFill>
                <a:srgbClr val="0000FF"/>
              </a:solidFill>
            </a:endParaRPr>
          </a:p>
        </p:txBody>
      </p:sp>
      <p:grpSp>
        <p:nvGrpSpPr>
          <p:cNvPr id="1102851" name="Group 3">
            <a:extLst>
              <a:ext uri="{FF2B5EF4-FFF2-40B4-BE49-F238E27FC236}">
                <a16:creationId xmlns:a16="http://schemas.microsoft.com/office/drawing/2014/main" id="{981B29ED-A389-459D-1679-EA944F349935}"/>
              </a:ext>
            </a:extLst>
          </p:cNvPr>
          <p:cNvGrpSpPr>
            <a:grpSpLocks/>
          </p:cNvGrpSpPr>
          <p:nvPr/>
        </p:nvGrpSpPr>
        <p:grpSpPr bwMode="auto">
          <a:xfrm>
            <a:off x="1625600" y="4014788"/>
            <a:ext cx="4945063" cy="520700"/>
            <a:chOff x="720" y="1636"/>
            <a:chExt cx="3504" cy="328"/>
          </a:xfrm>
        </p:grpSpPr>
        <p:sp>
          <p:nvSpPr>
            <p:cNvPr id="1102852" name="Text Box 4">
              <a:extLst>
                <a:ext uri="{FF2B5EF4-FFF2-40B4-BE49-F238E27FC236}">
                  <a16:creationId xmlns:a16="http://schemas.microsoft.com/office/drawing/2014/main" id="{174FB373-4F3E-79F3-E5F9-A19F7D2E6DE3}"/>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endParaRPr lang="en-US" altLang="en-US" sz="2800" b="1" baseline="0">
                <a:solidFill>
                  <a:srgbClr val="FF0000"/>
                </a:solidFill>
              </a:endParaRPr>
            </a:p>
          </p:txBody>
        </p:sp>
        <p:sp>
          <p:nvSpPr>
            <p:cNvPr id="1102853" name="Text Box 5">
              <a:extLst>
                <a:ext uri="{FF2B5EF4-FFF2-40B4-BE49-F238E27FC236}">
                  <a16:creationId xmlns:a16="http://schemas.microsoft.com/office/drawing/2014/main" id="{C4134EA5-CE36-672D-D0AF-877CEAC3A724}"/>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1102854" name="Text Box 6">
              <a:extLst>
                <a:ext uri="{FF2B5EF4-FFF2-40B4-BE49-F238E27FC236}">
                  <a16:creationId xmlns:a16="http://schemas.microsoft.com/office/drawing/2014/main" id="{7768F092-3773-3290-0A0E-1F2BF6BB26DE}"/>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1102855" name="Rectangle 7">
              <a:extLst>
                <a:ext uri="{FF2B5EF4-FFF2-40B4-BE49-F238E27FC236}">
                  <a16:creationId xmlns:a16="http://schemas.microsoft.com/office/drawing/2014/main" id="{F079B5BA-B5A0-3C3D-D78D-E731029F8D90}"/>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2856" name="Text Box 8">
              <a:extLst>
                <a:ext uri="{FF2B5EF4-FFF2-40B4-BE49-F238E27FC236}">
                  <a16:creationId xmlns:a16="http://schemas.microsoft.com/office/drawing/2014/main" id="{189EBC13-5A67-CFB0-8F37-BF23D05835F1}"/>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1102857" name="Text Box 9">
              <a:extLst>
                <a:ext uri="{FF2B5EF4-FFF2-40B4-BE49-F238E27FC236}">
                  <a16:creationId xmlns:a16="http://schemas.microsoft.com/office/drawing/2014/main" id="{E7C43DD7-8EB6-394B-0012-CC8A6735CDD6}"/>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endParaRPr lang="en-US" altLang="en-US" sz="2800" b="1" baseline="0">
                <a:solidFill>
                  <a:srgbClr val="0033CC"/>
                </a:solidFill>
              </a:endParaRPr>
            </a:p>
          </p:txBody>
        </p:sp>
      </p:grpSp>
      <p:sp>
        <p:nvSpPr>
          <p:cNvPr id="1102858" name="Text Box 10">
            <a:extLst>
              <a:ext uri="{FF2B5EF4-FFF2-40B4-BE49-F238E27FC236}">
                <a16:creationId xmlns:a16="http://schemas.microsoft.com/office/drawing/2014/main" id="{521715E4-CC8B-0B90-6426-6897A29A47F5}"/>
              </a:ext>
            </a:extLst>
          </p:cNvPr>
          <p:cNvSpPr txBox="1">
            <a:spLocks noChangeArrowheads="1"/>
          </p:cNvSpPr>
          <p:nvPr/>
        </p:nvSpPr>
        <p:spPr bwMode="auto">
          <a:xfrm>
            <a:off x="2719388" y="2819400"/>
            <a:ext cx="382587"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endParaRPr lang="en-US" altLang="en-US" sz="2800" b="1" baseline="0">
              <a:solidFill>
                <a:srgbClr val="FF0000"/>
              </a:solidFill>
            </a:endParaRPr>
          </a:p>
        </p:txBody>
      </p:sp>
      <p:sp>
        <p:nvSpPr>
          <p:cNvPr id="1102859" name="Text Box 11">
            <a:extLst>
              <a:ext uri="{FF2B5EF4-FFF2-40B4-BE49-F238E27FC236}">
                <a16:creationId xmlns:a16="http://schemas.microsoft.com/office/drawing/2014/main" id="{F18208E0-CA98-61DA-06CA-EE452238872E}"/>
              </a:ext>
            </a:extLst>
          </p:cNvPr>
          <p:cNvSpPr txBox="1">
            <a:spLocks noChangeArrowheads="1"/>
          </p:cNvSpPr>
          <p:nvPr/>
        </p:nvSpPr>
        <p:spPr bwMode="auto">
          <a:xfrm>
            <a:off x="3824288" y="2819400"/>
            <a:ext cx="382587"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1102860" name="Text Box 12">
            <a:extLst>
              <a:ext uri="{FF2B5EF4-FFF2-40B4-BE49-F238E27FC236}">
                <a16:creationId xmlns:a16="http://schemas.microsoft.com/office/drawing/2014/main" id="{5DE9C87D-6940-CD18-D9E2-6DF359DF058C}"/>
              </a:ext>
            </a:extLst>
          </p:cNvPr>
          <p:cNvSpPr txBox="1">
            <a:spLocks noChangeArrowheads="1"/>
          </p:cNvSpPr>
          <p:nvPr/>
        </p:nvSpPr>
        <p:spPr bwMode="auto">
          <a:xfrm>
            <a:off x="6053138" y="2820988"/>
            <a:ext cx="382587" cy="519112"/>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1102861" name="Rectangle 13">
            <a:extLst>
              <a:ext uri="{FF2B5EF4-FFF2-40B4-BE49-F238E27FC236}">
                <a16:creationId xmlns:a16="http://schemas.microsoft.com/office/drawing/2014/main" id="{7E7BD3EE-A760-4DCA-7198-06BA5DDDE052}"/>
              </a:ext>
            </a:extLst>
          </p:cNvPr>
          <p:cNvSpPr>
            <a:spLocks noChangeArrowheads="1"/>
          </p:cNvSpPr>
          <p:nvPr/>
        </p:nvSpPr>
        <p:spPr bwMode="auto">
          <a:xfrm>
            <a:off x="1600200" y="2889250"/>
            <a:ext cx="4945063" cy="381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2862" name="Text Box 14">
            <a:extLst>
              <a:ext uri="{FF2B5EF4-FFF2-40B4-BE49-F238E27FC236}">
                <a16:creationId xmlns:a16="http://schemas.microsoft.com/office/drawing/2014/main" id="{3AA3BF7B-5DE7-FB39-C3D4-A7C432D8C805}"/>
              </a:ext>
            </a:extLst>
          </p:cNvPr>
          <p:cNvSpPr txBox="1">
            <a:spLocks noChangeArrowheads="1"/>
          </p:cNvSpPr>
          <p:nvPr/>
        </p:nvSpPr>
        <p:spPr bwMode="auto">
          <a:xfrm>
            <a:off x="4946650" y="2819400"/>
            <a:ext cx="382588"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endParaRPr lang="en-US" altLang="en-US" sz="2800" b="1" baseline="0">
              <a:solidFill>
                <a:srgbClr val="0033CC"/>
              </a:solidFill>
            </a:endParaRPr>
          </a:p>
        </p:txBody>
      </p:sp>
      <p:grpSp>
        <p:nvGrpSpPr>
          <p:cNvPr id="1102863" name="Group 15">
            <a:extLst>
              <a:ext uri="{FF2B5EF4-FFF2-40B4-BE49-F238E27FC236}">
                <a16:creationId xmlns:a16="http://schemas.microsoft.com/office/drawing/2014/main" id="{818C609E-0BA8-6240-1C65-6F0E248A62F2}"/>
              </a:ext>
            </a:extLst>
          </p:cNvPr>
          <p:cNvGrpSpPr>
            <a:grpSpLocks/>
          </p:cNvGrpSpPr>
          <p:nvPr/>
        </p:nvGrpSpPr>
        <p:grpSpPr bwMode="auto">
          <a:xfrm>
            <a:off x="1625600" y="5199063"/>
            <a:ext cx="4945063" cy="520700"/>
            <a:chOff x="720" y="1636"/>
            <a:chExt cx="3504" cy="328"/>
          </a:xfrm>
        </p:grpSpPr>
        <p:sp>
          <p:nvSpPr>
            <p:cNvPr id="1102864" name="Text Box 16">
              <a:extLst>
                <a:ext uri="{FF2B5EF4-FFF2-40B4-BE49-F238E27FC236}">
                  <a16:creationId xmlns:a16="http://schemas.microsoft.com/office/drawing/2014/main" id="{37078E97-9F0D-2D6F-D13F-FB3B50580DDA}"/>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1102865" name="Text Box 17">
              <a:extLst>
                <a:ext uri="{FF2B5EF4-FFF2-40B4-BE49-F238E27FC236}">
                  <a16:creationId xmlns:a16="http://schemas.microsoft.com/office/drawing/2014/main" id="{0AB93DFC-31AB-4134-4C3E-02E4FB982B74}"/>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1102866" name="Text Box 18">
              <a:extLst>
                <a:ext uri="{FF2B5EF4-FFF2-40B4-BE49-F238E27FC236}">
                  <a16:creationId xmlns:a16="http://schemas.microsoft.com/office/drawing/2014/main" id="{168C5E29-F01D-9089-A366-CCA3B12DCE95}"/>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1102867" name="Rectangle 19">
              <a:extLst>
                <a:ext uri="{FF2B5EF4-FFF2-40B4-BE49-F238E27FC236}">
                  <a16:creationId xmlns:a16="http://schemas.microsoft.com/office/drawing/2014/main" id="{76032937-93AE-7F2A-D8EE-23C390CCA6A8}"/>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2868" name="Text Box 20">
              <a:extLst>
                <a:ext uri="{FF2B5EF4-FFF2-40B4-BE49-F238E27FC236}">
                  <a16:creationId xmlns:a16="http://schemas.microsoft.com/office/drawing/2014/main" id="{495ACC14-8C14-CD61-DA17-64408C407357}"/>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1102869" name="Text Box 21">
              <a:extLst>
                <a:ext uri="{FF2B5EF4-FFF2-40B4-BE49-F238E27FC236}">
                  <a16:creationId xmlns:a16="http://schemas.microsoft.com/office/drawing/2014/main" id="{BD6B8C2E-3C4D-BCC1-78E2-4AD06B4EDFD6}"/>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grpSp>
      <p:sp>
        <p:nvSpPr>
          <p:cNvPr id="1102870" name="Oval 22">
            <a:extLst>
              <a:ext uri="{FF2B5EF4-FFF2-40B4-BE49-F238E27FC236}">
                <a16:creationId xmlns:a16="http://schemas.microsoft.com/office/drawing/2014/main" id="{EA49DD77-CE18-AF9C-F41C-C8FCBD4DF764}"/>
              </a:ext>
            </a:extLst>
          </p:cNvPr>
          <p:cNvSpPr>
            <a:spLocks noChangeArrowheads="1"/>
          </p:cNvSpPr>
          <p:nvPr/>
        </p:nvSpPr>
        <p:spPr bwMode="auto">
          <a:xfrm>
            <a:off x="228600" y="2971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2871" name="Oval 23">
            <a:extLst>
              <a:ext uri="{FF2B5EF4-FFF2-40B4-BE49-F238E27FC236}">
                <a16:creationId xmlns:a16="http://schemas.microsoft.com/office/drawing/2014/main" id="{D2422745-6116-A94A-A877-5239B86EED23}"/>
              </a:ext>
            </a:extLst>
          </p:cNvPr>
          <p:cNvSpPr>
            <a:spLocks noChangeArrowheads="1"/>
          </p:cNvSpPr>
          <p:nvPr/>
        </p:nvSpPr>
        <p:spPr bwMode="auto">
          <a:xfrm>
            <a:off x="228600" y="4191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2872" name="Oval 24">
            <a:extLst>
              <a:ext uri="{FF2B5EF4-FFF2-40B4-BE49-F238E27FC236}">
                <a16:creationId xmlns:a16="http://schemas.microsoft.com/office/drawing/2014/main" id="{9EFCAC37-B2AA-133C-616D-03465B2503EC}"/>
              </a:ext>
            </a:extLst>
          </p:cNvPr>
          <p:cNvSpPr>
            <a:spLocks noChangeArrowheads="1"/>
          </p:cNvSpPr>
          <p:nvPr/>
        </p:nvSpPr>
        <p:spPr bwMode="auto">
          <a:xfrm>
            <a:off x="228600" y="5410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2873" name="Arc 25">
            <a:extLst>
              <a:ext uri="{FF2B5EF4-FFF2-40B4-BE49-F238E27FC236}">
                <a16:creationId xmlns:a16="http://schemas.microsoft.com/office/drawing/2014/main" id="{7A97A80A-56FE-A933-E5C5-FF77028D96C4}"/>
              </a:ext>
            </a:extLst>
          </p:cNvPr>
          <p:cNvSpPr>
            <a:spLocks/>
          </p:cNvSpPr>
          <p:nvPr/>
        </p:nvSpPr>
        <p:spPr bwMode="auto">
          <a:xfrm>
            <a:off x="381000" y="3048000"/>
            <a:ext cx="1111250" cy="2438400"/>
          </a:xfrm>
          <a:custGeom>
            <a:avLst/>
            <a:gdLst>
              <a:gd name="G0" fmla="+- 1398 0 0"/>
              <a:gd name="G1" fmla="+- 21600 0 0"/>
              <a:gd name="G2" fmla="+- 21600 0 0"/>
              <a:gd name="T0" fmla="*/ 1398 w 22998"/>
              <a:gd name="T1" fmla="*/ 0 h 43200"/>
              <a:gd name="T2" fmla="*/ 0 w 22998"/>
              <a:gd name="T3" fmla="*/ 43155 h 43200"/>
              <a:gd name="T4" fmla="*/ 1398 w 22998"/>
              <a:gd name="T5" fmla="*/ 21600 h 43200"/>
            </a:gdLst>
            <a:ahLst/>
            <a:cxnLst>
              <a:cxn ang="0">
                <a:pos x="T0" y="T1"/>
              </a:cxn>
              <a:cxn ang="0">
                <a:pos x="T2" y="T3"/>
              </a:cxn>
              <a:cxn ang="0">
                <a:pos x="T4" y="T5"/>
              </a:cxn>
            </a:cxnLst>
            <a:rect l="0" t="0" r="r" b="b"/>
            <a:pathLst>
              <a:path w="22998" h="43200" fill="none" extrusionOk="0">
                <a:moveTo>
                  <a:pt x="1398" y="0"/>
                </a:moveTo>
                <a:cubicBezTo>
                  <a:pt x="13327" y="0"/>
                  <a:pt x="22998" y="9670"/>
                  <a:pt x="22998" y="21600"/>
                </a:cubicBezTo>
                <a:cubicBezTo>
                  <a:pt x="22998" y="33529"/>
                  <a:pt x="13327" y="43200"/>
                  <a:pt x="1398" y="43200"/>
                </a:cubicBezTo>
                <a:cubicBezTo>
                  <a:pt x="931" y="43200"/>
                  <a:pt x="465" y="43184"/>
                  <a:pt x="0" y="43154"/>
                </a:cubicBezTo>
              </a:path>
              <a:path w="22998" h="43200" stroke="0" extrusionOk="0">
                <a:moveTo>
                  <a:pt x="1398" y="0"/>
                </a:moveTo>
                <a:cubicBezTo>
                  <a:pt x="13327" y="0"/>
                  <a:pt x="22998" y="9670"/>
                  <a:pt x="22998" y="21600"/>
                </a:cubicBezTo>
                <a:cubicBezTo>
                  <a:pt x="22998" y="33529"/>
                  <a:pt x="13327" y="43200"/>
                  <a:pt x="1398" y="43200"/>
                </a:cubicBezTo>
                <a:cubicBezTo>
                  <a:pt x="931" y="43200"/>
                  <a:pt x="465" y="43184"/>
                  <a:pt x="0" y="43154"/>
                </a:cubicBezTo>
                <a:lnTo>
                  <a:pt x="1398"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2874" name="Arc 26">
            <a:extLst>
              <a:ext uri="{FF2B5EF4-FFF2-40B4-BE49-F238E27FC236}">
                <a16:creationId xmlns:a16="http://schemas.microsoft.com/office/drawing/2014/main" id="{1C21730E-0383-00C4-48BB-3392917B4816}"/>
              </a:ext>
            </a:extLst>
          </p:cNvPr>
          <p:cNvSpPr>
            <a:spLocks/>
          </p:cNvSpPr>
          <p:nvPr/>
        </p:nvSpPr>
        <p:spPr bwMode="auto">
          <a:xfrm>
            <a:off x="377825" y="3049588"/>
            <a:ext cx="766763" cy="1219200"/>
          </a:xfrm>
          <a:custGeom>
            <a:avLst/>
            <a:gdLst>
              <a:gd name="G0" fmla="+- 4118 0 0"/>
              <a:gd name="G1" fmla="+- 21600 0 0"/>
              <a:gd name="G2" fmla="+- 21600 0 0"/>
              <a:gd name="T0" fmla="*/ 0 w 25718"/>
              <a:gd name="T1" fmla="*/ 397 h 43200"/>
              <a:gd name="T2" fmla="*/ 2720 w 25718"/>
              <a:gd name="T3" fmla="*/ 43154 h 43200"/>
              <a:gd name="T4" fmla="*/ 4118 w 25718"/>
              <a:gd name="T5" fmla="*/ 21600 h 43200"/>
            </a:gdLst>
            <a:ahLst/>
            <a:cxnLst>
              <a:cxn ang="0">
                <a:pos x="T0" y="T1"/>
              </a:cxn>
              <a:cxn ang="0">
                <a:pos x="T2" y="T3"/>
              </a:cxn>
              <a:cxn ang="0">
                <a:pos x="T4" y="T5"/>
              </a:cxn>
            </a:cxnLst>
            <a:rect l="0" t="0" r="r" b="b"/>
            <a:pathLst>
              <a:path w="25718" h="43200" fill="none" extrusionOk="0">
                <a:moveTo>
                  <a:pt x="-1" y="396"/>
                </a:moveTo>
                <a:cubicBezTo>
                  <a:pt x="1356" y="132"/>
                  <a:pt x="2735" y="0"/>
                  <a:pt x="4118" y="0"/>
                </a:cubicBezTo>
                <a:cubicBezTo>
                  <a:pt x="16047" y="0"/>
                  <a:pt x="25718" y="9670"/>
                  <a:pt x="25718" y="21600"/>
                </a:cubicBezTo>
                <a:cubicBezTo>
                  <a:pt x="25718" y="33529"/>
                  <a:pt x="16047" y="43200"/>
                  <a:pt x="4118" y="43200"/>
                </a:cubicBezTo>
                <a:cubicBezTo>
                  <a:pt x="3651" y="43200"/>
                  <a:pt x="3185" y="43184"/>
                  <a:pt x="2719" y="43154"/>
                </a:cubicBezTo>
              </a:path>
              <a:path w="25718" h="43200" stroke="0" extrusionOk="0">
                <a:moveTo>
                  <a:pt x="-1" y="396"/>
                </a:moveTo>
                <a:cubicBezTo>
                  <a:pt x="1356" y="132"/>
                  <a:pt x="2735" y="0"/>
                  <a:pt x="4118" y="0"/>
                </a:cubicBezTo>
                <a:cubicBezTo>
                  <a:pt x="16047" y="0"/>
                  <a:pt x="25718" y="9670"/>
                  <a:pt x="25718" y="21600"/>
                </a:cubicBezTo>
                <a:cubicBezTo>
                  <a:pt x="25718" y="33529"/>
                  <a:pt x="16047" y="43200"/>
                  <a:pt x="4118" y="43200"/>
                </a:cubicBezTo>
                <a:cubicBezTo>
                  <a:pt x="3651" y="43200"/>
                  <a:pt x="3185" y="43184"/>
                  <a:pt x="2719" y="43154"/>
                </a:cubicBezTo>
                <a:lnTo>
                  <a:pt x="4118"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2875" name="Rectangle 27">
            <a:extLst>
              <a:ext uri="{FF2B5EF4-FFF2-40B4-BE49-F238E27FC236}">
                <a16:creationId xmlns:a16="http://schemas.microsoft.com/office/drawing/2014/main" id="{419DCFE9-7480-5A2D-33EC-8C0B67D3C1C3}"/>
              </a:ext>
            </a:extLst>
          </p:cNvPr>
          <p:cNvSpPr>
            <a:spLocks noChangeArrowheads="1"/>
          </p:cNvSpPr>
          <p:nvPr/>
        </p:nvSpPr>
        <p:spPr bwMode="auto">
          <a:xfrm>
            <a:off x="1676400" y="2438400"/>
            <a:ext cx="1616075" cy="36576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2880" name="Text Box 32">
            <a:extLst>
              <a:ext uri="{FF2B5EF4-FFF2-40B4-BE49-F238E27FC236}">
                <a16:creationId xmlns:a16="http://schemas.microsoft.com/office/drawing/2014/main" id="{1B7822D6-37F8-D9D7-1301-A994C9D3586C}"/>
              </a:ext>
            </a:extLst>
          </p:cNvPr>
          <p:cNvSpPr txBox="1">
            <a:spLocks noChangeArrowheads="1"/>
          </p:cNvSpPr>
          <p:nvPr/>
        </p:nvSpPr>
        <p:spPr bwMode="auto">
          <a:xfrm>
            <a:off x="1676400" y="2819400"/>
            <a:ext cx="382588"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1102881" name="Text Box 33">
            <a:extLst>
              <a:ext uri="{FF2B5EF4-FFF2-40B4-BE49-F238E27FC236}">
                <a16:creationId xmlns:a16="http://schemas.microsoft.com/office/drawing/2014/main" id="{96CCC6B7-4019-1124-D472-AA3D3518CB77}"/>
              </a:ext>
            </a:extLst>
          </p:cNvPr>
          <p:cNvSpPr txBox="1">
            <a:spLocks noChangeArrowheads="1"/>
          </p:cNvSpPr>
          <p:nvPr/>
        </p:nvSpPr>
        <p:spPr bwMode="auto">
          <a:xfrm>
            <a:off x="4038600" y="1219200"/>
            <a:ext cx="4962525"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aseline="30000"/>
              <a:t>For a set of  SNPs S</a:t>
            </a:r>
            <a:r>
              <a:rPr lang="en-US" altLang="en-US" sz="2400" baseline="30000">
                <a:solidFill>
                  <a:srgbClr val="FF0000"/>
                </a:solidFill>
              </a:rPr>
              <a:t> </a:t>
            </a:r>
            <a:r>
              <a:rPr lang="en-US" altLang="en-US" sz="2400" baseline="30000"/>
              <a:t>we associate a bipaprtite graph.</a:t>
            </a:r>
          </a:p>
          <a:p>
            <a:r>
              <a:rPr lang="en-US" altLang="en-US" sz="2400" b="1" baseline="30000"/>
              <a:t>Nodes</a:t>
            </a:r>
            <a:r>
              <a:rPr lang="en-US" altLang="en-US" sz="2400" baseline="30000"/>
              <a:t>: the set of haplotypes.</a:t>
            </a:r>
          </a:p>
          <a:p>
            <a:r>
              <a:rPr lang="en-US" altLang="en-US" sz="2400" b="1" baseline="30000"/>
              <a:t>Edges</a:t>
            </a:r>
            <a:r>
              <a:rPr lang="en-US" altLang="en-US" sz="2400" baseline="30000"/>
              <a:t>: the set of pairs of haplotypes with different </a:t>
            </a:r>
          </a:p>
          <a:p>
            <a:r>
              <a:rPr lang="en-US" altLang="en-US" sz="2400" baseline="30000"/>
              <a:t>             alleles at some SNP s in S.</a:t>
            </a:r>
            <a:r>
              <a:rPr lang="en-US" altLang="en-US" baseline="30000"/>
              <a:t> </a:t>
            </a:r>
          </a:p>
        </p:txBody>
      </p:sp>
      <p:sp>
        <p:nvSpPr>
          <p:cNvPr id="1102882" name="Text Box 34">
            <a:extLst>
              <a:ext uri="{FF2B5EF4-FFF2-40B4-BE49-F238E27FC236}">
                <a16:creationId xmlns:a16="http://schemas.microsoft.com/office/drawing/2014/main" id="{19B1B798-EC11-8415-B140-B9D3351D0DD5}"/>
              </a:ext>
            </a:extLst>
          </p:cNvPr>
          <p:cNvSpPr txBox="1">
            <a:spLocks noChangeArrowheads="1"/>
          </p:cNvSpPr>
          <p:nvPr/>
        </p:nvSpPr>
        <p:spPr bwMode="auto">
          <a:xfrm>
            <a:off x="1676400" y="6248400"/>
            <a:ext cx="3952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baseline="30000">
                <a:solidFill>
                  <a:srgbClr val="FF0000"/>
                </a:solidFill>
              </a:rPr>
              <a:t> s</a:t>
            </a:r>
            <a:r>
              <a:rPr lang="en-US" altLang="en-US" b="1">
                <a:solidFill>
                  <a:srgbClr val="FF0000"/>
                </a:solidFill>
              </a:rPr>
              <a:t>1</a:t>
            </a:r>
            <a:endParaRPr lang="en-US" altLang="en-US" baseline="30000"/>
          </a:p>
        </p:txBody>
      </p:sp>
      <p:sp>
        <p:nvSpPr>
          <p:cNvPr id="1102885" name="Text Box 37">
            <a:extLst>
              <a:ext uri="{FF2B5EF4-FFF2-40B4-BE49-F238E27FC236}">
                <a16:creationId xmlns:a16="http://schemas.microsoft.com/office/drawing/2014/main" id="{E569A5D3-4B8A-2655-B4A0-36A5E68C336F}"/>
              </a:ext>
            </a:extLst>
          </p:cNvPr>
          <p:cNvSpPr txBox="1">
            <a:spLocks noChangeArrowheads="1"/>
          </p:cNvSpPr>
          <p:nvPr/>
        </p:nvSpPr>
        <p:spPr bwMode="auto">
          <a:xfrm>
            <a:off x="2743200" y="6248400"/>
            <a:ext cx="3952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baseline="30000">
                <a:solidFill>
                  <a:srgbClr val="FF0000"/>
                </a:solidFill>
              </a:rPr>
              <a:t> s</a:t>
            </a:r>
            <a:r>
              <a:rPr lang="en-US" altLang="en-US" b="1">
                <a:solidFill>
                  <a:srgbClr val="FF0000"/>
                </a:solidFill>
              </a:rPr>
              <a:t>2</a:t>
            </a:r>
            <a:endParaRPr lang="en-US" altLang="en-US" baseline="30000">
              <a:solidFill>
                <a:srgbClr val="33CC33"/>
              </a:solidFill>
            </a:endParaRPr>
          </a:p>
        </p:txBody>
      </p:sp>
      <p:sp>
        <p:nvSpPr>
          <p:cNvPr id="1102886" name="Arc 38">
            <a:extLst>
              <a:ext uri="{FF2B5EF4-FFF2-40B4-BE49-F238E27FC236}">
                <a16:creationId xmlns:a16="http://schemas.microsoft.com/office/drawing/2014/main" id="{BD023E1F-98B0-3026-480F-B2CE8DB20DA5}"/>
              </a:ext>
            </a:extLst>
          </p:cNvPr>
          <p:cNvSpPr>
            <a:spLocks/>
          </p:cNvSpPr>
          <p:nvPr/>
        </p:nvSpPr>
        <p:spPr bwMode="auto">
          <a:xfrm>
            <a:off x="376238" y="4270375"/>
            <a:ext cx="692150" cy="1219200"/>
          </a:xfrm>
          <a:custGeom>
            <a:avLst/>
            <a:gdLst>
              <a:gd name="G0" fmla="+- 4507 0 0"/>
              <a:gd name="G1" fmla="+- 21600 0 0"/>
              <a:gd name="G2" fmla="+- 21600 0 0"/>
              <a:gd name="T0" fmla="*/ 0 w 26107"/>
              <a:gd name="T1" fmla="*/ 476 h 43200"/>
              <a:gd name="T2" fmla="*/ 3109 w 26107"/>
              <a:gd name="T3" fmla="*/ 43154 h 43200"/>
              <a:gd name="T4" fmla="*/ 4507 w 26107"/>
              <a:gd name="T5" fmla="*/ 21600 h 43200"/>
            </a:gdLst>
            <a:ahLst/>
            <a:cxnLst>
              <a:cxn ang="0">
                <a:pos x="T0" y="T1"/>
              </a:cxn>
              <a:cxn ang="0">
                <a:pos x="T2" y="T3"/>
              </a:cxn>
              <a:cxn ang="0">
                <a:pos x="T4" y="T5"/>
              </a:cxn>
            </a:cxnLst>
            <a:rect l="0" t="0" r="r" b="b"/>
            <a:pathLst>
              <a:path w="26107" h="43200" fill="none" extrusionOk="0">
                <a:moveTo>
                  <a:pt x="-1" y="475"/>
                </a:moveTo>
                <a:cubicBezTo>
                  <a:pt x="1481" y="159"/>
                  <a:pt x="2992" y="0"/>
                  <a:pt x="4507" y="0"/>
                </a:cubicBezTo>
                <a:cubicBezTo>
                  <a:pt x="16436" y="0"/>
                  <a:pt x="26107" y="9670"/>
                  <a:pt x="26107" y="21600"/>
                </a:cubicBezTo>
                <a:cubicBezTo>
                  <a:pt x="26107" y="33529"/>
                  <a:pt x="16436" y="43200"/>
                  <a:pt x="4507" y="43200"/>
                </a:cubicBezTo>
                <a:cubicBezTo>
                  <a:pt x="4040" y="43200"/>
                  <a:pt x="3574" y="43184"/>
                  <a:pt x="3108" y="43154"/>
                </a:cubicBezTo>
              </a:path>
              <a:path w="26107" h="43200" stroke="0" extrusionOk="0">
                <a:moveTo>
                  <a:pt x="-1" y="475"/>
                </a:moveTo>
                <a:cubicBezTo>
                  <a:pt x="1481" y="159"/>
                  <a:pt x="2992" y="0"/>
                  <a:pt x="4507" y="0"/>
                </a:cubicBezTo>
                <a:cubicBezTo>
                  <a:pt x="16436" y="0"/>
                  <a:pt x="26107" y="9670"/>
                  <a:pt x="26107" y="21600"/>
                </a:cubicBezTo>
                <a:cubicBezTo>
                  <a:pt x="26107" y="33529"/>
                  <a:pt x="16436" y="43200"/>
                  <a:pt x="4507" y="43200"/>
                </a:cubicBezTo>
                <a:cubicBezTo>
                  <a:pt x="4040" y="43200"/>
                  <a:pt x="3574" y="43184"/>
                  <a:pt x="3108" y="43154"/>
                </a:cubicBezTo>
                <a:lnTo>
                  <a:pt x="4507"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2887" name="Rectangle 39">
            <a:extLst>
              <a:ext uri="{FF2B5EF4-FFF2-40B4-BE49-F238E27FC236}">
                <a16:creationId xmlns:a16="http://schemas.microsoft.com/office/drawing/2014/main" id="{00289C8C-4F13-F083-AFB5-329CD7905F59}"/>
              </a:ext>
            </a:extLst>
          </p:cNvPr>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hr-HR" altLang="en-US" b="1" baseline="0"/>
              <a:t>D-graph of a set of SNPs</a:t>
            </a:r>
            <a:endParaRPr lang="en-GB" altLang="en-US" baseline="0"/>
          </a:p>
        </p:txBody>
      </p:sp>
    </p:spTree>
    <p:custDataLst>
      <p:tags r:id="rId1"/>
    </p:custDataLst>
  </p:cSld>
  <p:clrMapOvr>
    <a:masterClrMapping/>
  </p:clrMapOvr>
  <p:transition advTm="9166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02875"/>
                                        </p:tgtEl>
                                        <p:attrNameLst>
                                          <p:attrName>style.visibility</p:attrName>
                                        </p:attrNameLst>
                                      </p:cBhvr>
                                      <p:to>
                                        <p:strVal val="visible"/>
                                      </p:to>
                                    </p:set>
                                    <p:animEffect transition="in" filter="dissolve">
                                      <p:cBhvr>
                                        <p:cTn id="7" dur="500"/>
                                        <p:tgtEl>
                                          <p:spTgt spid="11028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0802" name="Rectangle 2">
            <a:extLst>
              <a:ext uri="{FF2B5EF4-FFF2-40B4-BE49-F238E27FC236}">
                <a16:creationId xmlns:a16="http://schemas.microsoft.com/office/drawing/2014/main" id="{79421227-0490-9D16-0CC4-9021D12E909A}"/>
              </a:ext>
            </a:extLst>
          </p:cNvPr>
          <p:cNvSpPr>
            <a:spLocks noGrp="1" noChangeArrowheads="1"/>
          </p:cNvSpPr>
          <p:nvPr>
            <p:ph type="title"/>
          </p:nvPr>
        </p:nvSpPr>
        <p:spPr>
          <a:xfrm>
            <a:off x="457200" y="228600"/>
            <a:ext cx="7772400" cy="1752600"/>
          </a:xfrm>
        </p:spPr>
        <p:txBody>
          <a:bodyPr/>
          <a:lstStyle/>
          <a:p>
            <a:r>
              <a:rPr lang="en-US" altLang="en-US" sz="3800" b="1">
                <a:solidFill>
                  <a:srgbClr val="008000"/>
                </a:solidFill>
              </a:rPr>
              <a:t> </a:t>
            </a:r>
            <a:r>
              <a:rPr lang="en-US" altLang="en-US" sz="3800" b="1">
                <a:solidFill>
                  <a:srgbClr val="33CC33"/>
                </a:solidFill>
              </a:rPr>
              <a:t> </a:t>
            </a:r>
            <a:br>
              <a:rPr lang="en-US" altLang="en-US" sz="3800" b="1">
                <a:solidFill>
                  <a:srgbClr val="33CC33"/>
                </a:solidFill>
              </a:rPr>
            </a:br>
            <a:endParaRPr lang="en-US" altLang="en-US" sz="3800" b="1">
              <a:solidFill>
                <a:srgbClr val="0000FF"/>
              </a:solidFill>
            </a:endParaRPr>
          </a:p>
        </p:txBody>
      </p:sp>
      <p:grpSp>
        <p:nvGrpSpPr>
          <p:cNvPr id="1100803" name="Group 3">
            <a:extLst>
              <a:ext uri="{FF2B5EF4-FFF2-40B4-BE49-F238E27FC236}">
                <a16:creationId xmlns:a16="http://schemas.microsoft.com/office/drawing/2014/main" id="{D4B8097F-5AAA-C78F-ED36-B3D198271589}"/>
              </a:ext>
            </a:extLst>
          </p:cNvPr>
          <p:cNvGrpSpPr>
            <a:grpSpLocks/>
          </p:cNvGrpSpPr>
          <p:nvPr/>
        </p:nvGrpSpPr>
        <p:grpSpPr bwMode="auto">
          <a:xfrm>
            <a:off x="1625600" y="4014788"/>
            <a:ext cx="4945063" cy="520700"/>
            <a:chOff x="720" y="1636"/>
            <a:chExt cx="3504" cy="328"/>
          </a:xfrm>
        </p:grpSpPr>
        <p:sp>
          <p:nvSpPr>
            <p:cNvPr id="1100804" name="Text Box 4">
              <a:extLst>
                <a:ext uri="{FF2B5EF4-FFF2-40B4-BE49-F238E27FC236}">
                  <a16:creationId xmlns:a16="http://schemas.microsoft.com/office/drawing/2014/main" id="{DA0915CD-4BD2-E5E0-7990-E4B1C5F4919B}"/>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endParaRPr lang="en-US" altLang="en-US" sz="2800" b="1" baseline="0">
                <a:solidFill>
                  <a:srgbClr val="FF0000"/>
                </a:solidFill>
              </a:endParaRPr>
            </a:p>
          </p:txBody>
        </p:sp>
        <p:sp>
          <p:nvSpPr>
            <p:cNvPr id="1100805" name="Text Box 5">
              <a:extLst>
                <a:ext uri="{FF2B5EF4-FFF2-40B4-BE49-F238E27FC236}">
                  <a16:creationId xmlns:a16="http://schemas.microsoft.com/office/drawing/2014/main" id="{C44DFC43-B197-7D7A-D03A-E0F6FFB57E3A}"/>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1100806" name="Text Box 6">
              <a:extLst>
                <a:ext uri="{FF2B5EF4-FFF2-40B4-BE49-F238E27FC236}">
                  <a16:creationId xmlns:a16="http://schemas.microsoft.com/office/drawing/2014/main" id="{3560B3F9-5C73-8FA7-7AD9-BDD5466B8A57}"/>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1100807" name="Rectangle 7">
              <a:extLst>
                <a:ext uri="{FF2B5EF4-FFF2-40B4-BE49-F238E27FC236}">
                  <a16:creationId xmlns:a16="http://schemas.microsoft.com/office/drawing/2014/main" id="{8E97225E-BAD1-FAC3-503E-14BA8C9477C6}"/>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08" name="Text Box 8">
              <a:extLst>
                <a:ext uri="{FF2B5EF4-FFF2-40B4-BE49-F238E27FC236}">
                  <a16:creationId xmlns:a16="http://schemas.microsoft.com/office/drawing/2014/main" id="{EC512546-6CA4-58B0-71AF-B76A6A29A02D}"/>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1100809" name="Text Box 9">
              <a:extLst>
                <a:ext uri="{FF2B5EF4-FFF2-40B4-BE49-F238E27FC236}">
                  <a16:creationId xmlns:a16="http://schemas.microsoft.com/office/drawing/2014/main" id="{FC34C590-6D29-655B-4166-120F588D4DD1}"/>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endParaRPr lang="en-US" altLang="en-US" sz="2800" b="1" baseline="0">
                <a:solidFill>
                  <a:srgbClr val="0033CC"/>
                </a:solidFill>
              </a:endParaRPr>
            </a:p>
          </p:txBody>
        </p:sp>
      </p:grpSp>
      <p:sp>
        <p:nvSpPr>
          <p:cNvPr id="1100810" name="Text Box 10">
            <a:extLst>
              <a:ext uri="{FF2B5EF4-FFF2-40B4-BE49-F238E27FC236}">
                <a16:creationId xmlns:a16="http://schemas.microsoft.com/office/drawing/2014/main" id="{2E96CB49-E805-5810-6278-AAF4FA25C3A3}"/>
              </a:ext>
            </a:extLst>
          </p:cNvPr>
          <p:cNvSpPr txBox="1">
            <a:spLocks noChangeArrowheads="1"/>
          </p:cNvSpPr>
          <p:nvPr/>
        </p:nvSpPr>
        <p:spPr bwMode="auto">
          <a:xfrm>
            <a:off x="2719388" y="2819400"/>
            <a:ext cx="382587"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1100811" name="Text Box 11">
            <a:extLst>
              <a:ext uri="{FF2B5EF4-FFF2-40B4-BE49-F238E27FC236}">
                <a16:creationId xmlns:a16="http://schemas.microsoft.com/office/drawing/2014/main" id="{CF9A61E1-7198-C604-5856-44DDA50F2FB3}"/>
              </a:ext>
            </a:extLst>
          </p:cNvPr>
          <p:cNvSpPr txBox="1">
            <a:spLocks noChangeArrowheads="1"/>
          </p:cNvSpPr>
          <p:nvPr/>
        </p:nvSpPr>
        <p:spPr bwMode="auto">
          <a:xfrm>
            <a:off x="3824288" y="2819400"/>
            <a:ext cx="382587"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1100812" name="Text Box 12">
            <a:extLst>
              <a:ext uri="{FF2B5EF4-FFF2-40B4-BE49-F238E27FC236}">
                <a16:creationId xmlns:a16="http://schemas.microsoft.com/office/drawing/2014/main" id="{3EF643B8-EB43-4FFC-634D-B94B270B0F98}"/>
              </a:ext>
            </a:extLst>
          </p:cNvPr>
          <p:cNvSpPr txBox="1">
            <a:spLocks noChangeArrowheads="1"/>
          </p:cNvSpPr>
          <p:nvPr/>
        </p:nvSpPr>
        <p:spPr bwMode="auto">
          <a:xfrm>
            <a:off x="6053138" y="2820988"/>
            <a:ext cx="382587" cy="519112"/>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1100813" name="Rectangle 13">
            <a:extLst>
              <a:ext uri="{FF2B5EF4-FFF2-40B4-BE49-F238E27FC236}">
                <a16:creationId xmlns:a16="http://schemas.microsoft.com/office/drawing/2014/main" id="{307636B3-EDD7-AD05-5456-F73553C079F1}"/>
              </a:ext>
            </a:extLst>
          </p:cNvPr>
          <p:cNvSpPr>
            <a:spLocks noChangeArrowheads="1"/>
          </p:cNvSpPr>
          <p:nvPr/>
        </p:nvSpPr>
        <p:spPr bwMode="auto">
          <a:xfrm>
            <a:off x="1600200" y="2889250"/>
            <a:ext cx="4945063" cy="381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14" name="Text Box 14">
            <a:extLst>
              <a:ext uri="{FF2B5EF4-FFF2-40B4-BE49-F238E27FC236}">
                <a16:creationId xmlns:a16="http://schemas.microsoft.com/office/drawing/2014/main" id="{2571C0A0-005A-FAF3-9A54-5A4A09418F52}"/>
              </a:ext>
            </a:extLst>
          </p:cNvPr>
          <p:cNvSpPr txBox="1">
            <a:spLocks noChangeArrowheads="1"/>
          </p:cNvSpPr>
          <p:nvPr/>
        </p:nvSpPr>
        <p:spPr bwMode="auto">
          <a:xfrm>
            <a:off x="4946650" y="2819400"/>
            <a:ext cx="382588"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endParaRPr lang="en-US" altLang="en-US" sz="2800" b="1" baseline="0">
              <a:solidFill>
                <a:srgbClr val="0033CC"/>
              </a:solidFill>
            </a:endParaRPr>
          </a:p>
        </p:txBody>
      </p:sp>
      <p:grpSp>
        <p:nvGrpSpPr>
          <p:cNvPr id="1100815" name="Group 15">
            <a:extLst>
              <a:ext uri="{FF2B5EF4-FFF2-40B4-BE49-F238E27FC236}">
                <a16:creationId xmlns:a16="http://schemas.microsoft.com/office/drawing/2014/main" id="{6E69E0D9-E37F-3677-24FF-F0D048CB3A0B}"/>
              </a:ext>
            </a:extLst>
          </p:cNvPr>
          <p:cNvGrpSpPr>
            <a:grpSpLocks/>
          </p:cNvGrpSpPr>
          <p:nvPr/>
        </p:nvGrpSpPr>
        <p:grpSpPr bwMode="auto">
          <a:xfrm>
            <a:off x="1625600" y="5199063"/>
            <a:ext cx="4945063" cy="520700"/>
            <a:chOff x="720" y="1636"/>
            <a:chExt cx="3504" cy="328"/>
          </a:xfrm>
        </p:grpSpPr>
        <p:sp>
          <p:nvSpPr>
            <p:cNvPr id="1100816" name="Text Box 16">
              <a:extLst>
                <a:ext uri="{FF2B5EF4-FFF2-40B4-BE49-F238E27FC236}">
                  <a16:creationId xmlns:a16="http://schemas.microsoft.com/office/drawing/2014/main" id="{A3305FEA-2C72-1B0B-89C1-69BB27BDA781}"/>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endParaRPr lang="en-US" altLang="en-US" sz="2800" b="1" baseline="0">
                <a:solidFill>
                  <a:srgbClr val="FF0000"/>
                </a:solidFill>
              </a:endParaRPr>
            </a:p>
          </p:txBody>
        </p:sp>
        <p:sp>
          <p:nvSpPr>
            <p:cNvPr id="1100817" name="Text Box 17">
              <a:extLst>
                <a:ext uri="{FF2B5EF4-FFF2-40B4-BE49-F238E27FC236}">
                  <a16:creationId xmlns:a16="http://schemas.microsoft.com/office/drawing/2014/main" id="{78CDD1AA-EA54-BD18-2743-2B8C7A3164F3}"/>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1100818" name="Text Box 18">
              <a:extLst>
                <a:ext uri="{FF2B5EF4-FFF2-40B4-BE49-F238E27FC236}">
                  <a16:creationId xmlns:a16="http://schemas.microsoft.com/office/drawing/2014/main" id="{337CDC01-DC1E-170B-85F4-321D6FE7D9B0}"/>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1100819" name="Rectangle 19">
              <a:extLst>
                <a:ext uri="{FF2B5EF4-FFF2-40B4-BE49-F238E27FC236}">
                  <a16:creationId xmlns:a16="http://schemas.microsoft.com/office/drawing/2014/main" id="{50D0C2AD-C86A-886D-FF24-97CAA310C0DE}"/>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20" name="Text Box 20">
              <a:extLst>
                <a:ext uri="{FF2B5EF4-FFF2-40B4-BE49-F238E27FC236}">
                  <a16:creationId xmlns:a16="http://schemas.microsoft.com/office/drawing/2014/main" id="{8FA7077D-0283-F566-0F32-4E824A056EDA}"/>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1100821" name="Text Box 21">
              <a:extLst>
                <a:ext uri="{FF2B5EF4-FFF2-40B4-BE49-F238E27FC236}">
                  <a16:creationId xmlns:a16="http://schemas.microsoft.com/office/drawing/2014/main" id="{064CD8D4-6C22-173E-8FDE-5451129A5A51}"/>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endParaRPr lang="en-US" altLang="en-US" sz="2800" b="1" baseline="0">
                <a:solidFill>
                  <a:srgbClr val="0000FF"/>
                </a:solidFill>
              </a:endParaRPr>
            </a:p>
          </p:txBody>
        </p:sp>
      </p:grpSp>
      <p:sp>
        <p:nvSpPr>
          <p:cNvPr id="1100822" name="Rectangle 22">
            <a:extLst>
              <a:ext uri="{FF2B5EF4-FFF2-40B4-BE49-F238E27FC236}">
                <a16:creationId xmlns:a16="http://schemas.microsoft.com/office/drawing/2014/main" id="{C3AF01ED-2FB3-2E3B-2B24-168611D250EB}"/>
              </a:ext>
            </a:extLst>
          </p:cNvPr>
          <p:cNvSpPr>
            <a:spLocks noChangeArrowheads="1"/>
          </p:cNvSpPr>
          <p:nvPr/>
        </p:nvSpPr>
        <p:spPr bwMode="auto">
          <a:xfrm>
            <a:off x="4876800" y="2438400"/>
            <a:ext cx="473075" cy="3657600"/>
          </a:xfrm>
          <a:prstGeom prst="rect">
            <a:avLst/>
          </a:prstGeom>
          <a:noFill/>
          <a:ln w="57150">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23" name="Oval 23">
            <a:extLst>
              <a:ext uri="{FF2B5EF4-FFF2-40B4-BE49-F238E27FC236}">
                <a16:creationId xmlns:a16="http://schemas.microsoft.com/office/drawing/2014/main" id="{4C195D32-62B3-B7DB-D9D6-24731E644551}"/>
              </a:ext>
            </a:extLst>
          </p:cNvPr>
          <p:cNvSpPr>
            <a:spLocks noChangeArrowheads="1"/>
          </p:cNvSpPr>
          <p:nvPr/>
        </p:nvSpPr>
        <p:spPr bwMode="auto">
          <a:xfrm>
            <a:off x="228600" y="2971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24" name="Oval 24">
            <a:extLst>
              <a:ext uri="{FF2B5EF4-FFF2-40B4-BE49-F238E27FC236}">
                <a16:creationId xmlns:a16="http://schemas.microsoft.com/office/drawing/2014/main" id="{E1F8740C-4C44-8E8D-821F-D40AFC3D372D}"/>
              </a:ext>
            </a:extLst>
          </p:cNvPr>
          <p:cNvSpPr>
            <a:spLocks noChangeArrowheads="1"/>
          </p:cNvSpPr>
          <p:nvPr/>
        </p:nvSpPr>
        <p:spPr bwMode="auto">
          <a:xfrm>
            <a:off x="228600" y="4191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25" name="Oval 25">
            <a:extLst>
              <a:ext uri="{FF2B5EF4-FFF2-40B4-BE49-F238E27FC236}">
                <a16:creationId xmlns:a16="http://schemas.microsoft.com/office/drawing/2014/main" id="{3BB160F6-9CF3-54E4-36FF-8DE509EFC783}"/>
              </a:ext>
            </a:extLst>
          </p:cNvPr>
          <p:cNvSpPr>
            <a:spLocks noChangeArrowheads="1"/>
          </p:cNvSpPr>
          <p:nvPr/>
        </p:nvSpPr>
        <p:spPr bwMode="auto">
          <a:xfrm>
            <a:off x="228600" y="5410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26" name="Arc 26">
            <a:extLst>
              <a:ext uri="{FF2B5EF4-FFF2-40B4-BE49-F238E27FC236}">
                <a16:creationId xmlns:a16="http://schemas.microsoft.com/office/drawing/2014/main" id="{C467A8A6-5C52-52CE-F365-D00E1A895804}"/>
              </a:ext>
            </a:extLst>
          </p:cNvPr>
          <p:cNvSpPr>
            <a:spLocks/>
          </p:cNvSpPr>
          <p:nvPr/>
        </p:nvSpPr>
        <p:spPr bwMode="auto">
          <a:xfrm>
            <a:off x="381000" y="3048000"/>
            <a:ext cx="1111250" cy="2438400"/>
          </a:xfrm>
          <a:custGeom>
            <a:avLst/>
            <a:gdLst>
              <a:gd name="G0" fmla="+- 1398 0 0"/>
              <a:gd name="G1" fmla="+- 21600 0 0"/>
              <a:gd name="G2" fmla="+- 21600 0 0"/>
              <a:gd name="T0" fmla="*/ 1398 w 22998"/>
              <a:gd name="T1" fmla="*/ 0 h 43200"/>
              <a:gd name="T2" fmla="*/ 0 w 22998"/>
              <a:gd name="T3" fmla="*/ 43155 h 43200"/>
              <a:gd name="T4" fmla="*/ 1398 w 22998"/>
              <a:gd name="T5" fmla="*/ 21600 h 43200"/>
            </a:gdLst>
            <a:ahLst/>
            <a:cxnLst>
              <a:cxn ang="0">
                <a:pos x="T0" y="T1"/>
              </a:cxn>
              <a:cxn ang="0">
                <a:pos x="T2" y="T3"/>
              </a:cxn>
              <a:cxn ang="0">
                <a:pos x="T4" y="T5"/>
              </a:cxn>
            </a:cxnLst>
            <a:rect l="0" t="0" r="r" b="b"/>
            <a:pathLst>
              <a:path w="22998" h="43200" fill="none" extrusionOk="0">
                <a:moveTo>
                  <a:pt x="1398" y="0"/>
                </a:moveTo>
                <a:cubicBezTo>
                  <a:pt x="13327" y="0"/>
                  <a:pt x="22998" y="9670"/>
                  <a:pt x="22998" y="21600"/>
                </a:cubicBezTo>
                <a:cubicBezTo>
                  <a:pt x="22998" y="33529"/>
                  <a:pt x="13327" y="43200"/>
                  <a:pt x="1398" y="43200"/>
                </a:cubicBezTo>
                <a:cubicBezTo>
                  <a:pt x="931" y="43200"/>
                  <a:pt x="465" y="43184"/>
                  <a:pt x="0" y="43154"/>
                </a:cubicBezTo>
              </a:path>
              <a:path w="22998" h="43200" stroke="0" extrusionOk="0">
                <a:moveTo>
                  <a:pt x="1398" y="0"/>
                </a:moveTo>
                <a:cubicBezTo>
                  <a:pt x="13327" y="0"/>
                  <a:pt x="22998" y="9670"/>
                  <a:pt x="22998" y="21600"/>
                </a:cubicBezTo>
                <a:cubicBezTo>
                  <a:pt x="22998" y="33529"/>
                  <a:pt x="13327" y="43200"/>
                  <a:pt x="1398" y="43200"/>
                </a:cubicBezTo>
                <a:cubicBezTo>
                  <a:pt x="931" y="43200"/>
                  <a:pt x="465" y="43184"/>
                  <a:pt x="0" y="43154"/>
                </a:cubicBezTo>
                <a:lnTo>
                  <a:pt x="1398"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27" name="Arc 27">
            <a:extLst>
              <a:ext uri="{FF2B5EF4-FFF2-40B4-BE49-F238E27FC236}">
                <a16:creationId xmlns:a16="http://schemas.microsoft.com/office/drawing/2014/main" id="{12A79E07-9760-F62A-7B5A-E97CE0A3C1F7}"/>
              </a:ext>
            </a:extLst>
          </p:cNvPr>
          <p:cNvSpPr>
            <a:spLocks/>
          </p:cNvSpPr>
          <p:nvPr/>
        </p:nvSpPr>
        <p:spPr bwMode="auto">
          <a:xfrm>
            <a:off x="457200" y="3124200"/>
            <a:ext cx="685800" cy="1143000"/>
          </a:xfrm>
          <a:custGeom>
            <a:avLst/>
            <a:gdLst>
              <a:gd name="G0" fmla="+- 1415 0 0"/>
              <a:gd name="G1" fmla="+- 21600 0 0"/>
              <a:gd name="G2" fmla="+- 21600 0 0"/>
              <a:gd name="T0" fmla="*/ 0 w 23015"/>
              <a:gd name="T1" fmla="*/ 46 h 43200"/>
              <a:gd name="T2" fmla="*/ 17 w 23015"/>
              <a:gd name="T3" fmla="*/ 43155 h 43200"/>
              <a:gd name="T4" fmla="*/ 1415 w 23015"/>
              <a:gd name="T5" fmla="*/ 21600 h 43200"/>
            </a:gdLst>
            <a:ahLst/>
            <a:cxnLst>
              <a:cxn ang="0">
                <a:pos x="T0" y="T1"/>
              </a:cxn>
              <a:cxn ang="0">
                <a:pos x="T2" y="T3"/>
              </a:cxn>
              <a:cxn ang="0">
                <a:pos x="T4" y="T5"/>
              </a:cxn>
            </a:cxnLst>
            <a:rect l="0" t="0" r="r" b="b"/>
            <a:pathLst>
              <a:path w="23015" h="43200" fill="none"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path>
              <a:path w="23015" h="43200" stroke="0"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lnTo>
                  <a:pt x="141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28" name="Rectangle 28">
            <a:extLst>
              <a:ext uri="{FF2B5EF4-FFF2-40B4-BE49-F238E27FC236}">
                <a16:creationId xmlns:a16="http://schemas.microsoft.com/office/drawing/2014/main" id="{9D81A7F8-0040-EDB2-DA4C-7B61BDD359A4}"/>
              </a:ext>
            </a:extLst>
          </p:cNvPr>
          <p:cNvSpPr>
            <a:spLocks noChangeArrowheads="1"/>
          </p:cNvSpPr>
          <p:nvPr/>
        </p:nvSpPr>
        <p:spPr bwMode="auto">
          <a:xfrm>
            <a:off x="2667000" y="2438400"/>
            <a:ext cx="473075" cy="36576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100829" name="Group 29">
            <a:extLst>
              <a:ext uri="{FF2B5EF4-FFF2-40B4-BE49-F238E27FC236}">
                <a16:creationId xmlns:a16="http://schemas.microsoft.com/office/drawing/2014/main" id="{797EBC90-401A-A8A1-66C6-EFB430A77DDE}"/>
              </a:ext>
            </a:extLst>
          </p:cNvPr>
          <p:cNvGrpSpPr>
            <a:grpSpLocks/>
          </p:cNvGrpSpPr>
          <p:nvPr/>
        </p:nvGrpSpPr>
        <p:grpSpPr bwMode="auto">
          <a:xfrm>
            <a:off x="7239000" y="2895600"/>
            <a:ext cx="1263650" cy="2590800"/>
            <a:chOff x="144" y="1872"/>
            <a:chExt cx="796" cy="1632"/>
          </a:xfrm>
        </p:grpSpPr>
        <p:sp>
          <p:nvSpPr>
            <p:cNvPr id="1100830" name="Oval 30">
              <a:extLst>
                <a:ext uri="{FF2B5EF4-FFF2-40B4-BE49-F238E27FC236}">
                  <a16:creationId xmlns:a16="http://schemas.microsoft.com/office/drawing/2014/main" id="{0D7B0119-3776-F8BD-1E66-E1E75D006C11}"/>
                </a:ext>
              </a:extLst>
            </p:cNvPr>
            <p:cNvSpPr>
              <a:spLocks noChangeArrowheads="1"/>
            </p:cNvSpPr>
            <p:nvPr/>
          </p:nvSpPr>
          <p:spPr bwMode="auto">
            <a:xfrm>
              <a:off x="144" y="187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31" name="Oval 31">
              <a:extLst>
                <a:ext uri="{FF2B5EF4-FFF2-40B4-BE49-F238E27FC236}">
                  <a16:creationId xmlns:a16="http://schemas.microsoft.com/office/drawing/2014/main" id="{0E747072-66F7-A7D6-21D6-38C17504C485}"/>
                </a:ext>
              </a:extLst>
            </p:cNvPr>
            <p:cNvSpPr>
              <a:spLocks noChangeArrowheads="1"/>
            </p:cNvSpPr>
            <p:nvPr/>
          </p:nvSpPr>
          <p:spPr bwMode="auto">
            <a:xfrm>
              <a:off x="144" y="264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32" name="Oval 32">
              <a:extLst>
                <a:ext uri="{FF2B5EF4-FFF2-40B4-BE49-F238E27FC236}">
                  <a16:creationId xmlns:a16="http://schemas.microsoft.com/office/drawing/2014/main" id="{6836ABA7-773A-947B-BEA1-B47716EDAE6E}"/>
                </a:ext>
              </a:extLst>
            </p:cNvPr>
            <p:cNvSpPr>
              <a:spLocks noChangeArrowheads="1"/>
            </p:cNvSpPr>
            <p:nvPr/>
          </p:nvSpPr>
          <p:spPr bwMode="auto">
            <a:xfrm>
              <a:off x="144" y="3408"/>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33" name="Arc 33">
              <a:extLst>
                <a:ext uri="{FF2B5EF4-FFF2-40B4-BE49-F238E27FC236}">
                  <a16:creationId xmlns:a16="http://schemas.microsoft.com/office/drawing/2014/main" id="{36F49A01-62B8-FE02-9998-744DFF1E8056}"/>
                </a:ext>
              </a:extLst>
            </p:cNvPr>
            <p:cNvSpPr>
              <a:spLocks/>
            </p:cNvSpPr>
            <p:nvPr/>
          </p:nvSpPr>
          <p:spPr bwMode="auto">
            <a:xfrm>
              <a:off x="240" y="1920"/>
              <a:ext cx="700" cy="1536"/>
            </a:xfrm>
            <a:custGeom>
              <a:avLst/>
              <a:gdLst>
                <a:gd name="G0" fmla="+- 1398 0 0"/>
                <a:gd name="G1" fmla="+- 21600 0 0"/>
                <a:gd name="G2" fmla="+- 21600 0 0"/>
                <a:gd name="T0" fmla="*/ 1398 w 22998"/>
                <a:gd name="T1" fmla="*/ 0 h 43200"/>
                <a:gd name="T2" fmla="*/ 0 w 22998"/>
                <a:gd name="T3" fmla="*/ 43155 h 43200"/>
                <a:gd name="T4" fmla="*/ 1398 w 22998"/>
                <a:gd name="T5" fmla="*/ 21600 h 43200"/>
              </a:gdLst>
              <a:ahLst/>
              <a:cxnLst>
                <a:cxn ang="0">
                  <a:pos x="T0" y="T1"/>
                </a:cxn>
                <a:cxn ang="0">
                  <a:pos x="T2" y="T3"/>
                </a:cxn>
                <a:cxn ang="0">
                  <a:pos x="T4" y="T5"/>
                </a:cxn>
              </a:cxnLst>
              <a:rect l="0" t="0" r="r" b="b"/>
              <a:pathLst>
                <a:path w="22998" h="43200" fill="none" extrusionOk="0">
                  <a:moveTo>
                    <a:pt x="1398" y="0"/>
                  </a:moveTo>
                  <a:cubicBezTo>
                    <a:pt x="13327" y="0"/>
                    <a:pt x="22998" y="9670"/>
                    <a:pt x="22998" y="21600"/>
                  </a:cubicBezTo>
                  <a:cubicBezTo>
                    <a:pt x="22998" y="33529"/>
                    <a:pt x="13327" y="43200"/>
                    <a:pt x="1398" y="43200"/>
                  </a:cubicBezTo>
                  <a:cubicBezTo>
                    <a:pt x="931" y="43200"/>
                    <a:pt x="465" y="43184"/>
                    <a:pt x="0" y="43154"/>
                  </a:cubicBezTo>
                </a:path>
                <a:path w="22998" h="43200" stroke="0" extrusionOk="0">
                  <a:moveTo>
                    <a:pt x="1398" y="0"/>
                  </a:moveTo>
                  <a:cubicBezTo>
                    <a:pt x="13327" y="0"/>
                    <a:pt x="22998" y="9670"/>
                    <a:pt x="22998" y="21600"/>
                  </a:cubicBezTo>
                  <a:cubicBezTo>
                    <a:pt x="22998" y="33529"/>
                    <a:pt x="13327" y="43200"/>
                    <a:pt x="1398" y="43200"/>
                  </a:cubicBezTo>
                  <a:cubicBezTo>
                    <a:pt x="931" y="43200"/>
                    <a:pt x="465" y="43184"/>
                    <a:pt x="0" y="43154"/>
                  </a:cubicBezTo>
                  <a:lnTo>
                    <a:pt x="1398" y="21600"/>
                  </a:lnTo>
                  <a:close/>
                </a:path>
              </a:pathLst>
            </a:cu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0834" name="Arc 34">
              <a:extLst>
                <a:ext uri="{FF2B5EF4-FFF2-40B4-BE49-F238E27FC236}">
                  <a16:creationId xmlns:a16="http://schemas.microsoft.com/office/drawing/2014/main" id="{979642FF-56B0-6890-7C22-F64459624A80}"/>
                </a:ext>
              </a:extLst>
            </p:cNvPr>
            <p:cNvSpPr>
              <a:spLocks/>
            </p:cNvSpPr>
            <p:nvPr/>
          </p:nvSpPr>
          <p:spPr bwMode="auto">
            <a:xfrm>
              <a:off x="288" y="1968"/>
              <a:ext cx="432" cy="720"/>
            </a:xfrm>
            <a:custGeom>
              <a:avLst/>
              <a:gdLst>
                <a:gd name="G0" fmla="+- 1415 0 0"/>
                <a:gd name="G1" fmla="+- 21600 0 0"/>
                <a:gd name="G2" fmla="+- 21600 0 0"/>
                <a:gd name="T0" fmla="*/ 0 w 23015"/>
                <a:gd name="T1" fmla="*/ 46 h 43200"/>
                <a:gd name="T2" fmla="*/ 17 w 23015"/>
                <a:gd name="T3" fmla="*/ 43155 h 43200"/>
                <a:gd name="T4" fmla="*/ 1415 w 23015"/>
                <a:gd name="T5" fmla="*/ 21600 h 43200"/>
              </a:gdLst>
              <a:ahLst/>
              <a:cxnLst>
                <a:cxn ang="0">
                  <a:pos x="T0" y="T1"/>
                </a:cxn>
                <a:cxn ang="0">
                  <a:pos x="T2" y="T3"/>
                </a:cxn>
                <a:cxn ang="0">
                  <a:pos x="T4" y="T5"/>
                </a:cxn>
              </a:cxnLst>
              <a:rect l="0" t="0" r="r" b="b"/>
              <a:pathLst>
                <a:path w="23015" h="43200" fill="none"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path>
                <a:path w="23015" h="43200" stroke="0"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lnTo>
                    <a:pt x="1415" y="21600"/>
                  </a:lnTo>
                  <a:close/>
                </a:path>
              </a:pathLst>
            </a:cu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100835" name="Text Box 35">
            <a:extLst>
              <a:ext uri="{FF2B5EF4-FFF2-40B4-BE49-F238E27FC236}">
                <a16:creationId xmlns:a16="http://schemas.microsoft.com/office/drawing/2014/main" id="{37F83BFA-CDC2-C941-1C66-3C25648BC530}"/>
              </a:ext>
            </a:extLst>
          </p:cNvPr>
          <p:cNvSpPr txBox="1">
            <a:spLocks noChangeArrowheads="1"/>
          </p:cNvSpPr>
          <p:nvPr/>
        </p:nvSpPr>
        <p:spPr bwMode="auto">
          <a:xfrm>
            <a:off x="1676400" y="2819400"/>
            <a:ext cx="382588"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1100840" name="Rectangle 40">
            <a:extLst>
              <a:ext uri="{FF2B5EF4-FFF2-40B4-BE49-F238E27FC236}">
                <a16:creationId xmlns:a16="http://schemas.microsoft.com/office/drawing/2014/main" id="{4AD22B1B-AAB0-3EE0-3937-AD94C440A3D2}"/>
              </a:ext>
            </a:extLst>
          </p:cNvPr>
          <p:cNvSpPr>
            <a:spLocks noChangeArrowheads="1"/>
          </p:cNvSpPr>
          <p:nvPr/>
        </p:nvSpPr>
        <p:spPr bwMode="auto">
          <a:xfrm>
            <a:off x="1144588" y="1371600"/>
            <a:ext cx="80010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en-US" altLang="en-US" sz="2800" baseline="0">
                <a:solidFill>
                  <a:srgbClr val="FF0000"/>
                </a:solidFill>
                <a:latin typeface="Arial" panose="020B0604020202020204" pitchFamily="34" charset="0"/>
              </a:rPr>
              <a:t>Red SNP is equivalent to </a:t>
            </a:r>
            <a:r>
              <a:rPr lang="en-US" altLang="en-US" sz="2800" baseline="0">
                <a:solidFill>
                  <a:srgbClr val="0000FF"/>
                </a:solidFill>
                <a:latin typeface="Arial" panose="020B0604020202020204" pitchFamily="34" charset="0"/>
              </a:rPr>
              <a:t>Blue SNP</a:t>
            </a:r>
            <a:endParaRPr lang="en-US" altLang="en-US" b="1" baseline="0">
              <a:solidFill>
                <a:srgbClr val="33CC33"/>
              </a:solidFill>
            </a:endParaRPr>
          </a:p>
        </p:txBody>
      </p:sp>
      <p:sp>
        <p:nvSpPr>
          <p:cNvPr id="1100841" name="Rectangle 41">
            <a:extLst>
              <a:ext uri="{FF2B5EF4-FFF2-40B4-BE49-F238E27FC236}">
                <a16:creationId xmlns:a16="http://schemas.microsoft.com/office/drawing/2014/main" id="{AA63F55E-AD14-36AD-F5EF-A52EE19512C8}"/>
              </a:ext>
            </a:extLst>
          </p:cNvPr>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hr-HR" altLang="en-US" b="1" baseline="0"/>
              <a:t>SNP Selection</a:t>
            </a:r>
            <a:endParaRPr lang="en-GB" altLang="en-US" baseline="0"/>
          </a:p>
        </p:txBody>
      </p:sp>
    </p:spTree>
    <p:custDataLst>
      <p:tags r:id="rId1"/>
    </p:custDataLst>
  </p:cSld>
  <p:clrMapOvr>
    <a:masterClrMapping/>
  </p:clrMapOvr>
  <p:transition advTm="9166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00822"/>
                                        </p:tgtEl>
                                        <p:attrNameLst>
                                          <p:attrName>style.visibility</p:attrName>
                                        </p:attrNameLst>
                                      </p:cBhvr>
                                      <p:to>
                                        <p:strVal val="visible"/>
                                      </p:to>
                                    </p:set>
                                    <p:animEffect transition="in" filter="dissolve">
                                      <p:cBhvr>
                                        <p:cTn id="7" dur="500"/>
                                        <p:tgtEl>
                                          <p:spTgt spid="11008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100828"/>
                                        </p:tgtEl>
                                        <p:attrNameLst>
                                          <p:attrName>style.visibility</p:attrName>
                                        </p:attrNameLst>
                                      </p:cBhvr>
                                      <p:to>
                                        <p:strVal val="visible"/>
                                      </p:to>
                                    </p:set>
                                    <p:animEffect transition="in" filter="dissolve">
                                      <p:cBhvr>
                                        <p:cTn id="12" dur="500"/>
                                        <p:tgtEl>
                                          <p:spTgt spid="1100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3298" name="Rectangle 2">
            <a:extLst>
              <a:ext uri="{FF2B5EF4-FFF2-40B4-BE49-F238E27FC236}">
                <a16:creationId xmlns:a16="http://schemas.microsoft.com/office/drawing/2014/main" id="{5F634190-DC23-81CE-F456-6A5D78EDA155}"/>
              </a:ext>
            </a:extLst>
          </p:cNvPr>
          <p:cNvSpPr>
            <a:spLocks noGrp="1" noChangeArrowheads="1"/>
          </p:cNvSpPr>
          <p:nvPr>
            <p:ph type="title"/>
          </p:nvPr>
        </p:nvSpPr>
        <p:spPr>
          <a:xfrm>
            <a:off x="1600200" y="1371600"/>
            <a:ext cx="8001000" cy="1752600"/>
          </a:xfrm>
        </p:spPr>
        <p:txBody>
          <a:bodyPr/>
          <a:lstStyle/>
          <a:p>
            <a:r>
              <a:rPr lang="en-US" altLang="en-US" sz="2800">
                <a:solidFill>
                  <a:srgbClr val="FF0000"/>
                </a:solidFill>
                <a:latin typeface="Arial" panose="020B0604020202020204" pitchFamily="34" charset="0"/>
              </a:rPr>
              <a:t>Red SNPs</a:t>
            </a:r>
            <a:r>
              <a:rPr lang="en-US" altLang="en-US" sz="2800">
                <a:solidFill>
                  <a:schemeClr val="tx1"/>
                </a:solidFill>
                <a:latin typeface="Arial" panose="020B0604020202020204" pitchFamily="34" charset="0"/>
              </a:rPr>
              <a:t> predict </a:t>
            </a:r>
            <a:r>
              <a:rPr lang="en-US" altLang="en-US" sz="2800">
                <a:solidFill>
                  <a:srgbClr val="33CC33"/>
                </a:solidFill>
                <a:latin typeface="Arial" panose="020B0604020202020204" pitchFamily="34" charset="0"/>
              </a:rPr>
              <a:t>Green SNP</a:t>
            </a:r>
            <a:endParaRPr lang="en-US" altLang="en-US" b="1">
              <a:solidFill>
                <a:srgbClr val="33CC33"/>
              </a:solidFill>
            </a:endParaRPr>
          </a:p>
        </p:txBody>
      </p:sp>
      <p:grpSp>
        <p:nvGrpSpPr>
          <p:cNvPr id="823299" name="Group 3">
            <a:extLst>
              <a:ext uri="{FF2B5EF4-FFF2-40B4-BE49-F238E27FC236}">
                <a16:creationId xmlns:a16="http://schemas.microsoft.com/office/drawing/2014/main" id="{4987A30F-5683-2147-D4AC-E40B5058E115}"/>
              </a:ext>
            </a:extLst>
          </p:cNvPr>
          <p:cNvGrpSpPr>
            <a:grpSpLocks/>
          </p:cNvGrpSpPr>
          <p:nvPr/>
        </p:nvGrpSpPr>
        <p:grpSpPr bwMode="auto">
          <a:xfrm>
            <a:off x="1625600" y="4014788"/>
            <a:ext cx="4945063" cy="520700"/>
            <a:chOff x="720" y="1636"/>
            <a:chExt cx="3504" cy="328"/>
          </a:xfrm>
        </p:grpSpPr>
        <p:sp>
          <p:nvSpPr>
            <p:cNvPr id="823300" name="Text Box 4">
              <a:extLst>
                <a:ext uri="{FF2B5EF4-FFF2-40B4-BE49-F238E27FC236}">
                  <a16:creationId xmlns:a16="http://schemas.microsoft.com/office/drawing/2014/main" id="{DC79A165-D8E0-1B9B-5C16-683089B43117}"/>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endParaRPr lang="en-US" altLang="en-US" sz="2800" b="1" baseline="0">
                <a:solidFill>
                  <a:srgbClr val="FF0000"/>
                </a:solidFill>
              </a:endParaRPr>
            </a:p>
          </p:txBody>
        </p:sp>
        <p:sp>
          <p:nvSpPr>
            <p:cNvPr id="823301" name="Text Box 5">
              <a:extLst>
                <a:ext uri="{FF2B5EF4-FFF2-40B4-BE49-F238E27FC236}">
                  <a16:creationId xmlns:a16="http://schemas.microsoft.com/office/drawing/2014/main" id="{8E57ACA9-20D9-F9C9-99DB-080EDB018FEF}"/>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823302" name="Text Box 6">
              <a:extLst>
                <a:ext uri="{FF2B5EF4-FFF2-40B4-BE49-F238E27FC236}">
                  <a16:creationId xmlns:a16="http://schemas.microsoft.com/office/drawing/2014/main" id="{51B219DB-5077-FCC2-0D69-7E17679D2024}"/>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3303" name="Rectangle 7">
              <a:extLst>
                <a:ext uri="{FF2B5EF4-FFF2-40B4-BE49-F238E27FC236}">
                  <a16:creationId xmlns:a16="http://schemas.microsoft.com/office/drawing/2014/main" id="{AA84FFB6-8ED7-D2F3-E956-06373C0B8616}"/>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04" name="Text Box 8">
              <a:extLst>
                <a:ext uri="{FF2B5EF4-FFF2-40B4-BE49-F238E27FC236}">
                  <a16:creationId xmlns:a16="http://schemas.microsoft.com/office/drawing/2014/main" id="{887E45ED-9652-2E6D-A85F-21F5614E3B82}"/>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endParaRPr lang="en-US" altLang="en-US" sz="2800" b="1" baseline="0">
                <a:solidFill>
                  <a:srgbClr val="FF0000"/>
                </a:solidFill>
              </a:endParaRPr>
            </a:p>
          </p:txBody>
        </p:sp>
        <p:sp>
          <p:nvSpPr>
            <p:cNvPr id="823305" name="Text Box 9">
              <a:extLst>
                <a:ext uri="{FF2B5EF4-FFF2-40B4-BE49-F238E27FC236}">
                  <a16:creationId xmlns:a16="http://schemas.microsoft.com/office/drawing/2014/main" id="{9BF5BF17-04ED-0F52-155D-5CF01E738E10}"/>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grpSp>
      <p:sp>
        <p:nvSpPr>
          <p:cNvPr id="823306" name="Text Box 10">
            <a:extLst>
              <a:ext uri="{FF2B5EF4-FFF2-40B4-BE49-F238E27FC236}">
                <a16:creationId xmlns:a16="http://schemas.microsoft.com/office/drawing/2014/main" id="{4CE7FBD1-77AB-8E33-5702-AB6196B8EEF1}"/>
              </a:ext>
            </a:extLst>
          </p:cNvPr>
          <p:cNvSpPr txBox="1">
            <a:spLocks noChangeArrowheads="1"/>
          </p:cNvSpPr>
          <p:nvPr/>
        </p:nvSpPr>
        <p:spPr bwMode="auto">
          <a:xfrm>
            <a:off x="2719388" y="2819400"/>
            <a:ext cx="382587"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endParaRPr lang="en-US" altLang="en-US" sz="2800" b="1" baseline="0">
              <a:solidFill>
                <a:srgbClr val="FF0000"/>
              </a:solidFill>
            </a:endParaRPr>
          </a:p>
        </p:txBody>
      </p:sp>
      <p:sp>
        <p:nvSpPr>
          <p:cNvPr id="823307" name="Text Box 11">
            <a:extLst>
              <a:ext uri="{FF2B5EF4-FFF2-40B4-BE49-F238E27FC236}">
                <a16:creationId xmlns:a16="http://schemas.microsoft.com/office/drawing/2014/main" id="{73466C5D-7EC1-1A12-C185-B271EE775366}"/>
              </a:ext>
            </a:extLst>
          </p:cNvPr>
          <p:cNvSpPr txBox="1">
            <a:spLocks noChangeArrowheads="1"/>
          </p:cNvSpPr>
          <p:nvPr/>
        </p:nvSpPr>
        <p:spPr bwMode="auto">
          <a:xfrm>
            <a:off x="3824288" y="2819400"/>
            <a:ext cx="382587"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3308" name="Text Box 12">
            <a:extLst>
              <a:ext uri="{FF2B5EF4-FFF2-40B4-BE49-F238E27FC236}">
                <a16:creationId xmlns:a16="http://schemas.microsoft.com/office/drawing/2014/main" id="{D15D0425-1019-7FB6-53FF-29BD02A42116}"/>
              </a:ext>
            </a:extLst>
          </p:cNvPr>
          <p:cNvSpPr txBox="1">
            <a:spLocks noChangeArrowheads="1"/>
          </p:cNvSpPr>
          <p:nvPr/>
        </p:nvSpPr>
        <p:spPr bwMode="auto">
          <a:xfrm>
            <a:off x="6053138" y="2820988"/>
            <a:ext cx="382587" cy="519112"/>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3309" name="Rectangle 13">
            <a:extLst>
              <a:ext uri="{FF2B5EF4-FFF2-40B4-BE49-F238E27FC236}">
                <a16:creationId xmlns:a16="http://schemas.microsoft.com/office/drawing/2014/main" id="{95589D2E-E949-27B7-9DA0-C0FCF1ED1A5A}"/>
              </a:ext>
            </a:extLst>
          </p:cNvPr>
          <p:cNvSpPr>
            <a:spLocks noChangeArrowheads="1"/>
          </p:cNvSpPr>
          <p:nvPr/>
        </p:nvSpPr>
        <p:spPr bwMode="auto">
          <a:xfrm>
            <a:off x="1600200" y="2889250"/>
            <a:ext cx="4945063" cy="381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10" name="Text Box 14">
            <a:extLst>
              <a:ext uri="{FF2B5EF4-FFF2-40B4-BE49-F238E27FC236}">
                <a16:creationId xmlns:a16="http://schemas.microsoft.com/office/drawing/2014/main" id="{3B0ABDF4-579D-B745-9CA6-1749C0F6475D}"/>
              </a:ext>
            </a:extLst>
          </p:cNvPr>
          <p:cNvSpPr txBox="1">
            <a:spLocks noChangeArrowheads="1"/>
          </p:cNvSpPr>
          <p:nvPr/>
        </p:nvSpPr>
        <p:spPr bwMode="auto">
          <a:xfrm>
            <a:off x="4946650" y="2819400"/>
            <a:ext cx="382588"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endParaRPr lang="en-US" altLang="en-US" sz="2800" b="1" baseline="0">
              <a:solidFill>
                <a:srgbClr val="0033CC"/>
              </a:solidFill>
            </a:endParaRPr>
          </a:p>
        </p:txBody>
      </p:sp>
      <p:grpSp>
        <p:nvGrpSpPr>
          <p:cNvPr id="823311" name="Group 15">
            <a:extLst>
              <a:ext uri="{FF2B5EF4-FFF2-40B4-BE49-F238E27FC236}">
                <a16:creationId xmlns:a16="http://schemas.microsoft.com/office/drawing/2014/main" id="{AF73EDB7-A0AB-6EE7-2E15-1509ADB295D0}"/>
              </a:ext>
            </a:extLst>
          </p:cNvPr>
          <p:cNvGrpSpPr>
            <a:grpSpLocks/>
          </p:cNvGrpSpPr>
          <p:nvPr/>
        </p:nvGrpSpPr>
        <p:grpSpPr bwMode="auto">
          <a:xfrm>
            <a:off x="1625600" y="5199063"/>
            <a:ext cx="4945063" cy="520700"/>
            <a:chOff x="720" y="1636"/>
            <a:chExt cx="3504" cy="328"/>
          </a:xfrm>
        </p:grpSpPr>
        <p:sp>
          <p:nvSpPr>
            <p:cNvPr id="823312" name="Text Box 16">
              <a:extLst>
                <a:ext uri="{FF2B5EF4-FFF2-40B4-BE49-F238E27FC236}">
                  <a16:creationId xmlns:a16="http://schemas.microsoft.com/office/drawing/2014/main" id="{9B1CE2C1-31E6-CF33-126D-9F22D63BD152}"/>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endParaRPr lang="en-US" altLang="en-US" sz="2800" b="1" baseline="0">
                <a:solidFill>
                  <a:srgbClr val="FF0000"/>
                </a:solidFill>
              </a:endParaRPr>
            </a:p>
          </p:txBody>
        </p:sp>
        <p:sp>
          <p:nvSpPr>
            <p:cNvPr id="823313" name="Text Box 17">
              <a:extLst>
                <a:ext uri="{FF2B5EF4-FFF2-40B4-BE49-F238E27FC236}">
                  <a16:creationId xmlns:a16="http://schemas.microsoft.com/office/drawing/2014/main" id="{E7C6A042-460D-FA5F-C29E-D96D70243AB2}"/>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3314" name="Text Box 18">
              <a:extLst>
                <a:ext uri="{FF2B5EF4-FFF2-40B4-BE49-F238E27FC236}">
                  <a16:creationId xmlns:a16="http://schemas.microsoft.com/office/drawing/2014/main" id="{3B11AF15-6DB8-0BF7-BFD4-7C8524026C52}"/>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823315" name="Rectangle 19">
              <a:extLst>
                <a:ext uri="{FF2B5EF4-FFF2-40B4-BE49-F238E27FC236}">
                  <a16:creationId xmlns:a16="http://schemas.microsoft.com/office/drawing/2014/main" id="{8D6F24A0-6AE3-27EB-17AC-91719D007688}"/>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16" name="Text Box 20">
              <a:extLst>
                <a:ext uri="{FF2B5EF4-FFF2-40B4-BE49-F238E27FC236}">
                  <a16:creationId xmlns:a16="http://schemas.microsoft.com/office/drawing/2014/main" id="{A82438B7-AEB2-8CAF-10BB-33ADD197FB7F}"/>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3317" name="Text Box 21">
              <a:extLst>
                <a:ext uri="{FF2B5EF4-FFF2-40B4-BE49-F238E27FC236}">
                  <a16:creationId xmlns:a16="http://schemas.microsoft.com/office/drawing/2014/main" id="{EC31812A-7211-F1BD-76F8-F1A6ED173DF0}"/>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grpSp>
      <p:sp>
        <p:nvSpPr>
          <p:cNvPr id="823318" name="Rectangle 22">
            <a:extLst>
              <a:ext uri="{FF2B5EF4-FFF2-40B4-BE49-F238E27FC236}">
                <a16:creationId xmlns:a16="http://schemas.microsoft.com/office/drawing/2014/main" id="{3F636B46-FBB2-A48A-C274-6D5BC6EB1E73}"/>
              </a:ext>
            </a:extLst>
          </p:cNvPr>
          <p:cNvSpPr>
            <a:spLocks noChangeArrowheads="1"/>
          </p:cNvSpPr>
          <p:nvPr/>
        </p:nvSpPr>
        <p:spPr bwMode="auto">
          <a:xfrm>
            <a:off x="3810000" y="2438400"/>
            <a:ext cx="473075" cy="3657600"/>
          </a:xfrm>
          <a:prstGeom prst="rect">
            <a:avLst/>
          </a:prstGeom>
          <a:noFill/>
          <a:ln w="57150">
            <a:solidFill>
              <a:srgbClr val="33CC3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19" name="Oval 23">
            <a:extLst>
              <a:ext uri="{FF2B5EF4-FFF2-40B4-BE49-F238E27FC236}">
                <a16:creationId xmlns:a16="http://schemas.microsoft.com/office/drawing/2014/main" id="{E0798C68-A040-C023-918C-945838C2AEF9}"/>
              </a:ext>
            </a:extLst>
          </p:cNvPr>
          <p:cNvSpPr>
            <a:spLocks noChangeArrowheads="1"/>
          </p:cNvSpPr>
          <p:nvPr/>
        </p:nvSpPr>
        <p:spPr bwMode="auto">
          <a:xfrm>
            <a:off x="228600" y="2971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20" name="Oval 24">
            <a:extLst>
              <a:ext uri="{FF2B5EF4-FFF2-40B4-BE49-F238E27FC236}">
                <a16:creationId xmlns:a16="http://schemas.microsoft.com/office/drawing/2014/main" id="{462055E5-5C2B-48B1-9457-B5961C216843}"/>
              </a:ext>
            </a:extLst>
          </p:cNvPr>
          <p:cNvSpPr>
            <a:spLocks noChangeArrowheads="1"/>
          </p:cNvSpPr>
          <p:nvPr/>
        </p:nvSpPr>
        <p:spPr bwMode="auto">
          <a:xfrm>
            <a:off x="228600" y="4191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21" name="Oval 25">
            <a:extLst>
              <a:ext uri="{FF2B5EF4-FFF2-40B4-BE49-F238E27FC236}">
                <a16:creationId xmlns:a16="http://schemas.microsoft.com/office/drawing/2014/main" id="{BB658443-AD48-6061-8F72-14B3D5661CF0}"/>
              </a:ext>
            </a:extLst>
          </p:cNvPr>
          <p:cNvSpPr>
            <a:spLocks noChangeArrowheads="1"/>
          </p:cNvSpPr>
          <p:nvPr/>
        </p:nvSpPr>
        <p:spPr bwMode="auto">
          <a:xfrm>
            <a:off x="228600" y="5410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22" name="Arc 26">
            <a:extLst>
              <a:ext uri="{FF2B5EF4-FFF2-40B4-BE49-F238E27FC236}">
                <a16:creationId xmlns:a16="http://schemas.microsoft.com/office/drawing/2014/main" id="{F46109DC-9DE3-7D6B-D2B7-54B64C1AD605}"/>
              </a:ext>
            </a:extLst>
          </p:cNvPr>
          <p:cNvSpPr>
            <a:spLocks/>
          </p:cNvSpPr>
          <p:nvPr/>
        </p:nvSpPr>
        <p:spPr bwMode="auto">
          <a:xfrm>
            <a:off x="381000" y="3048000"/>
            <a:ext cx="1111250" cy="2438400"/>
          </a:xfrm>
          <a:custGeom>
            <a:avLst/>
            <a:gdLst>
              <a:gd name="G0" fmla="+- 1398 0 0"/>
              <a:gd name="G1" fmla="+- 21600 0 0"/>
              <a:gd name="G2" fmla="+- 21600 0 0"/>
              <a:gd name="T0" fmla="*/ 1398 w 22998"/>
              <a:gd name="T1" fmla="*/ 0 h 43200"/>
              <a:gd name="T2" fmla="*/ 0 w 22998"/>
              <a:gd name="T3" fmla="*/ 43155 h 43200"/>
              <a:gd name="T4" fmla="*/ 1398 w 22998"/>
              <a:gd name="T5" fmla="*/ 21600 h 43200"/>
            </a:gdLst>
            <a:ahLst/>
            <a:cxnLst>
              <a:cxn ang="0">
                <a:pos x="T0" y="T1"/>
              </a:cxn>
              <a:cxn ang="0">
                <a:pos x="T2" y="T3"/>
              </a:cxn>
              <a:cxn ang="0">
                <a:pos x="T4" y="T5"/>
              </a:cxn>
            </a:cxnLst>
            <a:rect l="0" t="0" r="r" b="b"/>
            <a:pathLst>
              <a:path w="22998" h="43200" fill="none" extrusionOk="0">
                <a:moveTo>
                  <a:pt x="1398" y="0"/>
                </a:moveTo>
                <a:cubicBezTo>
                  <a:pt x="13327" y="0"/>
                  <a:pt x="22998" y="9670"/>
                  <a:pt x="22998" y="21600"/>
                </a:cubicBezTo>
                <a:cubicBezTo>
                  <a:pt x="22998" y="33529"/>
                  <a:pt x="13327" y="43200"/>
                  <a:pt x="1398" y="43200"/>
                </a:cubicBezTo>
                <a:cubicBezTo>
                  <a:pt x="931" y="43200"/>
                  <a:pt x="465" y="43184"/>
                  <a:pt x="0" y="43154"/>
                </a:cubicBezTo>
              </a:path>
              <a:path w="22998" h="43200" stroke="0" extrusionOk="0">
                <a:moveTo>
                  <a:pt x="1398" y="0"/>
                </a:moveTo>
                <a:cubicBezTo>
                  <a:pt x="13327" y="0"/>
                  <a:pt x="22998" y="9670"/>
                  <a:pt x="22998" y="21600"/>
                </a:cubicBezTo>
                <a:cubicBezTo>
                  <a:pt x="22998" y="33529"/>
                  <a:pt x="13327" y="43200"/>
                  <a:pt x="1398" y="43200"/>
                </a:cubicBezTo>
                <a:cubicBezTo>
                  <a:pt x="931" y="43200"/>
                  <a:pt x="465" y="43184"/>
                  <a:pt x="0" y="43154"/>
                </a:cubicBezTo>
                <a:lnTo>
                  <a:pt x="1398"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23" name="Arc 27">
            <a:extLst>
              <a:ext uri="{FF2B5EF4-FFF2-40B4-BE49-F238E27FC236}">
                <a16:creationId xmlns:a16="http://schemas.microsoft.com/office/drawing/2014/main" id="{FD9930AA-A31D-B9E8-FC96-8D96F192D696}"/>
              </a:ext>
            </a:extLst>
          </p:cNvPr>
          <p:cNvSpPr>
            <a:spLocks/>
          </p:cNvSpPr>
          <p:nvPr/>
        </p:nvSpPr>
        <p:spPr bwMode="auto">
          <a:xfrm>
            <a:off x="457200" y="3124200"/>
            <a:ext cx="685800" cy="1143000"/>
          </a:xfrm>
          <a:custGeom>
            <a:avLst/>
            <a:gdLst>
              <a:gd name="G0" fmla="+- 1415 0 0"/>
              <a:gd name="G1" fmla="+- 21600 0 0"/>
              <a:gd name="G2" fmla="+- 21600 0 0"/>
              <a:gd name="T0" fmla="*/ 0 w 23015"/>
              <a:gd name="T1" fmla="*/ 46 h 43200"/>
              <a:gd name="T2" fmla="*/ 17 w 23015"/>
              <a:gd name="T3" fmla="*/ 43155 h 43200"/>
              <a:gd name="T4" fmla="*/ 1415 w 23015"/>
              <a:gd name="T5" fmla="*/ 21600 h 43200"/>
            </a:gdLst>
            <a:ahLst/>
            <a:cxnLst>
              <a:cxn ang="0">
                <a:pos x="T0" y="T1"/>
              </a:cxn>
              <a:cxn ang="0">
                <a:pos x="T2" y="T3"/>
              </a:cxn>
              <a:cxn ang="0">
                <a:pos x="T4" y="T5"/>
              </a:cxn>
            </a:cxnLst>
            <a:rect l="0" t="0" r="r" b="b"/>
            <a:pathLst>
              <a:path w="23015" h="43200" fill="none"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path>
              <a:path w="23015" h="43200" stroke="0"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lnTo>
                  <a:pt x="1415" y="21600"/>
                </a:lnTo>
                <a:close/>
              </a:path>
            </a:pathLst>
          </a:cu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24" name="Rectangle 28">
            <a:extLst>
              <a:ext uri="{FF2B5EF4-FFF2-40B4-BE49-F238E27FC236}">
                <a16:creationId xmlns:a16="http://schemas.microsoft.com/office/drawing/2014/main" id="{FD2A5037-3452-CFAE-B432-8D4006F335A2}"/>
              </a:ext>
            </a:extLst>
          </p:cNvPr>
          <p:cNvSpPr>
            <a:spLocks noChangeArrowheads="1"/>
          </p:cNvSpPr>
          <p:nvPr/>
        </p:nvSpPr>
        <p:spPr bwMode="auto">
          <a:xfrm>
            <a:off x="1600200" y="2438400"/>
            <a:ext cx="1616075" cy="36576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25" name="Oval 29">
            <a:extLst>
              <a:ext uri="{FF2B5EF4-FFF2-40B4-BE49-F238E27FC236}">
                <a16:creationId xmlns:a16="http://schemas.microsoft.com/office/drawing/2014/main" id="{5CCDF9BC-7A8E-C598-0C5D-CFFC883AC396}"/>
              </a:ext>
            </a:extLst>
          </p:cNvPr>
          <p:cNvSpPr>
            <a:spLocks noChangeArrowheads="1"/>
          </p:cNvSpPr>
          <p:nvPr/>
        </p:nvSpPr>
        <p:spPr bwMode="auto">
          <a:xfrm>
            <a:off x="7239000" y="28956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26" name="Oval 30">
            <a:extLst>
              <a:ext uri="{FF2B5EF4-FFF2-40B4-BE49-F238E27FC236}">
                <a16:creationId xmlns:a16="http://schemas.microsoft.com/office/drawing/2014/main" id="{A4DA1CB4-FB19-DFED-AE9B-700656061E4D}"/>
              </a:ext>
            </a:extLst>
          </p:cNvPr>
          <p:cNvSpPr>
            <a:spLocks noChangeArrowheads="1"/>
          </p:cNvSpPr>
          <p:nvPr/>
        </p:nvSpPr>
        <p:spPr bwMode="auto">
          <a:xfrm>
            <a:off x="7239000" y="4114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27" name="Oval 31">
            <a:extLst>
              <a:ext uri="{FF2B5EF4-FFF2-40B4-BE49-F238E27FC236}">
                <a16:creationId xmlns:a16="http://schemas.microsoft.com/office/drawing/2014/main" id="{33265CAB-E78B-A8CB-1565-EE91A0C89628}"/>
              </a:ext>
            </a:extLst>
          </p:cNvPr>
          <p:cNvSpPr>
            <a:spLocks noChangeArrowheads="1"/>
          </p:cNvSpPr>
          <p:nvPr/>
        </p:nvSpPr>
        <p:spPr bwMode="auto">
          <a:xfrm>
            <a:off x="7239000" y="5334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28" name="Arc 32">
            <a:extLst>
              <a:ext uri="{FF2B5EF4-FFF2-40B4-BE49-F238E27FC236}">
                <a16:creationId xmlns:a16="http://schemas.microsoft.com/office/drawing/2014/main" id="{416FBDBA-E1F9-DC98-5EC6-27DBE440AD67}"/>
              </a:ext>
            </a:extLst>
          </p:cNvPr>
          <p:cNvSpPr>
            <a:spLocks/>
          </p:cNvSpPr>
          <p:nvPr/>
        </p:nvSpPr>
        <p:spPr bwMode="auto">
          <a:xfrm>
            <a:off x="7467600" y="3048000"/>
            <a:ext cx="685800" cy="1143000"/>
          </a:xfrm>
          <a:custGeom>
            <a:avLst/>
            <a:gdLst>
              <a:gd name="G0" fmla="+- 1415 0 0"/>
              <a:gd name="G1" fmla="+- 21600 0 0"/>
              <a:gd name="G2" fmla="+- 21600 0 0"/>
              <a:gd name="T0" fmla="*/ 0 w 23015"/>
              <a:gd name="T1" fmla="*/ 46 h 43200"/>
              <a:gd name="T2" fmla="*/ 17 w 23015"/>
              <a:gd name="T3" fmla="*/ 43155 h 43200"/>
              <a:gd name="T4" fmla="*/ 1415 w 23015"/>
              <a:gd name="T5" fmla="*/ 21600 h 43200"/>
            </a:gdLst>
            <a:ahLst/>
            <a:cxnLst>
              <a:cxn ang="0">
                <a:pos x="T0" y="T1"/>
              </a:cxn>
              <a:cxn ang="0">
                <a:pos x="T2" y="T3"/>
              </a:cxn>
              <a:cxn ang="0">
                <a:pos x="T4" y="T5"/>
              </a:cxn>
            </a:cxnLst>
            <a:rect l="0" t="0" r="r" b="b"/>
            <a:pathLst>
              <a:path w="23015" h="43200" fill="none"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path>
              <a:path w="23015" h="43200" stroke="0"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lnTo>
                  <a:pt x="1415" y="21600"/>
                </a:lnTo>
                <a:close/>
              </a:path>
            </a:pathLst>
          </a:custGeom>
          <a:noFill/>
          <a:ln w="38100">
            <a:solidFill>
              <a:srgbClr val="33CC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29" name="Text Box 33">
            <a:extLst>
              <a:ext uri="{FF2B5EF4-FFF2-40B4-BE49-F238E27FC236}">
                <a16:creationId xmlns:a16="http://schemas.microsoft.com/office/drawing/2014/main" id="{E2D59F4A-9E86-5043-5383-E632207C2C9F}"/>
              </a:ext>
            </a:extLst>
          </p:cNvPr>
          <p:cNvSpPr txBox="1">
            <a:spLocks noChangeArrowheads="1"/>
          </p:cNvSpPr>
          <p:nvPr/>
        </p:nvSpPr>
        <p:spPr bwMode="auto">
          <a:xfrm>
            <a:off x="1676400" y="2819400"/>
            <a:ext cx="382588"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endParaRPr lang="en-US" altLang="en-US" sz="2800" b="1" baseline="0">
              <a:solidFill>
                <a:srgbClr val="FF0000"/>
              </a:solidFill>
            </a:endParaRPr>
          </a:p>
        </p:txBody>
      </p:sp>
      <p:sp>
        <p:nvSpPr>
          <p:cNvPr id="823330" name="Arc 34">
            <a:extLst>
              <a:ext uri="{FF2B5EF4-FFF2-40B4-BE49-F238E27FC236}">
                <a16:creationId xmlns:a16="http://schemas.microsoft.com/office/drawing/2014/main" id="{4C354CBA-F345-CFF7-3E09-A65CBBF208AE}"/>
              </a:ext>
            </a:extLst>
          </p:cNvPr>
          <p:cNvSpPr>
            <a:spLocks/>
          </p:cNvSpPr>
          <p:nvPr/>
        </p:nvSpPr>
        <p:spPr bwMode="auto">
          <a:xfrm>
            <a:off x="457200" y="4267200"/>
            <a:ext cx="685800" cy="1143000"/>
          </a:xfrm>
          <a:custGeom>
            <a:avLst/>
            <a:gdLst>
              <a:gd name="G0" fmla="+- 1415 0 0"/>
              <a:gd name="G1" fmla="+- 21600 0 0"/>
              <a:gd name="G2" fmla="+- 21600 0 0"/>
              <a:gd name="T0" fmla="*/ 0 w 23015"/>
              <a:gd name="T1" fmla="*/ 46 h 43200"/>
              <a:gd name="T2" fmla="*/ 17 w 23015"/>
              <a:gd name="T3" fmla="*/ 43155 h 43200"/>
              <a:gd name="T4" fmla="*/ 1415 w 23015"/>
              <a:gd name="T5" fmla="*/ 21600 h 43200"/>
            </a:gdLst>
            <a:ahLst/>
            <a:cxnLst>
              <a:cxn ang="0">
                <a:pos x="T0" y="T1"/>
              </a:cxn>
              <a:cxn ang="0">
                <a:pos x="T2" y="T3"/>
              </a:cxn>
              <a:cxn ang="0">
                <a:pos x="T4" y="T5"/>
              </a:cxn>
            </a:cxnLst>
            <a:rect l="0" t="0" r="r" b="b"/>
            <a:pathLst>
              <a:path w="23015" h="43200" fill="none"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path>
              <a:path w="23015" h="43200" stroke="0"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lnTo>
                  <a:pt x="1415" y="21600"/>
                </a:lnTo>
                <a:close/>
              </a:path>
            </a:pathLst>
          </a:cu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31" name="Arc 35">
            <a:extLst>
              <a:ext uri="{FF2B5EF4-FFF2-40B4-BE49-F238E27FC236}">
                <a16:creationId xmlns:a16="http://schemas.microsoft.com/office/drawing/2014/main" id="{0B073E6E-AE5A-EA23-9D4A-8447BEFA10E8}"/>
              </a:ext>
            </a:extLst>
          </p:cNvPr>
          <p:cNvSpPr>
            <a:spLocks/>
          </p:cNvSpPr>
          <p:nvPr/>
        </p:nvSpPr>
        <p:spPr bwMode="auto">
          <a:xfrm>
            <a:off x="7467600" y="4191000"/>
            <a:ext cx="685800" cy="1143000"/>
          </a:xfrm>
          <a:custGeom>
            <a:avLst/>
            <a:gdLst>
              <a:gd name="G0" fmla="+- 1415 0 0"/>
              <a:gd name="G1" fmla="+- 21600 0 0"/>
              <a:gd name="G2" fmla="+- 21600 0 0"/>
              <a:gd name="T0" fmla="*/ 0 w 23015"/>
              <a:gd name="T1" fmla="*/ 46 h 43200"/>
              <a:gd name="T2" fmla="*/ 17 w 23015"/>
              <a:gd name="T3" fmla="*/ 43155 h 43200"/>
              <a:gd name="T4" fmla="*/ 1415 w 23015"/>
              <a:gd name="T5" fmla="*/ 21600 h 43200"/>
            </a:gdLst>
            <a:ahLst/>
            <a:cxnLst>
              <a:cxn ang="0">
                <a:pos x="T0" y="T1"/>
              </a:cxn>
              <a:cxn ang="0">
                <a:pos x="T2" y="T3"/>
              </a:cxn>
              <a:cxn ang="0">
                <a:pos x="T4" y="T5"/>
              </a:cxn>
            </a:cxnLst>
            <a:rect l="0" t="0" r="r" b="b"/>
            <a:pathLst>
              <a:path w="23015" h="43200" fill="none"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path>
              <a:path w="23015" h="43200" stroke="0"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lnTo>
                  <a:pt x="1415" y="21600"/>
                </a:lnTo>
                <a:close/>
              </a:path>
            </a:pathLst>
          </a:custGeom>
          <a:noFill/>
          <a:ln w="38100">
            <a:solidFill>
              <a:srgbClr val="33CC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32" name="AutoShape 36">
            <a:extLst>
              <a:ext uri="{FF2B5EF4-FFF2-40B4-BE49-F238E27FC236}">
                <a16:creationId xmlns:a16="http://schemas.microsoft.com/office/drawing/2014/main" id="{0DE568F6-29F2-E6D4-47D9-53D4D5C68DC8}"/>
              </a:ext>
            </a:extLst>
          </p:cNvPr>
          <p:cNvSpPr>
            <a:spLocks noChangeArrowheads="1"/>
          </p:cNvSpPr>
          <p:nvPr/>
        </p:nvSpPr>
        <p:spPr bwMode="auto">
          <a:xfrm>
            <a:off x="3200400" y="2057400"/>
            <a:ext cx="685800" cy="152400"/>
          </a:xfrm>
          <a:prstGeom prst="curvedDownArrow">
            <a:avLst>
              <a:gd name="adj1" fmla="val 90000"/>
              <a:gd name="adj2" fmla="val 18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3333" name="Rectangle 37">
            <a:extLst>
              <a:ext uri="{FF2B5EF4-FFF2-40B4-BE49-F238E27FC236}">
                <a16:creationId xmlns:a16="http://schemas.microsoft.com/office/drawing/2014/main" id="{2EB95318-4438-C70F-4663-AD5C050B6963}"/>
              </a:ext>
            </a:extLst>
          </p:cNvPr>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hr-HR" altLang="en-US" b="1" baseline="0"/>
              <a:t>SNP Selection</a:t>
            </a:r>
            <a:endParaRPr lang="en-GB" altLang="en-US" baseline="0"/>
          </a:p>
        </p:txBody>
      </p:sp>
    </p:spTree>
    <p:custDataLst>
      <p:tags r:id="rId1"/>
    </p:custDataLst>
  </p:cSld>
  <p:clrMapOvr>
    <a:masterClrMapping/>
  </p:clrMapOvr>
  <p:transition advTm="9166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23318"/>
                                        </p:tgtEl>
                                        <p:attrNameLst>
                                          <p:attrName>style.visibility</p:attrName>
                                        </p:attrNameLst>
                                      </p:cBhvr>
                                      <p:to>
                                        <p:strVal val="visible"/>
                                      </p:to>
                                    </p:set>
                                    <p:animEffect transition="in" filter="dissolve">
                                      <p:cBhvr>
                                        <p:cTn id="7" dur="500"/>
                                        <p:tgtEl>
                                          <p:spTgt spid="8233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23324"/>
                                        </p:tgtEl>
                                        <p:attrNameLst>
                                          <p:attrName>style.visibility</p:attrName>
                                        </p:attrNameLst>
                                      </p:cBhvr>
                                      <p:to>
                                        <p:strVal val="visible"/>
                                      </p:to>
                                    </p:set>
                                    <p:animEffect transition="in" filter="dissolve">
                                      <p:cBhvr>
                                        <p:cTn id="12" dur="500"/>
                                        <p:tgtEl>
                                          <p:spTgt spid="823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5346" name="Rectangle 2">
            <a:extLst>
              <a:ext uri="{FF2B5EF4-FFF2-40B4-BE49-F238E27FC236}">
                <a16:creationId xmlns:a16="http://schemas.microsoft.com/office/drawing/2014/main" id="{80D41369-6A6A-CC0A-A125-EE1A535436E9}"/>
              </a:ext>
            </a:extLst>
          </p:cNvPr>
          <p:cNvSpPr>
            <a:spLocks noGrp="1" noChangeArrowheads="1"/>
          </p:cNvSpPr>
          <p:nvPr>
            <p:ph type="title"/>
          </p:nvPr>
        </p:nvSpPr>
        <p:spPr>
          <a:xfrm>
            <a:off x="990600" y="609600"/>
            <a:ext cx="8001000" cy="1752600"/>
          </a:xfrm>
        </p:spPr>
        <p:txBody>
          <a:bodyPr/>
          <a:lstStyle/>
          <a:p>
            <a:br>
              <a:rPr lang="en-US" altLang="en-US" b="1">
                <a:solidFill>
                  <a:schemeClr val="tx1"/>
                </a:solidFill>
              </a:rPr>
            </a:br>
            <a:r>
              <a:rPr lang="en-US" altLang="en-US" sz="3600">
                <a:solidFill>
                  <a:srgbClr val="FF0000"/>
                </a:solidFill>
                <a:latin typeface="Arial" panose="020B0604020202020204" pitchFamily="34" charset="0"/>
              </a:rPr>
              <a:t>Minimal Informative Subset</a:t>
            </a:r>
            <a:endParaRPr lang="en-US" altLang="en-US" b="1">
              <a:solidFill>
                <a:srgbClr val="FF0000"/>
              </a:solidFill>
            </a:endParaRPr>
          </a:p>
        </p:txBody>
      </p:sp>
      <p:grpSp>
        <p:nvGrpSpPr>
          <p:cNvPr id="825347" name="Group 3">
            <a:extLst>
              <a:ext uri="{FF2B5EF4-FFF2-40B4-BE49-F238E27FC236}">
                <a16:creationId xmlns:a16="http://schemas.microsoft.com/office/drawing/2014/main" id="{39C87DEE-CDB9-ECFE-DD2F-1AABF4E2A7E0}"/>
              </a:ext>
            </a:extLst>
          </p:cNvPr>
          <p:cNvGrpSpPr>
            <a:grpSpLocks/>
          </p:cNvGrpSpPr>
          <p:nvPr/>
        </p:nvGrpSpPr>
        <p:grpSpPr bwMode="auto">
          <a:xfrm>
            <a:off x="1625600" y="4014788"/>
            <a:ext cx="4945063" cy="520700"/>
            <a:chOff x="720" y="1636"/>
            <a:chExt cx="3504" cy="328"/>
          </a:xfrm>
        </p:grpSpPr>
        <p:sp>
          <p:nvSpPr>
            <p:cNvPr id="825348" name="Text Box 4">
              <a:extLst>
                <a:ext uri="{FF2B5EF4-FFF2-40B4-BE49-F238E27FC236}">
                  <a16:creationId xmlns:a16="http://schemas.microsoft.com/office/drawing/2014/main" id="{D2CAD669-F3BB-B646-E2E6-179F28A0ABCB}"/>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0</a:t>
              </a:r>
            </a:p>
          </p:txBody>
        </p:sp>
        <p:sp>
          <p:nvSpPr>
            <p:cNvPr id="825349" name="Text Box 5">
              <a:extLst>
                <a:ext uri="{FF2B5EF4-FFF2-40B4-BE49-F238E27FC236}">
                  <a16:creationId xmlns:a16="http://schemas.microsoft.com/office/drawing/2014/main" id="{BC9900E8-12B9-2A44-89F9-F781E243207E}"/>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825350" name="Text Box 6">
              <a:extLst>
                <a:ext uri="{FF2B5EF4-FFF2-40B4-BE49-F238E27FC236}">
                  <a16:creationId xmlns:a16="http://schemas.microsoft.com/office/drawing/2014/main" id="{CE7BC7F2-1088-E3C7-CCD0-744AF732FFFB}"/>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5351" name="Rectangle 7">
              <a:extLst>
                <a:ext uri="{FF2B5EF4-FFF2-40B4-BE49-F238E27FC236}">
                  <a16:creationId xmlns:a16="http://schemas.microsoft.com/office/drawing/2014/main" id="{F60E5287-FB5E-11F1-795E-A4051F63D8E8}"/>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5352" name="Text Box 8">
              <a:extLst>
                <a:ext uri="{FF2B5EF4-FFF2-40B4-BE49-F238E27FC236}">
                  <a16:creationId xmlns:a16="http://schemas.microsoft.com/office/drawing/2014/main" id="{F1322663-BA63-A306-425C-8571E8D6B060}"/>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825353" name="Text Box 9">
              <a:extLst>
                <a:ext uri="{FF2B5EF4-FFF2-40B4-BE49-F238E27FC236}">
                  <a16:creationId xmlns:a16="http://schemas.microsoft.com/office/drawing/2014/main" id="{22570997-6764-8A88-8CF2-6E3014B29319}"/>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grpSp>
      <p:sp>
        <p:nvSpPr>
          <p:cNvPr id="825354" name="Text Box 10">
            <a:extLst>
              <a:ext uri="{FF2B5EF4-FFF2-40B4-BE49-F238E27FC236}">
                <a16:creationId xmlns:a16="http://schemas.microsoft.com/office/drawing/2014/main" id="{37FCCE6A-6AEC-8034-0D51-19BD798DB195}"/>
              </a:ext>
            </a:extLst>
          </p:cNvPr>
          <p:cNvSpPr txBox="1">
            <a:spLocks noChangeArrowheads="1"/>
          </p:cNvSpPr>
          <p:nvPr/>
        </p:nvSpPr>
        <p:spPr bwMode="auto">
          <a:xfrm>
            <a:off x="2719388" y="2819400"/>
            <a:ext cx="382587"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825355" name="Text Box 11">
            <a:extLst>
              <a:ext uri="{FF2B5EF4-FFF2-40B4-BE49-F238E27FC236}">
                <a16:creationId xmlns:a16="http://schemas.microsoft.com/office/drawing/2014/main" id="{779A915D-4BE1-5503-E8B7-E9437F9CD9C0}"/>
              </a:ext>
            </a:extLst>
          </p:cNvPr>
          <p:cNvSpPr txBox="1">
            <a:spLocks noChangeArrowheads="1"/>
          </p:cNvSpPr>
          <p:nvPr/>
        </p:nvSpPr>
        <p:spPr bwMode="auto">
          <a:xfrm>
            <a:off x="3824288" y="2819400"/>
            <a:ext cx="382587"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5356" name="Text Box 12">
            <a:extLst>
              <a:ext uri="{FF2B5EF4-FFF2-40B4-BE49-F238E27FC236}">
                <a16:creationId xmlns:a16="http://schemas.microsoft.com/office/drawing/2014/main" id="{044E0EC4-0B90-91F0-700F-B5421EAC6D8D}"/>
              </a:ext>
            </a:extLst>
          </p:cNvPr>
          <p:cNvSpPr txBox="1">
            <a:spLocks noChangeArrowheads="1"/>
          </p:cNvSpPr>
          <p:nvPr/>
        </p:nvSpPr>
        <p:spPr bwMode="auto">
          <a:xfrm>
            <a:off x="6053138" y="2820988"/>
            <a:ext cx="382587" cy="519112"/>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5357" name="Rectangle 13">
            <a:extLst>
              <a:ext uri="{FF2B5EF4-FFF2-40B4-BE49-F238E27FC236}">
                <a16:creationId xmlns:a16="http://schemas.microsoft.com/office/drawing/2014/main" id="{8D8F3AAE-9A78-543E-39E6-6CD2B1E47275}"/>
              </a:ext>
            </a:extLst>
          </p:cNvPr>
          <p:cNvSpPr>
            <a:spLocks noChangeArrowheads="1"/>
          </p:cNvSpPr>
          <p:nvPr/>
        </p:nvSpPr>
        <p:spPr bwMode="auto">
          <a:xfrm>
            <a:off x="1600200" y="2889250"/>
            <a:ext cx="4945063" cy="381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5358" name="Text Box 14">
            <a:extLst>
              <a:ext uri="{FF2B5EF4-FFF2-40B4-BE49-F238E27FC236}">
                <a16:creationId xmlns:a16="http://schemas.microsoft.com/office/drawing/2014/main" id="{EED31D53-B92E-405C-4209-0A357816BC7C}"/>
              </a:ext>
            </a:extLst>
          </p:cNvPr>
          <p:cNvSpPr txBox="1">
            <a:spLocks noChangeArrowheads="1"/>
          </p:cNvSpPr>
          <p:nvPr/>
        </p:nvSpPr>
        <p:spPr bwMode="auto">
          <a:xfrm>
            <a:off x="4946650" y="2819400"/>
            <a:ext cx="382588"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endParaRPr lang="en-US" altLang="en-US" sz="2800" b="1" baseline="0">
              <a:solidFill>
                <a:srgbClr val="0033CC"/>
              </a:solidFill>
            </a:endParaRPr>
          </a:p>
        </p:txBody>
      </p:sp>
      <p:grpSp>
        <p:nvGrpSpPr>
          <p:cNvPr id="825359" name="Group 15">
            <a:extLst>
              <a:ext uri="{FF2B5EF4-FFF2-40B4-BE49-F238E27FC236}">
                <a16:creationId xmlns:a16="http://schemas.microsoft.com/office/drawing/2014/main" id="{FBC47001-50EE-41E6-B5A7-CBEE8E58EA69}"/>
              </a:ext>
            </a:extLst>
          </p:cNvPr>
          <p:cNvGrpSpPr>
            <a:grpSpLocks/>
          </p:cNvGrpSpPr>
          <p:nvPr/>
        </p:nvGrpSpPr>
        <p:grpSpPr bwMode="auto">
          <a:xfrm>
            <a:off x="1625600" y="5199063"/>
            <a:ext cx="4945063" cy="520700"/>
            <a:chOff x="720" y="1636"/>
            <a:chExt cx="3504" cy="328"/>
          </a:xfrm>
        </p:grpSpPr>
        <p:sp>
          <p:nvSpPr>
            <p:cNvPr id="825360" name="Text Box 16">
              <a:extLst>
                <a:ext uri="{FF2B5EF4-FFF2-40B4-BE49-F238E27FC236}">
                  <a16:creationId xmlns:a16="http://schemas.microsoft.com/office/drawing/2014/main" id="{3A8913CF-14BA-224D-C337-1594121065EA}"/>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0</a:t>
              </a:r>
            </a:p>
          </p:txBody>
        </p:sp>
        <p:sp>
          <p:nvSpPr>
            <p:cNvPr id="825361" name="Text Box 17">
              <a:extLst>
                <a:ext uri="{FF2B5EF4-FFF2-40B4-BE49-F238E27FC236}">
                  <a16:creationId xmlns:a16="http://schemas.microsoft.com/office/drawing/2014/main" id="{4029B774-0075-2D41-8019-A8DBAA5E8F71}"/>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0</a:t>
              </a:r>
            </a:p>
          </p:txBody>
        </p:sp>
        <p:sp>
          <p:nvSpPr>
            <p:cNvPr id="825362" name="Text Box 18">
              <a:extLst>
                <a:ext uri="{FF2B5EF4-FFF2-40B4-BE49-F238E27FC236}">
                  <a16:creationId xmlns:a16="http://schemas.microsoft.com/office/drawing/2014/main" id="{E48EF03D-1BD7-9E9B-C9C2-6966F176F4DA}"/>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p>
          </p:txBody>
        </p:sp>
        <p:sp>
          <p:nvSpPr>
            <p:cNvPr id="825363" name="Rectangle 19">
              <a:extLst>
                <a:ext uri="{FF2B5EF4-FFF2-40B4-BE49-F238E27FC236}">
                  <a16:creationId xmlns:a16="http://schemas.microsoft.com/office/drawing/2014/main" id="{8A4254E6-CA2D-B357-6319-D45CDAE0BEFC}"/>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5364" name="Text Box 20">
              <a:extLst>
                <a:ext uri="{FF2B5EF4-FFF2-40B4-BE49-F238E27FC236}">
                  <a16:creationId xmlns:a16="http://schemas.microsoft.com/office/drawing/2014/main" id="{B8C412D6-92A3-084E-1A84-4EB37212E47C}"/>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0</a:t>
              </a:r>
            </a:p>
          </p:txBody>
        </p:sp>
        <p:sp>
          <p:nvSpPr>
            <p:cNvPr id="825365" name="Text Box 21">
              <a:extLst>
                <a:ext uri="{FF2B5EF4-FFF2-40B4-BE49-F238E27FC236}">
                  <a16:creationId xmlns:a16="http://schemas.microsoft.com/office/drawing/2014/main" id="{9E08E122-3D18-78F7-B0D3-22308EB6A22F}"/>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8000"/>
                  </a:solidFill>
                </a:rPr>
                <a:t>1</a:t>
              </a:r>
              <a:endParaRPr lang="en-US" altLang="en-US" sz="2800" b="1" baseline="0">
                <a:solidFill>
                  <a:srgbClr val="0000FF"/>
                </a:solidFill>
              </a:endParaRPr>
            </a:p>
          </p:txBody>
        </p:sp>
      </p:grpSp>
      <p:sp>
        <p:nvSpPr>
          <p:cNvPr id="825366" name="Oval 22">
            <a:extLst>
              <a:ext uri="{FF2B5EF4-FFF2-40B4-BE49-F238E27FC236}">
                <a16:creationId xmlns:a16="http://schemas.microsoft.com/office/drawing/2014/main" id="{610E277C-12B8-561A-5014-BEEAA2857135}"/>
              </a:ext>
            </a:extLst>
          </p:cNvPr>
          <p:cNvSpPr>
            <a:spLocks noChangeArrowheads="1"/>
          </p:cNvSpPr>
          <p:nvPr/>
        </p:nvSpPr>
        <p:spPr bwMode="auto">
          <a:xfrm>
            <a:off x="228600" y="2971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5367" name="Oval 23">
            <a:extLst>
              <a:ext uri="{FF2B5EF4-FFF2-40B4-BE49-F238E27FC236}">
                <a16:creationId xmlns:a16="http://schemas.microsoft.com/office/drawing/2014/main" id="{16FBCD2D-5D7D-AA9F-21C9-5083BF985043}"/>
              </a:ext>
            </a:extLst>
          </p:cNvPr>
          <p:cNvSpPr>
            <a:spLocks noChangeArrowheads="1"/>
          </p:cNvSpPr>
          <p:nvPr/>
        </p:nvSpPr>
        <p:spPr bwMode="auto">
          <a:xfrm>
            <a:off x="228600" y="4191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5368" name="Oval 24">
            <a:extLst>
              <a:ext uri="{FF2B5EF4-FFF2-40B4-BE49-F238E27FC236}">
                <a16:creationId xmlns:a16="http://schemas.microsoft.com/office/drawing/2014/main" id="{2E4ED89F-F51C-4C42-9D76-7F6FDCBCD192}"/>
              </a:ext>
            </a:extLst>
          </p:cNvPr>
          <p:cNvSpPr>
            <a:spLocks noChangeArrowheads="1"/>
          </p:cNvSpPr>
          <p:nvPr/>
        </p:nvSpPr>
        <p:spPr bwMode="auto">
          <a:xfrm>
            <a:off x="228600" y="5410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5369" name="Arc 25">
            <a:extLst>
              <a:ext uri="{FF2B5EF4-FFF2-40B4-BE49-F238E27FC236}">
                <a16:creationId xmlns:a16="http://schemas.microsoft.com/office/drawing/2014/main" id="{AF1B99AC-C51E-048B-BD6A-303F0F507355}"/>
              </a:ext>
            </a:extLst>
          </p:cNvPr>
          <p:cNvSpPr>
            <a:spLocks/>
          </p:cNvSpPr>
          <p:nvPr/>
        </p:nvSpPr>
        <p:spPr bwMode="auto">
          <a:xfrm>
            <a:off x="381000" y="3048000"/>
            <a:ext cx="1111250" cy="2438400"/>
          </a:xfrm>
          <a:custGeom>
            <a:avLst/>
            <a:gdLst>
              <a:gd name="G0" fmla="+- 1398 0 0"/>
              <a:gd name="G1" fmla="+- 21600 0 0"/>
              <a:gd name="G2" fmla="+- 21600 0 0"/>
              <a:gd name="T0" fmla="*/ 1398 w 22998"/>
              <a:gd name="T1" fmla="*/ 0 h 43200"/>
              <a:gd name="T2" fmla="*/ 0 w 22998"/>
              <a:gd name="T3" fmla="*/ 43155 h 43200"/>
              <a:gd name="T4" fmla="*/ 1398 w 22998"/>
              <a:gd name="T5" fmla="*/ 21600 h 43200"/>
            </a:gdLst>
            <a:ahLst/>
            <a:cxnLst>
              <a:cxn ang="0">
                <a:pos x="T0" y="T1"/>
              </a:cxn>
              <a:cxn ang="0">
                <a:pos x="T2" y="T3"/>
              </a:cxn>
              <a:cxn ang="0">
                <a:pos x="T4" y="T5"/>
              </a:cxn>
            </a:cxnLst>
            <a:rect l="0" t="0" r="r" b="b"/>
            <a:pathLst>
              <a:path w="22998" h="43200" fill="none" extrusionOk="0">
                <a:moveTo>
                  <a:pt x="1398" y="0"/>
                </a:moveTo>
                <a:cubicBezTo>
                  <a:pt x="13327" y="0"/>
                  <a:pt x="22998" y="9670"/>
                  <a:pt x="22998" y="21600"/>
                </a:cubicBezTo>
                <a:cubicBezTo>
                  <a:pt x="22998" y="33529"/>
                  <a:pt x="13327" y="43200"/>
                  <a:pt x="1398" y="43200"/>
                </a:cubicBezTo>
                <a:cubicBezTo>
                  <a:pt x="931" y="43200"/>
                  <a:pt x="465" y="43184"/>
                  <a:pt x="0" y="43154"/>
                </a:cubicBezTo>
              </a:path>
              <a:path w="22998" h="43200" stroke="0" extrusionOk="0">
                <a:moveTo>
                  <a:pt x="1398" y="0"/>
                </a:moveTo>
                <a:cubicBezTo>
                  <a:pt x="13327" y="0"/>
                  <a:pt x="22998" y="9670"/>
                  <a:pt x="22998" y="21600"/>
                </a:cubicBezTo>
                <a:cubicBezTo>
                  <a:pt x="22998" y="33529"/>
                  <a:pt x="13327" y="43200"/>
                  <a:pt x="1398" y="43200"/>
                </a:cubicBezTo>
                <a:cubicBezTo>
                  <a:pt x="931" y="43200"/>
                  <a:pt x="465" y="43184"/>
                  <a:pt x="0" y="43154"/>
                </a:cubicBezTo>
                <a:lnTo>
                  <a:pt x="1398"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5370" name="Arc 26">
            <a:extLst>
              <a:ext uri="{FF2B5EF4-FFF2-40B4-BE49-F238E27FC236}">
                <a16:creationId xmlns:a16="http://schemas.microsoft.com/office/drawing/2014/main" id="{4C2551BE-4E43-53AF-A11F-4F9125611D12}"/>
              </a:ext>
            </a:extLst>
          </p:cNvPr>
          <p:cNvSpPr>
            <a:spLocks/>
          </p:cNvSpPr>
          <p:nvPr/>
        </p:nvSpPr>
        <p:spPr bwMode="auto">
          <a:xfrm>
            <a:off x="457200" y="3124200"/>
            <a:ext cx="685800" cy="1143000"/>
          </a:xfrm>
          <a:custGeom>
            <a:avLst/>
            <a:gdLst>
              <a:gd name="G0" fmla="+- 1415 0 0"/>
              <a:gd name="G1" fmla="+- 21600 0 0"/>
              <a:gd name="G2" fmla="+- 21600 0 0"/>
              <a:gd name="T0" fmla="*/ 0 w 23015"/>
              <a:gd name="T1" fmla="*/ 46 h 43200"/>
              <a:gd name="T2" fmla="*/ 17 w 23015"/>
              <a:gd name="T3" fmla="*/ 43155 h 43200"/>
              <a:gd name="T4" fmla="*/ 1415 w 23015"/>
              <a:gd name="T5" fmla="*/ 21600 h 43200"/>
            </a:gdLst>
            <a:ahLst/>
            <a:cxnLst>
              <a:cxn ang="0">
                <a:pos x="T0" y="T1"/>
              </a:cxn>
              <a:cxn ang="0">
                <a:pos x="T2" y="T3"/>
              </a:cxn>
              <a:cxn ang="0">
                <a:pos x="T4" y="T5"/>
              </a:cxn>
            </a:cxnLst>
            <a:rect l="0" t="0" r="r" b="b"/>
            <a:pathLst>
              <a:path w="23015" h="43200" fill="none"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path>
              <a:path w="23015" h="43200" stroke="0"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lnTo>
                  <a:pt x="141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5371" name="Rectangle 27">
            <a:extLst>
              <a:ext uri="{FF2B5EF4-FFF2-40B4-BE49-F238E27FC236}">
                <a16:creationId xmlns:a16="http://schemas.microsoft.com/office/drawing/2014/main" id="{4382911F-FA49-0D4E-29D2-417C1AE76E6F}"/>
              </a:ext>
            </a:extLst>
          </p:cNvPr>
          <p:cNvSpPr>
            <a:spLocks noChangeArrowheads="1"/>
          </p:cNvSpPr>
          <p:nvPr/>
        </p:nvSpPr>
        <p:spPr bwMode="auto">
          <a:xfrm>
            <a:off x="1600200" y="2438400"/>
            <a:ext cx="1616075" cy="36576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5372" name="Text Box 28">
            <a:extLst>
              <a:ext uri="{FF2B5EF4-FFF2-40B4-BE49-F238E27FC236}">
                <a16:creationId xmlns:a16="http://schemas.microsoft.com/office/drawing/2014/main" id="{A7EC4B21-C858-5EBA-FC37-DE00C655ABCC}"/>
              </a:ext>
            </a:extLst>
          </p:cNvPr>
          <p:cNvSpPr txBox="1">
            <a:spLocks noChangeArrowheads="1"/>
          </p:cNvSpPr>
          <p:nvPr/>
        </p:nvSpPr>
        <p:spPr bwMode="auto">
          <a:xfrm>
            <a:off x="1676400" y="2819400"/>
            <a:ext cx="382588" cy="519113"/>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825373" name="Arc 29">
            <a:extLst>
              <a:ext uri="{FF2B5EF4-FFF2-40B4-BE49-F238E27FC236}">
                <a16:creationId xmlns:a16="http://schemas.microsoft.com/office/drawing/2014/main" id="{A3A7330C-8A2B-DAB0-7B4F-BFC94D465E6E}"/>
              </a:ext>
            </a:extLst>
          </p:cNvPr>
          <p:cNvSpPr>
            <a:spLocks/>
          </p:cNvSpPr>
          <p:nvPr/>
        </p:nvSpPr>
        <p:spPr bwMode="auto">
          <a:xfrm>
            <a:off x="457200" y="4267200"/>
            <a:ext cx="685800" cy="1143000"/>
          </a:xfrm>
          <a:custGeom>
            <a:avLst/>
            <a:gdLst>
              <a:gd name="G0" fmla="+- 1415 0 0"/>
              <a:gd name="G1" fmla="+- 21600 0 0"/>
              <a:gd name="G2" fmla="+- 21600 0 0"/>
              <a:gd name="T0" fmla="*/ 0 w 23015"/>
              <a:gd name="T1" fmla="*/ 46 h 43200"/>
              <a:gd name="T2" fmla="*/ 17 w 23015"/>
              <a:gd name="T3" fmla="*/ 43155 h 43200"/>
              <a:gd name="T4" fmla="*/ 1415 w 23015"/>
              <a:gd name="T5" fmla="*/ 21600 h 43200"/>
            </a:gdLst>
            <a:ahLst/>
            <a:cxnLst>
              <a:cxn ang="0">
                <a:pos x="T0" y="T1"/>
              </a:cxn>
              <a:cxn ang="0">
                <a:pos x="T2" y="T3"/>
              </a:cxn>
              <a:cxn ang="0">
                <a:pos x="T4" y="T5"/>
              </a:cxn>
            </a:cxnLst>
            <a:rect l="0" t="0" r="r" b="b"/>
            <a:pathLst>
              <a:path w="23015" h="43200" fill="none"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path>
              <a:path w="23015" h="43200" stroke="0" extrusionOk="0">
                <a:moveTo>
                  <a:pt x="0" y="46"/>
                </a:moveTo>
                <a:cubicBezTo>
                  <a:pt x="471" y="15"/>
                  <a:pt x="942" y="0"/>
                  <a:pt x="1415" y="0"/>
                </a:cubicBezTo>
                <a:cubicBezTo>
                  <a:pt x="13344" y="0"/>
                  <a:pt x="23015" y="9670"/>
                  <a:pt x="23015" y="21600"/>
                </a:cubicBezTo>
                <a:cubicBezTo>
                  <a:pt x="23015" y="33529"/>
                  <a:pt x="13344" y="43200"/>
                  <a:pt x="1415" y="43200"/>
                </a:cubicBezTo>
                <a:cubicBezTo>
                  <a:pt x="948" y="43200"/>
                  <a:pt x="482" y="43184"/>
                  <a:pt x="17" y="43154"/>
                </a:cubicBezTo>
                <a:lnTo>
                  <a:pt x="141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5374" name="Rectangle 30">
            <a:extLst>
              <a:ext uri="{FF2B5EF4-FFF2-40B4-BE49-F238E27FC236}">
                <a16:creationId xmlns:a16="http://schemas.microsoft.com/office/drawing/2014/main" id="{49FEBCA2-C75F-81FC-0BFE-BD272A739E4F}"/>
              </a:ext>
            </a:extLst>
          </p:cNvPr>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hr-HR" altLang="en-US" b="1" baseline="0"/>
              <a:t>Data Compression</a:t>
            </a:r>
            <a:endParaRPr lang="en-GB" altLang="en-US" baseline="0"/>
          </a:p>
        </p:txBody>
      </p:sp>
    </p:spTree>
    <p:custDataLst>
      <p:tags r:id="rId1"/>
    </p:custDataLst>
  </p:cSld>
  <p:clrMapOvr>
    <a:masterClrMapping/>
  </p:clrMapOvr>
  <p:transition advTm="9166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25371"/>
                                        </p:tgtEl>
                                        <p:attrNameLst>
                                          <p:attrName>style.visibility</p:attrName>
                                        </p:attrNameLst>
                                      </p:cBhvr>
                                      <p:to>
                                        <p:strVal val="visible"/>
                                      </p:to>
                                    </p:set>
                                    <p:animEffect transition="in" filter="dissolve">
                                      <p:cBhvr>
                                        <p:cTn id="7" dur="500"/>
                                        <p:tgtEl>
                                          <p:spTgt spid="825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82" name="Rectangle 2">
            <a:extLst>
              <a:ext uri="{FF2B5EF4-FFF2-40B4-BE49-F238E27FC236}">
                <a16:creationId xmlns:a16="http://schemas.microsoft.com/office/drawing/2014/main" id="{9FBBB00F-DBA6-2778-B635-8825C747CB45}"/>
              </a:ext>
            </a:extLst>
          </p:cNvPr>
          <p:cNvSpPr>
            <a:spLocks noGrp="1" noChangeArrowheads="1"/>
          </p:cNvSpPr>
          <p:nvPr>
            <p:ph type="title"/>
          </p:nvPr>
        </p:nvSpPr>
        <p:spPr/>
        <p:txBody>
          <a:bodyPr/>
          <a:lstStyle/>
          <a:p>
            <a:r>
              <a:rPr lang="en-US" altLang="en-US" b="1"/>
              <a:t>SNP-Selection Axiom:</a:t>
            </a:r>
            <a:br>
              <a:rPr lang="en-US" altLang="en-US" b="1"/>
            </a:br>
            <a:r>
              <a:rPr lang="en-US" altLang="en-US" b="1"/>
              <a:t>Multi-allelic measure </a:t>
            </a:r>
          </a:p>
        </p:txBody>
      </p:sp>
      <p:sp>
        <p:nvSpPr>
          <p:cNvPr id="1146883" name="Rectangle 3">
            <a:extLst>
              <a:ext uri="{FF2B5EF4-FFF2-40B4-BE49-F238E27FC236}">
                <a16:creationId xmlns:a16="http://schemas.microsoft.com/office/drawing/2014/main" id="{BA42B274-C1D7-0836-BF87-8E20CFCE467B}"/>
              </a:ext>
            </a:extLst>
          </p:cNvPr>
          <p:cNvSpPr>
            <a:spLocks noGrp="1" noChangeArrowheads="1"/>
          </p:cNvSpPr>
          <p:nvPr>
            <p:ph type="body" idx="1"/>
          </p:nvPr>
        </p:nvSpPr>
        <p:spPr/>
        <p:txBody>
          <a:bodyPr/>
          <a:lstStyle/>
          <a:p>
            <a:endParaRPr lang="en-US" altLang="en-US"/>
          </a:p>
          <a:p>
            <a:endParaRPr lang="en-US" altLang="en-US"/>
          </a:p>
          <a:p>
            <a:r>
              <a:rPr lang="en-US" altLang="en-US" sz="2800"/>
              <a:t>The tagging quality of the selected SNPs should by described by  </a:t>
            </a:r>
            <a:r>
              <a:rPr lang="en-US" altLang="en-US" sz="2800">
                <a:solidFill>
                  <a:srgbClr val="FF0000"/>
                </a:solidFill>
              </a:rPr>
              <a:t>multi-allelic measure; </a:t>
            </a:r>
            <a:r>
              <a:rPr lang="en-US" altLang="en-US" sz="2800"/>
              <a:t>sets of SNPs have combined information about predicting other SNPs</a:t>
            </a:r>
            <a:endParaRPr lang="en-US" altLang="en-US" sz="2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490" name="Rectangle 2">
            <a:extLst>
              <a:ext uri="{FF2B5EF4-FFF2-40B4-BE49-F238E27FC236}">
                <a16:creationId xmlns:a16="http://schemas.microsoft.com/office/drawing/2014/main" id="{49D8156B-EBB8-0D32-CBFD-95F2750F6D2F}"/>
              </a:ext>
            </a:extLst>
          </p:cNvPr>
          <p:cNvSpPr>
            <a:spLocks noGrp="1" noChangeArrowheads="1"/>
          </p:cNvSpPr>
          <p:nvPr>
            <p:ph type="ctrTitle"/>
          </p:nvPr>
        </p:nvSpPr>
        <p:spPr/>
        <p:txBody>
          <a:bodyPr/>
          <a:lstStyle/>
          <a:p>
            <a:r>
              <a:rPr lang="en-US" altLang="en-US" sz="4400" b="1"/>
              <a:t>Compresssion based on Haplotype Blocks</a:t>
            </a:r>
            <a:endParaRPr lang="en-US" altLang="en-US"/>
          </a:p>
        </p:txBody>
      </p:sp>
      <p:sp>
        <p:nvSpPr>
          <p:cNvPr id="831491" name="Rectangle 3">
            <a:extLst>
              <a:ext uri="{FF2B5EF4-FFF2-40B4-BE49-F238E27FC236}">
                <a16:creationId xmlns:a16="http://schemas.microsoft.com/office/drawing/2014/main" id="{D1FD12DB-7B14-D457-877F-412D72C4C2A9}"/>
              </a:ext>
            </a:extLst>
          </p:cNvPr>
          <p:cNvSpPr>
            <a:spLocks noGrp="1" noChangeArrowheads="1"/>
          </p:cNvSpPr>
          <p:nvPr>
            <p:ph type="subTitle" idx="1"/>
          </p:nvPr>
        </p:nvSpPr>
        <p:spPr/>
        <p:txBody>
          <a:bodyPr/>
          <a:lstStyle/>
          <a:p>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586" name="Rectangle 2">
            <a:extLst>
              <a:ext uri="{FF2B5EF4-FFF2-40B4-BE49-F238E27FC236}">
                <a16:creationId xmlns:a16="http://schemas.microsoft.com/office/drawing/2014/main" id="{C4446866-B9D7-DFBD-DE08-7BEAFC0F2EDC}"/>
              </a:ext>
            </a:extLst>
          </p:cNvPr>
          <p:cNvSpPr>
            <a:spLocks noGrp="1" noChangeArrowheads="1"/>
          </p:cNvSpPr>
          <p:nvPr>
            <p:ph type="title"/>
          </p:nvPr>
        </p:nvSpPr>
        <p:spPr/>
        <p:txBody>
          <a:bodyPr/>
          <a:lstStyle/>
          <a:p>
            <a:r>
              <a:rPr lang="en-US" altLang="en-US" b="1"/>
              <a:t>Hypothesis – Haplotype Blocks?</a:t>
            </a:r>
          </a:p>
        </p:txBody>
      </p:sp>
      <p:pic>
        <p:nvPicPr>
          <p:cNvPr id="835587" name="Picture 3">
            <a:extLst>
              <a:ext uri="{FF2B5EF4-FFF2-40B4-BE49-F238E27FC236}">
                <a16:creationId xmlns:a16="http://schemas.microsoft.com/office/drawing/2014/main" id="{297D2743-CA3B-A040-03CC-7E5C1B0633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143000"/>
            <a:ext cx="5514975" cy="3602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35589" name="Rectangle 5">
            <a:extLst>
              <a:ext uri="{FF2B5EF4-FFF2-40B4-BE49-F238E27FC236}">
                <a16:creationId xmlns:a16="http://schemas.microsoft.com/office/drawing/2014/main" id="{26C2A097-1829-BC1D-A6FD-9D8F814F2709}"/>
              </a:ext>
            </a:extLst>
          </p:cNvPr>
          <p:cNvSpPr>
            <a:spLocks noChangeArrowheads="1"/>
          </p:cNvSpPr>
          <p:nvPr/>
        </p:nvSpPr>
        <p:spPr bwMode="auto">
          <a:xfrm>
            <a:off x="152400" y="4759325"/>
            <a:ext cx="4622800" cy="209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Pct val="65000"/>
              <a:buFont typeface="Wingdings" pitchFamily="2" charset="2"/>
              <a:buChar char="n"/>
            </a:pPr>
            <a:r>
              <a:rPr lang="en-US" altLang="en-US" sz="1600" baseline="0"/>
              <a:t>The genome consists largely of  blocks of </a:t>
            </a:r>
          </a:p>
          <a:p>
            <a:pPr>
              <a:spcBef>
                <a:spcPct val="20000"/>
              </a:spcBef>
              <a:buClr>
                <a:schemeClr val="accent1"/>
              </a:buClr>
              <a:buSzPct val="65000"/>
              <a:buFont typeface="Wingdings" pitchFamily="2" charset="2"/>
              <a:buNone/>
            </a:pPr>
            <a:r>
              <a:rPr lang="en-US" altLang="en-US" sz="1600" baseline="0"/>
              <a:t>common SNPs with relatively little recombination </a:t>
            </a:r>
          </a:p>
          <a:p>
            <a:pPr>
              <a:spcBef>
                <a:spcPct val="20000"/>
              </a:spcBef>
              <a:buClr>
                <a:schemeClr val="accent1"/>
              </a:buClr>
              <a:buSzPct val="65000"/>
              <a:buFont typeface="Wingdings" pitchFamily="2" charset="2"/>
              <a:buNone/>
            </a:pPr>
            <a:r>
              <a:rPr lang="en-US" altLang="en-US" sz="1600" baseline="0"/>
              <a:t> within the blocks </a:t>
            </a:r>
          </a:p>
          <a:p>
            <a:pPr lvl="1">
              <a:spcBef>
                <a:spcPct val="20000"/>
              </a:spcBef>
              <a:buClr>
                <a:schemeClr val="accent2"/>
              </a:buClr>
              <a:buSzPct val="60000"/>
              <a:buFont typeface="Wingdings" pitchFamily="2" charset="2"/>
              <a:buChar char="q"/>
            </a:pPr>
            <a:r>
              <a:rPr lang="en-US" altLang="en-US" sz="1600" baseline="0"/>
              <a:t>Patil et al., Science, 2001; </a:t>
            </a:r>
          </a:p>
          <a:p>
            <a:pPr lvl="1">
              <a:spcBef>
                <a:spcPct val="20000"/>
              </a:spcBef>
              <a:buClr>
                <a:schemeClr val="accent2"/>
              </a:buClr>
              <a:buSzPct val="60000"/>
              <a:buFont typeface="Wingdings" pitchFamily="2" charset="2"/>
              <a:buChar char="q"/>
            </a:pPr>
            <a:r>
              <a:rPr lang="en-US" altLang="en-US" sz="1600" baseline="0"/>
              <a:t>Jeffreys et al., Nature Genetics, 2001;</a:t>
            </a:r>
          </a:p>
          <a:p>
            <a:pPr lvl="1">
              <a:spcBef>
                <a:spcPct val="20000"/>
              </a:spcBef>
              <a:buClr>
                <a:schemeClr val="accent2"/>
              </a:buClr>
              <a:buSzPct val="60000"/>
              <a:buFont typeface="Wingdings" pitchFamily="2" charset="2"/>
              <a:buChar char="q"/>
            </a:pPr>
            <a:r>
              <a:rPr lang="en-US" altLang="en-US" sz="1600" baseline="0"/>
              <a:t> Daly et al., Nature Genetics, 2001</a:t>
            </a:r>
          </a:p>
          <a:p>
            <a:pPr>
              <a:spcBef>
                <a:spcPct val="20000"/>
              </a:spcBef>
              <a:buClr>
                <a:schemeClr val="accent1"/>
              </a:buClr>
              <a:buSzPct val="65000"/>
              <a:buFont typeface="Wingdings" pitchFamily="2" charset="2"/>
              <a:buNone/>
            </a:pPr>
            <a:endParaRPr lang="en-US" altLang="en-US" sz="1600" baseline="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634" name="Line 2">
            <a:extLst>
              <a:ext uri="{FF2B5EF4-FFF2-40B4-BE49-F238E27FC236}">
                <a16:creationId xmlns:a16="http://schemas.microsoft.com/office/drawing/2014/main" id="{67C4F145-23C7-BBAF-3D4C-6FBC8B707611}"/>
              </a:ext>
            </a:extLst>
          </p:cNvPr>
          <p:cNvSpPr>
            <a:spLocks noChangeShapeType="1"/>
          </p:cNvSpPr>
          <p:nvPr/>
        </p:nvSpPr>
        <p:spPr bwMode="auto">
          <a:xfrm>
            <a:off x="1295400" y="2744788"/>
            <a:ext cx="7620000" cy="0"/>
          </a:xfrm>
          <a:prstGeom prst="line">
            <a:avLst/>
          </a:prstGeom>
          <a:noFill/>
          <a:ln w="38100" cmpd="dbl">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635" name="Line 3">
            <a:extLst>
              <a:ext uri="{FF2B5EF4-FFF2-40B4-BE49-F238E27FC236}">
                <a16:creationId xmlns:a16="http://schemas.microsoft.com/office/drawing/2014/main" id="{557B2998-EAA8-5F58-45BC-A258A3ADAFEB}"/>
              </a:ext>
            </a:extLst>
          </p:cNvPr>
          <p:cNvSpPr>
            <a:spLocks noChangeShapeType="1"/>
          </p:cNvSpPr>
          <p:nvPr/>
        </p:nvSpPr>
        <p:spPr bwMode="auto">
          <a:xfrm flipH="1">
            <a:off x="1219200" y="2830513"/>
            <a:ext cx="7620000" cy="0"/>
          </a:xfrm>
          <a:prstGeom prst="line">
            <a:avLst/>
          </a:prstGeom>
          <a:noFill/>
          <a:ln w="38100" cmpd="dbl">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837636" name="Group 4">
            <a:extLst>
              <a:ext uri="{FF2B5EF4-FFF2-40B4-BE49-F238E27FC236}">
                <a16:creationId xmlns:a16="http://schemas.microsoft.com/office/drawing/2014/main" id="{03E431E4-095C-423F-DB8E-ED558E0E565B}"/>
              </a:ext>
            </a:extLst>
          </p:cNvPr>
          <p:cNvGrpSpPr>
            <a:grpSpLocks/>
          </p:cNvGrpSpPr>
          <p:nvPr/>
        </p:nvGrpSpPr>
        <p:grpSpPr bwMode="auto">
          <a:xfrm>
            <a:off x="4340225" y="2287588"/>
            <a:ext cx="1527175" cy="254000"/>
            <a:chOff x="2734" y="864"/>
            <a:chExt cx="962" cy="160"/>
          </a:xfrm>
        </p:grpSpPr>
        <p:grpSp>
          <p:nvGrpSpPr>
            <p:cNvPr id="837637" name="Group 5">
              <a:extLst>
                <a:ext uri="{FF2B5EF4-FFF2-40B4-BE49-F238E27FC236}">
                  <a16:creationId xmlns:a16="http://schemas.microsoft.com/office/drawing/2014/main" id="{89C910E5-5DF1-0746-DBB2-D6BF21E7E24E}"/>
                </a:ext>
              </a:extLst>
            </p:cNvPr>
            <p:cNvGrpSpPr>
              <a:grpSpLocks/>
            </p:cNvGrpSpPr>
            <p:nvPr/>
          </p:nvGrpSpPr>
          <p:grpSpPr bwMode="auto">
            <a:xfrm>
              <a:off x="2784" y="864"/>
              <a:ext cx="912" cy="160"/>
              <a:chOff x="2784" y="864"/>
              <a:chExt cx="912" cy="160"/>
            </a:xfrm>
          </p:grpSpPr>
          <p:sp>
            <p:nvSpPr>
              <p:cNvPr id="837638" name="Line 6">
                <a:extLst>
                  <a:ext uri="{FF2B5EF4-FFF2-40B4-BE49-F238E27FC236}">
                    <a16:creationId xmlns:a16="http://schemas.microsoft.com/office/drawing/2014/main" id="{B2635B51-8264-45BA-42FF-5B224281CDFF}"/>
                  </a:ext>
                </a:extLst>
              </p:cNvPr>
              <p:cNvSpPr>
                <a:spLocks noChangeShapeType="1"/>
              </p:cNvSpPr>
              <p:nvPr/>
            </p:nvSpPr>
            <p:spPr bwMode="auto">
              <a:xfrm>
                <a:off x="2784" y="946"/>
                <a:ext cx="912"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639" name="Rectangle 7">
                <a:extLst>
                  <a:ext uri="{FF2B5EF4-FFF2-40B4-BE49-F238E27FC236}">
                    <a16:creationId xmlns:a16="http://schemas.microsoft.com/office/drawing/2014/main" id="{24ABC725-15CD-2D74-621E-1CE5AE8A79FB}"/>
                  </a:ext>
                </a:extLst>
              </p:cNvPr>
              <p:cNvSpPr>
                <a:spLocks noChangeArrowheads="1"/>
              </p:cNvSpPr>
              <p:nvPr/>
            </p:nvSpPr>
            <p:spPr bwMode="auto">
              <a:xfrm>
                <a:off x="2784" y="864"/>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40" name="Rectangle 8">
                <a:extLst>
                  <a:ext uri="{FF2B5EF4-FFF2-40B4-BE49-F238E27FC236}">
                    <a16:creationId xmlns:a16="http://schemas.microsoft.com/office/drawing/2014/main" id="{8F9BDCFC-D894-D639-773C-15BBA3688C7E}"/>
                  </a:ext>
                </a:extLst>
              </p:cNvPr>
              <p:cNvSpPr>
                <a:spLocks noChangeArrowheads="1"/>
              </p:cNvSpPr>
              <p:nvPr/>
            </p:nvSpPr>
            <p:spPr bwMode="auto">
              <a:xfrm>
                <a:off x="3024" y="864"/>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41" name="Rectangle 9">
                <a:extLst>
                  <a:ext uri="{FF2B5EF4-FFF2-40B4-BE49-F238E27FC236}">
                    <a16:creationId xmlns:a16="http://schemas.microsoft.com/office/drawing/2014/main" id="{4DE1C480-A5FD-E4D5-7D50-207C4559A3EF}"/>
                  </a:ext>
                </a:extLst>
              </p:cNvPr>
              <p:cNvSpPr>
                <a:spLocks noChangeArrowheads="1"/>
              </p:cNvSpPr>
              <p:nvPr/>
            </p:nvSpPr>
            <p:spPr bwMode="auto">
              <a:xfrm>
                <a:off x="3108" y="864"/>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42" name="Rectangle 10">
                <a:extLst>
                  <a:ext uri="{FF2B5EF4-FFF2-40B4-BE49-F238E27FC236}">
                    <a16:creationId xmlns:a16="http://schemas.microsoft.com/office/drawing/2014/main" id="{39C158C0-3043-D02D-3DAD-88956E25122E}"/>
                  </a:ext>
                </a:extLst>
              </p:cNvPr>
              <p:cNvSpPr>
                <a:spLocks noChangeArrowheads="1"/>
              </p:cNvSpPr>
              <p:nvPr/>
            </p:nvSpPr>
            <p:spPr bwMode="auto">
              <a:xfrm>
                <a:off x="3204" y="864"/>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43" name="Rectangle 11">
                <a:extLst>
                  <a:ext uri="{FF2B5EF4-FFF2-40B4-BE49-F238E27FC236}">
                    <a16:creationId xmlns:a16="http://schemas.microsoft.com/office/drawing/2014/main" id="{1437AFA8-CF79-CA5C-80F2-CCE98E8BAEC1}"/>
                  </a:ext>
                </a:extLst>
              </p:cNvPr>
              <p:cNvSpPr>
                <a:spLocks noChangeArrowheads="1"/>
              </p:cNvSpPr>
              <p:nvPr/>
            </p:nvSpPr>
            <p:spPr bwMode="auto">
              <a:xfrm>
                <a:off x="3312" y="864"/>
                <a:ext cx="96" cy="16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44" name="Rectangle 12">
                <a:extLst>
                  <a:ext uri="{FF2B5EF4-FFF2-40B4-BE49-F238E27FC236}">
                    <a16:creationId xmlns:a16="http://schemas.microsoft.com/office/drawing/2014/main" id="{C77CCB6B-5345-3E9A-EE32-087BA06677C5}"/>
                  </a:ext>
                </a:extLst>
              </p:cNvPr>
              <p:cNvSpPr>
                <a:spLocks noChangeArrowheads="1"/>
              </p:cNvSpPr>
              <p:nvPr/>
            </p:nvSpPr>
            <p:spPr bwMode="auto">
              <a:xfrm>
                <a:off x="3669" y="864"/>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837645" name="Line 13">
              <a:extLst>
                <a:ext uri="{FF2B5EF4-FFF2-40B4-BE49-F238E27FC236}">
                  <a16:creationId xmlns:a16="http://schemas.microsoft.com/office/drawing/2014/main" id="{40A33077-010D-136E-D924-70C42BA40EDF}"/>
                </a:ext>
              </a:extLst>
            </p:cNvPr>
            <p:cNvSpPr>
              <a:spLocks noChangeShapeType="1"/>
            </p:cNvSpPr>
            <p:nvPr/>
          </p:nvSpPr>
          <p:spPr bwMode="auto">
            <a:xfrm>
              <a:off x="2734" y="946"/>
              <a:ext cx="962"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646" name="Rectangle 14">
              <a:extLst>
                <a:ext uri="{FF2B5EF4-FFF2-40B4-BE49-F238E27FC236}">
                  <a16:creationId xmlns:a16="http://schemas.microsoft.com/office/drawing/2014/main" id="{B500409A-6BD8-7044-F4A7-B3A08BFE824C}"/>
                </a:ext>
              </a:extLst>
            </p:cNvPr>
            <p:cNvSpPr>
              <a:spLocks noChangeArrowheads="1"/>
            </p:cNvSpPr>
            <p:nvPr/>
          </p:nvSpPr>
          <p:spPr bwMode="auto">
            <a:xfrm>
              <a:off x="2784" y="864"/>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47" name="Rectangle 15">
              <a:extLst>
                <a:ext uri="{FF2B5EF4-FFF2-40B4-BE49-F238E27FC236}">
                  <a16:creationId xmlns:a16="http://schemas.microsoft.com/office/drawing/2014/main" id="{90192DD7-6706-9F2A-0867-A7A13BFE75B7}"/>
                </a:ext>
              </a:extLst>
            </p:cNvPr>
            <p:cNvSpPr>
              <a:spLocks noChangeArrowheads="1"/>
            </p:cNvSpPr>
            <p:nvPr/>
          </p:nvSpPr>
          <p:spPr bwMode="auto">
            <a:xfrm>
              <a:off x="3024" y="864"/>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48" name="Rectangle 16">
              <a:extLst>
                <a:ext uri="{FF2B5EF4-FFF2-40B4-BE49-F238E27FC236}">
                  <a16:creationId xmlns:a16="http://schemas.microsoft.com/office/drawing/2014/main" id="{2B1B8F86-1B2B-707C-5117-BFA764B4B041}"/>
                </a:ext>
              </a:extLst>
            </p:cNvPr>
            <p:cNvSpPr>
              <a:spLocks noChangeArrowheads="1"/>
            </p:cNvSpPr>
            <p:nvPr/>
          </p:nvSpPr>
          <p:spPr bwMode="auto">
            <a:xfrm>
              <a:off x="3108" y="864"/>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49" name="Rectangle 17">
              <a:extLst>
                <a:ext uri="{FF2B5EF4-FFF2-40B4-BE49-F238E27FC236}">
                  <a16:creationId xmlns:a16="http://schemas.microsoft.com/office/drawing/2014/main" id="{F7837620-A22A-B104-D198-93D3E27FDC63}"/>
                </a:ext>
              </a:extLst>
            </p:cNvPr>
            <p:cNvSpPr>
              <a:spLocks noChangeArrowheads="1"/>
            </p:cNvSpPr>
            <p:nvPr/>
          </p:nvSpPr>
          <p:spPr bwMode="auto">
            <a:xfrm>
              <a:off x="3204" y="864"/>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50" name="Rectangle 18">
              <a:extLst>
                <a:ext uri="{FF2B5EF4-FFF2-40B4-BE49-F238E27FC236}">
                  <a16:creationId xmlns:a16="http://schemas.microsoft.com/office/drawing/2014/main" id="{50EA348F-B4D4-6CF3-7B3C-7566C57FC07F}"/>
                </a:ext>
              </a:extLst>
            </p:cNvPr>
            <p:cNvSpPr>
              <a:spLocks noChangeArrowheads="1"/>
            </p:cNvSpPr>
            <p:nvPr/>
          </p:nvSpPr>
          <p:spPr bwMode="auto">
            <a:xfrm>
              <a:off x="3312" y="864"/>
              <a:ext cx="96" cy="16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51" name="Rectangle 19">
              <a:extLst>
                <a:ext uri="{FF2B5EF4-FFF2-40B4-BE49-F238E27FC236}">
                  <a16:creationId xmlns:a16="http://schemas.microsoft.com/office/drawing/2014/main" id="{61A3342C-6690-9846-8FFB-EE947FF01773}"/>
                </a:ext>
              </a:extLst>
            </p:cNvPr>
            <p:cNvSpPr>
              <a:spLocks noChangeArrowheads="1"/>
            </p:cNvSpPr>
            <p:nvPr/>
          </p:nvSpPr>
          <p:spPr bwMode="auto">
            <a:xfrm>
              <a:off x="3669" y="864"/>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837652" name="Group 20">
            <a:extLst>
              <a:ext uri="{FF2B5EF4-FFF2-40B4-BE49-F238E27FC236}">
                <a16:creationId xmlns:a16="http://schemas.microsoft.com/office/drawing/2014/main" id="{6EBE79FC-BD7F-3F36-76E3-147A703807AC}"/>
              </a:ext>
            </a:extLst>
          </p:cNvPr>
          <p:cNvGrpSpPr>
            <a:grpSpLocks/>
          </p:cNvGrpSpPr>
          <p:nvPr/>
        </p:nvGrpSpPr>
        <p:grpSpPr bwMode="auto">
          <a:xfrm>
            <a:off x="6543675" y="2995613"/>
            <a:ext cx="1517650" cy="247650"/>
            <a:chOff x="4122" y="1310"/>
            <a:chExt cx="956" cy="156"/>
          </a:xfrm>
        </p:grpSpPr>
        <p:sp>
          <p:nvSpPr>
            <p:cNvPr id="837653" name="Line 21">
              <a:extLst>
                <a:ext uri="{FF2B5EF4-FFF2-40B4-BE49-F238E27FC236}">
                  <a16:creationId xmlns:a16="http://schemas.microsoft.com/office/drawing/2014/main" id="{EE6ACC1D-C176-AC48-AE30-F49AE93B74FC}"/>
                </a:ext>
              </a:extLst>
            </p:cNvPr>
            <p:cNvSpPr>
              <a:spLocks noChangeShapeType="1"/>
            </p:cNvSpPr>
            <p:nvPr/>
          </p:nvSpPr>
          <p:spPr bwMode="auto">
            <a:xfrm flipV="1">
              <a:off x="4122" y="1394"/>
              <a:ext cx="956" cy="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654" name="Rectangle 22">
              <a:extLst>
                <a:ext uri="{FF2B5EF4-FFF2-40B4-BE49-F238E27FC236}">
                  <a16:creationId xmlns:a16="http://schemas.microsoft.com/office/drawing/2014/main" id="{041D7242-81DC-D365-8E8B-CC1E88954580}"/>
                </a:ext>
              </a:extLst>
            </p:cNvPr>
            <p:cNvSpPr>
              <a:spLocks noChangeArrowheads="1"/>
            </p:cNvSpPr>
            <p:nvPr/>
          </p:nvSpPr>
          <p:spPr bwMode="auto">
            <a:xfrm>
              <a:off x="4122" y="1310"/>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55" name="Rectangle 23">
              <a:extLst>
                <a:ext uri="{FF2B5EF4-FFF2-40B4-BE49-F238E27FC236}">
                  <a16:creationId xmlns:a16="http://schemas.microsoft.com/office/drawing/2014/main" id="{41F0E102-AEF7-DB22-D4BF-0F112ABF5ACC}"/>
                </a:ext>
              </a:extLst>
            </p:cNvPr>
            <p:cNvSpPr>
              <a:spLocks noChangeArrowheads="1"/>
            </p:cNvSpPr>
            <p:nvPr/>
          </p:nvSpPr>
          <p:spPr bwMode="auto">
            <a:xfrm>
              <a:off x="4386" y="1310"/>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56" name="Rectangle 24">
              <a:extLst>
                <a:ext uri="{FF2B5EF4-FFF2-40B4-BE49-F238E27FC236}">
                  <a16:creationId xmlns:a16="http://schemas.microsoft.com/office/drawing/2014/main" id="{4DA77A7B-2B2B-51BC-E112-5FB6C7A0B890}"/>
                </a:ext>
              </a:extLst>
            </p:cNvPr>
            <p:cNvSpPr>
              <a:spLocks noChangeArrowheads="1"/>
            </p:cNvSpPr>
            <p:nvPr/>
          </p:nvSpPr>
          <p:spPr bwMode="auto">
            <a:xfrm>
              <a:off x="4446" y="1310"/>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57" name="Rectangle 25">
              <a:extLst>
                <a:ext uri="{FF2B5EF4-FFF2-40B4-BE49-F238E27FC236}">
                  <a16:creationId xmlns:a16="http://schemas.microsoft.com/office/drawing/2014/main" id="{F23918DA-AFE2-B598-263E-5B3842E0295C}"/>
                </a:ext>
              </a:extLst>
            </p:cNvPr>
            <p:cNvSpPr>
              <a:spLocks noChangeArrowheads="1"/>
            </p:cNvSpPr>
            <p:nvPr/>
          </p:nvSpPr>
          <p:spPr bwMode="auto">
            <a:xfrm>
              <a:off x="4514" y="1310"/>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58" name="Rectangle 26">
              <a:extLst>
                <a:ext uri="{FF2B5EF4-FFF2-40B4-BE49-F238E27FC236}">
                  <a16:creationId xmlns:a16="http://schemas.microsoft.com/office/drawing/2014/main" id="{E64BB2FD-CD49-35FB-83B8-4A2379378A4C}"/>
                </a:ext>
              </a:extLst>
            </p:cNvPr>
            <p:cNvSpPr>
              <a:spLocks noChangeArrowheads="1"/>
            </p:cNvSpPr>
            <p:nvPr/>
          </p:nvSpPr>
          <p:spPr bwMode="auto">
            <a:xfrm>
              <a:off x="5007" y="1310"/>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59" name="Rectangle 27">
              <a:extLst>
                <a:ext uri="{FF2B5EF4-FFF2-40B4-BE49-F238E27FC236}">
                  <a16:creationId xmlns:a16="http://schemas.microsoft.com/office/drawing/2014/main" id="{B4108FE8-73B4-1AAB-EF35-E304A39F8C40}"/>
                </a:ext>
              </a:extLst>
            </p:cNvPr>
            <p:cNvSpPr>
              <a:spLocks noChangeArrowheads="1"/>
            </p:cNvSpPr>
            <p:nvPr/>
          </p:nvSpPr>
          <p:spPr bwMode="auto">
            <a:xfrm>
              <a:off x="4190" y="1310"/>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60" name="Rectangle 28">
              <a:extLst>
                <a:ext uri="{FF2B5EF4-FFF2-40B4-BE49-F238E27FC236}">
                  <a16:creationId xmlns:a16="http://schemas.microsoft.com/office/drawing/2014/main" id="{990BA611-03E6-5189-488C-72F5837BEAE0}"/>
                </a:ext>
              </a:extLst>
            </p:cNvPr>
            <p:cNvSpPr>
              <a:spLocks noChangeArrowheads="1"/>
            </p:cNvSpPr>
            <p:nvPr/>
          </p:nvSpPr>
          <p:spPr bwMode="auto">
            <a:xfrm>
              <a:off x="4550" y="1310"/>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61" name="Rectangle 29">
              <a:extLst>
                <a:ext uri="{FF2B5EF4-FFF2-40B4-BE49-F238E27FC236}">
                  <a16:creationId xmlns:a16="http://schemas.microsoft.com/office/drawing/2014/main" id="{EBA3CD3A-7042-4D39-8938-E0BF49A3BFDB}"/>
                </a:ext>
              </a:extLst>
            </p:cNvPr>
            <p:cNvSpPr>
              <a:spLocks noChangeArrowheads="1"/>
            </p:cNvSpPr>
            <p:nvPr/>
          </p:nvSpPr>
          <p:spPr bwMode="auto">
            <a:xfrm>
              <a:off x="4584" y="1310"/>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62" name="Rectangle 30">
              <a:extLst>
                <a:ext uri="{FF2B5EF4-FFF2-40B4-BE49-F238E27FC236}">
                  <a16:creationId xmlns:a16="http://schemas.microsoft.com/office/drawing/2014/main" id="{A60F52B4-0424-1667-9248-DEF4DE81DFC0}"/>
                </a:ext>
              </a:extLst>
            </p:cNvPr>
            <p:cNvSpPr>
              <a:spLocks noChangeArrowheads="1"/>
            </p:cNvSpPr>
            <p:nvPr/>
          </p:nvSpPr>
          <p:spPr bwMode="auto">
            <a:xfrm>
              <a:off x="4680" y="1310"/>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63" name="Rectangle 31">
              <a:extLst>
                <a:ext uri="{FF2B5EF4-FFF2-40B4-BE49-F238E27FC236}">
                  <a16:creationId xmlns:a16="http://schemas.microsoft.com/office/drawing/2014/main" id="{C5FF9DA5-4902-DE40-8953-1286147C8CCB}"/>
                </a:ext>
              </a:extLst>
            </p:cNvPr>
            <p:cNvSpPr>
              <a:spLocks noChangeArrowheads="1"/>
            </p:cNvSpPr>
            <p:nvPr/>
          </p:nvSpPr>
          <p:spPr bwMode="auto">
            <a:xfrm>
              <a:off x="4776" y="1310"/>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64" name="Rectangle 32">
              <a:extLst>
                <a:ext uri="{FF2B5EF4-FFF2-40B4-BE49-F238E27FC236}">
                  <a16:creationId xmlns:a16="http://schemas.microsoft.com/office/drawing/2014/main" id="{918785E7-354A-D071-844E-EC4C71D205B6}"/>
                </a:ext>
              </a:extLst>
            </p:cNvPr>
            <p:cNvSpPr>
              <a:spLocks noChangeArrowheads="1"/>
            </p:cNvSpPr>
            <p:nvPr/>
          </p:nvSpPr>
          <p:spPr bwMode="auto">
            <a:xfrm>
              <a:off x="4816" y="1310"/>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837665" name="Group 33">
            <a:extLst>
              <a:ext uri="{FF2B5EF4-FFF2-40B4-BE49-F238E27FC236}">
                <a16:creationId xmlns:a16="http://schemas.microsoft.com/office/drawing/2014/main" id="{173B689F-3067-182D-B8E1-B1A7FA18AA07}"/>
              </a:ext>
            </a:extLst>
          </p:cNvPr>
          <p:cNvGrpSpPr>
            <a:grpSpLocks/>
          </p:cNvGrpSpPr>
          <p:nvPr/>
        </p:nvGrpSpPr>
        <p:grpSpPr bwMode="auto">
          <a:xfrm>
            <a:off x="2606675" y="2992438"/>
            <a:ext cx="609600" cy="247650"/>
            <a:chOff x="1642" y="1308"/>
            <a:chExt cx="384" cy="156"/>
          </a:xfrm>
        </p:grpSpPr>
        <p:sp>
          <p:nvSpPr>
            <p:cNvPr id="837666" name="Line 34">
              <a:extLst>
                <a:ext uri="{FF2B5EF4-FFF2-40B4-BE49-F238E27FC236}">
                  <a16:creationId xmlns:a16="http://schemas.microsoft.com/office/drawing/2014/main" id="{C146F079-4BEA-93AD-025D-C94CDCB1BF56}"/>
                </a:ext>
              </a:extLst>
            </p:cNvPr>
            <p:cNvSpPr>
              <a:spLocks noChangeShapeType="1"/>
            </p:cNvSpPr>
            <p:nvPr/>
          </p:nvSpPr>
          <p:spPr bwMode="auto">
            <a:xfrm>
              <a:off x="1656" y="1394"/>
              <a:ext cx="37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667" name="Rectangle 35">
              <a:extLst>
                <a:ext uri="{FF2B5EF4-FFF2-40B4-BE49-F238E27FC236}">
                  <a16:creationId xmlns:a16="http://schemas.microsoft.com/office/drawing/2014/main" id="{8CA41868-FA60-566F-54C1-DA47A2787AE0}"/>
                </a:ext>
              </a:extLst>
            </p:cNvPr>
            <p:cNvSpPr>
              <a:spLocks noChangeArrowheads="1"/>
            </p:cNvSpPr>
            <p:nvPr/>
          </p:nvSpPr>
          <p:spPr bwMode="auto">
            <a:xfrm>
              <a:off x="1642" y="1308"/>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68" name="Rectangle 36">
              <a:extLst>
                <a:ext uri="{FF2B5EF4-FFF2-40B4-BE49-F238E27FC236}">
                  <a16:creationId xmlns:a16="http://schemas.microsoft.com/office/drawing/2014/main" id="{8F73D460-84C7-BA56-14EE-AA19983790FA}"/>
                </a:ext>
              </a:extLst>
            </p:cNvPr>
            <p:cNvSpPr>
              <a:spLocks noChangeArrowheads="1"/>
            </p:cNvSpPr>
            <p:nvPr/>
          </p:nvSpPr>
          <p:spPr bwMode="auto">
            <a:xfrm>
              <a:off x="1906" y="1308"/>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69" name="Rectangle 37">
              <a:extLst>
                <a:ext uri="{FF2B5EF4-FFF2-40B4-BE49-F238E27FC236}">
                  <a16:creationId xmlns:a16="http://schemas.microsoft.com/office/drawing/2014/main" id="{3EC54771-47A1-50B9-0BE6-472051562F75}"/>
                </a:ext>
              </a:extLst>
            </p:cNvPr>
            <p:cNvSpPr>
              <a:spLocks noChangeArrowheads="1"/>
            </p:cNvSpPr>
            <p:nvPr/>
          </p:nvSpPr>
          <p:spPr bwMode="auto">
            <a:xfrm>
              <a:off x="1966" y="1308"/>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70" name="Rectangle 38">
              <a:extLst>
                <a:ext uri="{FF2B5EF4-FFF2-40B4-BE49-F238E27FC236}">
                  <a16:creationId xmlns:a16="http://schemas.microsoft.com/office/drawing/2014/main" id="{BB353B83-13A9-BAD6-1587-ACDCE9505E30}"/>
                </a:ext>
              </a:extLst>
            </p:cNvPr>
            <p:cNvSpPr>
              <a:spLocks noChangeArrowheads="1"/>
            </p:cNvSpPr>
            <p:nvPr/>
          </p:nvSpPr>
          <p:spPr bwMode="auto">
            <a:xfrm>
              <a:off x="1710" y="1308"/>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837671" name="Group 39">
            <a:extLst>
              <a:ext uri="{FF2B5EF4-FFF2-40B4-BE49-F238E27FC236}">
                <a16:creationId xmlns:a16="http://schemas.microsoft.com/office/drawing/2014/main" id="{826038D8-3B9A-1FE4-E58F-6193830B831E}"/>
              </a:ext>
            </a:extLst>
          </p:cNvPr>
          <p:cNvGrpSpPr>
            <a:grpSpLocks/>
          </p:cNvGrpSpPr>
          <p:nvPr/>
        </p:nvGrpSpPr>
        <p:grpSpPr bwMode="auto">
          <a:xfrm>
            <a:off x="3752850" y="2992438"/>
            <a:ext cx="123825" cy="247650"/>
            <a:chOff x="2364" y="1308"/>
            <a:chExt cx="78" cy="156"/>
          </a:xfrm>
        </p:grpSpPr>
        <p:sp>
          <p:nvSpPr>
            <p:cNvPr id="837672" name="Line 40">
              <a:extLst>
                <a:ext uri="{FF2B5EF4-FFF2-40B4-BE49-F238E27FC236}">
                  <a16:creationId xmlns:a16="http://schemas.microsoft.com/office/drawing/2014/main" id="{D825A494-DDB4-7DCB-5FAD-106F527CF919}"/>
                </a:ext>
              </a:extLst>
            </p:cNvPr>
            <p:cNvSpPr>
              <a:spLocks noChangeShapeType="1"/>
            </p:cNvSpPr>
            <p:nvPr/>
          </p:nvSpPr>
          <p:spPr bwMode="auto">
            <a:xfrm>
              <a:off x="2391" y="1394"/>
              <a:ext cx="5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673" name="Rectangle 41">
              <a:extLst>
                <a:ext uri="{FF2B5EF4-FFF2-40B4-BE49-F238E27FC236}">
                  <a16:creationId xmlns:a16="http://schemas.microsoft.com/office/drawing/2014/main" id="{FF9794A7-CC86-BF9E-5C66-DA961EDED8AB}"/>
                </a:ext>
              </a:extLst>
            </p:cNvPr>
            <p:cNvSpPr>
              <a:spLocks noChangeArrowheads="1"/>
            </p:cNvSpPr>
            <p:nvPr/>
          </p:nvSpPr>
          <p:spPr bwMode="auto">
            <a:xfrm>
              <a:off x="2364" y="1308"/>
              <a:ext cx="27" cy="15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837674" name="Line 42">
            <a:extLst>
              <a:ext uri="{FF2B5EF4-FFF2-40B4-BE49-F238E27FC236}">
                <a16:creationId xmlns:a16="http://schemas.microsoft.com/office/drawing/2014/main" id="{50C54BEF-1583-435E-590B-9386C53770AC}"/>
              </a:ext>
            </a:extLst>
          </p:cNvPr>
          <p:cNvSpPr>
            <a:spLocks noChangeShapeType="1"/>
          </p:cNvSpPr>
          <p:nvPr/>
        </p:nvSpPr>
        <p:spPr bwMode="auto">
          <a:xfrm>
            <a:off x="2060575" y="2420938"/>
            <a:ext cx="2286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675" name="Rectangle 43">
            <a:extLst>
              <a:ext uri="{FF2B5EF4-FFF2-40B4-BE49-F238E27FC236}">
                <a16:creationId xmlns:a16="http://schemas.microsoft.com/office/drawing/2014/main" id="{432AE0B4-004C-92A2-3032-119041CF9DB5}"/>
              </a:ext>
            </a:extLst>
          </p:cNvPr>
          <p:cNvSpPr>
            <a:spLocks noChangeArrowheads="1"/>
          </p:cNvSpPr>
          <p:nvPr/>
        </p:nvSpPr>
        <p:spPr bwMode="auto">
          <a:xfrm>
            <a:off x="2165350" y="2284413"/>
            <a:ext cx="42863" cy="24765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76" name="Rectangle 44">
            <a:extLst>
              <a:ext uri="{FF2B5EF4-FFF2-40B4-BE49-F238E27FC236}">
                <a16:creationId xmlns:a16="http://schemas.microsoft.com/office/drawing/2014/main" id="{B65AEB0C-CF95-314A-3792-7D4EF263AF2C}"/>
              </a:ext>
            </a:extLst>
          </p:cNvPr>
          <p:cNvSpPr>
            <a:spLocks noChangeArrowheads="1"/>
          </p:cNvSpPr>
          <p:nvPr/>
        </p:nvSpPr>
        <p:spPr bwMode="auto">
          <a:xfrm>
            <a:off x="2257425" y="2284413"/>
            <a:ext cx="42863" cy="24765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77" name="Text Box 45">
            <a:extLst>
              <a:ext uri="{FF2B5EF4-FFF2-40B4-BE49-F238E27FC236}">
                <a16:creationId xmlns:a16="http://schemas.microsoft.com/office/drawing/2014/main" id="{14F33D77-F01C-4C6A-2DBA-75A4C697B1F7}"/>
              </a:ext>
            </a:extLst>
          </p:cNvPr>
          <p:cNvSpPr txBox="1">
            <a:spLocks noChangeArrowheads="1"/>
          </p:cNvSpPr>
          <p:nvPr/>
        </p:nvSpPr>
        <p:spPr bwMode="auto">
          <a:xfrm>
            <a:off x="225425" y="2225675"/>
            <a:ext cx="9207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t-EE" altLang="en-US" sz="1200" b="1" baseline="0">
                <a:solidFill>
                  <a:srgbClr val="0C479D"/>
                </a:solidFill>
                <a:latin typeface="Arial Narrow" panose="020B0604020202020204" pitchFamily="34" charset="0"/>
              </a:rPr>
              <a:t>Sense genes</a:t>
            </a:r>
            <a:endParaRPr lang="en-GB" altLang="en-US" sz="1200" b="1" baseline="0">
              <a:solidFill>
                <a:srgbClr val="0C479D"/>
              </a:solidFill>
              <a:latin typeface="Arial Narrow" panose="020B0604020202020204" pitchFamily="34" charset="0"/>
            </a:endParaRPr>
          </a:p>
        </p:txBody>
      </p:sp>
      <p:sp>
        <p:nvSpPr>
          <p:cNvPr id="837678" name="Text Box 46">
            <a:extLst>
              <a:ext uri="{FF2B5EF4-FFF2-40B4-BE49-F238E27FC236}">
                <a16:creationId xmlns:a16="http://schemas.microsoft.com/office/drawing/2014/main" id="{439DD952-4153-2847-C407-AB47A4FA1727}"/>
              </a:ext>
            </a:extLst>
          </p:cNvPr>
          <p:cNvSpPr txBox="1">
            <a:spLocks noChangeArrowheads="1"/>
          </p:cNvSpPr>
          <p:nvPr/>
        </p:nvSpPr>
        <p:spPr bwMode="auto">
          <a:xfrm>
            <a:off x="217488" y="3079750"/>
            <a:ext cx="11366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t-EE" altLang="en-US" sz="1200" b="1" baseline="0">
                <a:solidFill>
                  <a:srgbClr val="0C479D"/>
                </a:solidFill>
                <a:latin typeface="Arial Narrow" panose="020B0604020202020204" pitchFamily="34" charset="0"/>
              </a:rPr>
              <a:t>Antisense genes</a:t>
            </a:r>
            <a:endParaRPr lang="en-GB" altLang="en-US" sz="1200" b="1" baseline="0">
              <a:solidFill>
                <a:srgbClr val="0C479D"/>
              </a:solidFill>
              <a:latin typeface="Arial Narrow" panose="020B0604020202020204" pitchFamily="34" charset="0"/>
            </a:endParaRPr>
          </a:p>
        </p:txBody>
      </p:sp>
      <p:sp>
        <p:nvSpPr>
          <p:cNvPr id="837679" name="Text Box 47">
            <a:extLst>
              <a:ext uri="{FF2B5EF4-FFF2-40B4-BE49-F238E27FC236}">
                <a16:creationId xmlns:a16="http://schemas.microsoft.com/office/drawing/2014/main" id="{73614C28-0BC5-E9D4-B11E-B46F73CEB4A8}"/>
              </a:ext>
            </a:extLst>
          </p:cNvPr>
          <p:cNvSpPr txBox="1">
            <a:spLocks noChangeArrowheads="1"/>
          </p:cNvSpPr>
          <p:nvPr/>
        </p:nvSpPr>
        <p:spPr bwMode="auto">
          <a:xfrm>
            <a:off x="4343400" y="1828800"/>
            <a:ext cx="86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t-EE" altLang="en-US" baseline="0">
                <a:solidFill>
                  <a:srgbClr val="0C479D"/>
                </a:solidFill>
              </a:rPr>
              <a:t>200 kb</a:t>
            </a:r>
            <a:endParaRPr lang="en-GB" altLang="en-US" baseline="0">
              <a:solidFill>
                <a:srgbClr val="0C479D"/>
              </a:solidFill>
            </a:endParaRPr>
          </a:p>
        </p:txBody>
      </p:sp>
      <p:grpSp>
        <p:nvGrpSpPr>
          <p:cNvPr id="837680" name="Group 48">
            <a:extLst>
              <a:ext uri="{FF2B5EF4-FFF2-40B4-BE49-F238E27FC236}">
                <a16:creationId xmlns:a16="http://schemas.microsoft.com/office/drawing/2014/main" id="{24A1DD15-D40A-99A3-EFB8-1BA186AC93EF}"/>
              </a:ext>
            </a:extLst>
          </p:cNvPr>
          <p:cNvGrpSpPr>
            <a:grpSpLocks/>
          </p:cNvGrpSpPr>
          <p:nvPr/>
        </p:nvGrpSpPr>
        <p:grpSpPr bwMode="auto">
          <a:xfrm>
            <a:off x="5334000" y="1928813"/>
            <a:ext cx="3505200" cy="190500"/>
            <a:chOff x="3360" y="984"/>
            <a:chExt cx="2208" cy="120"/>
          </a:xfrm>
        </p:grpSpPr>
        <p:sp>
          <p:nvSpPr>
            <p:cNvPr id="837681" name="Line 49">
              <a:extLst>
                <a:ext uri="{FF2B5EF4-FFF2-40B4-BE49-F238E27FC236}">
                  <a16:creationId xmlns:a16="http://schemas.microsoft.com/office/drawing/2014/main" id="{B8BD027B-5056-8744-4C07-9524BF30089B}"/>
                </a:ext>
              </a:extLst>
            </p:cNvPr>
            <p:cNvSpPr>
              <a:spLocks noChangeShapeType="1"/>
            </p:cNvSpPr>
            <p:nvPr/>
          </p:nvSpPr>
          <p:spPr bwMode="auto">
            <a:xfrm flipV="1">
              <a:off x="3360" y="1056"/>
              <a:ext cx="2208" cy="0"/>
            </a:xfrm>
            <a:prstGeom prst="line">
              <a:avLst/>
            </a:prstGeom>
            <a:noFill/>
            <a:ln w="19050">
              <a:solidFill>
                <a:srgbClr val="0D479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682" name="Line 50">
              <a:extLst>
                <a:ext uri="{FF2B5EF4-FFF2-40B4-BE49-F238E27FC236}">
                  <a16:creationId xmlns:a16="http://schemas.microsoft.com/office/drawing/2014/main" id="{EFB3D53E-752F-0026-8BC3-C270936ACBCC}"/>
                </a:ext>
              </a:extLst>
            </p:cNvPr>
            <p:cNvSpPr>
              <a:spLocks noChangeShapeType="1"/>
            </p:cNvSpPr>
            <p:nvPr/>
          </p:nvSpPr>
          <p:spPr bwMode="auto">
            <a:xfrm>
              <a:off x="5568" y="984"/>
              <a:ext cx="0" cy="120"/>
            </a:xfrm>
            <a:prstGeom prst="line">
              <a:avLst/>
            </a:prstGeom>
            <a:noFill/>
            <a:ln w="19050">
              <a:solidFill>
                <a:srgbClr val="0D479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37683" name="Group 51">
            <a:extLst>
              <a:ext uri="{FF2B5EF4-FFF2-40B4-BE49-F238E27FC236}">
                <a16:creationId xmlns:a16="http://schemas.microsoft.com/office/drawing/2014/main" id="{2E809293-E577-0170-03E5-1F16D3FEE4FF}"/>
              </a:ext>
            </a:extLst>
          </p:cNvPr>
          <p:cNvGrpSpPr>
            <a:grpSpLocks/>
          </p:cNvGrpSpPr>
          <p:nvPr/>
        </p:nvGrpSpPr>
        <p:grpSpPr bwMode="auto">
          <a:xfrm>
            <a:off x="1279525" y="1928813"/>
            <a:ext cx="2987675" cy="190500"/>
            <a:chOff x="806" y="984"/>
            <a:chExt cx="1882" cy="120"/>
          </a:xfrm>
        </p:grpSpPr>
        <p:sp>
          <p:nvSpPr>
            <p:cNvPr id="837684" name="Line 52">
              <a:extLst>
                <a:ext uri="{FF2B5EF4-FFF2-40B4-BE49-F238E27FC236}">
                  <a16:creationId xmlns:a16="http://schemas.microsoft.com/office/drawing/2014/main" id="{5C96B6E5-6B15-C8EA-F48E-EDA2C09768A1}"/>
                </a:ext>
              </a:extLst>
            </p:cNvPr>
            <p:cNvSpPr>
              <a:spLocks noChangeShapeType="1"/>
            </p:cNvSpPr>
            <p:nvPr/>
          </p:nvSpPr>
          <p:spPr bwMode="auto">
            <a:xfrm flipV="1">
              <a:off x="816" y="1056"/>
              <a:ext cx="1872" cy="0"/>
            </a:xfrm>
            <a:prstGeom prst="line">
              <a:avLst/>
            </a:prstGeom>
            <a:noFill/>
            <a:ln w="19050">
              <a:solidFill>
                <a:srgbClr val="0D479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685" name="Line 53">
              <a:extLst>
                <a:ext uri="{FF2B5EF4-FFF2-40B4-BE49-F238E27FC236}">
                  <a16:creationId xmlns:a16="http://schemas.microsoft.com/office/drawing/2014/main" id="{9B3154EF-C7D7-203D-6DE0-3925CC97BDCE}"/>
                </a:ext>
              </a:extLst>
            </p:cNvPr>
            <p:cNvSpPr>
              <a:spLocks noChangeShapeType="1"/>
            </p:cNvSpPr>
            <p:nvPr/>
          </p:nvSpPr>
          <p:spPr bwMode="auto">
            <a:xfrm>
              <a:off x="806" y="984"/>
              <a:ext cx="0" cy="120"/>
            </a:xfrm>
            <a:prstGeom prst="line">
              <a:avLst/>
            </a:prstGeom>
            <a:noFill/>
            <a:ln w="19050">
              <a:solidFill>
                <a:srgbClr val="0D479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37686" name="Rectangle 54">
            <a:extLst>
              <a:ext uri="{FF2B5EF4-FFF2-40B4-BE49-F238E27FC236}">
                <a16:creationId xmlns:a16="http://schemas.microsoft.com/office/drawing/2014/main" id="{280E5C09-FDBE-9B27-167E-6A413D0AFDF5}"/>
              </a:ext>
            </a:extLst>
          </p:cNvPr>
          <p:cNvSpPr>
            <a:spLocks noChangeArrowheads="1"/>
          </p:cNvSpPr>
          <p:nvPr/>
        </p:nvSpPr>
        <p:spPr bwMode="auto">
          <a:xfrm>
            <a:off x="1263650" y="4649788"/>
            <a:ext cx="1022350" cy="228600"/>
          </a:xfrm>
          <a:prstGeom prst="rect">
            <a:avLst/>
          </a:prstGeom>
          <a:gradFill rotWithShape="0">
            <a:gsLst>
              <a:gs pos="0">
                <a:schemeClr val="folHlink">
                  <a:gamma/>
                  <a:shade val="27451"/>
                  <a:invGamma/>
                </a:schemeClr>
              </a:gs>
              <a:gs pos="50000">
                <a:schemeClr val="folHlink"/>
              </a:gs>
              <a:gs pos="100000">
                <a:schemeClr val="folHlink">
                  <a:gamma/>
                  <a:shade val="27451"/>
                  <a:invGamma/>
                </a:scheme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87" name="Rectangle 55">
            <a:extLst>
              <a:ext uri="{FF2B5EF4-FFF2-40B4-BE49-F238E27FC236}">
                <a16:creationId xmlns:a16="http://schemas.microsoft.com/office/drawing/2014/main" id="{BDC2606E-664E-3CE5-33D6-B3B7CA8161CB}"/>
              </a:ext>
            </a:extLst>
          </p:cNvPr>
          <p:cNvSpPr>
            <a:spLocks noChangeArrowheads="1"/>
          </p:cNvSpPr>
          <p:nvPr/>
        </p:nvSpPr>
        <p:spPr bwMode="auto">
          <a:xfrm>
            <a:off x="2819400" y="4268788"/>
            <a:ext cx="1371600" cy="228600"/>
          </a:xfrm>
          <a:prstGeom prst="rect">
            <a:avLst/>
          </a:prstGeom>
          <a:gradFill rotWithShape="0">
            <a:gsLst>
              <a:gs pos="0">
                <a:srgbClr val="339933">
                  <a:gamma/>
                  <a:shade val="27451"/>
                  <a:invGamma/>
                </a:srgbClr>
              </a:gs>
              <a:gs pos="50000">
                <a:srgbClr val="339933"/>
              </a:gs>
              <a:gs pos="100000">
                <a:srgbClr val="339933">
                  <a:gamma/>
                  <a:shade val="27451"/>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88" name="Rectangle 56">
            <a:extLst>
              <a:ext uri="{FF2B5EF4-FFF2-40B4-BE49-F238E27FC236}">
                <a16:creationId xmlns:a16="http://schemas.microsoft.com/office/drawing/2014/main" id="{6C682EAB-483A-EC69-6952-EAFD5217A5A8}"/>
              </a:ext>
            </a:extLst>
          </p:cNvPr>
          <p:cNvSpPr>
            <a:spLocks noChangeArrowheads="1"/>
          </p:cNvSpPr>
          <p:nvPr/>
        </p:nvSpPr>
        <p:spPr bwMode="auto">
          <a:xfrm>
            <a:off x="4495800" y="4268788"/>
            <a:ext cx="1905000" cy="228600"/>
          </a:xfrm>
          <a:prstGeom prst="rect">
            <a:avLst/>
          </a:prstGeom>
          <a:gradFill rotWithShape="0">
            <a:gsLst>
              <a:gs pos="0">
                <a:srgbClr val="339933">
                  <a:gamma/>
                  <a:shade val="27451"/>
                  <a:invGamma/>
                </a:srgbClr>
              </a:gs>
              <a:gs pos="50000">
                <a:srgbClr val="339933"/>
              </a:gs>
              <a:gs pos="100000">
                <a:srgbClr val="339933">
                  <a:gamma/>
                  <a:shade val="27451"/>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89" name="Rectangle 57">
            <a:extLst>
              <a:ext uri="{FF2B5EF4-FFF2-40B4-BE49-F238E27FC236}">
                <a16:creationId xmlns:a16="http://schemas.microsoft.com/office/drawing/2014/main" id="{17333F61-F361-DDD7-E9A7-2FC0EBCE76A2}"/>
              </a:ext>
            </a:extLst>
          </p:cNvPr>
          <p:cNvSpPr>
            <a:spLocks noChangeArrowheads="1"/>
          </p:cNvSpPr>
          <p:nvPr/>
        </p:nvSpPr>
        <p:spPr bwMode="auto">
          <a:xfrm>
            <a:off x="2819400" y="4649788"/>
            <a:ext cx="1371600" cy="228600"/>
          </a:xfrm>
          <a:prstGeom prst="rect">
            <a:avLst/>
          </a:prstGeom>
          <a:gradFill rotWithShape="0">
            <a:gsLst>
              <a:gs pos="0">
                <a:schemeClr val="folHlink">
                  <a:gamma/>
                  <a:shade val="27451"/>
                  <a:invGamma/>
                </a:schemeClr>
              </a:gs>
              <a:gs pos="50000">
                <a:schemeClr val="folHlink"/>
              </a:gs>
              <a:gs pos="100000">
                <a:schemeClr val="folHlink">
                  <a:gamma/>
                  <a:shade val="27451"/>
                  <a:invGamma/>
                </a:scheme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90" name="Rectangle 58">
            <a:extLst>
              <a:ext uri="{FF2B5EF4-FFF2-40B4-BE49-F238E27FC236}">
                <a16:creationId xmlns:a16="http://schemas.microsoft.com/office/drawing/2014/main" id="{C6E57C38-1015-4FC0-AE01-ACC3833E4002}"/>
              </a:ext>
            </a:extLst>
          </p:cNvPr>
          <p:cNvSpPr>
            <a:spLocks noChangeArrowheads="1"/>
          </p:cNvSpPr>
          <p:nvPr/>
        </p:nvSpPr>
        <p:spPr bwMode="auto">
          <a:xfrm>
            <a:off x="4495800" y="4649788"/>
            <a:ext cx="1905000" cy="228600"/>
          </a:xfrm>
          <a:prstGeom prst="rect">
            <a:avLst/>
          </a:prstGeom>
          <a:gradFill rotWithShape="0">
            <a:gsLst>
              <a:gs pos="0">
                <a:schemeClr val="folHlink">
                  <a:gamma/>
                  <a:shade val="27451"/>
                  <a:invGamma/>
                </a:schemeClr>
              </a:gs>
              <a:gs pos="50000">
                <a:schemeClr val="folHlink"/>
              </a:gs>
              <a:gs pos="100000">
                <a:schemeClr val="folHlink">
                  <a:gamma/>
                  <a:shade val="27451"/>
                  <a:invGamma/>
                </a:scheme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91" name="Rectangle 59">
            <a:extLst>
              <a:ext uri="{FF2B5EF4-FFF2-40B4-BE49-F238E27FC236}">
                <a16:creationId xmlns:a16="http://schemas.microsoft.com/office/drawing/2014/main" id="{30B15639-DCC5-AE9F-A161-261741D386E3}"/>
              </a:ext>
            </a:extLst>
          </p:cNvPr>
          <p:cNvSpPr>
            <a:spLocks noChangeArrowheads="1"/>
          </p:cNvSpPr>
          <p:nvPr/>
        </p:nvSpPr>
        <p:spPr bwMode="auto">
          <a:xfrm>
            <a:off x="4495800" y="5030788"/>
            <a:ext cx="1905000" cy="228600"/>
          </a:xfrm>
          <a:prstGeom prst="rect">
            <a:avLst/>
          </a:prstGeom>
          <a:gradFill rotWithShape="0">
            <a:gsLst>
              <a:gs pos="0">
                <a:srgbClr val="CCFFCC">
                  <a:gamma/>
                  <a:shade val="27451"/>
                  <a:invGamma/>
                </a:srgbClr>
              </a:gs>
              <a:gs pos="50000">
                <a:srgbClr val="CCFFCC"/>
              </a:gs>
              <a:gs pos="100000">
                <a:srgbClr val="CCFFCC">
                  <a:gamma/>
                  <a:shade val="27451"/>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92" name="Rectangle 60">
            <a:extLst>
              <a:ext uri="{FF2B5EF4-FFF2-40B4-BE49-F238E27FC236}">
                <a16:creationId xmlns:a16="http://schemas.microsoft.com/office/drawing/2014/main" id="{7F70946E-5E47-8BEA-207C-EED0A3922D8E}"/>
              </a:ext>
            </a:extLst>
          </p:cNvPr>
          <p:cNvSpPr>
            <a:spLocks noChangeArrowheads="1"/>
          </p:cNvSpPr>
          <p:nvPr/>
        </p:nvSpPr>
        <p:spPr bwMode="auto">
          <a:xfrm>
            <a:off x="1263650" y="4268788"/>
            <a:ext cx="1022350" cy="228600"/>
          </a:xfrm>
          <a:prstGeom prst="rect">
            <a:avLst/>
          </a:prstGeom>
          <a:gradFill rotWithShape="0">
            <a:gsLst>
              <a:gs pos="0">
                <a:srgbClr val="339933">
                  <a:gamma/>
                  <a:shade val="27451"/>
                  <a:invGamma/>
                </a:srgbClr>
              </a:gs>
              <a:gs pos="50000">
                <a:srgbClr val="339933"/>
              </a:gs>
              <a:gs pos="100000">
                <a:srgbClr val="339933">
                  <a:gamma/>
                  <a:shade val="27451"/>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93" name="Rectangle 61">
            <a:extLst>
              <a:ext uri="{FF2B5EF4-FFF2-40B4-BE49-F238E27FC236}">
                <a16:creationId xmlns:a16="http://schemas.microsoft.com/office/drawing/2014/main" id="{E5FEA071-C291-CBA1-8E95-8F1AE77FE92B}"/>
              </a:ext>
            </a:extLst>
          </p:cNvPr>
          <p:cNvSpPr>
            <a:spLocks noChangeArrowheads="1"/>
          </p:cNvSpPr>
          <p:nvPr/>
        </p:nvSpPr>
        <p:spPr bwMode="auto">
          <a:xfrm>
            <a:off x="1263650" y="5030788"/>
            <a:ext cx="1022350" cy="228600"/>
          </a:xfrm>
          <a:prstGeom prst="rect">
            <a:avLst/>
          </a:prstGeom>
          <a:gradFill rotWithShape="0">
            <a:gsLst>
              <a:gs pos="0">
                <a:srgbClr val="CCFFCC">
                  <a:gamma/>
                  <a:shade val="27451"/>
                  <a:invGamma/>
                </a:srgbClr>
              </a:gs>
              <a:gs pos="50000">
                <a:srgbClr val="CCFFCC"/>
              </a:gs>
              <a:gs pos="100000">
                <a:srgbClr val="CCFFCC">
                  <a:gamma/>
                  <a:shade val="27451"/>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94" name="Rectangle 62">
            <a:extLst>
              <a:ext uri="{FF2B5EF4-FFF2-40B4-BE49-F238E27FC236}">
                <a16:creationId xmlns:a16="http://schemas.microsoft.com/office/drawing/2014/main" id="{8D4008DD-329D-8052-E444-40136AE642BD}"/>
              </a:ext>
            </a:extLst>
          </p:cNvPr>
          <p:cNvSpPr>
            <a:spLocks noChangeArrowheads="1"/>
          </p:cNvSpPr>
          <p:nvPr/>
        </p:nvSpPr>
        <p:spPr bwMode="auto">
          <a:xfrm>
            <a:off x="1263650" y="5411788"/>
            <a:ext cx="1022350" cy="228600"/>
          </a:xfrm>
          <a:prstGeom prst="rect">
            <a:avLst/>
          </a:prstGeom>
          <a:gradFill rotWithShape="0">
            <a:gsLst>
              <a:gs pos="0">
                <a:srgbClr val="EAEAEA">
                  <a:gamma/>
                  <a:shade val="27451"/>
                  <a:invGamma/>
                </a:srgbClr>
              </a:gs>
              <a:gs pos="50000">
                <a:srgbClr val="EAEAEA"/>
              </a:gs>
              <a:gs pos="100000">
                <a:srgbClr val="EAEAEA">
                  <a:gamma/>
                  <a:shade val="27451"/>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95" name="Rectangle 63">
            <a:extLst>
              <a:ext uri="{FF2B5EF4-FFF2-40B4-BE49-F238E27FC236}">
                <a16:creationId xmlns:a16="http://schemas.microsoft.com/office/drawing/2014/main" id="{0ED1BF18-D492-1D43-B832-D07678331B48}"/>
              </a:ext>
            </a:extLst>
          </p:cNvPr>
          <p:cNvSpPr>
            <a:spLocks noChangeArrowheads="1"/>
          </p:cNvSpPr>
          <p:nvPr/>
        </p:nvSpPr>
        <p:spPr bwMode="auto">
          <a:xfrm>
            <a:off x="6858000" y="4268788"/>
            <a:ext cx="1905000" cy="228600"/>
          </a:xfrm>
          <a:prstGeom prst="rect">
            <a:avLst/>
          </a:prstGeom>
          <a:gradFill rotWithShape="0">
            <a:gsLst>
              <a:gs pos="0">
                <a:srgbClr val="339933">
                  <a:gamma/>
                  <a:shade val="27451"/>
                  <a:invGamma/>
                </a:srgbClr>
              </a:gs>
              <a:gs pos="50000">
                <a:srgbClr val="339933"/>
              </a:gs>
              <a:gs pos="100000">
                <a:srgbClr val="339933">
                  <a:gamma/>
                  <a:shade val="27451"/>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96" name="Rectangle 64">
            <a:extLst>
              <a:ext uri="{FF2B5EF4-FFF2-40B4-BE49-F238E27FC236}">
                <a16:creationId xmlns:a16="http://schemas.microsoft.com/office/drawing/2014/main" id="{3DDF4B5C-ED97-C466-A4B8-294329E0602E}"/>
              </a:ext>
            </a:extLst>
          </p:cNvPr>
          <p:cNvSpPr>
            <a:spLocks noChangeArrowheads="1"/>
          </p:cNvSpPr>
          <p:nvPr/>
        </p:nvSpPr>
        <p:spPr bwMode="auto">
          <a:xfrm>
            <a:off x="6858000" y="4649788"/>
            <a:ext cx="1905000" cy="228600"/>
          </a:xfrm>
          <a:prstGeom prst="rect">
            <a:avLst/>
          </a:prstGeom>
          <a:gradFill rotWithShape="0">
            <a:gsLst>
              <a:gs pos="0">
                <a:schemeClr val="folHlink">
                  <a:gamma/>
                  <a:shade val="27451"/>
                  <a:invGamma/>
                </a:schemeClr>
              </a:gs>
              <a:gs pos="50000">
                <a:schemeClr val="folHlink"/>
              </a:gs>
              <a:gs pos="100000">
                <a:schemeClr val="folHlink">
                  <a:gamma/>
                  <a:shade val="27451"/>
                  <a:invGamma/>
                </a:scheme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97" name="Rectangle 65">
            <a:extLst>
              <a:ext uri="{FF2B5EF4-FFF2-40B4-BE49-F238E27FC236}">
                <a16:creationId xmlns:a16="http://schemas.microsoft.com/office/drawing/2014/main" id="{A9C52A5F-1694-9D51-44C8-655802C396C9}"/>
              </a:ext>
            </a:extLst>
          </p:cNvPr>
          <p:cNvSpPr>
            <a:spLocks noChangeArrowheads="1"/>
          </p:cNvSpPr>
          <p:nvPr/>
        </p:nvSpPr>
        <p:spPr bwMode="auto">
          <a:xfrm>
            <a:off x="6858000" y="5030788"/>
            <a:ext cx="1905000" cy="228600"/>
          </a:xfrm>
          <a:prstGeom prst="rect">
            <a:avLst/>
          </a:prstGeom>
          <a:gradFill rotWithShape="0">
            <a:gsLst>
              <a:gs pos="0">
                <a:srgbClr val="CCFFCC">
                  <a:gamma/>
                  <a:shade val="27451"/>
                  <a:invGamma/>
                </a:srgbClr>
              </a:gs>
              <a:gs pos="50000">
                <a:srgbClr val="CCFFCC"/>
              </a:gs>
              <a:gs pos="100000">
                <a:srgbClr val="CCFFCC">
                  <a:gamma/>
                  <a:shade val="27451"/>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7698" name="Rectangle 66">
            <a:extLst>
              <a:ext uri="{FF2B5EF4-FFF2-40B4-BE49-F238E27FC236}">
                <a16:creationId xmlns:a16="http://schemas.microsoft.com/office/drawing/2014/main" id="{DD113A94-1E25-B550-5A4C-A7B0AB8C083B}"/>
              </a:ext>
            </a:extLst>
          </p:cNvPr>
          <p:cNvSpPr>
            <a:spLocks noChangeArrowheads="1"/>
          </p:cNvSpPr>
          <p:nvPr/>
        </p:nvSpPr>
        <p:spPr bwMode="auto">
          <a:xfrm>
            <a:off x="4495800" y="5411788"/>
            <a:ext cx="1905000" cy="228600"/>
          </a:xfrm>
          <a:prstGeom prst="rect">
            <a:avLst/>
          </a:prstGeom>
          <a:gradFill rotWithShape="0">
            <a:gsLst>
              <a:gs pos="0">
                <a:srgbClr val="EAEAEA">
                  <a:gamma/>
                  <a:shade val="27451"/>
                  <a:invGamma/>
                </a:srgbClr>
              </a:gs>
              <a:gs pos="50000">
                <a:srgbClr val="EAEAEA"/>
              </a:gs>
              <a:gs pos="100000">
                <a:srgbClr val="EAEAEA">
                  <a:gamma/>
                  <a:shade val="27451"/>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37699" name="Group 67">
            <a:extLst>
              <a:ext uri="{FF2B5EF4-FFF2-40B4-BE49-F238E27FC236}">
                <a16:creationId xmlns:a16="http://schemas.microsoft.com/office/drawing/2014/main" id="{1E1A524B-BCE6-FE64-B5B6-EFACF0D42D73}"/>
              </a:ext>
            </a:extLst>
          </p:cNvPr>
          <p:cNvGrpSpPr>
            <a:grpSpLocks/>
          </p:cNvGrpSpPr>
          <p:nvPr/>
        </p:nvGrpSpPr>
        <p:grpSpPr bwMode="auto">
          <a:xfrm>
            <a:off x="2286000" y="4344988"/>
            <a:ext cx="533400" cy="1219200"/>
            <a:chOff x="1440" y="2016"/>
            <a:chExt cx="336" cy="768"/>
          </a:xfrm>
        </p:grpSpPr>
        <p:sp>
          <p:nvSpPr>
            <p:cNvPr id="837700" name="Line 68">
              <a:extLst>
                <a:ext uri="{FF2B5EF4-FFF2-40B4-BE49-F238E27FC236}">
                  <a16:creationId xmlns:a16="http://schemas.microsoft.com/office/drawing/2014/main" id="{6D3BAE7C-868F-F967-0B25-69CC47355A9E}"/>
                </a:ext>
              </a:extLst>
            </p:cNvPr>
            <p:cNvSpPr>
              <a:spLocks noChangeShapeType="1"/>
            </p:cNvSpPr>
            <p:nvPr/>
          </p:nvSpPr>
          <p:spPr bwMode="auto">
            <a:xfrm>
              <a:off x="1440" y="2016"/>
              <a:ext cx="336" cy="2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01" name="Line 69">
              <a:extLst>
                <a:ext uri="{FF2B5EF4-FFF2-40B4-BE49-F238E27FC236}">
                  <a16:creationId xmlns:a16="http://schemas.microsoft.com/office/drawing/2014/main" id="{7A0C0744-6D4C-E2DA-BE70-E5512492D959}"/>
                </a:ext>
              </a:extLst>
            </p:cNvPr>
            <p:cNvSpPr>
              <a:spLocks noChangeShapeType="1"/>
            </p:cNvSpPr>
            <p:nvPr/>
          </p:nvSpPr>
          <p:spPr bwMode="auto">
            <a:xfrm flipV="1">
              <a:off x="1440" y="2016"/>
              <a:ext cx="336" cy="2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02" name="Line 70">
              <a:extLst>
                <a:ext uri="{FF2B5EF4-FFF2-40B4-BE49-F238E27FC236}">
                  <a16:creationId xmlns:a16="http://schemas.microsoft.com/office/drawing/2014/main" id="{89C5F45E-9F00-3D92-F088-8E562D71CD34}"/>
                </a:ext>
              </a:extLst>
            </p:cNvPr>
            <p:cNvSpPr>
              <a:spLocks noChangeShapeType="1"/>
            </p:cNvSpPr>
            <p:nvPr/>
          </p:nvSpPr>
          <p:spPr bwMode="auto">
            <a:xfrm flipV="1">
              <a:off x="1440" y="2016"/>
              <a:ext cx="336" cy="52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03" name="Line 71">
              <a:extLst>
                <a:ext uri="{FF2B5EF4-FFF2-40B4-BE49-F238E27FC236}">
                  <a16:creationId xmlns:a16="http://schemas.microsoft.com/office/drawing/2014/main" id="{54D3DE93-96CA-3A21-47E6-541DA17D5E5E}"/>
                </a:ext>
              </a:extLst>
            </p:cNvPr>
            <p:cNvSpPr>
              <a:spLocks noChangeShapeType="1"/>
            </p:cNvSpPr>
            <p:nvPr/>
          </p:nvSpPr>
          <p:spPr bwMode="auto">
            <a:xfrm flipV="1">
              <a:off x="1440" y="2016"/>
              <a:ext cx="336" cy="76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04" name="Line 72">
              <a:extLst>
                <a:ext uri="{FF2B5EF4-FFF2-40B4-BE49-F238E27FC236}">
                  <a16:creationId xmlns:a16="http://schemas.microsoft.com/office/drawing/2014/main" id="{3A223F81-2A0B-4155-6185-B807E945DF93}"/>
                </a:ext>
              </a:extLst>
            </p:cNvPr>
            <p:cNvSpPr>
              <a:spLocks noChangeShapeType="1"/>
            </p:cNvSpPr>
            <p:nvPr/>
          </p:nvSpPr>
          <p:spPr bwMode="auto">
            <a:xfrm>
              <a:off x="1440" y="2304"/>
              <a:ext cx="33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05" name="Line 73">
              <a:extLst>
                <a:ext uri="{FF2B5EF4-FFF2-40B4-BE49-F238E27FC236}">
                  <a16:creationId xmlns:a16="http://schemas.microsoft.com/office/drawing/2014/main" id="{A309BD7E-C2BB-55DF-046F-C077381EBE9E}"/>
                </a:ext>
              </a:extLst>
            </p:cNvPr>
            <p:cNvSpPr>
              <a:spLocks noChangeShapeType="1"/>
            </p:cNvSpPr>
            <p:nvPr/>
          </p:nvSpPr>
          <p:spPr bwMode="auto">
            <a:xfrm flipV="1">
              <a:off x="1440" y="2304"/>
              <a:ext cx="336" cy="24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06" name="Line 74">
              <a:extLst>
                <a:ext uri="{FF2B5EF4-FFF2-40B4-BE49-F238E27FC236}">
                  <a16:creationId xmlns:a16="http://schemas.microsoft.com/office/drawing/2014/main" id="{A830A25E-EC48-2D86-C73B-A780DD23CFCD}"/>
                </a:ext>
              </a:extLst>
            </p:cNvPr>
            <p:cNvSpPr>
              <a:spLocks noChangeShapeType="1"/>
            </p:cNvSpPr>
            <p:nvPr/>
          </p:nvSpPr>
          <p:spPr bwMode="auto">
            <a:xfrm flipV="1">
              <a:off x="1440" y="2304"/>
              <a:ext cx="336" cy="48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07" name="Line 75">
              <a:extLst>
                <a:ext uri="{FF2B5EF4-FFF2-40B4-BE49-F238E27FC236}">
                  <a16:creationId xmlns:a16="http://schemas.microsoft.com/office/drawing/2014/main" id="{845A0D0B-ADA7-4B68-1A85-F7A40788AB2C}"/>
                </a:ext>
              </a:extLst>
            </p:cNvPr>
            <p:cNvSpPr>
              <a:spLocks noChangeShapeType="1"/>
            </p:cNvSpPr>
            <p:nvPr/>
          </p:nvSpPr>
          <p:spPr bwMode="auto">
            <a:xfrm>
              <a:off x="1440" y="2016"/>
              <a:ext cx="33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37708" name="Group 76">
            <a:extLst>
              <a:ext uri="{FF2B5EF4-FFF2-40B4-BE49-F238E27FC236}">
                <a16:creationId xmlns:a16="http://schemas.microsoft.com/office/drawing/2014/main" id="{677C2933-9709-97DC-D321-8CF90EF75B93}"/>
              </a:ext>
            </a:extLst>
          </p:cNvPr>
          <p:cNvGrpSpPr>
            <a:grpSpLocks/>
          </p:cNvGrpSpPr>
          <p:nvPr/>
        </p:nvGrpSpPr>
        <p:grpSpPr bwMode="auto">
          <a:xfrm>
            <a:off x="4191000" y="4344988"/>
            <a:ext cx="304800" cy="1219200"/>
            <a:chOff x="2544" y="2016"/>
            <a:chExt cx="336" cy="768"/>
          </a:xfrm>
        </p:grpSpPr>
        <p:sp>
          <p:nvSpPr>
            <p:cNvPr id="837709" name="Line 77">
              <a:extLst>
                <a:ext uri="{FF2B5EF4-FFF2-40B4-BE49-F238E27FC236}">
                  <a16:creationId xmlns:a16="http://schemas.microsoft.com/office/drawing/2014/main" id="{95571D8C-DE2A-382C-3649-CAB456A99935}"/>
                </a:ext>
              </a:extLst>
            </p:cNvPr>
            <p:cNvSpPr>
              <a:spLocks noChangeShapeType="1"/>
            </p:cNvSpPr>
            <p:nvPr/>
          </p:nvSpPr>
          <p:spPr bwMode="auto">
            <a:xfrm flipH="1">
              <a:off x="2544" y="2016"/>
              <a:ext cx="336" cy="2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10" name="Line 78">
              <a:extLst>
                <a:ext uri="{FF2B5EF4-FFF2-40B4-BE49-F238E27FC236}">
                  <a16:creationId xmlns:a16="http://schemas.microsoft.com/office/drawing/2014/main" id="{FF509EFE-1A64-EAD8-B9E1-94C737FC69CA}"/>
                </a:ext>
              </a:extLst>
            </p:cNvPr>
            <p:cNvSpPr>
              <a:spLocks noChangeShapeType="1"/>
            </p:cNvSpPr>
            <p:nvPr/>
          </p:nvSpPr>
          <p:spPr bwMode="auto">
            <a:xfrm flipH="1" flipV="1">
              <a:off x="2564" y="2016"/>
              <a:ext cx="316" cy="2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11" name="Line 79">
              <a:extLst>
                <a:ext uri="{FF2B5EF4-FFF2-40B4-BE49-F238E27FC236}">
                  <a16:creationId xmlns:a16="http://schemas.microsoft.com/office/drawing/2014/main" id="{5B7E7A90-29F1-DB8C-BDB5-91A06F219D37}"/>
                </a:ext>
              </a:extLst>
            </p:cNvPr>
            <p:cNvSpPr>
              <a:spLocks noChangeShapeType="1"/>
            </p:cNvSpPr>
            <p:nvPr/>
          </p:nvSpPr>
          <p:spPr bwMode="auto">
            <a:xfrm flipH="1" flipV="1">
              <a:off x="2544" y="2016"/>
              <a:ext cx="336" cy="52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12" name="Line 80">
              <a:extLst>
                <a:ext uri="{FF2B5EF4-FFF2-40B4-BE49-F238E27FC236}">
                  <a16:creationId xmlns:a16="http://schemas.microsoft.com/office/drawing/2014/main" id="{927EBC51-F4E5-64CB-5A8F-1A4E5A66D630}"/>
                </a:ext>
              </a:extLst>
            </p:cNvPr>
            <p:cNvSpPr>
              <a:spLocks noChangeShapeType="1"/>
            </p:cNvSpPr>
            <p:nvPr/>
          </p:nvSpPr>
          <p:spPr bwMode="auto">
            <a:xfrm flipH="1" flipV="1">
              <a:off x="2544" y="2016"/>
              <a:ext cx="336" cy="76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13" name="Line 81">
              <a:extLst>
                <a:ext uri="{FF2B5EF4-FFF2-40B4-BE49-F238E27FC236}">
                  <a16:creationId xmlns:a16="http://schemas.microsoft.com/office/drawing/2014/main" id="{AE53C1E9-733D-CB09-4036-C9F151EBB560}"/>
                </a:ext>
              </a:extLst>
            </p:cNvPr>
            <p:cNvSpPr>
              <a:spLocks noChangeShapeType="1"/>
            </p:cNvSpPr>
            <p:nvPr/>
          </p:nvSpPr>
          <p:spPr bwMode="auto">
            <a:xfrm flipH="1">
              <a:off x="2544" y="2304"/>
              <a:ext cx="33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14" name="Line 82">
              <a:extLst>
                <a:ext uri="{FF2B5EF4-FFF2-40B4-BE49-F238E27FC236}">
                  <a16:creationId xmlns:a16="http://schemas.microsoft.com/office/drawing/2014/main" id="{14B7DF0C-6834-43AF-7BA9-EEB294BF9016}"/>
                </a:ext>
              </a:extLst>
            </p:cNvPr>
            <p:cNvSpPr>
              <a:spLocks noChangeShapeType="1"/>
            </p:cNvSpPr>
            <p:nvPr/>
          </p:nvSpPr>
          <p:spPr bwMode="auto">
            <a:xfrm flipH="1" flipV="1">
              <a:off x="2544" y="2304"/>
              <a:ext cx="336" cy="24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15" name="Line 83">
              <a:extLst>
                <a:ext uri="{FF2B5EF4-FFF2-40B4-BE49-F238E27FC236}">
                  <a16:creationId xmlns:a16="http://schemas.microsoft.com/office/drawing/2014/main" id="{E1E16DC1-E95D-70CA-881A-52A665C98A3E}"/>
                </a:ext>
              </a:extLst>
            </p:cNvPr>
            <p:cNvSpPr>
              <a:spLocks noChangeShapeType="1"/>
            </p:cNvSpPr>
            <p:nvPr/>
          </p:nvSpPr>
          <p:spPr bwMode="auto">
            <a:xfrm flipH="1" flipV="1">
              <a:off x="2544" y="2304"/>
              <a:ext cx="336" cy="48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16" name="Line 84">
              <a:extLst>
                <a:ext uri="{FF2B5EF4-FFF2-40B4-BE49-F238E27FC236}">
                  <a16:creationId xmlns:a16="http://schemas.microsoft.com/office/drawing/2014/main" id="{51D564B0-D7B5-6879-CB07-F25DD7EA7EC3}"/>
                </a:ext>
              </a:extLst>
            </p:cNvPr>
            <p:cNvSpPr>
              <a:spLocks noChangeShapeType="1"/>
            </p:cNvSpPr>
            <p:nvPr/>
          </p:nvSpPr>
          <p:spPr bwMode="auto">
            <a:xfrm flipH="1">
              <a:off x="2544" y="2016"/>
              <a:ext cx="33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37717" name="Group 85">
            <a:extLst>
              <a:ext uri="{FF2B5EF4-FFF2-40B4-BE49-F238E27FC236}">
                <a16:creationId xmlns:a16="http://schemas.microsoft.com/office/drawing/2014/main" id="{16BF7CF5-F5AE-32A2-9004-694D61770B1E}"/>
              </a:ext>
            </a:extLst>
          </p:cNvPr>
          <p:cNvGrpSpPr>
            <a:grpSpLocks/>
          </p:cNvGrpSpPr>
          <p:nvPr/>
        </p:nvGrpSpPr>
        <p:grpSpPr bwMode="auto">
          <a:xfrm>
            <a:off x="6400800" y="4344988"/>
            <a:ext cx="457200" cy="1219200"/>
            <a:chOff x="4032" y="2016"/>
            <a:chExt cx="288" cy="768"/>
          </a:xfrm>
        </p:grpSpPr>
        <p:grpSp>
          <p:nvGrpSpPr>
            <p:cNvPr id="837718" name="Group 86">
              <a:extLst>
                <a:ext uri="{FF2B5EF4-FFF2-40B4-BE49-F238E27FC236}">
                  <a16:creationId xmlns:a16="http://schemas.microsoft.com/office/drawing/2014/main" id="{C87782BE-5B5B-6CCB-D8CD-183F543A8082}"/>
                </a:ext>
              </a:extLst>
            </p:cNvPr>
            <p:cNvGrpSpPr>
              <a:grpSpLocks/>
            </p:cNvGrpSpPr>
            <p:nvPr/>
          </p:nvGrpSpPr>
          <p:grpSpPr bwMode="auto">
            <a:xfrm flipH="1">
              <a:off x="4032" y="2016"/>
              <a:ext cx="288" cy="768"/>
              <a:chOff x="2544" y="2016"/>
              <a:chExt cx="336" cy="768"/>
            </a:xfrm>
          </p:grpSpPr>
          <p:sp>
            <p:nvSpPr>
              <p:cNvPr id="837719" name="Line 87">
                <a:extLst>
                  <a:ext uri="{FF2B5EF4-FFF2-40B4-BE49-F238E27FC236}">
                    <a16:creationId xmlns:a16="http://schemas.microsoft.com/office/drawing/2014/main" id="{C1332999-125C-4549-4A30-DC304B568E98}"/>
                  </a:ext>
                </a:extLst>
              </p:cNvPr>
              <p:cNvSpPr>
                <a:spLocks noChangeShapeType="1"/>
              </p:cNvSpPr>
              <p:nvPr/>
            </p:nvSpPr>
            <p:spPr bwMode="auto">
              <a:xfrm flipH="1">
                <a:off x="2544" y="2016"/>
                <a:ext cx="336" cy="2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20" name="Line 88">
                <a:extLst>
                  <a:ext uri="{FF2B5EF4-FFF2-40B4-BE49-F238E27FC236}">
                    <a16:creationId xmlns:a16="http://schemas.microsoft.com/office/drawing/2014/main" id="{82EA8A9C-ECF5-AA5D-E44B-E8F439FD0A2A}"/>
                  </a:ext>
                </a:extLst>
              </p:cNvPr>
              <p:cNvSpPr>
                <a:spLocks noChangeShapeType="1"/>
              </p:cNvSpPr>
              <p:nvPr/>
            </p:nvSpPr>
            <p:spPr bwMode="auto">
              <a:xfrm flipH="1" flipV="1">
                <a:off x="2564" y="2016"/>
                <a:ext cx="316" cy="2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21" name="Line 89">
                <a:extLst>
                  <a:ext uri="{FF2B5EF4-FFF2-40B4-BE49-F238E27FC236}">
                    <a16:creationId xmlns:a16="http://schemas.microsoft.com/office/drawing/2014/main" id="{25AC0E8C-2A09-8EC9-7488-C161B3A085EC}"/>
                  </a:ext>
                </a:extLst>
              </p:cNvPr>
              <p:cNvSpPr>
                <a:spLocks noChangeShapeType="1"/>
              </p:cNvSpPr>
              <p:nvPr/>
            </p:nvSpPr>
            <p:spPr bwMode="auto">
              <a:xfrm flipH="1" flipV="1">
                <a:off x="2544" y="2016"/>
                <a:ext cx="336" cy="52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22" name="Line 90">
                <a:extLst>
                  <a:ext uri="{FF2B5EF4-FFF2-40B4-BE49-F238E27FC236}">
                    <a16:creationId xmlns:a16="http://schemas.microsoft.com/office/drawing/2014/main" id="{89EC4723-B3BA-9E15-741F-C5AD0EB7BD61}"/>
                  </a:ext>
                </a:extLst>
              </p:cNvPr>
              <p:cNvSpPr>
                <a:spLocks noChangeShapeType="1"/>
              </p:cNvSpPr>
              <p:nvPr/>
            </p:nvSpPr>
            <p:spPr bwMode="auto">
              <a:xfrm flipH="1" flipV="1">
                <a:off x="2544" y="2016"/>
                <a:ext cx="336" cy="76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23" name="Line 91">
                <a:extLst>
                  <a:ext uri="{FF2B5EF4-FFF2-40B4-BE49-F238E27FC236}">
                    <a16:creationId xmlns:a16="http://schemas.microsoft.com/office/drawing/2014/main" id="{27D46B3A-4D1E-C5A8-C26C-891455312C41}"/>
                  </a:ext>
                </a:extLst>
              </p:cNvPr>
              <p:cNvSpPr>
                <a:spLocks noChangeShapeType="1"/>
              </p:cNvSpPr>
              <p:nvPr/>
            </p:nvSpPr>
            <p:spPr bwMode="auto">
              <a:xfrm flipH="1">
                <a:off x="2544" y="2304"/>
                <a:ext cx="33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24" name="Line 92">
                <a:extLst>
                  <a:ext uri="{FF2B5EF4-FFF2-40B4-BE49-F238E27FC236}">
                    <a16:creationId xmlns:a16="http://schemas.microsoft.com/office/drawing/2014/main" id="{594ED0C0-0FC4-9482-90A8-CB9FD30E648D}"/>
                  </a:ext>
                </a:extLst>
              </p:cNvPr>
              <p:cNvSpPr>
                <a:spLocks noChangeShapeType="1"/>
              </p:cNvSpPr>
              <p:nvPr/>
            </p:nvSpPr>
            <p:spPr bwMode="auto">
              <a:xfrm flipH="1" flipV="1">
                <a:off x="2544" y="2304"/>
                <a:ext cx="336" cy="24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25" name="Line 93">
                <a:extLst>
                  <a:ext uri="{FF2B5EF4-FFF2-40B4-BE49-F238E27FC236}">
                    <a16:creationId xmlns:a16="http://schemas.microsoft.com/office/drawing/2014/main" id="{8E9B50FA-EDB5-009F-2E19-1C8360287D48}"/>
                  </a:ext>
                </a:extLst>
              </p:cNvPr>
              <p:cNvSpPr>
                <a:spLocks noChangeShapeType="1"/>
              </p:cNvSpPr>
              <p:nvPr/>
            </p:nvSpPr>
            <p:spPr bwMode="auto">
              <a:xfrm flipH="1" flipV="1">
                <a:off x="2544" y="2304"/>
                <a:ext cx="336" cy="48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26" name="Line 94">
                <a:extLst>
                  <a:ext uri="{FF2B5EF4-FFF2-40B4-BE49-F238E27FC236}">
                    <a16:creationId xmlns:a16="http://schemas.microsoft.com/office/drawing/2014/main" id="{73703078-39B2-0A53-71F1-4AD63E9755B4}"/>
                  </a:ext>
                </a:extLst>
              </p:cNvPr>
              <p:cNvSpPr>
                <a:spLocks noChangeShapeType="1"/>
              </p:cNvSpPr>
              <p:nvPr/>
            </p:nvSpPr>
            <p:spPr bwMode="auto">
              <a:xfrm flipH="1">
                <a:off x="2544" y="2016"/>
                <a:ext cx="33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37727" name="Line 95">
              <a:extLst>
                <a:ext uri="{FF2B5EF4-FFF2-40B4-BE49-F238E27FC236}">
                  <a16:creationId xmlns:a16="http://schemas.microsoft.com/office/drawing/2014/main" id="{E66B08B5-5A2F-B63C-7C5C-50B8C4083694}"/>
                </a:ext>
              </a:extLst>
            </p:cNvPr>
            <p:cNvSpPr>
              <a:spLocks noChangeShapeType="1"/>
            </p:cNvSpPr>
            <p:nvPr/>
          </p:nvSpPr>
          <p:spPr bwMode="auto">
            <a:xfrm flipV="1">
              <a:off x="4032" y="2544"/>
              <a:ext cx="288" cy="24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28" name="Line 96">
              <a:extLst>
                <a:ext uri="{FF2B5EF4-FFF2-40B4-BE49-F238E27FC236}">
                  <a16:creationId xmlns:a16="http://schemas.microsoft.com/office/drawing/2014/main" id="{0D618058-54D2-DF1F-ECF0-64909D7C2463}"/>
                </a:ext>
              </a:extLst>
            </p:cNvPr>
            <p:cNvSpPr>
              <a:spLocks noChangeShapeType="1"/>
            </p:cNvSpPr>
            <p:nvPr/>
          </p:nvSpPr>
          <p:spPr bwMode="auto">
            <a:xfrm>
              <a:off x="4032" y="2544"/>
              <a:ext cx="28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29" name="Line 97">
              <a:extLst>
                <a:ext uri="{FF2B5EF4-FFF2-40B4-BE49-F238E27FC236}">
                  <a16:creationId xmlns:a16="http://schemas.microsoft.com/office/drawing/2014/main" id="{3B0A7402-83B8-1028-A6EF-2626F23C9017}"/>
                </a:ext>
              </a:extLst>
            </p:cNvPr>
            <p:cNvSpPr>
              <a:spLocks noChangeShapeType="1"/>
            </p:cNvSpPr>
            <p:nvPr/>
          </p:nvSpPr>
          <p:spPr bwMode="auto">
            <a:xfrm>
              <a:off x="4032" y="2304"/>
              <a:ext cx="288" cy="24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30" name="Line 98">
              <a:extLst>
                <a:ext uri="{FF2B5EF4-FFF2-40B4-BE49-F238E27FC236}">
                  <a16:creationId xmlns:a16="http://schemas.microsoft.com/office/drawing/2014/main" id="{3EAC058C-DC4A-A214-EA5D-768FE6EAF738}"/>
                </a:ext>
              </a:extLst>
            </p:cNvPr>
            <p:cNvSpPr>
              <a:spLocks noChangeShapeType="1"/>
            </p:cNvSpPr>
            <p:nvPr/>
          </p:nvSpPr>
          <p:spPr bwMode="auto">
            <a:xfrm>
              <a:off x="4032" y="2016"/>
              <a:ext cx="288" cy="52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37731" name="Text Box 99">
            <a:extLst>
              <a:ext uri="{FF2B5EF4-FFF2-40B4-BE49-F238E27FC236}">
                <a16:creationId xmlns:a16="http://schemas.microsoft.com/office/drawing/2014/main" id="{44F26112-B5F8-7105-976D-558D558D3979}"/>
              </a:ext>
            </a:extLst>
          </p:cNvPr>
          <p:cNvSpPr txBox="1">
            <a:spLocks noChangeArrowheads="1"/>
          </p:cNvSpPr>
          <p:nvPr/>
        </p:nvSpPr>
        <p:spPr bwMode="auto">
          <a:xfrm>
            <a:off x="1627188" y="5721350"/>
            <a:ext cx="276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t-EE" altLang="en-US" sz="1600" b="1" baseline="0">
                <a:solidFill>
                  <a:srgbClr val="0C479D"/>
                </a:solidFill>
                <a:latin typeface="Arial Narrow" panose="020B0604020202020204" pitchFamily="34" charset="0"/>
              </a:rPr>
              <a:t>1</a:t>
            </a:r>
            <a:endParaRPr lang="en-GB" altLang="en-US" sz="1600" b="1" baseline="0">
              <a:solidFill>
                <a:srgbClr val="0C479D"/>
              </a:solidFill>
              <a:latin typeface="Arial Narrow" panose="020B0604020202020204" pitchFamily="34" charset="0"/>
            </a:endParaRPr>
          </a:p>
        </p:txBody>
      </p:sp>
      <p:sp>
        <p:nvSpPr>
          <p:cNvPr id="837732" name="Text Box 100">
            <a:extLst>
              <a:ext uri="{FF2B5EF4-FFF2-40B4-BE49-F238E27FC236}">
                <a16:creationId xmlns:a16="http://schemas.microsoft.com/office/drawing/2014/main" id="{7F509D02-D405-50D4-9F95-BF0F1B036C2E}"/>
              </a:ext>
            </a:extLst>
          </p:cNvPr>
          <p:cNvSpPr txBox="1">
            <a:spLocks noChangeArrowheads="1"/>
          </p:cNvSpPr>
          <p:nvPr/>
        </p:nvSpPr>
        <p:spPr bwMode="auto">
          <a:xfrm>
            <a:off x="3379788" y="5721350"/>
            <a:ext cx="276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t-EE" altLang="en-US" sz="1600" b="1" baseline="0">
                <a:solidFill>
                  <a:srgbClr val="0C479D"/>
                </a:solidFill>
                <a:latin typeface="Arial Narrow" panose="020B0604020202020204" pitchFamily="34" charset="0"/>
              </a:rPr>
              <a:t>2</a:t>
            </a:r>
            <a:endParaRPr lang="en-GB" altLang="en-US" sz="1600" b="1" baseline="0">
              <a:solidFill>
                <a:srgbClr val="0C479D"/>
              </a:solidFill>
              <a:latin typeface="Arial Narrow" panose="020B0604020202020204" pitchFamily="34" charset="0"/>
            </a:endParaRPr>
          </a:p>
        </p:txBody>
      </p:sp>
      <p:sp>
        <p:nvSpPr>
          <p:cNvPr id="837733" name="Text Box 101">
            <a:extLst>
              <a:ext uri="{FF2B5EF4-FFF2-40B4-BE49-F238E27FC236}">
                <a16:creationId xmlns:a16="http://schemas.microsoft.com/office/drawing/2014/main" id="{791D0547-FF2A-0E1B-0298-962C5F1B4D3A}"/>
              </a:ext>
            </a:extLst>
          </p:cNvPr>
          <p:cNvSpPr txBox="1">
            <a:spLocks noChangeArrowheads="1"/>
          </p:cNvSpPr>
          <p:nvPr/>
        </p:nvSpPr>
        <p:spPr bwMode="auto">
          <a:xfrm>
            <a:off x="5334000" y="5721350"/>
            <a:ext cx="276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t-EE" altLang="en-US" sz="1600" b="1" baseline="0">
                <a:solidFill>
                  <a:srgbClr val="0C479D"/>
                </a:solidFill>
                <a:latin typeface="Arial Narrow" panose="020B0604020202020204" pitchFamily="34" charset="0"/>
              </a:rPr>
              <a:t>3</a:t>
            </a:r>
            <a:endParaRPr lang="en-GB" altLang="en-US" sz="1600" b="1" baseline="0">
              <a:solidFill>
                <a:srgbClr val="0C479D"/>
              </a:solidFill>
              <a:latin typeface="Arial Narrow" panose="020B0604020202020204" pitchFamily="34" charset="0"/>
            </a:endParaRPr>
          </a:p>
        </p:txBody>
      </p:sp>
      <p:sp>
        <p:nvSpPr>
          <p:cNvPr id="837734" name="Text Box 102">
            <a:extLst>
              <a:ext uri="{FF2B5EF4-FFF2-40B4-BE49-F238E27FC236}">
                <a16:creationId xmlns:a16="http://schemas.microsoft.com/office/drawing/2014/main" id="{8A7FFC3E-A2AE-78C9-ACF8-34BB4C78F8FD}"/>
              </a:ext>
            </a:extLst>
          </p:cNvPr>
          <p:cNvSpPr txBox="1">
            <a:spLocks noChangeArrowheads="1"/>
          </p:cNvSpPr>
          <p:nvPr/>
        </p:nvSpPr>
        <p:spPr bwMode="auto">
          <a:xfrm>
            <a:off x="7646988" y="5721350"/>
            <a:ext cx="276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t-EE" altLang="en-US" sz="1600" b="1" baseline="0">
                <a:solidFill>
                  <a:srgbClr val="0C479D"/>
                </a:solidFill>
                <a:latin typeface="Arial Narrow" panose="020B0604020202020204" pitchFamily="34" charset="0"/>
              </a:rPr>
              <a:t>4</a:t>
            </a:r>
            <a:endParaRPr lang="en-GB" altLang="en-US" sz="1600" b="1" baseline="0">
              <a:solidFill>
                <a:srgbClr val="0C479D"/>
              </a:solidFill>
              <a:latin typeface="Arial Narrow" panose="020B0604020202020204" pitchFamily="34" charset="0"/>
            </a:endParaRPr>
          </a:p>
        </p:txBody>
      </p:sp>
      <p:sp>
        <p:nvSpPr>
          <p:cNvPr id="837735" name="Text Box 103">
            <a:extLst>
              <a:ext uri="{FF2B5EF4-FFF2-40B4-BE49-F238E27FC236}">
                <a16:creationId xmlns:a16="http://schemas.microsoft.com/office/drawing/2014/main" id="{70E6CB4C-A7DD-37E9-E266-FD9BA0CFDF28}"/>
              </a:ext>
            </a:extLst>
          </p:cNvPr>
          <p:cNvSpPr txBox="1">
            <a:spLocks noChangeArrowheads="1"/>
          </p:cNvSpPr>
          <p:nvPr/>
        </p:nvSpPr>
        <p:spPr bwMode="auto">
          <a:xfrm>
            <a:off x="228600" y="2622550"/>
            <a:ext cx="4508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t-EE" altLang="en-US" sz="1200" b="1" baseline="0">
                <a:solidFill>
                  <a:srgbClr val="0C479D"/>
                </a:solidFill>
                <a:latin typeface="Arial Narrow" panose="020B0604020202020204" pitchFamily="34" charset="0"/>
              </a:rPr>
              <a:t>DNA</a:t>
            </a:r>
            <a:endParaRPr lang="en-GB" altLang="en-US" sz="1200" b="1" baseline="0">
              <a:solidFill>
                <a:srgbClr val="0C479D"/>
              </a:solidFill>
              <a:latin typeface="Arial Narrow" panose="020B0604020202020204" pitchFamily="34" charset="0"/>
            </a:endParaRPr>
          </a:p>
        </p:txBody>
      </p:sp>
      <p:sp>
        <p:nvSpPr>
          <p:cNvPr id="837736" name="Text Box 104">
            <a:extLst>
              <a:ext uri="{FF2B5EF4-FFF2-40B4-BE49-F238E27FC236}">
                <a16:creationId xmlns:a16="http://schemas.microsoft.com/office/drawing/2014/main" id="{575EF2A1-BF47-89B5-FDE7-FE2E8E777F8C}"/>
              </a:ext>
            </a:extLst>
          </p:cNvPr>
          <p:cNvSpPr txBox="1">
            <a:spLocks noChangeArrowheads="1"/>
          </p:cNvSpPr>
          <p:nvPr/>
        </p:nvSpPr>
        <p:spPr bwMode="auto">
          <a:xfrm>
            <a:off x="228600" y="3613150"/>
            <a:ext cx="5143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t-EE" altLang="en-US" sz="1200" b="1" baseline="0">
                <a:solidFill>
                  <a:srgbClr val="0C479D"/>
                </a:solidFill>
                <a:latin typeface="Arial Narrow" panose="020B0604020202020204" pitchFamily="34" charset="0"/>
              </a:rPr>
              <a:t>SNPs</a:t>
            </a:r>
            <a:endParaRPr lang="en-GB" altLang="en-US" sz="1200" b="1" baseline="0">
              <a:solidFill>
                <a:srgbClr val="0C479D"/>
              </a:solidFill>
              <a:latin typeface="Arial Narrow" panose="020B0604020202020204" pitchFamily="34" charset="0"/>
            </a:endParaRPr>
          </a:p>
        </p:txBody>
      </p:sp>
      <p:sp>
        <p:nvSpPr>
          <p:cNvPr id="837737" name="Text Box 105">
            <a:extLst>
              <a:ext uri="{FF2B5EF4-FFF2-40B4-BE49-F238E27FC236}">
                <a16:creationId xmlns:a16="http://schemas.microsoft.com/office/drawing/2014/main" id="{3F9E586A-6044-466C-0C3A-2C519FFD7C3B}"/>
              </a:ext>
            </a:extLst>
          </p:cNvPr>
          <p:cNvSpPr txBox="1">
            <a:spLocks noChangeArrowheads="1"/>
          </p:cNvSpPr>
          <p:nvPr/>
        </p:nvSpPr>
        <p:spPr bwMode="auto">
          <a:xfrm>
            <a:off x="228600" y="4192588"/>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t-EE" altLang="en-US" sz="1200" b="1" baseline="0">
                <a:solidFill>
                  <a:srgbClr val="0C479D"/>
                </a:solidFill>
                <a:latin typeface="Arial Narrow" panose="020B0604020202020204" pitchFamily="34" charset="0"/>
              </a:rPr>
              <a:t>Haplotype</a:t>
            </a:r>
          </a:p>
          <a:p>
            <a:r>
              <a:rPr lang="et-EE" altLang="en-US" sz="1200" b="1" baseline="0">
                <a:solidFill>
                  <a:srgbClr val="0C479D"/>
                </a:solidFill>
                <a:latin typeface="Arial Narrow" panose="020B0604020202020204" pitchFamily="34" charset="0"/>
              </a:rPr>
              <a:t>blocks</a:t>
            </a:r>
          </a:p>
        </p:txBody>
      </p:sp>
      <p:sp>
        <p:nvSpPr>
          <p:cNvPr id="837738" name="Line 106">
            <a:extLst>
              <a:ext uri="{FF2B5EF4-FFF2-40B4-BE49-F238E27FC236}">
                <a16:creationId xmlns:a16="http://schemas.microsoft.com/office/drawing/2014/main" id="{8C8766A4-3188-B228-ABFD-34ED368175F5}"/>
              </a:ext>
            </a:extLst>
          </p:cNvPr>
          <p:cNvSpPr>
            <a:spLocks noChangeShapeType="1"/>
          </p:cNvSpPr>
          <p:nvPr/>
        </p:nvSpPr>
        <p:spPr bwMode="auto">
          <a:xfrm>
            <a:off x="1431925"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39" name="Line 107">
            <a:extLst>
              <a:ext uri="{FF2B5EF4-FFF2-40B4-BE49-F238E27FC236}">
                <a16:creationId xmlns:a16="http://schemas.microsoft.com/office/drawing/2014/main" id="{E2551FF4-FE78-D389-AC83-8C7D8CEFAAA4}"/>
              </a:ext>
            </a:extLst>
          </p:cNvPr>
          <p:cNvSpPr>
            <a:spLocks noChangeShapeType="1"/>
          </p:cNvSpPr>
          <p:nvPr/>
        </p:nvSpPr>
        <p:spPr bwMode="auto">
          <a:xfrm>
            <a:off x="15240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40" name="Line 108">
            <a:extLst>
              <a:ext uri="{FF2B5EF4-FFF2-40B4-BE49-F238E27FC236}">
                <a16:creationId xmlns:a16="http://schemas.microsoft.com/office/drawing/2014/main" id="{FE6024E4-8CC0-4508-10A0-91D4B0EF95F6}"/>
              </a:ext>
            </a:extLst>
          </p:cNvPr>
          <p:cNvSpPr>
            <a:spLocks noChangeShapeType="1"/>
          </p:cNvSpPr>
          <p:nvPr/>
        </p:nvSpPr>
        <p:spPr bwMode="auto">
          <a:xfrm>
            <a:off x="16002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41" name="Line 109">
            <a:extLst>
              <a:ext uri="{FF2B5EF4-FFF2-40B4-BE49-F238E27FC236}">
                <a16:creationId xmlns:a16="http://schemas.microsoft.com/office/drawing/2014/main" id="{08107B34-12B6-D35F-A1D0-8B58A71A7F2E}"/>
              </a:ext>
            </a:extLst>
          </p:cNvPr>
          <p:cNvSpPr>
            <a:spLocks noChangeShapeType="1"/>
          </p:cNvSpPr>
          <p:nvPr/>
        </p:nvSpPr>
        <p:spPr bwMode="auto">
          <a:xfrm>
            <a:off x="19050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42" name="Line 110">
            <a:extLst>
              <a:ext uri="{FF2B5EF4-FFF2-40B4-BE49-F238E27FC236}">
                <a16:creationId xmlns:a16="http://schemas.microsoft.com/office/drawing/2014/main" id="{38D41D5D-54B2-5040-5714-7CC574FB61C9}"/>
              </a:ext>
            </a:extLst>
          </p:cNvPr>
          <p:cNvSpPr>
            <a:spLocks noChangeShapeType="1"/>
          </p:cNvSpPr>
          <p:nvPr/>
        </p:nvSpPr>
        <p:spPr bwMode="auto">
          <a:xfrm>
            <a:off x="22098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43" name="Line 111">
            <a:extLst>
              <a:ext uri="{FF2B5EF4-FFF2-40B4-BE49-F238E27FC236}">
                <a16:creationId xmlns:a16="http://schemas.microsoft.com/office/drawing/2014/main" id="{ED24A8D7-F75E-77D7-658E-6B534B442A74}"/>
              </a:ext>
            </a:extLst>
          </p:cNvPr>
          <p:cNvSpPr>
            <a:spLocks noChangeShapeType="1"/>
          </p:cNvSpPr>
          <p:nvPr/>
        </p:nvSpPr>
        <p:spPr bwMode="auto">
          <a:xfrm>
            <a:off x="23622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44" name="Line 112">
            <a:extLst>
              <a:ext uri="{FF2B5EF4-FFF2-40B4-BE49-F238E27FC236}">
                <a16:creationId xmlns:a16="http://schemas.microsoft.com/office/drawing/2014/main" id="{92CDC5C8-A68E-A551-3E29-3BE6865EF340}"/>
              </a:ext>
            </a:extLst>
          </p:cNvPr>
          <p:cNvSpPr>
            <a:spLocks noChangeShapeType="1"/>
          </p:cNvSpPr>
          <p:nvPr/>
        </p:nvSpPr>
        <p:spPr bwMode="auto">
          <a:xfrm>
            <a:off x="25908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45" name="Line 113">
            <a:extLst>
              <a:ext uri="{FF2B5EF4-FFF2-40B4-BE49-F238E27FC236}">
                <a16:creationId xmlns:a16="http://schemas.microsoft.com/office/drawing/2014/main" id="{6281E275-FA4E-ED08-3F56-5165D1938F5E}"/>
              </a:ext>
            </a:extLst>
          </p:cNvPr>
          <p:cNvSpPr>
            <a:spLocks noChangeShapeType="1"/>
          </p:cNvSpPr>
          <p:nvPr/>
        </p:nvSpPr>
        <p:spPr bwMode="auto">
          <a:xfrm>
            <a:off x="26670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46" name="Line 114">
            <a:extLst>
              <a:ext uri="{FF2B5EF4-FFF2-40B4-BE49-F238E27FC236}">
                <a16:creationId xmlns:a16="http://schemas.microsoft.com/office/drawing/2014/main" id="{15D83AEA-8FCC-2437-B9FA-A66CBE63A09F}"/>
              </a:ext>
            </a:extLst>
          </p:cNvPr>
          <p:cNvSpPr>
            <a:spLocks noChangeShapeType="1"/>
          </p:cNvSpPr>
          <p:nvPr/>
        </p:nvSpPr>
        <p:spPr bwMode="auto">
          <a:xfrm>
            <a:off x="28956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47" name="Line 115">
            <a:extLst>
              <a:ext uri="{FF2B5EF4-FFF2-40B4-BE49-F238E27FC236}">
                <a16:creationId xmlns:a16="http://schemas.microsoft.com/office/drawing/2014/main" id="{72321060-DFC1-32C0-EA06-A069641744BA}"/>
              </a:ext>
            </a:extLst>
          </p:cNvPr>
          <p:cNvSpPr>
            <a:spLocks noChangeShapeType="1"/>
          </p:cNvSpPr>
          <p:nvPr/>
        </p:nvSpPr>
        <p:spPr bwMode="auto">
          <a:xfrm>
            <a:off x="34290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48" name="Line 116">
            <a:extLst>
              <a:ext uri="{FF2B5EF4-FFF2-40B4-BE49-F238E27FC236}">
                <a16:creationId xmlns:a16="http://schemas.microsoft.com/office/drawing/2014/main" id="{41190849-3EBC-B4B9-700E-FFD0E9226AF7}"/>
              </a:ext>
            </a:extLst>
          </p:cNvPr>
          <p:cNvSpPr>
            <a:spLocks noChangeShapeType="1"/>
          </p:cNvSpPr>
          <p:nvPr/>
        </p:nvSpPr>
        <p:spPr bwMode="auto">
          <a:xfrm>
            <a:off x="42672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49" name="Line 117">
            <a:extLst>
              <a:ext uri="{FF2B5EF4-FFF2-40B4-BE49-F238E27FC236}">
                <a16:creationId xmlns:a16="http://schemas.microsoft.com/office/drawing/2014/main" id="{50774093-4A85-2178-59D6-F4BD5F875FD5}"/>
              </a:ext>
            </a:extLst>
          </p:cNvPr>
          <p:cNvSpPr>
            <a:spLocks noChangeShapeType="1"/>
          </p:cNvSpPr>
          <p:nvPr/>
        </p:nvSpPr>
        <p:spPr bwMode="auto">
          <a:xfrm>
            <a:off x="41148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50" name="Line 118">
            <a:extLst>
              <a:ext uri="{FF2B5EF4-FFF2-40B4-BE49-F238E27FC236}">
                <a16:creationId xmlns:a16="http://schemas.microsoft.com/office/drawing/2014/main" id="{027192D5-1E54-C114-0876-83132F8D69B5}"/>
              </a:ext>
            </a:extLst>
          </p:cNvPr>
          <p:cNvSpPr>
            <a:spLocks noChangeShapeType="1"/>
          </p:cNvSpPr>
          <p:nvPr/>
        </p:nvSpPr>
        <p:spPr bwMode="auto">
          <a:xfrm>
            <a:off x="45720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51" name="Line 119">
            <a:extLst>
              <a:ext uri="{FF2B5EF4-FFF2-40B4-BE49-F238E27FC236}">
                <a16:creationId xmlns:a16="http://schemas.microsoft.com/office/drawing/2014/main" id="{9D3FB505-3B5C-5E02-3DAA-4923BEC769C6}"/>
              </a:ext>
            </a:extLst>
          </p:cNvPr>
          <p:cNvSpPr>
            <a:spLocks noChangeShapeType="1"/>
          </p:cNvSpPr>
          <p:nvPr/>
        </p:nvSpPr>
        <p:spPr bwMode="auto">
          <a:xfrm>
            <a:off x="46482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52" name="Line 120">
            <a:extLst>
              <a:ext uri="{FF2B5EF4-FFF2-40B4-BE49-F238E27FC236}">
                <a16:creationId xmlns:a16="http://schemas.microsoft.com/office/drawing/2014/main" id="{7AA369C9-EAB1-1A57-7CBE-0F2010D69B90}"/>
              </a:ext>
            </a:extLst>
          </p:cNvPr>
          <p:cNvSpPr>
            <a:spLocks noChangeShapeType="1"/>
          </p:cNvSpPr>
          <p:nvPr/>
        </p:nvSpPr>
        <p:spPr bwMode="auto">
          <a:xfrm>
            <a:off x="54102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53" name="Line 121">
            <a:extLst>
              <a:ext uri="{FF2B5EF4-FFF2-40B4-BE49-F238E27FC236}">
                <a16:creationId xmlns:a16="http://schemas.microsoft.com/office/drawing/2014/main" id="{9FBFF86E-ACC7-7E99-C34C-33D222913521}"/>
              </a:ext>
            </a:extLst>
          </p:cNvPr>
          <p:cNvSpPr>
            <a:spLocks noChangeShapeType="1"/>
          </p:cNvSpPr>
          <p:nvPr/>
        </p:nvSpPr>
        <p:spPr bwMode="auto">
          <a:xfrm>
            <a:off x="60198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54" name="Line 122">
            <a:extLst>
              <a:ext uri="{FF2B5EF4-FFF2-40B4-BE49-F238E27FC236}">
                <a16:creationId xmlns:a16="http://schemas.microsoft.com/office/drawing/2014/main" id="{D8E1991C-4AFF-958E-BE75-16878B705AD4}"/>
              </a:ext>
            </a:extLst>
          </p:cNvPr>
          <p:cNvSpPr>
            <a:spLocks noChangeShapeType="1"/>
          </p:cNvSpPr>
          <p:nvPr/>
        </p:nvSpPr>
        <p:spPr bwMode="auto">
          <a:xfrm>
            <a:off x="64008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55" name="Line 123">
            <a:extLst>
              <a:ext uri="{FF2B5EF4-FFF2-40B4-BE49-F238E27FC236}">
                <a16:creationId xmlns:a16="http://schemas.microsoft.com/office/drawing/2014/main" id="{39F6AA7D-5E7E-3D31-09B2-966A87CB7E37}"/>
              </a:ext>
            </a:extLst>
          </p:cNvPr>
          <p:cNvSpPr>
            <a:spLocks noChangeShapeType="1"/>
          </p:cNvSpPr>
          <p:nvPr/>
        </p:nvSpPr>
        <p:spPr bwMode="auto">
          <a:xfrm>
            <a:off x="64770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56" name="Line 124">
            <a:extLst>
              <a:ext uri="{FF2B5EF4-FFF2-40B4-BE49-F238E27FC236}">
                <a16:creationId xmlns:a16="http://schemas.microsoft.com/office/drawing/2014/main" id="{EFC37920-7E57-80A4-EA29-37538B2EC719}"/>
              </a:ext>
            </a:extLst>
          </p:cNvPr>
          <p:cNvSpPr>
            <a:spLocks noChangeShapeType="1"/>
          </p:cNvSpPr>
          <p:nvPr/>
        </p:nvSpPr>
        <p:spPr bwMode="auto">
          <a:xfrm>
            <a:off x="65532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57" name="Line 125">
            <a:extLst>
              <a:ext uri="{FF2B5EF4-FFF2-40B4-BE49-F238E27FC236}">
                <a16:creationId xmlns:a16="http://schemas.microsoft.com/office/drawing/2014/main" id="{99AC996C-21E1-2719-7C29-9E8FF7A91707}"/>
              </a:ext>
            </a:extLst>
          </p:cNvPr>
          <p:cNvSpPr>
            <a:spLocks noChangeShapeType="1"/>
          </p:cNvSpPr>
          <p:nvPr/>
        </p:nvSpPr>
        <p:spPr bwMode="auto">
          <a:xfrm>
            <a:off x="66294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58" name="Line 126">
            <a:extLst>
              <a:ext uri="{FF2B5EF4-FFF2-40B4-BE49-F238E27FC236}">
                <a16:creationId xmlns:a16="http://schemas.microsoft.com/office/drawing/2014/main" id="{4622DD10-0A3C-81AC-0C3D-A3F06953D1E2}"/>
              </a:ext>
            </a:extLst>
          </p:cNvPr>
          <p:cNvSpPr>
            <a:spLocks noChangeShapeType="1"/>
          </p:cNvSpPr>
          <p:nvPr/>
        </p:nvSpPr>
        <p:spPr bwMode="auto">
          <a:xfrm>
            <a:off x="69342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59" name="Line 127">
            <a:extLst>
              <a:ext uri="{FF2B5EF4-FFF2-40B4-BE49-F238E27FC236}">
                <a16:creationId xmlns:a16="http://schemas.microsoft.com/office/drawing/2014/main" id="{7CF9C822-2EB9-CEF0-2F6A-048137D5E73F}"/>
              </a:ext>
            </a:extLst>
          </p:cNvPr>
          <p:cNvSpPr>
            <a:spLocks noChangeShapeType="1"/>
          </p:cNvSpPr>
          <p:nvPr/>
        </p:nvSpPr>
        <p:spPr bwMode="auto">
          <a:xfrm>
            <a:off x="75438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60" name="Line 128">
            <a:extLst>
              <a:ext uri="{FF2B5EF4-FFF2-40B4-BE49-F238E27FC236}">
                <a16:creationId xmlns:a16="http://schemas.microsoft.com/office/drawing/2014/main" id="{007A2D85-4E56-AD9F-8F64-4893BEED9321}"/>
              </a:ext>
            </a:extLst>
          </p:cNvPr>
          <p:cNvSpPr>
            <a:spLocks noChangeShapeType="1"/>
          </p:cNvSpPr>
          <p:nvPr/>
        </p:nvSpPr>
        <p:spPr bwMode="auto">
          <a:xfrm>
            <a:off x="76200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61" name="Line 129">
            <a:extLst>
              <a:ext uri="{FF2B5EF4-FFF2-40B4-BE49-F238E27FC236}">
                <a16:creationId xmlns:a16="http://schemas.microsoft.com/office/drawing/2014/main" id="{D6341FC3-1D1D-C950-5B82-02D7CD5F7BD2}"/>
              </a:ext>
            </a:extLst>
          </p:cNvPr>
          <p:cNvSpPr>
            <a:spLocks noChangeShapeType="1"/>
          </p:cNvSpPr>
          <p:nvPr/>
        </p:nvSpPr>
        <p:spPr bwMode="auto">
          <a:xfrm>
            <a:off x="85344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62" name="Line 130">
            <a:extLst>
              <a:ext uri="{FF2B5EF4-FFF2-40B4-BE49-F238E27FC236}">
                <a16:creationId xmlns:a16="http://schemas.microsoft.com/office/drawing/2014/main" id="{525F5DFF-78A5-A985-5E19-2066BC0A8793}"/>
              </a:ext>
            </a:extLst>
          </p:cNvPr>
          <p:cNvSpPr>
            <a:spLocks noChangeShapeType="1"/>
          </p:cNvSpPr>
          <p:nvPr/>
        </p:nvSpPr>
        <p:spPr bwMode="auto">
          <a:xfrm>
            <a:off x="86106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63" name="Line 131">
            <a:extLst>
              <a:ext uri="{FF2B5EF4-FFF2-40B4-BE49-F238E27FC236}">
                <a16:creationId xmlns:a16="http://schemas.microsoft.com/office/drawing/2014/main" id="{808E9A64-4128-0913-6462-3030139D4487}"/>
              </a:ext>
            </a:extLst>
          </p:cNvPr>
          <p:cNvSpPr>
            <a:spLocks noChangeShapeType="1"/>
          </p:cNvSpPr>
          <p:nvPr/>
        </p:nvSpPr>
        <p:spPr bwMode="auto">
          <a:xfrm>
            <a:off x="8763000" y="3659188"/>
            <a:ext cx="0" cy="1905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764" name="Rectangle 132">
            <a:extLst>
              <a:ext uri="{FF2B5EF4-FFF2-40B4-BE49-F238E27FC236}">
                <a16:creationId xmlns:a16="http://schemas.microsoft.com/office/drawing/2014/main" id="{882C6212-7FD7-069C-A5FE-7EC8DEDD5E57}"/>
              </a:ext>
            </a:extLst>
          </p:cNvPr>
          <p:cNvSpPr>
            <a:spLocks noGrp="1" noChangeArrowheads="1"/>
          </p:cNvSpPr>
          <p:nvPr>
            <p:ph type="title"/>
          </p:nvPr>
        </p:nvSpPr>
        <p:spPr/>
        <p:txBody>
          <a:bodyPr/>
          <a:lstStyle/>
          <a:p>
            <a:r>
              <a:rPr lang="en-US" altLang="en-US" sz="3800" b="1"/>
              <a:t>Haplotype Block Structure</a:t>
            </a:r>
            <a:br>
              <a:rPr lang="en-US" altLang="en-US" sz="3800" b="1"/>
            </a:br>
            <a:r>
              <a:rPr lang="en-US" altLang="en-US" sz="3800" b="1"/>
              <a:t>LD-Blocks, and 4-Gamete Test Blocks</a:t>
            </a:r>
          </a:p>
        </p:txBody>
      </p:sp>
      <p:sp>
        <p:nvSpPr>
          <p:cNvPr id="837765" name="Rectangle 133">
            <a:extLst>
              <a:ext uri="{FF2B5EF4-FFF2-40B4-BE49-F238E27FC236}">
                <a16:creationId xmlns:a16="http://schemas.microsoft.com/office/drawing/2014/main" id="{BC6F9B22-1F73-D171-A35B-01523805A2DC}"/>
              </a:ext>
            </a:extLst>
          </p:cNvPr>
          <p:cNvSpPr>
            <a:spLocks noChangeArrowheads="1"/>
          </p:cNvSpPr>
          <p:nvPr/>
        </p:nvSpPr>
        <p:spPr bwMode="auto">
          <a:xfrm>
            <a:off x="8686800" y="2971800"/>
            <a:ext cx="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530" name="Text Box 2">
            <a:extLst>
              <a:ext uri="{FF2B5EF4-FFF2-40B4-BE49-F238E27FC236}">
                <a16:creationId xmlns:a16="http://schemas.microsoft.com/office/drawing/2014/main" id="{1BEBEEC5-006C-63C2-EBDA-ABB859802BB0}"/>
              </a:ext>
            </a:extLst>
          </p:cNvPr>
          <p:cNvSpPr txBox="1">
            <a:spLocks noChangeArrowheads="1"/>
          </p:cNvSpPr>
          <p:nvPr/>
        </p:nvSpPr>
        <p:spPr bwMode="auto">
          <a:xfrm>
            <a:off x="1190625" y="914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aseline="0">
                <a:latin typeface="Times New Roman" panose="02020603050405020304" pitchFamily="18" charset="0"/>
              </a:rPr>
              <a:t>1</a:t>
            </a:r>
          </a:p>
        </p:txBody>
      </p:sp>
      <p:sp>
        <p:nvSpPr>
          <p:cNvPr id="1174531" name="Text Box 3">
            <a:extLst>
              <a:ext uri="{FF2B5EF4-FFF2-40B4-BE49-F238E27FC236}">
                <a16:creationId xmlns:a16="http://schemas.microsoft.com/office/drawing/2014/main" id="{BFE59828-BC3A-59AD-D8ED-6B652F1ABF32}"/>
              </a:ext>
            </a:extLst>
          </p:cNvPr>
          <p:cNvSpPr txBox="1">
            <a:spLocks noChangeArrowheads="1"/>
          </p:cNvSpPr>
          <p:nvPr/>
        </p:nvSpPr>
        <p:spPr bwMode="auto">
          <a:xfrm>
            <a:off x="3222625" y="914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aseline="0">
                <a:latin typeface="Times New Roman" panose="02020603050405020304" pitchFamily="18" charset="0"/>
              </a:rPr>
              <a:t>2</a:t>
            </a:r>
          </a:p>
        </p:txBody>
      </p:sp>
      <p:sp>
        <p:nvSpPr>
          <p:cNvPr id="1174532" name="Rectangle 4">
            <a:extLst>
              <a:ext uri="{FF2B5EF4-FFF2-40B4-BE49-F238E27FC236}">
                <a16:creationId xmlns:a16="http://schemas.microsoft.com/office/drawing/2014/main" id="{C9C55DC1-4292-3EB0-D892-91D6E236D4C1}"/>
              </a:ext>
            </a:extLst>
          </p:cNvPr>
          <p:cNvSpPr>
            <a:spLocks noGrp="1" noChangeArrowheads="1"/>
          </p:cNvSpPr>
          <p:nvPr>
            <p:ph type="title"/>
          </p:nvPr>
        </p:nvSpPr>
        <p:spPr>
          <a:xfrm>
            <a:off x="942975" y="441325"/>
            <a:ext cx="7173913" cy="812800"/>
          </a:xfrm>
        </p:spPr>
        <p:txBody>
          <a:bodyPr/>
          <a:lstStyle/>
          <a:p>
            <a:r>
              <a:rPr lang="en-US" altLang="en-US" sz="2900" b="1">
                <a:solidFill>
                  <a:schemeClr val="tx1"/>
                </a:solidFill>
              </a:rPr>
              <a:t>Complete Linkage Disequilibrium</a:t>
            </a:r>
          </a:p>
        </p:txBody>
      </p:sp>
      <p:sp>
        <p:nvSpPr>
          <p:cNvPr id="1174533" name="Oval 5">
            <a:extLst>
              <a:ext uri="{FF2B5EF4-FFF2-40B4-BE49-F238E27FC236}">
                <a16:creationId xmlns:a16="http://schemas.microsoft.com/office/drawing/2014/main" id="{DDFE4A0B-D3D1-B071-269D-B555C936B659}"/>
              </a:ext>
            </a:extLst>
          </p:cNvPr>
          <p:cNvSpPr>
            <a:spLocks noChangeArrowheads="1"/>
          </p:cNvSpPr>
          <p:nvPr/>
        </p:nvSpPr>
        <p:spPr bwMode="auto">
          <a:xfrm>
            <a:off x="406400" y="1524000"/>
            <a:ext cx="177800" cy="228600"/>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4534" name="Rectangle 6">
            <a:extLst>
              <a:ext uri="{FF2B5EF4-FFF2-40B4-BE49-F238E27FC236}">
                <a16:creationId xmlns:a16="http://schemas.microsoft.com/office/drawing/2014/main" id="{741E930C-F553-0A65-6B2C-460C3D11D4DB}"/>
              </a:ext>
            </a:extLst>
          </p:cNvPr>
          <p:cNvSpPr>
            <a:spLocks noChangeArrowheads="1"/>
          </p:cNvSpPr>
          <p:nvPr/>
        </p:nvSpPr>
        <p:spPr bwMode="auto">
          <a:xfrm>
            <a:off x="1219200" y="1524000"/>
            <a:ext cx="203200" cy="228600"/>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35" name="Rectangle 7">
            <a:extLst>
              <a:ext uri="{FF2B5EF4-FFF2-40B4-BE49-F238E27FC236}">
                <a16:creationId xmlns:a16="http://schemas.microsoft.com/office/drawing/2014/main" id="{7423F581-69D8-8564-A4E5-319AABB07282}"/>
              </a:ext>
            </a:extLst>
          </p:cNvPr>
          <p:cNvSpPr>
            <a:spLocks noChangeArrowheads="1"/>
          </p:cNvSpPr>
          <p:nvPr/>
        </p:nvSpPr>
        <p:spPr bwMode="auto">
          <a:xfrm>
            <a:off x="3251200" y="1524000"/>
            <a:ext cx="203200" cy="228600"/>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nvGrpSpPr>
          <p:cNvPr id="1174536" name="Group 8">
            <a:extLst>
              <a:ext uri="{FF2B5EF4-FFF2-40B4-BE49-F238E27FC236}">
                <a16:creationId xmlns:a16="http://schemas.microsoft.com/office/drawing/2014/main" id="{E230D7DE-523F-12EF-A07E-C0FE27311561}"/>
              </a:ext>
            </a:extLst>
          </p:cNvPr>
          <p:cNvGrpSpPr>
            <a:grpSpLocks/>
          </p:cNvGrpSpPr>
          <p:nvPr/>
        </p:nvGrpSpPr>
        <p:grpSpPr bwMode="auto">
          <a:xfrm>
            <a:off x="406400" y="1952625"/>
            <a:ext cx="3048000" cy="4524375"/>
            <a:chOff x="288" y="1230"/>
            <a:chExt cx="2160" cy="2850"/>
          </a:xfrm>
        </p:grpSpPr>
        <p:grpSp>
          <p:nvGrpSpPr>
            <p:cNvPr id="1174537" name="Group 9">
              <a:extLst>
                <a:ext uri="{FF2B5EF4-FFF2-40B4-BE49-F238E27FC236}">
                  <a16:creationId xmlns:a16="http://schemas.microsoft.com/office/drawing/2014/main" id="{13A4992A-6F97-F0D8-DD53-D833BC2A45BC}"/>
                </a:ext>
              </a:extLst>
            </p:cNvPr>
            <p:cNvGrpSpPr>
              <a:grpSpLocks/>
            </p:cNvGrpSpPr>
            <p:nvPr/>
          </p:nvGrpSpPr>
          <p:grpSpPr bwMode="auto">
            <a:xfrm>
              <a:off x="288" y="1230"/>
              <a:ext cx="2160" cy="1226"/>
              <a:chOff x="288" y="1230"/>
              <a:chExt cx="2160" cy="1226"/>
            </a:xfrm>
          </p:grpSpPr>
          <p:sp>
            <p:nvSpPr>
              <p:cNvPr id="1174538" name="Oval 10">
                <a:extLst>
                  <a:ext uri="{FF2B5EF4-FFF2-40B4-BE49-F238E27FC236}">
                    <a16:creationId xmlns:a16="http://schemas.microsoft.com/office/drawing/2014/main" id="{1E3C6993-4A7F-37AE-CAB2-D33235058E32}"/>
                  </a:ext>
                </a:extLst>
              </p:cNvPr>
              <p:cNvSpPr>
                <a:spLocks noChangeArrowheads="1"/>
              </p:cNvSpPr>
              <p:nvPr/>
            </p:nvSpPr>
            <p:spPr bwMode="auto">
              <a:xfrm>
                <a:off x="288" y="2312"/>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4539" name="Rectangle 11">
                <a:extLst>
                  <a:ext uri="{FF2B5EF4-FFF2-40B4-BE49-F238E27FC236}">
                    <a16:creationId xmlns:a16="http://schemas.microsoft.com/office/drawing/2014/main" id="{545F8478-84A2-9390-6A34-576350C0CB71}"/>
                  </a:ext>
                </a:extLst>
              </p:cNvPr>
              <p:cNvSpPr>
                <a:spLocks noChangeArrowheads="1"/>
              </p:cNvSpPr>
              <p:nvPr/>
            </p:nvSpPr>
            <p:spPr bwMode="auto">
              <a:xfrm>
                <a:off x="864" y="2312"/>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40" name="Rectangle 12">
                <a:extLst>
                  <a:ext uri="{FF2B5EF4-FFF2-40B4-BE49-F238E27FC236}">
                    <a16:creationId xmlns:a16="http://schemas.microsoft.com/office/drawing/2014/main" id="{EB9485B9-6B31-EDE5-C7E2-885191C496DE}"/>
                  </a:ext>
                </a:extLst>
              </p:cNvPr>
              <p:cNvSpPr>
                <a:spLocks noChangeArrowheads="1"/>
              </p:cNvSpPr>
              <p:nvPr/>
            </p:nvSpPr>
            <p:spPr bwMode="auto">
              <a:xfrm>
                <a:off x="2304" y="2312"/>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41" name="Oval 13">
                <a:extLst>
                  <a:ext uri="{FF2B5EF4-FFF2-40B4-BE49-F238E27FC236}">
                    <a16:creationId xmlns:a16="http://schemas.microsoft.com/office/drawing/2014/main" id="{E0FFB36E-52E5-F064-BCBF-910F827AE713}"/>
                  </a:ext>
                </a:extLst>
              </p:cNvPr>
              <p:cNvSpPr>
                <a:spLocks noChangeArrowheads="1"/>
              </p:cNvSpPr>
              <p:nvPr/>
            </p:nvSpPr>
            <p:spPr bwMode="auto">
              <a:xfrm>
                <a:off x="288" y="2042"/>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4542" name="Rectangle 14">
                <a:extLst>
                  <a:ext uri="{FF2B5EF4-FFF2-40B4-BE49-F238E27FC236}">
                    <a16:creationId xmlns:a16="http://schemas.microsoft.com/office/drawing/2014/main" id="{6075279B-4928-2FB1-B118-46A3ADAA1C5C}"/>
                  </a:ext>
                </a:extLst>
              </p:cNvPr>
              <p:cNvSpPr>
                <a:spLocks noChangeArrowheads="1"/>
              </p:cNvSpPr>
              <p:nvPr/>
            </p:nvSpPr>
            <p:spPr bwMode="auto">
              <a:xfrm>
                <a:off x="864" y="2042"/>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43" name="Rectangle 15">
                <a:extLst>
                  <a:ext uri="{FF2B5EF4-FFF2-40B4-BE49-F238E27FC236}">
                    <a16:creationId xmlns:a16="http://schemas.microsoft.com/office/drawing/2014/main" id="{14A9A7F0-5D12-ECED-FDAE-C1129BE5CF52}"/>
                  </a:ext>
                </a:extLst>
              </p:cNvPr>
              <p:cNvSpPr>
                <a:spLocks noChangeArrowheads="1"/>
              </p:cNvSpPr>
              <p:nvPr/>
            </p:nvSpPr>
            <p:spPr bwMode="auto">
              <a:xfrm>
                <a:off x="2304" y="2042"/>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44" name="Oval 16">
                <a:extLst>
                  <a:ext uri="{FF2B5EF4-FFF2-40B4-BE49-F238E27FC236}">
                    <a16:creationId xmlns:a16="http://schemas.microsoft.com/office/drawing/2014/main" id="{05328C4C-FC62-875F-05C8-6321E671972C}"/>
                  </a:ext>
                </a:extLst>
              </p:cNvPr>
              <p:cNvSpPr>
                <a:spLocks noChangeArrowheads="1"/>
              </p:cNvSpPr>
              <p:nvPr/>
            </p:nvSpPr>
            <p:spPr bwMode="auto">
              <a:xfrm>
                <a:off x="288" y="1771"/>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4545" name="Rectangle 17">
                <a:extLst>
                  <a:ext uri="{FF2B5EF4-FFF2-40B4-BE49-F238E27FC236}">
                    <a16:creationId xmlns:a16="http://schemas.microsoft.com/office/drawing/2014/main" id="{1A1DDBA3-9457-A0DC-AF4A-E166AEEA40EF}"/>
                  </a:ext>
                </a:extLst>
              </p:cNvPr>
              <p:cNvSpPr>
                <a:spLocks noChangeArrowheads="1"/>
              </p:cNvSpPr>
              <p:nvPr/>
            </p:nvSpPr>
            <p:spPr bwMode="auto">
              <a:xfrm>
                <a:off x="864" y="1771"/>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46" name="Rectangle 18">
                <a:extLst>
                  <a:ext uri="{FF2B5EF4-FFF2-40B4-BE49-F238E27FC236}">
                    <a16:creationId xmlns:a16="http://schemas.microsoft.com/office/drawing/2014/main" id="{1EBF92D7-613C-2BA4-83CC-7786B921B7E2}"/>
                  </a:ext>
                </a:extLst>
              </p:cNvPr>
              <p:cNvSpPr>
                <a:spLocks noChangeArrowheads="1"/>
              </p:cNvSpPr>
              <p:nvPr/>
            </p:nvSpPr>
            <p:spPr bwMode="auto">
              <a:xfrm>
                <a:off x="2304" y="1771"/>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47" name="Oval 19">
                <a:extLst>
                  <a:ext uri="{FF2B5EF4-FFF2-40B4-BE49-F238E27FC236}">
                    <a16:creationId xmlns:a16="http://schemas.microsoft.com/office/drawing/2014/main" id="{0AFD433B-3483-3169-FA7F-034868979FD5}"/>
                  </a:ext>
                </a:extLst>
              </p:cNvPr>
              <p:cNvSpPr>
                <a:spLocks noChangeArrowheads="1"/>
              </p:cNvSpPr>
              <p:nvPr/>
            </p:nvSpPr>
            <p:spPr bwMode="auto">
              <a:xfrm>
                <a:off x="288" y="1501"/>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4548" name="Rectangle 20">
                <a:extLst>
                  <a:ext uri="{FF2B5EF4-FFF2-40B4-BE49-F238E27FC236}">
                    <a16:creationId xmlns:a16="http://schemas.microsoft.com/office/drawing/2014/main" id="{9A17805F-968D-CE5C-750A-0B778EBE0C24}"/>
                  </a:ext>
                </a:extLst>
              </p:cNvPr>
              <p:cNvSpPr>
                <a:spLocks noChangeArrowheads="1"/>
              </p:cNvSpPr>
              <p:nvPr/>
            </p:nvSpPr>
            <p:spPr bwMode="auto">
              <a:xfrm>
                <a:off x="864" y="1501"/>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49" name="Rectangle 21">
                <a:extLst>
                  <a:ext uri="{FF2B5EF4-FFF2-40B4-BE49-F238E27FC236}">
                    <a16:creationId xmlns:a16="http://schemas.microsoft.com/office/drawing/2014/main" id="{CD3E4EA4-678F-A5B4-96C4-60B77362515A}"/>
                  </a:ext>
                </a:extLst>
              </p:cNvPr>
              <p:cNvSpPr>
                <a:spLocks noChangeArrowheads="1"/>
              </p:cNvSpPr>
              <p:nvPr/>
            </p:nvSpPr>
            <p:spPr bwMode="auto">
              <a:xfrm>
                <a:off x="2304" y="1501"/>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50" name="Oval 22">
                <a:extLst>
                  <a:ext uri="{FF2B5EF4-FFF2-40B4-BE49-F238E27FC236}">
                    <a16:creationId xmlns:a16="http://schemas.microsoft.com/office/drawing/2014/main" id="{5C0EF729-D0DC-92E0-BA27-219215EAB05D}"/>
                  </a:ext>
                </a:extLst>
              </p:cNvPr>
              <p:cNvSpPr>
                <a:spLocks noChangeArrowheads="1"/>
              </p:cNvSpPr>
              <p:nvPr/>
            </p:nvSpPr>
            <p:spPr bwMode="auto">
              <a:xfrm>
                <a:off x="288" y="1230"/>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4551" name="Rectangle 23">
                <a:extLst>
                  <a:ext uri="{FF2B5EF4-FFF2-40B4-BE49-F238E27FC236}">
                    <a16:creationId xmlns:a16="http://schemas.microsoft.com/office/drawing/2014/main" id="{59BB78B6-DC11-3576-DCFB-DE8DADAF9C6C}"/>
                  </a:ext>
                </a:extLst>
              </p:cNvPr>
              <p:cNvSpPr>
                <a:spLocks noChangeArrowheads="1"/>
              </p:cNvSpPr>
              <p:nvPr/>
            </p:nvSpPr>
            <p:spPr bwMode="auto">
              <a:xfrm>
                <a:off x="864" y="1230"/>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52" name="Rectangle 24">
                <a:extLst>
                  <a:ext uri="{FF2B5EF4-FFF2-40B4-BE49-F238E27FC236}">
                    <a16:creationId xmlns:a16="http://schemas.microsoft.com/office/drawing/2014/main" id="{BBE98217-243B-5B9C-60C5-2A868AB040B8}"/>
                  </a:ext>
                </a:extLst>
              </p:cNvPr>
              <p:cNvSpPr>
                <a:spLocks noChangeArrowheads="1"/>
              </p:cNvSpPr>
              <p:nvPr/>
            </p:nvSpPr>
            <p:spPr bwMode="auto">
              <a:xfrm>
                <a:off x="2304" y="1230"/>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nvGrpSpPr>
            <p:cNvPr id="1174553" name="Group 25">
              <a:extLst>
                <a:ext uri="{FF2B5EF4-FFF2-40B4-BE49-F238E27FC236}">
                  <a16:creationId xmlns:a16="http://schemas.microsoft.com/office/drawing/2014/main" id="{096FFA5B-C41B-A498-1830-C7ED870855D5}"/>
                </a:ext>
              </a:extLst>
            </p:cNvPr>
            <p:cNvGrpSpPr>
              <a:grpSpLocks/>
            </p:cNvGrpSpPr>
            <p:nvPr/>
          </p:nvGrpSpPr>
          <p:grpSpPr bwMode="auto">
            <a:xfrm>
              <a:off x="288" y="2853"/>
              <a:ext cx="2160" cy="1227"/>
              <a:chOff x="288" y="2853"/>
              <a:chExt cx="2160" cy="1227"/>
            </a:xfrm>
          </p:grpSpPr>
          <p:sp>
            <p:nvSpPr>
              <p:cNvPr id="1174554" name="Oval 26">
                <a:extLst>
                  <a:ext uri="{FF2B5EF4-FFF2-40B4-BE49-F238E27FC236}">
                    <a16:creationId xmlns:a16="http://schemas.microsoft.com/office/drawing/2014/main" id="{CDA8B5E2-A86B-7180-A13D-F1BE98BF26D1}"/>
                  </a:ext>
                </a:extLst>
              </p:cNvPr>
              <p:cNvSpPr>
                <a:spLocks noChangeArrowheads="1"/>
              </p:cNvSpPr>
              <p:nvPr/>
            </p:nvSpPr>
            <p:spPr bwMode="auto">
              <a:xfrm>
                <a:off x="288" y="3394"/>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4555" name="Rectangle 27">
                <a:extLst>
                  <a:ext uri="{FF2B5EF4-FFF2-40B4-BE49-F238E27FC236}">
                    <a16:creationId xmlns:a16="http://schemas.microsoft.com/office/drawing/2014/main" id="{4F50CF89-B494-FC2B-4714-2DF9D591C758}"/>
                  </a:ext>
                </a:extLst>
              </p:cNvPr>
              <p:cNvSpPr>
                <a:spLocks noChangeArrowheads="1"/>
              </p:cNvSpPr>
              <p:nvPr/>
            </p:nvSpPr>
            <p:spPr bwMode="auto">
              <a:xfrm>
                <a:off x="864" y="3394"/>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56" name="Rectangle 28">
                <a:extLst>
                  <a:ext uri="{FF2B5EF4-FFF2-40B4-BE49-F238E27FC236}">
                    <a16:creationId xmlns:a16="http://schemas.microsoft.com/office/drawing/2014/main" id="{DF110214-03A1-C36B-D4A0-5E88B5204C2F}"/>
                  </a:ext>
                </a:extLst>
              </p:cNvPr>
              <p:cNvSpPr>
                <a:spLocks noChangeArrowheads="1"/>
              </p:cNvSpPr>
              <p:nvPr/>
            </p:nvSpPr>
            <p:spPr bwMode="auto">
              <a:xfrm>
                <a:off x="2304" y="3394"/>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57" name="Oval 29">
                <a:extLst>
                  <a:ext uri="{FF2B5EF4-FFF2-40B4-BE49-F238E27FC236}">
                    <a16:creationId xmlns:a16="http://schemas.microsoft.com/office/drawing/2014/main" id="{7A547BE6-D363-B74F-A427-634BED263424}"/>
                  </a:ext>
                </a:extLst>
              </p:cNvPr>
              <p:cNvSpPr>
                <a:spLocks noChangeArrowheads="1"/>
              </p:cNvSpPr>
              <p:nvPr/>
            </p:nvSpPr>
            <p:spPr bwMode="auto">
              <a:xfrm>
                <a:off x="288" y="3124"/>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4558" name="Rectangle 30">
                <a:extLst>
                  <a:ext uri="{FF2B5EF4-FFF2-40B4-BE49-F238E27FC236}">
                    <a16:creationId xmlns:a16="http://schemas.microsoft.com/office/drawing/2014/main" id="{78140A15-8158-EDE0-D132-A878698B13DD}"/>
                  </a:ext>
                </a:extLst>
              </p:cNvPr>
              <p:cNvSpPr>
                <a:spLocks noChangeArrowheads="1"/>
              </p:cNvSpPr>
              <p:nvPr/>
            </p:nvSpPr>
            <p:spPr bwMode="auto">
              <a:xfrm>
                <a:off x="864" y="3124"/>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59" name="Rectangle 31">
                <a:extLst>
                  <a:ext uri="{FF2B5EF4-FFF2-40B4-BE49-F238E27FC236}">
                    <a16:creationId xmlns:a16="http://schemas.microsoft.com/office/drawing/2014/main" id="{E623D8EA-E7FC-437F-515E-DC84A46C08CE}"/>
                  </a:ext>
                </a:extLst>
              </p:cNvPr>
              <p:cNvSpPr>
                <a:spLocks noChangeArrowheads="1"/>
              </p:cNvSpPr>
              <p:nvPr/>
            </p:nvSpPr>
            <p:spPr bwMode="auto">
              <a:xfrm>
                <a:off x="2304" y="3124"/>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60" name="Oval 32">
                <a:extLst>
                  <a:ext uri="{FF2B5EF4-FFF2-40B4-BE49-F238E27FC236}">
                    <a16:creationId xmlns:a16="http://schemas.microsoft.com/office/drawing/2014/main" id="{575DE0E9-5EE4-B0D3-9FE3-672773A858B4}"/>
                  </a:ext>
                </a:extLst>
              </p:cNvPr>
              <p:cNvSpPr>
                <a:spLocks noChangeArrowheads="1"/>
              </p:cNvSpPr>
              <p:nvPr/>
            </p:nvSpPr>
            <p:spPr bwMode="auto">
              <a:xfrm>
                <a:off x="288" y="2853"/>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4561" name="Rectangle 33">
                <a:extLst>
                  <a:ext uri="{FF2B5EF4-FFF2-40B4-BE49-F238E27FC236}">
                    <a16:creationId xmlns:a16="http://schemas.microsoft.com/office/drawing/2014/main" id="{838152F1-9B3F-DE8D-C548-B814899CCFA3}"/>
                  </a:ext>
                </a:extLst>
              </p:cNvPr>
              <p:cNvSpPr>
                <a:spLocks noChangeArrowheads="1"/>
              </p:cNvSpPr>
              <p:nvPr/>
            </p:nvSpPr>
            <p:spPr bwMode="auto">
              <a:xfrm>
                <a:off x="864" y="2853"/>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62" name="Rectangle 34">
                <a:extLst>
                  <a:ext uri="{FF2B5EF4-FFF2-40B4-BE49-F238E27FC236}">
                    <a16:creationId xmlns:a16="http://schemas.microsoft.com/office/drawing/2014/main" id="{BE11ECD9-26F7-82D7-8752-2CC2F5F99402}"/>
                  </a:ext>
                </a:extLst>
              </p:cNvPr>
              <p:cNvSpPr>
                <a:spLocks noChangeArrowheads="1"/>
              </p:cNvSpPr>
              <p:nvPr/>
            </p:nvSpPr>
            <p:spPr bwMode="auto">
              <a:xfrm>
                <a:off x="2304" y="2853"/>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63" name="Oval 35">
                <a:extLst>
                  <a:ext uri="{FF2B5EF4-FFF2-40B4-BE49-F238E27FC236}">
                    <a16:creationId xmlns:a16="http://schemas.microsoft.com/office/drawing/2014/main" id="{51A970E2-D0ED-694A-1429-82BE371C2D78}"/>
                  </a:ext>
                </a:extLst>
              </p:cNvPr>
              <p:cNvSpPr>
                <a:spLocks noChangeArrowheads="1"/>
              </p:cNvSpPr>
              <p:nvPr/>
            </p:nvSpPr>
            <p:spPr bwMode="auto">
              <a:xfrm>
                <a:off x="288" y="3665"/>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4564" name="Rectangle 36">
                <a:extLst>
                  <a:ext uri="{FF2B5EF4-FFF2-40B4-BE49-F238E27FC236}">
                    <a16:creationId xmlns:a16="http://schemas.microsoft.com/office/drawing/2014/main" id="{17C2EC17-4BF1-FCEC-CA17-444D6AF96026}"/>
                  </a:ext>
                </a:extLst>
              </p:cNvPr>
              <p:cNvSpPr>
                <a:spLocks noChangeArrowheads="1"/>
              </p:cNvSpPr>
              <p:nvPr/>
            </p:nvSpPr>
            <p:spPr bwMode="auto">
              <a:xfrm>
                <a:off x="864" y="3665"/>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65" name="Rectangle 37">
                <a:extLst>
                  <a:ext uri="{FF2B5EF4-FFF2-40B4-BE49-F238E27FC236}">
                    <a16:creationId xmlns:a16="http://schemas.microsoft.com/office/drawing/2014/main" id="{9FCD9780-EC1C-FD40-BF84-D364D16F8844}"/>
                  </a:ext>
                </a:extLst>
              </p:cNvPr>
              <p:cNvSpPr>
                <a:spLocks noChangeArrowheads="1"/>
              </p:cNvSpPr>
              <p:nvPr/>
            </p:nvSpPr>
            <p:spPr bwMode="auto">
              <a:xfrm>
                <a:off x="2304" y="3665"/>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66" name="Oval 38">
                <a:extLst>
                  <a:ext uri="{FF2B5EF4-FFF2-40B4-BE49-F238E27FC236}">
                    <a16:creationId xmlns:a16="http://schemas.microsoft.com/office/drawing/2014/main" id="{5551A3B0-6AE6-86E8-BC46-76FE8E21F503}"/>
                  </a:ext>
                </a:extLst>
              </p:cNvPr>
              <p:cNvSpPr>
                <a:spLocks noChangeArrowheads="1"/>
              </p:cNvSpPr>
              <p:nvPr/>
            </p:nvSpPr>
            <p:spPr bwMode="auto">
              <a:xfrm>
                <a:off x="288" y="3936"/>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4567" name="Rectangle 39">
                <a:extLst>
                  <a:ext uri="{FF2B5EF4-FFF2-40B4-BE49-F238E27FC236}">
                    <a16:creationId xmlns:a16="http://schemas.microsoft.com/office/drawing/2014/main" id="{9D60459E-CB0B-BFFD-127B-1C0681A38FA6}"/>
                  </a:ext>
                </a:extLst>
              </p:cNvPr>
              <p:cNvSpPr>
                <a:spLocks noChangeArrowheads="1"/>
              </p:cNvSpPr>
              <p:nvPr/>
            </p:nvSpPr>
            <p:spPr bwMode="auto">
              <a:xfrm>
                <a:off x="864" y="3936"/>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68" name="Rectangle 40">
                <a:extLst>
                  <a:ext uri="{FF2B5EF4-FFF2-40B4-BE49-F238E27FC236}">
                    <a16:creationId xmlns:a16="http://schemas.microsoft.com/office/drawing/2014/main" id="{BA8D774F-FAE8-8227-0518-B65E2DBE584A}"/>
                  </a:ext>
                </a:extLst>
              </p:cNvPr>
              <p:cNvSpPr>
                <a:spLocks noChangeArrowheads="1"/>
              </p:cNvSpPr>
              <p:nvPr/>
            </p:nvSpPr>
            <p:spPr bwMode="auto">
              <a:xfrm>
                <a:off x="2304" y="3936"/>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1174569" name="Text Box 41">
            <a:extLst>
              <a:ext uri="{FF2B5EF4-FFF2-40B4-BE49-F238E27FC236}">
                <a16:creationId xmlns:a16="http://schemas.microsoft.com/office/drawing/2014/main" id="{1BF0E5D1-859D-7B85-09F9-C555F9430003}"/>
              </a:ext>
            </a:extLst>
          </p:cNvPr>
          <p:cNvSpPr txBox="1">
            <a:spLocks noChangeArrowheads="1"/>
          </p:cNvSpPr>
          <p:nvPr/>
        </p:nvSpPr>
        <p:spPr bwMode="auto">
          <a:xfrm>
            <a:off x="4978400" y="6019800"/>
            <a:ext cx="42910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b="1" baseline="0"/>
              <a:t>Adapted from Rafalski (2002) Curr</a:t>
            </a:r>
          </a:p>
          <a:p>
            <a:r>
              <a:rPr lang="en-US" altLang="en-US" sz="2000" b="1" baseline="0"/>
              <a:t>Opin Plant Biol 5:94-100.</a:t>
            </a:r>
          </a:p>
        </p:txBody>
      </p:sp>
      <p:grpSp>
        <p:nvGrpSpPr>
          <p:cNvPr id="1174570" name="Group 42">
            <a:extLst>
              <a:ext uri="{FF2B5EF4-FFF2-40B4-BE49-F238E27FC236}">
                <a16:creationId xmlns:a16="http://schemas.microsoft.com/office/drawing/2014/main" id="{0E7CA489-DB79-0DFB-C2AE-1B312C4D8E5B}"/>
              </a:ext>
            </a:extLst>
          </p:cNvPr>
          <p:cNvGrpSpPr>
            <a:grpSpLocks/>
          </p:cNvGrpSpPr>
          <p:nvPr/>
        </p:nvGrpSpPr>
        <p:grpSpPr bwMode="auto">
          <a:xfrm>
            <a:off x="5080000" y="1143000"/>
            <a:ext cx="3657600" cy="5060950"/>
            <a:chOff x="3600" y="720"/>
            <a:chExt cx="2592" cy="3188"/>
          </a:xfrm>
        </p:grpSpPr>
        <p:sp>
          <p:nvSpPr>
            <p:cNvPr id="1174571" name="Text Box 43">
              <a:extLst>
                <a:ext uri="{FF2B5EF4-FFF2-40B4-BE49-F238E27FC236}">
                  <a16:creationId xmlns:a16="http://schemas.microsoft.com/office/drawing/2014/main" id="{DFA9CD85-2A45-C678-9A31-B9459B257324}"/>
                </a:ext>
              </a:extLst>
            </p:cNvPr>
            <p:cNvSpPr txBox="1">
              <a:spLocks noChangeArrowheads="1"/>
            </p:cNvSpPr>
            <p:nvPr/>
          </p:nvSpPr>
          <p:spPr bwMode="auto">
            <a:xfrm>
              <a:off x="4800" y="3312"/>
              <a:ext cx="771"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buFont typeface="Symbol" pitchFamily="2" charset="2"/>
                <a:buChar char="|"/>
              </a:pPr>
              <a:r>
                <a:rPr lang="en-US" altLang="en-US" sz="2800" b="1" baseline="0"/>
                <a:t>D’</a:t>
              </a:r>
              <a:r>
                <a:rPr lang="en-US" altLang="en-US" sz="2800" b="1" baseline="0">
                  <a:sym typeface="Symbol" pitchFamily="2" charset="2"/>
                </a:rPr>
                <a:t></a:t>
              </a:r>
              <a:r>
                <a:rPr lang="en-US" altLang="en-US" sz="2800" b="1" baseline="0"/>
                <a:t>=1</a:t>
              </a:r>
            </a:p>
            <a:p>
              <a:pPr eaLnBrk="0" hangingPunct="0">
                <a:buFont typeface="Symbol" pitchFamily="2" charset="2"/>
                <a:buNone/>
              </a:pPr>
              <a:r>
                <a:rPr lang="en-US" altLang="en-US" sz="2800" b="1" baseline="0"/>
                <a:t>r</a:t>
              </a:r>
              <a:r>
                <a:rPr lang="en-US" altLang="en-US" sz="2800" b="1" baseline="30000"/>
                <a:t>2</a:t>
              </a:r>
              <a:r>
                <a:rPr lang="en-US" altLang="en-US" sz="2800" b="1" baseline="0"/>
                <a:t>=1</a:t>
              </a:r>
            </a:p>
          </p:txBody>
        </p:sp>
        <p:grpSp>
          <p:nvGrpSpPr>
            <p:cNvPr id="1174572" name="Group 44">
              <a:extLst>
                <a:ext uri="{FF2B5EF4-FFF2-40B4-BE49-F238E27FC236}">
                  <a16:creationId xmlns:a16="http://schemas.microsoft.com/office/drawing/2014/main" id="{ABEC4E3B-05B4-ADF9-632F-C2D4E9DCBDC2}"/>
                </a:ext>
              </a:extLst>
            </p:cNvPr>
            <p:cNvGrpSpPr>
              <a:grpSpLocks/>
            </p:cNvGrpSpPr>
            <p:nvPr/>
          </p:nvGrpSpPr>
          <p:grpSpPr bwMode="auto">
            <a:xfrm>
              <a:off x="3935" y="1680"/>
              <a:ext cx="2022" cy="1571"/>
              <a:chOff x="4046" y="912"/>
              <a:chExt cx="2022" cy="1571"/>
            </a:xfrm>
          </p:grpSpPr>
          <p:sp>
            <p:nvSpPr>
              <p:cNvPr id="1174573" name="Rectangle 45">
                <a:extLst>
                  <a:ext uri="{FF2B5EF4-FFF2-40B4-BE49-F238E27FC236}">
                    <a16:creationId xmlns:a16="http://schemas.microsoft.com/office/drawing/2014/main" id="{F56F56F5-533B-F271-F7D3-5924BCF34801}"/>
                  </a:ext>
                </a:extLst>
              </p:cNvPr>
              <p:cNvSpPr>
                <a:spLocks noChangeArrowheads="1"/>
              </p:cNvSpPr>
              <p:nvPr/>
            </p:nvSpPr>
            <p:spPr bwMode="auto">
              <a:xfrm>
                <a:off x="4367" y="1210"/>
                <a:ext cx="1698" cy="1273"/>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4574" name="Line 46">
                <a:extLst>
                  <a:ext uri="{FF2B5EF4-FFF2-40B4-BE49-F238E27FC236}">
                    <a16:creationId xmlns:a16="http://schemas.microsoft.com/office/drawing/2014/main" id="{D73E8A70-7F6C-DEDC-112E-49A32762928B}"/>
                  </a:ext>
                </a:extLst>
              </p:cNvPr>
              <p:cNvSpPr>
                <a:spLocks noChangeShapeType="1"/>
              </p:cNvSpPr>
              <p:nvPr/>
            </p:nvSpPr>
            <p:spPr bwMode="auto">
              <a:xfrm>
                <a:off x="4738" y="1211"/>
                <a:ext cx="0" cy="127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4575" name="Line 47">
                <a:extLst>
                  <a:ext uri="{FF2B5EF4-FFF2-40B4-BE49-F238E27FC236}">
                    <a16:creationId xmlns:a16="http://schemas.microsoft.com/office/drawing/2014/main" id="{ABE8774E-4557-FFA5-8B10-3649098E16BB}"/>
                  </a:ext>
                </a:extLst>
              </p:cNvPr>
              <p:cNvSpPr>
                <a:spLocks noChangeShapeType="1"/>
              </p:cNvSpPr>
              <p:nvPr/>
            </p:nvSpPr>
            <p:spPr bwMode="auto">
              <a:xfrm>
                <a:off x="4367" y="1517"/>
                <a:ext cx="170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4576" name="Line 48">
                <a:extLst>
                  <a:ext uri="{FF2B5EF4-FFF2-40B4-BE49-F238E27FC236}">
                    <a16:creationId xmlns:a16="http://schemas.microsoft.com/office/drawing/2014/main" id="{9CC45F92-87BE-E969-AD53-374C68F72789}"/>
                  </a:ext>
                </a:extLst>
              </p:cNvPr>
              <p:cNvSpPr>
                <a:spLocks noChangeShapeType="1"/>
              </p:cNvSpPr>
              <p:nvPr/>
            </p:nvSpPr>
            <p:spPr bwMode="auto">
              <a:xfrm>
                <a:off x="5400" y="1211"/>
                <a:ext cx="0" cy="127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4577" name="Line 49">
                <a:extLst>
                  <a:ext uri="{FF2B5EF4-FFF2-40B4-BE49-F238E27FC236}">
                    <a16:creationId xmlns:a16="http://schemas.microsoft.com/office/drawing/2014/main" id="{9936C18C-C528-F1C7-CDF6-C4C57DB76003}"/>
                  </a:ext>
                </a:extLst>
              </p:cNvPr>
              <p:cNvSpPr>
                <a:spLocks noChangeShapeType="1"/>
              </p:cNvSpPr>
              <p:nvPr/>
            </p:nvSpPr>
            <p:spPr bwMode="auto">
              <a:xfrm>
                <a:off x="4367" y="1979"/>
                <a:ext cx="170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4578" name="Text Box 50">
                <a:extLst>
                  <a:ext uri="{FF2B5EF4-FFF2-40B4-BE49-F238E27FC236}">
                    <a16:creationId xmlns:a16="http://schemas.microsoft.com/office/drawing/2014/main" id="{CA7D711F-616C-7915-3916-DBBCD52D2309}"/>
                  </a:ext>
                </a:extLst>
              </p:cNvPr>
              <p:cNvSpPr txBox="1">
                <a:spLocks noChangeArrowheads="1"/>
              </p:cNvSpPr>
              <p:nvPr/>
            </p:nvSpPr>
            <p:spPr bwMode="auto">
              <a:xfrm>
                <a:off x="4970" y="1596"/>
                <a:ext cx="2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6</a:t>
                </a:r>
              </a:p>
            </p:txBody>
          </p:sp>
          <p:sp>
            <p:nvSpPr>
              <p:cNvPr id="1174579" name="Text Box 51">
                <a:extLst>
                  <a:ext uri="{FF2B5EF4-FFF2-40B4-BE49-F238E27FC236}">
                    <a16:creationId xmlns:a16="http://schemas.microsoft.com/office/drawing/2014/main" id="{120E6D73-D66C-B1CE-9F11-958D130F554A}"/>
                  </a:ext>
                </a:extLst>
              </p:cNvPr>
              <p:cNvSpPr txBox="1">
                <a:spLocks noChangeArrowheads="1"/>
              </p:cNvSpPr>
              <p:nvPr/>
            </p:nvSpPr>
            <p:spPr bwMode="auto">
              <a:xfrm>
                <a:off x="5598" y="2058"/>
                <a:ext cx="2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6</a:t>
                </a:r>
              </a:p>
            </p:txBody>
          </p:sp>
          <p:sp>
            <p:nvSpPr>
              <p:cNvPr id="1174580" name="Text Box 52">
                <a:extLst>
                  <a:ext uri="{FF2B5EF4-FFF2-40B4-BE49-F238E27FC236}">
                    <a16:creationId xmlns:a16="http://schemas.microsoft.com/office/drawing/2014/main" id="{0C6B116A-2DB8-1004-11A1-DFCC61CC9F4F}"/>
                  </a:ext>
                </a:extLst>
              </p:cNvPr>
              <p:cNvSpPr txBox="1">
                <a:spLocks noChangeArrowheads="1"/>
              </p:cNvSpPr>
              <p:nvPr/>
            </p:nvSpPr>
            <p:spPr bwMode="auto">
              <a:xfrm>
                <a:off x="4968" y="912"/>
                <a:ext cx="94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Locus 1</a:t>
                </a:r>
              </a:p>
            </p:txBody>
          </p:sp>
          <p:sp>
            <p:nvSpPr>
              <p:cNvPr id="1174581" name="Text Box 53">
                <a:extLst>
                  <a:ext uri="{FF2B5EF4-FFF2-40B4-BE49-F238E27FC236}">
                    <a16:creationId xmlns:a16="http://schemas.microsoft.com/office/drawing/2014/main" id="{A4A19595-4321-B0CC-79E2-81411DF3C852}"/>
                  </a:ext>
                </a:extLst>
              </p:cNvPr>
              <p:cNvSpPr txBox="1">
                <a:spLocks noChangeArrowheads="1"/>
              </p:cNvSpPr>
              <p:nvPr/>
            </p:nvSpPr>
            <p:spPr bwMode="auto">
              <a:xfrm rot="-5400000">
                <a:off x="3787" y="1700"/>
                <a:ext cx="842" cy="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Locus 2</a:t>
                </a:r>
              </a:p>
            </p:txBody>
          </p:sp>
          <p:sp>
            <p:nvSpPr>
              <p:cNvPr id="1174582" name="Rectangle 54">
                <a:extLst>
                  <a:ext uri="{FF2B5EF4-FFF2-40B4-BE49-F238E27FC236}">
                    <a16:creationId xmlns:a16="http://schemas.microsoft.com/office/drawing/2014/main" id="{C4A489B8-5CB8-8A8B-2A5C-69002F9BD7DF}"/>
                  </a:ext>
                </a:extLst>
              </p:cNvPr>
              <p:cNvSpPr>
                <a:spLocks noChangeArrowheads="1"/>
              </p:cNvSpPr>
              <p:nvPr/>
            </p:nvSpPr>
            <p:spPr bwMode="auto">
              <a:xfrm>
                <a:off x="5040" y="1296"/>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83" name="Rectangle 55">
                <a:extLst>
                  <a:ext uri="{FF2B5EF4-FFF2-40B4-BE49-F238E27FC236}">
                    <a16:creationId xmlns:a16="http://schemas.microsoft.com/office/drawing/2014/main" id="{3ED7830E-B57E-FB39-3048-58C3B02BDCA5}"/>
                  </a:ext>
                </a:extLst>
              </p:cNvPr>
              <p:cNvSpPr>
                <a:spLocks noChangeArrowheads="1"/>
              </p:cNvSpPr>
              <p:nvPr/>
            </p:nvSpPr>
            <p:spPr bwMode="auto">
              <a:xfrm>
                <a:off x="4464" y="1680"/>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84" name="Rectangle 56">
                <a:extLst>
                  <a:ext uri="{FF2B5EF4-FFF2-40B4-BE49-F238E27FC236}">
                    <a16:creationId xmlns:a16="http://schemas.microsoft.com/office/drawing/2014/main" id="{BDC3E44E-E8D0-A71B-B5BD-FF3E19FC6D0D}"/>
                  </a:ext>
                </a:extLst>
              </p:cNvPr>
              <p:cNvSpPr>
                <a:spLocks noChangeArrowheads="1"/>
              </p:cNvSpPr>
              <p:nvPr/>
            </p:nvSpPr>
            <p:spPr bwMode="auto">
              <a:xfrm>
                <a:off x="5664" y="1296"/>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85" name="Rectangle 57">
                <a:extLst>
                  <a:ext uri="{FF2B5EF4-FFF2-40B4-BE49-F238E27FC236}">
                    <a16:creationId xmlns:a16="http://schemas.microsoft.com/office/drawing/2014/main" id="{659E5DD3-EF5E-9402-CC29-F9824293B27D}"/>
                  </a:ext>
                </a:extLst>
              </p:cNvPr>
              <p:cNvSpPr>
                <a:spLocks noChangeArrowheads="1"/>
              </p:cNvSpPr>
              <p:nvPr/>
            </p:nvSpPr>
            <p:spPr bwMode="auto">
              <a:xfrm>
                <a:off x="4464" y="2160"/>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1174586" name="Text Box 58">
              <a:extLst>
                <a:ext uri="{FF2B5EF4-FFF2-40B4-BE49-F238E27FC236}">
                  <a16:creationId xmlns:a16="http://schemas.microsoft.com/office/drawing/2014/main" id="{E6D8BB32-06EA-58FF-3FC3-C805098AD77A}"/>
                </a:ext>
              </a:extLst>
            </p:cNvPr>
            <p:cNvSpPr txBox="1">
              <a:spLocks noChangeArrowheads="1"/>
            </p:cNvSpPr>
            <p:nvPr/>
          </p:nvSpPr>
          <p:spPr bwMode="auto">
            <a:xfrm>
              <a:off x="3600" y="720"/>
              <a:ext cx="2592" cy="1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baseline="0"/>
                <a:t>Same mutational history and no recombination.</a:t>
              </a:r>
            </a:p>
            <a:p>
              <a:endParaRPr lang="en-US" altLang="en-US" sz="2400" b="1" baseline="0"/>
            </a:p>
            <a:p>
              <a:endParaRPr lang="en-US" altLang="en-US" sz="2400" b="1" baseline="0"/>
            </a:p>
          </p:txBody>
        </p:sp>
      </p:grpSp>
      <p:grpSp>
        <p:nvGrpSpPr>
          <p:cNvPr id="1174587" name="Group 59">
            <a:extLst>
              <a:ext uri="{FF2B5EF4-FFF2-40B4-BE49-F238E27FC236}">
                <a16:creationId xmlns:a16="http://schemas.microsoft.com/office/drawing/2014/main" id="{92530C96-550C-7172-EF6B-9D59E69D4F02}"/>
              </a:ext>
            </a:extLst>
          </p:cNvPr>
          <p:cNvGrpSpPr>
            <a:grpSpLocks/>
          </p:cNvGrpSpPr>
          <p:nvPr/>
        </p:nvGrpSpPr>
        <p:grpSpPr bwMode="auto">
          <a:xfrm>
            <a:off x="406400" y="4100513"/>
            <a:ext cx="3048000" cy="242887"/>
            <a:chOff x="288" y="2583"/>
            <a:chExt cx="2160" cy="153"/>
          </a:xfrm>
        </p:grpSpPr>
        <p:sp>
          <p:nvSpPr>
            <p:cNvPr id="1174588" name="Oval 60">
              <a:extLst>
                <a:ext uri="{FF2B5EF4-FFF2-40B4-BE49-F238E27FC236}">
                  <a16:creationId xmlns:a16="http://schemas.microsoft.com/office/drawing/2014/main" id="{0661F720-AEFA-AA6E-E030-F0330A29A5E8}"/>
                </a:ext>
              </a:extLst>
            </p:cNvPr>
            <p:cNvSpPr>
              <a:spLocks noChangeArrowheads="1"/>
            </p:cNvSpPr>
            <p:nvPr/>
          </p:nvSpPr>
          <p:spPr bwMode="auto">
            <a:xfrm>
              <a:off x="288" y="2583"/>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4589" name="Rectangle 61">
              <a:extLst>
                <a:ext uri="{FF2B5EF4-FFF2-40B4-BE49-F238E27FC236}">
                  <a16:creationId xmlns:a16="http://schemas.microsoft.com/office/drawing/2014/main" id="{579EEAD0-C1B0-2760-A298-184A12853C8E}"/>
                </a:ext>
              </a:extLst>
            </p:cNvPr>
            <p:cNvSpPr>
              <a:spLocks noChangeArrowheads="1"/>
            </p:cNvSpPr>
            <p:nvPr/>
          </p:nvSpPr>
          <p:spPr bwMode="auto">
            <a:xfrm>
              <a:off x="2304" y="2592"/>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90" name="Rectangle 62">
              <a:extLst>
                <a:ext uri="{FF2B5EF4-FFF2-40B4-BE49-F238E27FC236}">
                  <a16:creationId xmlns:a16="http://schemas.microsoft.com/office/drawing/2014/main" id="{92EF16AF-A213-50D0-AB18-1142E4C6463E}"/>
                </a:ext>
              </a:extLst>
            </p:cNvPr>
            <p:cNvSpPr>
              <a:spLocks noChangeArrowheads="1"/>
            </p:cNvSpPr>
            <p:nvPr/>
          </p:nvSpPr>
          <p:spPr bwMode="auto">
            <a:xfrm>
              <a:off x="864" y="2592"/>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1174591" name="Rectangle 63">
            <a:extLst>
              <a:ext uri="{FF2B5EF4-FFF2-40B4-BE49-F238E27FC236}">
                <a16:creationId xmlns:a16="http://schemas.microsoft.com/office/drawing/2014/main" id="{CA250D2B-9D3D-3E33-6B48-BDFC09BBF0A0}"/>
              </a:ext>
            </a:extLst>
          </p:cNvPr>
          <p:cNvSpPr>
            <a:spLocks noChangeArrowheads="1"/>
          </p:cNvSpPr>
          <p:nvPr/>
        </p:nvSpPr>
        <p:spPr bwMode="auto">
          <a:xfrm>
            <a:off x="1219200" y="4114800"/>
            <a:ext cx="203200" cy="228600"/>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4592" name="Rectangle 64">
            <a:extLst>
              <a:ext uri="{FF2B5EF4-FFF2-40B4-BE49-F238E27FC236}">
                <a16:creationId xmlns:a16="http://schemas.microsoft.com/office/drawing/2014/main" id="{1DA919BC-9ED9-9837-E9D5-C0F69D7DFB57}"/>
              </a:ext>
            </a:extLst>
          </p:cNvPr>
          <p:cNvSpPr>
            <a:spLocks noChangeArrowheads="1"/>
          </p:cNvSpPr>
          <p:nvPr/>
        </p:nvSpPr>
        <p:spPr bwMode="auto">
          <a:xfrm>
            <a:off x="3251200" y="4114800"/>
            <a:ext cx="203200" cy="228600"/>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Tree>
    <p:custDataLst>
      <p:tags r:id="rId1"/>
    </p:custDataLst>
  </p:cSld>
  <p:clrMapOvr>
    <a:masterClrMapping/>
  </p:clrMapOvr>
  <p:transition advTm="4099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74591"/>
                                        </p:tgtEl>
                                        <p:attrNameLst>
                                          <p:attrName>style.visibility</p:attrName>
                                        </p:attrNameLst>
                                      </p:cBhvr>
                                      <p:to>
                                        <p:strVal val="visible"/>
                                      </p:to>
                                    </p:set>
                                    <p:animEffect transition="in" filter="dissolve">
                                      <p:cBhvr>
                                        <p:cTn id="7" dur="500"/>
                                        <p:tgtEl>
                                          <p:spTgt spid="11745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174592"/>
                                        </p:tgtEl>
                                        <p:attrNameLst>
                                          <p:attrName>style.visibility</p:attrName>
                                        </p:attrNameLst>
                                      </p:cBhvr>
                                      <p:to>
                                        <p:strVal val="visible"/>
                                      </p:to>
                                    </p:set>
                                    <p:animEffect transition="in" filter="dissolve">
                                      <p:cBhvr>
                                        <p:cTn id="12" dur="500"/>
                                        <p:tgtEl>
                                          <p:spTgt spid="11745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1174536"/>
                                        </p:tgtEl>
                                        <p:attrNameLst>
                                          <p:attrName>style.visibility</p:attrName>
                                        </p:attrNameLst>
                                      </p:cBhvr>
                                      <p:to>
                                        <p:strVal val="visible"/>
                                      </p:to>
                                    </p:set>
                                    <p:anim calcmode="lin" valueType="num">
                                      <p:cBhvr additive="base">
                                        <p:cTn id="17" dur="500" fill="hold"/>
                                        <p:tgtEl>
                                          <p:spTgt spid="1174536"/>
                                        </p:tgtEl>
                                        <p:attrNameLst>
                                          <p:attrName>ppt_x</p:attrName>
                                        </p:attrNameLst>
                                      </p:cBhvr>
                                      <p:tavLst>
                                        <p:tav tm="0">
                                          <p:val>
                                            <p:strVal val="0-#ppt_w/2"/>
                                          </p:val>
                                        </p:tav>
                                        <p:tav tm="100000">
                                          <p:val>
                                            <p:strVal val="#ppt_x"/>
                                          </p:val>
                                        </p:tav>
                                      </p:tavLst>
                                    </p:anim>
                                    <p:anim calcmode="lin" valueType="num">
                                      <p:cBhvr additive="base">
                                        <p:cTn id="18" dur="500" fill="hold"/>
                                        <p:tgtEl>
                                          <p:spTgt spid="1174536"/>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nodeType="clickEffect">
                                  <p:stCondLst>
                                    <p:cond delay="0"/>
                                  </p:stCondLst>
                                  <p:childTnLst>
                                    <p:set>
                                      <p:cBhvr>
                                        <p:cTn id="22" dur="1" fill="hold">
                                          <p:stCondLst>
                                            <p:cond delay="0"/>
                                          </p:stCondLst>
                                        </p:cTn>
                                        <p:tgtEl>
                                          <p:spTgt spid="1174570"/>
                                        </p:tgtEl>
                                        <p:attrNameLst>
                                          <p:attrName>style.visibility</p:attrName>
                                        </p:attrNameLst>
                                      </p:cBhvr>
                                      <p:to>
                                        <p:strVal val="visible"/>
                                      </p:to>
                                    </p:set>
                                    <p:anim calcmode="lin" valueType="num">
                                      <p:cBhvr additive="base">
                                        <p:cTn id="23" dur="500" fill="hold"/>
                                        <p:tgtEl>
                                          <p:spTgt spid="1174570"/>
                                        </p:tgtEl>
                                        <p:attrNameLst>
                                          <p:attrName>ppt_x</p:attrName>
                                        </p:attrNameLst>
                                      </p:cBhvr>
                                      <p:tavLst>
                                        <p:tav tm="0">
                                          <p:val>
                                            <p:strVal val="1+#ppt_w/2"/>
                                          </p:val>
                                        </p:tav>
                                        <p:tav tm="100000">
                                          <p:val>
                                            <p:strVal val="#ppt_x"/>
                                          </p:val>
                                        </p:tav>
                                      </p:tavLst>
                                    </p:anim>
                                    <p:anim calcmode="lin" valueType="num">
                                      <p:cBhvr additive="base">
                                        <p:cTn id="24" dur="500" fill="hold"/>
                                        <p:tgtEl>
                                          <p:spTgt spid="1174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578" name="Text Box 2">
            <a:extLst>
              <a:ext uri="{FF2B5EF4-FFF2-40B4-BE49-F238E27FC236}">
                <a16:creationId xmlns:a16="http://schemas.microsoft.com/office/drawing/2014/main" id="{74ED65C1-B472-3899-2193-08733FB6A5AA}"/>
              </a:ext>
            </a:extLst>
          </p:cNvPr>
          <p:cNvSpPr txBox="1">
            <a:spLocks noChangeArrowheads="1"/>
          </p:cNvSpPr>
          <p:nvPr/>
        </p:nvSpPr>
        <p:spPr bwMode="auto">
          <a:xfrm>
            <a:off x="1190625" y="914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aseline="0">
                <a:latin typeface="Times New Roman" panose="02020603050405020304" pitchFamily="18" charset="0"/>
              </a:rPr>
              <a:t>1</a:t>
            </a:r>
          </a:p>
        </p:txBody>
      </p:sp>
      <p:sp>
        <p:nvSpPr>
          <p:cNvPr id="1176579" name="Text Box 3">
            <a:extLst>
              <a:ext uri="{FF2B5EF4-FFF2-40B4-BE49-F238E27FC236}">
                <a16:creationId xmlns:a16="http://schemas.microsoft.com/office/drawing/2014/main" id="{9CF3B22B-9BFD-7462-3AE3-E3EE1C4A44C5}"/>
              </a:ext>
            </a:extLst>
          </p:cNvPr>
          <p:cNvSpPr txBox="1">
            <a:spLocks noChangeArrowheads="1"/>
          </p:cNvSpPr>
          <p:nvPr/>
        </p:nvSpPr>
        <p:spPr bwMode="auto">
          <a:xfrm>
            <a:off x="3222625" y="914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aseline="0">
                <a:latin typeface="Times New Roman" panose="02020603050405020304" pitchFamily="18" charset="0"/>
              </a:rPr>
              <a:t>2</a:t>
            </a:r>
          </a:p>
        </p:txBody>
      </p:sp>
      <p:sp>
        <p:nvSpPr>
          <p:cNvPr id="1176580" name="Rectangle 4">
            <a:extLst>
              <a:ext uri="{FF2B5EF4-FFF2-40B4-BE49-F238E27FC236}">
                <a16:creationId xmlns:a16="http://schemas.microsoft.com/office/drawing/2014/main" id="{C3BD7518-EE73-B51F-B4F9-A98180386FC1}"/>
              </a:ext>
            </a:extLst>
          </p:cNvPr>
          <p:cNvSpPr>
            <a:spLocks noGrp="1" noChangeArrowheads="1"/>
          </p:cNvSpPr>
          <p:nvPr>
            <p:ph type="title"/>
          </p:nvPr>
        </p:nvSpPr>
        <p:spPr>
          <a:xfrm>
            <a:off x="942975" y="441325"/>
            <a:ext cx="7173913" cy="812800"/>
          </a:xfrm>
        </p:spPr>
        <p:txBody>
          <a:bodyPr/>
          <a:lstStyle/>
          <a:p>
            <a:r>
              <a:rPr lang="en-US" altLang="en-US" sz="2900" b="1">
                <a:solidFill>
                  <a:schemeClr val="tx1"/>
                </a:solidFill>
              </a:rPr>
              <a:t>Linkage Disequilibrium</a:t>
            </a:r>
          </a:p>
        </p:txBody>
      </p:sp>
      <p:grpSp>
        <p:nvGrpSpPr>
          <p:cNvPr id="1176581" name="Group 5">
            <a:extLst>
              <a:ext uri="{FF2B5EF4-FFF2-40B4-BE49-F238E27FC236}">
                <a16:creationId xmlns:a16="http://schemas.microsoft.com/office/drawing/2014/main" id="{D9FE3055-A3C9-1838-CACC-F2DF7C69DB3C}"/>
              </a:ext>
            </a:extLst>
          </p:cNvPr>
          <p:cNvGrpSpPr>
            <a:grpSpLocks/>
          </p:cNvGrpSpPr>
          <p:nvPr/>
        </p:nvGrpSpPr>
        <p:grpSpPr bwMode="auto">
          <a:xfrm>
            <a:off x="406400" y="4100513"/>
            <a:ext cx="3048000" cy="228600"/>
            <a:chOff x="288" y="2583"/>
            <a:chExt cx="2160" cy="144"/>
          </a:xfrm>
        </p:grpSpPr>
        <p:sp>
          <p:nvSpPr>
            <p:cNvPr id="1176582" name="Oval 6">
              <a:extLst>
                <a:ext uri="{FF2B5EF4-FFF2-40B4-BE49-F238E27FC236}">
                  <a16:creationId xmlns:a16="http://schemas.microsoft.com/office/drawing/2014/main" id="{82A1C43F-AAF1-F362-A05E-B6CCC58B2407}"/>
                </a:ext>
              </a:extLst>
            </p:cNvPr>
            <p:cNvSpPr>
              <a:spLocks noChangeArrowheads="1"/>
            </p:cNvSpPr>
            <p:nvPr/>
          </p:nvSpPr>
          <p:spPr bwMode="auto">
            <a:xfrm>
              <a:off x="288" y="2583"/>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6583" name="Rectangle 7">
              <a:extLst>
                <a:ext uri="{FF2B5EF4-FFF2-40B4-BE49-F238E27FC236}">
                  <a16:creationId xmlns:a16="http://schemas.microsoft.com/office/drawing/2014/main" id="{3A1252AB-F51B-E91E-BE46-194FD1B53380}"/>
                </a:ext>
              </a:extLst>
            </p:cNvPr>
            <p:cNvSpPr>
              <a:spLocks noChangeArrowheads="1"/>
            </p:cNvSpPr>
            <p:nvPr/>
          </p:nvSpPr>
          <p:spPr bwMode="auto">
            <a:xfrm>
              <a:off x="864" y="2583"/>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584" name="Rectangle 8">
              <a:extLst>
                <a:ext uri="{FF2B5EF4-FFF2-40B4-BE49-F238E27FC236}">
                  <a16:creationId xmlns:a16="http://schemas.microsoft.com/office/drawing/2014/main" id="{F2C04D75-D73F-6522-5C46-51BF616D6906}"/>
                </a:ext>
              </a:extLst>
            </p:cNvPr>
            <p:cNvSpPr>
              <a:spLocks noChangeArrowheads="1"/>
            </p:cNvSpPr>
            <p:nvPr/>
          </p:nvSpPr>
          <p:spPr bwMode="auto">
            <a:xfrm>
              <a:off x="2304" y="2583"/>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nvGrpSpPr>
          <p:cNvPr id="1176585" name="Group 9">
            <a:extLst>
              <a:ext uri="{FF2B5EF4-FFF2-40B4-BE49-F238E27FC236}">
                <a16:creationId xmlns:a16="http://schemas.microsoft.com/office/drawing/2014/main" id="{CFCCE4DA-41FA-2297-86BA-5997A7A4AB71}"/>
              </a:ext>
            </a:extLst>
          </p:cNvPr>
          <p:cNvGrpSpPr>
            <a:grpSpLocks/>
          </p:cNvGrpSpPr>
          <p:nvPr/>
        </p:nvGrpSpPr>
        <p:grpSpPr bwMode="auto">
          <a:xfrm>
            <a:off x="406400" y="2811463"/>
            <a:ext cx="3048000" cy="228600"/>
            <a:chOff x="288" y="1771"/>
            <a:chExt cx="2160" cy="144"/>
          </a:xfrm>
        </p:grpSpPr>
        <p:sp>
          <p:nvSpPr>
            <p:cNvPr id="1176586" name="Oval 10">
              <a:extLst>
                <a:ext uri="{FF2B5EF4-FFF2-40B4-BE49-F238E27FC236}">
                  <a16:creationId xmlns:a16="http://schemas.microsoft.com/office/drawing/2014/main" id="{886B82AA-C033-FAB6-D0D4-6D2E5A61622F}"/>
                </a:ext>
              </a:extLst>
            </p:cNvPr>
            <p:cNvSpPr>
              <a:spLocks noChangeArrowheads="1"/>
            </p:cNvSpPr>
            <p:nvPr/>
          </p:nvSpPr>
          <p:spPr bwMode="auto">
            <a:xfrm>
              <a:off x="288" y="1771"/>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6587" name="Rectangle 11">
              <a:extLst>
                <a:ext uri="{FF2B5EF4-FFF2-40B4-BE49-F238E27FC236}">
                  <a16:creationId xmlns:a16="http://schemas.microsoft.com/office/drawing/2014/main" id="{F96C29D0-3AEC-00A6-147F-829739393DB3}"/>
                </a:ext>
              </a:extLst>
            </p:cNvPr>
            <p:cNvSpPr>
              <a:spLocks noChangeArrowheads="1"/>
            </p:cNvSpPr>
            <p:nvPr/>
          </p:nvSpPr>
          <p:spPr bwMode="auto">
            <a:xfrm>
              <a:off x="864" y="1771"/>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588" name="Rectangle 12">
              <a:extLst>
                <a:ext uri="{FF2B5EF4-FFF2-40B4-BE49-F238E27FC236}">
                  <a16:creationId xmlns:a16="http://schemas.microsoft.com/office/drawing/2014/main" id="{9661268D-1EB0-C1D8-72F0-26E6B85B5078}"/>
                </a:ext>
              </a:extLst>
            </p:cNvPr>
            <p:cNvSpPr>
              <a:spLocks noChangeArrowheads="1"/>
            </p:cNvSpPr>
            <p:nvPr/>
          </p:nvSpPr>
          <p:spPr bwMode="auto">
            <a:xfrm>
              <a:off x="2304" y="1771"/>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nvGrpSpPr>
          <p:cNvPr id="1176589" name="Group 13">
            <a:extLst>
              <a:ext uri="{FF2B5EF4-FFF2-40B4-BE49-F238E27FC236}">
                <a16:creationId xmlns:a16="http://schemas.microsoft.com/office/drawing/2014/main" id="{13F13453-977C-4368-0EB5-F3532D717C19}"/>
              </a:ext>
            </a:extLst>
          </p:cNvPr>
          <p:cNvGrpSpPr>
            <a:grpSpLocks/>
          </p:cNvGrpSpPr>
          <p:nvPr/>
        </p:nvGrpSpPr>
        <p:grpSpPr bwMode="auto">
          <a:xfrm>
            <a:off x="406400" y="1524000"/>
            <a:ext cx="3048000" cy="228600"/>
            <a:chOff x="288" y="960"/>
            <a:chExt cx="2160" cy="144"/>
          </a:xfrm>
        </p:grpSpPr>
        <p:sp>
          <p:nvSpPr>
            <p:cNvPr id="1176590" name="Oval 14">
              <a:extLst>
                <a:ext uri="{FF2B5EF4-FFF2-40B4-BE49-F238E27FC236}">
                  <a16:creationId xmlns:a16="http://schemas.microsoft.com/office/drawing/2014/main" id="{C8653579-05C8-C020-BA9F-F30324FE91E0}"/>
                </a:ext>
              </a:extLst>
            </p:cNvPr>
            <p:cNvSpPr>
              <a:spLocks noChangeArrowheads="1"/>
            </p:cNvSpPr>
            <p:nvPr/>
          </p:nvSpPr>
          <p:spPr bwMode="auto">
            <a:xfrm>
              <a:off x="288" y="960"/>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6591" name="Rectangle 15">
              <a:extLst>
                <a:ext uri="{FF2B5EF4-FFF2-40B4-BE49-F238E27FC236}">
                  <a16:creationId xmlns:a16="http://schemas.microsoft.com/office/drawing/2014/main" id="{998B9AF3-B688-C803-F602-4A05B35B5929}"/>
                </a:ext>
              </a:extLst>
            </p:cNvPr>
            <p:cNvSpPr>
              <a:spLocks noChangeArrowheads="1"/>
            </p:cNvSpPr>
            <p:nvPr/>
          </p:nvSpPr>
          <p:spPr bwMode="auto">
            <a:xfrm>
              <a:off x="864" y="960"/>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592" name="Rectangle 16">
              <a:extLst>
                <a:ext uri="{FF2B5EF4-FFF2-40B4-BE49-F238E27FC236}">
                  <a16:creationId xmlns:a16="http://schemas.microsoft.com/office/drawing/2014/main" id="{3467A743-B481-5068-5E0B-1853CA4D1EE8}"/>
                </a:ext>
              </a:extLst>
            </p:cNvPr>
            <p:cNvSpPr>
              <a:spLocks noChangeArrowheads="1"/>
            </p:cNvSpPr>
            <p:nvPr/>
          </p:nvSpPr>
          <p:spPr bwMode="auto">
            <a:xfrm>
              <a:off x="2304" y="960"/>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nvGrpSpPr>
          <p:cNvPr id="1176593" name="Group 17">
            <a:extLst>
              <a:ext uri="{FF2B5EF4-FFF2-40B4-BE49-F238E27FC236}">
                <a16:creationId xmlns:a16="http://schemas.microsoft.com/office/drawing/2014/main" id="{DDAE1AD6-EAC4-90AE-CD70-49890471F008}"/>
              </a:ext>
            </a:extLst>
          </p:cNvPr>
          <p:cNvGrpSpPr>
            <a:grpSpLocks/>
          </p:cNvGrpSpPr>
          <p:nvPr/>
        </p:nvGrpSpPr>
        <p:grpSpPr bwMode="auto">
          <a:xfrm>
            <a:off x="406400" y="1952625"/>
            <a:ext cx="3048000" cy="4524375"/>
            <a:chOff x="288" y="1230"/>
            <a:chExt cx="2160" cy="2850"/>
          </a:xfrm>
        </p:grpSpPr>
        <p:grpSp>
          <p:nvGrpSpPr>
            <p:cNvPr id="1176594" name="Group 18">
              <a:extLst>
                <a:ext uri="{FF2B5EF4-FFF2-40B4-BE49-F238E27FC236}">
                  <a16:creationId xmlns:a16="http://schemas.microsoft.com/office/drawing/2014/main" id="{97910C07-D584-9B35-61D4-7A88E01E86DC}"/>
                </a:ext>
              </a:extLst>
            </p:cNvPr>
            <p:cNvGrpSpPr>
              <a:grpSpLocks/>
            </p:cNvGrpSpPr>
            <p:nvPr/>
          </p:nvGrpSpPr>
          <p:grpSpPr bwMode="auto">
            <a:xfrm>
              <a:off x="288" y="2042"/>
              <a:ext cx="2160" cy="414"/>
              <a:chOff x="288" y="2042"/>
              <a:chExt cx="2160" cy="414"/>
            </a:xfrm>
          </p:grpSpPr>
          <p:sp>
            <p:nvSpPr>
              <p:cNvPr id="1176595" name="Oval 19">
                <a:extLst>
                  <a:ext uri="{FF2B5EF4-FFF2-40B4-BE49-F238E27FC236}">
                    <a16:creationId xmlns:a16="http://schemas.microsoft.com/office/drawing/2014/main" id="{03778B17-BAF3-E368-B340-2072A06F5056}"/>
                  </a:ext>
                </a:extLst>
              </p:cNvPr>
              <p:cNvSpPr>
                <a:spLocks noChangeArrowheads="1"/>
              </p:cNvSpPr>
              <p:nvPr/>
            </p:nvSpPr>
            <p:spPr bwMode="auto">
              <a:xfrm>
                <a:off x="288" y="2312"/>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6596" name="Rectangle 20">
                <a:extLst>
                  <a:ext uri="{FF2B5EF4-FFF2-40B4-BE49-F238E27FC236}">
                    <a16:creationId xmlns:a16="http://schemas.microsoft.com/office/drawing/2014/main" id="{ED9B9599-B921-2778-30AF-DDAB8D0F16CF}"/>
                  </a:ext>
                </a:extLst>
              </p:cNvPr>
              <p:cNvSpPr>
                <a:spLocks noChangeArrowheads="1"/>
              </p:cNvSpPr>
              <p:nvPr/>
            </p:nvSpPr>
            <p:spPr bwMode="auto">
              <a:xfrm>
                <a:off x="864" y="2312"/>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597" name="Rectangle 21">
                <a:extLst>
                  <a:ext uri="{FF2B5EF4-FFF2-40B4-BE49-F238E27FC236}">
                    <a16:creationId xmlns:a16="http://schemas.microsoft.com/office/drawing/2014/main" id="{C6A67556-ED20-2D76-BED3-0E4FE9A22B03}"/>
                  </a:ext>
                </a:extLst>
              </p:cNvPr>
              <p:cNvSpPr>
                <a:spLocks noChangeArrowheads="1"/>
              </p:cNvSpPr>
              <p:nvPr/>
            </p:nvSpPr>
            <p:spPr bwMode="auto">
              <a:xfrm>
                <a:off x="2304" y="2312"/>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598" name="Oval 22">
                <a:extLst>
                  <a:ext uri="{FF2B5EF4-FFF2-40B4-BE49-F238E27FC236}">
                    <a16:creationId xmlns:a16="http://schemas.microsoft.com/office/drawing/2014/main" id="{A78E2D91-24A3-6043-BADE-13372A2280C6}"/>
                  </a:ext>
                </a:extLst>
              </p:cNvPr>
              <p:cNvSpPr>
                <a:spLocks noChangeArrowheads="1"/>
              </p:cNvSpPr>
              <p:nvPr/>
            </p:nvSpPr>
            <p:spPr bwMode="auto">
              <a:xfrm>
                <a:off x="288" y="2042"/>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6599" name="Rectangle 23">
                <a:extLst>
                  <a:ext uri="{FF2B5EF4-FFF2-40B4-BE49-F238E27FC236}">
                    <a16:creationId xmlns:a16="http://schemas.microsoft.com/office/drawing/2014/main" id="{47AF15FC-C1D0-AFB0-C481-602A98C840F4}"/>
                  </a:ext>
                </a:extLst>
              </p:cNvPr>
              <p:cNvSpPr>
                <a:spLocks noChangeArrowheads="1"/>
              </p:cNvSpPr>
              <p:nvPr/>
            </p:nvSpPr>
            <p:spPr bwMode="auto">
              <a:xfrm>
                <a:off x="864" y="2042"/>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00" name="Rectangle 24">
                <a:extLst>
                  <a:ext uri="{FF2B5EF4-FFF2-40B4-BE49-F238E27FC236}">
                    <a16:creationId xmlns:a16="http://schemas.microsoft.com/office/drawing/2014/main" id="{DC4A9F11-A965-7821-0F4A-0B6F867E2C1E}"/>
                  </a:ext>
                </a:extLst>
              </p:cNvPr>
              <p:cNvSpPr>
                <a:spLocks noChangeArrowheads="1"/>
              </p:cNvSpPr>
              <p:nvPr/>
            </p:nvSpPr>
            <p:spPr bwMode="auto">
              <a:xfrm>
                <a:off x="2304" y="2042"/>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nvGrpSpPr>
            <p:cNvPr id="1176601" name="Group 25">
              <a:extLst>
                <a:ext uri="{FF2B5EF4-FFF2-40B4-BE49-F238E27FC236}">
                  <a16:creationId xmlns:a16="http://schemas.microsoft.com/office/drawing/2014/main" id="{17E9392C-F907-AA9B-4D11-4C6A344F3F32}"/>
                </a:ext>
              </a:extLst>
            </p:cNvPr>
            <p:cNvGrpSpPr>
              <a:grpSpLocks/>
            </p:cNvGrpSpPr>
            <p:nvPr/>
          </p:nvGrpSpPr>
          <p:grpSpPr bwMode="auto">
            <a:xfrm>
              <a:off x="288" y="1230"/>
              <a:ext cx="2160" cy="415"/>
              <a:chOff x="288" y="1230"/>
              <a:chExt cx="2160" cy="415"/>
            </a:xfrm>
          </p:grpSpPr>
          <p:sp>
            <p:nvSpPr>
              <p:cNvPr id="1176602" name="Oval 26">
                <a:extLst>
                  <a:ext uri="{FF2B5EF4-FFF2-40B4-BE49-F238E27FC236}">
                    <a16:creationId xmlns:a16="http://schemas.microsoft.com/office/drawing/2014/main" id="{E114B348-2894-547B-CB1C-A51F3FFB6239}"/>
                  </a:ext>
                </a:extLst>
              </p:cNvPr>
              <p:cNvSpPr>
                <a:spLocks noChangeArrowheads="1"/>
              </p:cNvSpPr>
              <p:nvPr/>
            </p:nvSpPr>
            <p:spPr bwMode="auto">
              <a:xfrm>
                <a:off x="288" y="1501"/>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6603" name="Rectangle 27">
                <a:extLst>
                  <a:ext uri="{FF2B5EF4-FFF2-40B4-BE49-F238E27FC236}">
                    <a16:creationId xmlns:a16="http://schemas.microsoft.com/office/drawing/2014/main" id="{602219B7-9FB8-B277-2706-4287F726CCA8}"/>
                  </a:ext>
                </a:extLst>
              </p:cNvPr>
              <p:cNvSpPr>
                <a:spLocks noChangeArrowheads="1"/>
              </p:cNvSpPr>
              <p:nvPr/>
            </p:nvSpPr>
            <p:spPr bwMode="auto">
              <a:xfrm>
                <a:off x="864" y="1501"/>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04" name="Rectangle 28">
                <a:extLst>
                  <a:ext uri="{FF2B5EF4-FFF2-40B4-BE49-F238E27FC236}">
                    <a16:creationId xmlns:a16="http://schemas.microsoft.com/office/drawing/2014/main" id="{493EE13C-05F2-EF9B-7EBE-B32BD81365F1}"/>
                  </a:ext>
                </a:extLst>
              </p:cNvPr>
              <p:cNvSpPr>
                <a:spLocks noChangeArrowheads="1"/>
              </p:cNvSpPr>
              <p:nvPr/>
            </p:nvSpPr>
            <p:spPr bwMode="auto">
              <a:xfrm>
                <a:off x="2304" y="1501"/>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05" name="Oval 29">
                <a:extLst>
                  <a:ext uri="{FF2B5EF4-FFF2-40B4-BE49-F238E27FC236}">
                    <a16:creationId xmlns:a16="http://schemas.microsoft.com/office/drawing/2014/main" id="{DCD54653-593C-E4BE-4EB9-CB4FDFD4C439}"/>
                  </a:ext>
                </a:extLst>
              </p:cNvPr>
              <p:cNvSpPr>
                <a:spLocks noChangeArrowheads="1"/>
              </p:cNvSpPr>
              <p:nvPr/>
            </p:nvSpPr>
            <p:spPr bwMode="auto">
              <a:xfrm>
                <a:off x="288" y="1230"/>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6606" name="Rectangle 30">
                <a:extLst>
                  <a:ext uri="{FF2B5EF4-FFF2-40B4-BE49-F238E27FC236}">
                    <a16:creationId xmlns:a16="http://schemas.microsoft.com/office/drawing/2014/main" id="{1EE2DF0D-3708-5B64-C037-DCF854231609}"/>
                  </a:ext>
                </a:extLst>
              </p:cNvPr>
              <p:cNvSpPr>
                <a:spLocks noChangeArrowheads="1"/>
              </p:cNvSpPr>
              <p:nvPr/>
            </p:nvSpPr>
            <p:spPr bwMode="auto">
              <a:xfrm>
                <a:off x="864" y="1230"/>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07" name="Rectangle 31">
                <a:extLst>
                  <a:ext uri="{FF2B5EF4-FFF2-40B4-BE49-F238E27FC236}">
                    <a16:creationId xmlns:a16="http://schemas.microsoft.com/office/drawing/2014/main" id="{35069429-E6CF-E6E1-6CB6-6092101EC93A}"/>
                  </a:ext>
                </a:extLst>
              </p:cNvPr>
              <p:cNvSpPr>
                <a:spLocks noChangeArrowheads="1"/>
              </p:cNvSpPr>
              <p:nvPr/>
            </p:nvSpPr>
            <p:spPr bwMode="auto">
              <a:xfrm>
                <a:off x="2304" y="1230"/>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nvGrpSpPr>
            <p:cNvPr id="1176608" name="Group 32">
              <a:extLst>
                <a:ext uri="{FF2B5EF4-FFF2-40B4-BE49-F238E27FC236}">
                  <a16:creationId xmlns:a16="http://schemas.microsoft.com/office/drawing/2014/main" id="{1DF37B17-E3BC-78E6-0CAB-10D3ED57CCFC}"/>
                </a:ext>
              </a:extLst>
            </p:cNvPr>
            <p:cNvGrpSpPr>
              <a:grpSpLocks/>
            </p:cNvGrpSpPr>
            <p:nvPr/>
          </p:nvGrpSpPr>
          <p:grpSpPr bwMode="auto">
            <a:xfrm>
              <a:off x="288" y="2853"/>
              <a:ext cx="2160" cy="1227"/>
              <a:chOff x="288" y="2853"/>
              <a:chExt cx="2160" cy="1227"/>
            </a:xfrm>
          </p:grpSpPr>
          <p:sp>
            <p:nvSpPr>
              <p:cNvPr id="1176609" name="Oval 33">
                <a:extLst>
                  <a:ext uri="{FF2B5EF4-FFF2-40B4-BE49-F238E27FC236}">
                    <a16:creationId xmlns:a16="http://schemas.microsoft.com/office/drawing/2014/main" id="{48B3B6F8-62A4-BE55-F56A-8F6990F36B61}"/>
                  </a:ext>
                </a:extLst>
              </p:cNvPr>
              <p:cNvSpPr>
                <a:spLocks noChangeArrowheads="1"/>
              </p:cNvSpPr>
              <p:nvPr/>
            </p:nvSpPr>
            <p:spPr bwMode="auto">
              <a:xfrm>
                <a:off x="288" y="3394"/>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6610" name="Rectangle 34">
                <a:extLst>
                  <a:ext uri="{FF2B5EF4-FFF2-40B4-BE49-F238E27FC236}">
                    <a16:creationId xmlns:a16="http://schemas.microsoft.com/office/drawing/2014/main" id="{295E0F02-577E-D6C1-9CD4-1B57ECCCD65F}"/>
                  </a:ext>
                </a:extLst>
              </p:cNvPr>
              <p:cNvSpPr>
                <a:spLocks noChangeArrowheads="1"/>
              </p:cNvSpPr>
              <p:nvPr/>
            </p:nvSpPr>
            <p:spPr bwMode="auto">
              <a:xfrm>
                <a:off x="864" y="3394"/>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11" name="Rectangle 35">
                <a:extLst>
                  <a:ext uri="{FF2B5EF4-FFF2-40B4-BE49-F238E27FC236}">
                    <a16:creationId xmlns:a16="http://schemas.microsoft.com/office/drawing/2014/main" id="{54DBE518-27CA-D685-821C-5A61895D6352}"/>
                  </a:ext>
                </a:extLst>
              </p:cNvPr>
              <p:cNvSpPr>
                <a:spLocks noChangeArrowheads="1"/>
              </p:cNvSpPr>
              <p:nvPr/>
            </p:nvSpPr>
            <p:spPr bwMode="auto">
              <a:xfrm>
                <a:off x="2304" y="3394"/>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12" name="Oval 36">
                <a:extLst>
                  <a:ext uri="{FF2B5EF4-FFF2-40B4-BE49-F238E27FC236}">
                    <a16:creationId xmlns:a16="http://schemas.microsoft.com/office/drawing/2014/main" id="{7B6C6079-5A4E-254E-F145-BF9EADC0EDB6}"/>
                  </a:ext>
                </a:extLst>
              </p:cNvPr>
              <p:cNvSpPr>
                <a:spLocks noChangeArrowheads="1"/>
              </p:cNvSpPr>
              <p:nvPr/>
            </p:nvSpPr>
            <p:spPr bwMode="auto">
              <a:xfrm>
                <a:off x="288" y="3124"/>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6613" name="Rectangle 37">
                <a:extLst>
                  <a:ext uri="{FF2B5EF4-FFF2-40B4-BE49-F238E27FC236}">
                    <a16:creationId xmlns:a16="http://schemas.microsoft.com/office/drawing/2014/main" id="{642ADDFA-DA09-FBC5-DD8E-052047941C8C}"/>
                  </a:ext>
                </a:extLst>
              </p:cNvPr>
              <p:cNvSpPr>
                <a:spLocks noChangeArrowheads="1"/>
              </p:cNvSpPr>
              <p:nvPr/>
            </p:nvSpPr>
            <p:spPr bwMode="auto">
              <a:xfrm>
                <a:off x="864" y="3124"/>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14" name="Rectangle 38">
                <a:extLst>
                  <a:ext uri="{FF2B5EF4-FFF2-40B4-BE49-F238E27FC236}">
                    <a16:creationId xmlns:a16="http://schemas.microsoft.com/office/drawing/2014/main" id="{73A24752-E5CC-6B5E-9351-AA658FB7FC92}"/>
                  </a:ext>
                </a:extLst>
              </p:cNvPr>
              <p:cNvSpPr>
                <a:spLocks noChangeArrowheads="1"/>
              </p:cNvSpPr>
              <p:nvPr/>
            </p:nvSpPr>
            <p:spPr bwMode="auto">
              <a:xfrm>
                <a:off x="2304" y="3124"/>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15" name="Oval 39">
                <a:extLst>
                  <a:ext uri="{FF2B5EF4-FFF2-40B4-BE49-F238E27FC236}">
                    <a16:creationId xmlns:a16="http://schemas.microsoft.com/office/drawing/2014/main" id="{5E2A50BC-124D-DC35-9584-79BB085299B6}"/>
                  </a:ext>
                </a:extLst>
              </p:cNvPr>
              <p:cNvSpPr>
                <a:spLocks noChangeArrowheads="1"/>
              </p:cNvSpPr>
              <p:nvPr/>
            </p:nvSpPr>
            <p:spPr bwMode="auto">
              <a:xfrm>
                <a:off x="288" y="2853"/>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6616" name="Rectangle 40">
                <a:extLst>
                  <a:ext uri="{FF2B5EF4-FFF2-40B4-BE49-F238E27FC236}">
                    <a16:creationId xmlns:a16="http://schemas.microsoft.com/office/drawing/2014/main" id="{CBDC6E41-EDA7-7870-11AD-DD8722C7D373}"/>
                  </a:ext>
                </a:extLst>
              </p:cNvPr>
              <p:cNvSpPr>
                <a:spLocks noChangeArrowheads="1"/>
              </p:cNvSpPr>
              <p:nvPr/>
            </p:nvSpPr>
            <p:spPr bwMode="auto">
              <a:xfrm>
                <a:off x="864" y="2853"/>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17" name="Rectangle 41">
                <a:extLst>
                  <a:ext uri="{FF2B5EF4-FFF2-40B4-BE49-F238E27FC236}">
                    <a16:creationId xmlns:a16="http://schemas.microsoft.com/office/drawing/2014/main" id="{1C00042D-710B-7BFF-EA51-FA451CBEA7C4}"/>
                  </a:ext>
                </a:extLst>
              </p:cNvPr>
              <p:cNvSpPr>
                <a:spLocks noChangeArrowheads="1"/>
              </p:cNvSpPr>
              <p:nvPr/>
            </p:nvSpPr>
            <p:spPr bwMode="auto">
              <a:xfrm>
                <a:off x="2304" y="2853"/>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18" name="Oval 42">
                <a:extLst>
                  <a:ext uri="{FF2B5EF4-FFF2-40B4-BE49-F238E27FC236}">
                    <a16:creationId xmlns:a16="http://schemas.microsoft.com/office/drawing/2014/main" id="{6E6D18CD-4216-7C13-2539-EA8E3DA47AC3}"/>
                  </a:ext>
                </a:extLst>
              </p:cNvPr>
              <p:cNvSpPr>
                <a:spLocks noChangeArrowheads="1"/>
              </p:cNvSpPr>
              <p:nvPr/>
            </p:nvSpPr>
            <p:spPr bwMode="auto">
              <a:xfrm>
                <a:off x="288" y="3665"/>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6619" name="Rectangle 43">
                <a:extLst>
                  <a:ext uri="{FF2B5EF4-FFF2-40B4-BE49-F238E27FC236}">
                    <a16:creationId xmlns:a16="http://schemas.microsoft.com/office/drawing/2014/main" id="{7A812DFA-5297-4E3D-3FCF-B396B3676E69}"/>
                  </a:ext>
                </a:extLst>
              </p:cNvPr>
              <p:cNvSpPr>
                <a:spLocks noChangeArrowheads="1"/>
              </p:cNvSpPr>
              <p:nvPr/>
            </p:nvSpPr>
            <p:spPr bwMode="auto">
              <a:xfrm>
                <a:off x="864" y="3665"/>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20" name="Rectangle 44">
                <a:extLst>
                  <a:ext uri="{FF2B5EF4-FFF2-40B4-BE49-F238E27FC236}">
                    <a16:creationId xmlns:a16="http://schemas.microsoft.com/office/drawing/2014/main" id="{5BA4C4A8-B537-C0B0-30CE-6F7DDA827B0B}"/>
                  </a:ext>
                </a:extLst>
              </p:cNvPr>
              <p:cNvSpPr>
                <a:spLocks noChangeArrowheads="1"/>
              </p:cNvSpPr>
              <p:nvPr/>
            </p:nvSpPr>
            <p:spPr bwMode="auto">
              <a:xfrm>
                <a:off x="2304" y="3665"/>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21" name="Oval 45">
                <a:extLst>
                  <a:ext uri="{FF2B5EF4-FFF2-40B4-BE49-F238E27FC236}">
                    <a16:creationId xmlns:a16="http://schemas.microsoft.com/office/drawing/2014/main" id="{9AB8D562-BDAB-2C5A-44B4-1A6A50A5C80A}"/>
                  </a:ext>
                </a:extLst>
              </p:cNvPr>
              <p:cNvSpPr>
                <a:spLocks noChangeArrowheads="1"/>
              </p:cNvSpPr>
              <p:nvPr/>
            </p:nvSpPr>
            <p:spPr bwMode="auto">
              <a:xfrm>
                <a:off x="288" y="3936"/>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6622" name="Rectangle 46">
                <a:extLst>
                  <a:ext uri="{FF2B5EF4-FFF2-40B4-BE49-F238E27FC236}">
                    <a16:creationId xmlns:a16="http://schemas.microsoft.com/office/drawing/2014/main" id="{659830E1-F9D7-9786-DD01-E0FBCFE16175}"/>
                  </a:ext>
                </a:extLst>
              </p:cNvPr>
              <p:cNvSpPr>
                <a:spLocks noChangeArrowheads="1"/>
              </p:cNvSpPr>
              <p:nvPr/>
            </p:nvSpPr>
            <p:spPr bwMode="auto">
              <a:xfrm>
                <a:off x="864" y="3936"/>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23" name="Rectangle 47">
                <a:extLst>
                  <a:ext uri="{FF2B5EF4-FFF2-40B4-BE49-F238E27FC236}">
                    <a16:creationId xmlns:a16="http://schemas.microsoft.com/office/drawing/2014/main" id="{07B31423-034F-B327-98A3-8B9E47E952DC}"/>
                  </a:ext>
                </a:extLst>
              </p:cNvPr>
              <p:cNvSpPr>
                <a:spLocks noChangeArrowheads="1"/>
              </p:cNvSpPr>
              <p:nvPr/>
            </p:nvSpPr>
            <p:spPr bwMode="auto">
              <a:xfrm>
                <a:off x="2304" y="3936"/>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grpSp>
        <p:nvGrpSpPr>
          <p:cNvPr id="1176624" name="Group 48">
            <a:extLst>
              <a:ext uri="{FF2B5EF4-FFF2-40B4-BE49-F238E27FC236}">
                <a16:creationId xmlns:a16="http://schemas.microsoft.com/office/drawing/2014/main" id="{7EB099EF-F488-A581-685E-220238A114AE}"/>
              </a:ext>
            </a:extLst>
          </p:cNvPr>
          <p:cNvGrpSpPr>
            <a:grpSpLocks/>
          </p:cNvGrpSpPr>
          <p:nvPr/>
        </p:nvGrpSpPr>
        <p:grpSpPr bwMode="auto">
          <a:xfrm>
            <a:off x="5080000" y="1143000"/>
            <a:ext cx="3929063" cy="5060950"/>
            <a:chOff x="3600" y="720"/>
            <a:chExt cx="2784" cy="3188"/>
          </a:xfrm>
        </p:grpSpPr>
        <p:sp>
          <p:nvSpPr>
            <p:cNvPr id="1176625" name="Text Box 49">
              <a:extLst>
                <a:ext uri="{FF2B5EF4-FFF2-40B4-BE49-F238E27FC236}">
                  <a16:creationId xmlns:a16="http://schemas.microsoft.com/office/drawing/2014/main" id="{57734005-9A98-CA72-EC23-D69A1480CC3E}"/>
                </a:ext>
              </a:extLst>
            </p:cNvPr>
            <p:cNvSpPr txBox="1">
              <a:spLocks noChangeArrowheads="1"/>
            </p:cNvSpPr>
            <p:nvPr/>
          </p:nvSpPr>
          <p:spPr bwMode="auto">
            <a:xfrm>
              <a:off x="4800" y="3312"/>
              <a:ext cx="961"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buFont typeface="Symbol" pitchFamily="2" charset="2"/>
                <a:buChar char="|"/>
              </a:pPr>
              <a:r>
                <a:rPr lang="en-US" altLang="en-US" sz="2800" b="1" i="1" baseline="0"/>
                <a:t>D’</a:t>
              </a:r>
              <a:r>
                <a:rPr lang="en-US" altLang="en-US" sz="2800" b="1" baseline="0">
                  <a:sym typeface="Symbol" pitchFamily="2" charset="2"/>
                </a:rPr>
                <a:t></a:t>
              </a:r>
              <a:r>
                <a:rPr lang="en-US" altLang="en-US" sz="2800" b="1" baseline="0"/>
                <a:t>=1</a:t>
              </a:r>
            </a:p>
            <a:p>
              <a:pPr eaLnBrk="0" hangingPunct="0">
                <a:buFont typeface="Symbol" pitchFamily="2" charset="2"/>
                <a:buNone/>
              </a:pPr>
              <a:r>
                <a:rPr lang="en-US" altLang="en-US" sz="2800" b="1" i="1" baseline="0"/>
                <a:t>r</a:t>
              </a:r>
              <a:r>
                <a:rPr lang="en-US" altLang="en-US" sz="2800" b="1" i="1" baseline="30000"/>
                <a:t>2</a:t>
              </a:r>
              <a:r>
                <a:rPr lang="en-US" altLang="en-US" sz="2800" b="1" baseline="0"/>
                <a:t>=0.33</a:t>
              </a:r>
            </a:p>
          </p:txBody>
        </p:sp>
        <p:sp>
          <p:nvSpPr>
            <p:cNvPr id="1176626" name="Rectangle 50">
              <a:extLst>
                <a:ext uri="{FF2B5EF4-FFF2-40B4-BE49-F238E27FC236}">
                  <a16:creationId xmlns:a16="http://schemas.microsoft.com/office/drawing/2014/main" id="{AF448C80-F35D-7EB3-1C38-5351AB5BE4CE}"/>
                </a:ext>
              </a:extLst>
            </p:cNvPr>
            <p:cNvSpPr>
              <a:spLocks noChangeArrowheads="1"/>
            </p:cNvSpPr>
            <p:nvPr/>
          </p:nvSpPr>
          <p:spPr bwMode="auto">
            <a:xfrm>
              <a:off x="4256" y="1978"/>
              <a:ext cx="1698" cy="1273"/>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6627" name="Line 51">
              <a:extLst>
                <a:ext uri="{FF2B5EF4-FFF2-40B4-BE49-F238E27FC236}">
                  <a16:creationId xmlns:a16="http://schemas.microsoft.com/office/drawing/2014/main" id="{496C505F-D94E-B35A-E721-966534AE856A}"/>
                </a:ext>
              </a:extLst>
            </p:cNvPr>
            <p:cNvSpPr>
              <a:spLocks noChangeShapeType="1"/>
            </p:cNvSpPr>
            <p:nvPr/>
          </p:nvSpPr>
          <p:spPr bwMode="auto">
            <a:xfrm>
              <a:off x="4627" y="1979"/>
              <a:ext cx="0" cy="127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6628" name="Line 52">
              <a:extLst>
                <a:ext uri="{FF2B5EF4-FFF2-40B4-BE49-F238E27FC236}">
                  <a16:creationId xmlns:a16="http://schemas.microsoft.com/office/drawing/2014/main" id="{875C2D40-0FDD-E8C2-16DA-7C3E24F950B8}"/>
                </a:ext>
              </a:extLst>
            </p:cNvPr>
            <p:cNvSpPr>
              <a:spLocks noChangeShapeType="1"/>
            </p:cNvSpPr>
            <p:nvPr/>
          </p:nvSpPr>
          <p:spPr bwMode="auto">
            <a:xfrm>
              <a:off x="4256" y="2285"/>
              <a:ext cx="170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6629" name="Line 53">
              <a:extLst>
                <a:ext uri="{FF2B5EF4-FFF2-40B4-BE49-F238E27FC236}">
                  <a16:creationId xmlns:a16="http://schemas.microsoft.com/office/drawing/2014/main" id="{6D71DE97-54D3-65AA-00ED-04828A2F1829}"/>
                </a:ext>
              </a:extLst>
            </p:cNvPr>
            <p:cNvSpPr>
              <a:spLocks noChangeShapeType="1"/>
            </p:cNvSpPr>
            <p:nvPr/>
          </p:nvSpPr>
          <p:spPr bwMode="auto">
            <a:xfrm>
              <a:off x="5289" y="1979"/>
              <a:ext cx="0" cy="127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6630" name="Line 54">
              <a:extLst>
                <a:ext uri="{FF2B5EF4-FFF2-40B4-BE49-F238E27FC236}">
                  <a16:creationId xmlns:a16="http://schemas.microsoft.com/office/drawing/2014/main" id="{9B3C0CFE-DECD-E946-31B3-0C99C94C4B65}"/>
                </a:ext>
              </a:extLst>
            </p:cNvPr>
            <p:cNvSpPr>
              <a:spLocks noChangeShapeType="1"/>
            </p:cNvSpPr>
            <p:nvPr/>
          </p:nvSpPr>
          <p:spPr bwMode="auto">
            <a:xfrm>
              <a:off x="4256" y="2747"/>
              <a:ext cx="170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6631" name="Text Box 55">
              <a:extLst>
                <a:ext uri="{FF2B5EF4-FFF2-40B4-BE49-F238E27FC236}">
                  <a16:creationId xmlns:a16="http://schemas.microsoft.com/office/drawing/2014/main" id="{7F23E142-1814-DCA9-4563-81D7D4631293}"/>
                </a:ext>
              </a:extLst>
            </p:cNvPr>
            <p:cNvSpPr txBox="1">
              <a:spLocks noChangeArrowheads="1"/>
            </p:cNvSpPr>
            <p:nvPr/>
          </p:nvSpPr>
          <p:spPr bwMode="auto">
            <a:xfrm>
              <a:off x="4859" y="2364"/>
              <a:ext cx="2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3</a:t>
              </a:r>
            </a:p>
          </p:txBody>
        </p:sp>
        <p:sp>
          <p:nvSpPr>
            <p:cNvPr id="1176632" name="Text Box 56">
              <a:extLst>
                <a:ext uri="{FF2B5EF4-FFF2-40B4-BE49-F238E27FC236}">
                  <a16:creationId xmlns:a16="http://schemas.microsoft.com/office/drawing/2014/main" id="{537EC691-687E-E2C0-CEDE-D524B47A632C}"/>
                </a:ext>
              </a:extLst>
            </p:cNvPr>
            <p:cNvSpPr txBox="1">
              <a:spLocks noChangeArrowheads="1"/>
            </p:cNvSpPr>
            <p:nvPr/>
          </p:nvSpPr>
          <p:spPr bwMode="auto">
            <a:xfrm>
              <a:off x="5487" y="2826"/>
              <a:ext cx="2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6</a:t>
              </a:r>
            </a:p>
          </p:txBody>
        </p:sp>
        <p:sp>
          <p:nvSpPr>
            <p:cNvPr id="1176633" name="Text Box 57">
              <a:extLst>
                <a:ext uri="{FF2B5EF4-FFF2-40B4-BE49-F238E27FC236}">
                  <a16:creationId xmlns:a16="http://schemas.microsoft.com/office/drawing/2014/main" id="{5C8C3C06-EBE2-C7AF-D68E-1F1A62CC70F0}"/>
                </a:ext>
              </a:extLst>
            </p:cNvPr>
            <p:cNvSpPr txBox="1">
              <a:spLocks noChangeArrowheads="1"/>
            </p:cNvSpPr>
            <p:nvPr/>
          </p:nvSpPr>
          <p:spPr bwMode="auto">
            <a:xfrm>
              <a:off x="4856" y="1680"/>
              <a:ext cx="9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Locus 1</a:t>
              </a:r>
            </a:p>
          </p:txBody>
        </p:sp>
        <p:sp>
          <p:nvSpPr>
            <p:cNvPr id="1176634" name="Text Box 58">
              <a:extLst>
                <a:ext uri="{FF2B5EF4-FFF2-40B4-BE49-F238E27FC236}">
                  <a16:creationId xmlns:a16="http://schemas.microsoft.com/office/drawing/2014/main" id="{93DD0083-B9F5-1215-106B-6EA4D8F87F53}"/>
                </a:ext>
              </a:extLst>
            </p:cNvPr>
            <p:cNvSpPr txBox="1">
              <a:spLocks noChangeArrowheads="1"/>
            </p:cNvSpPr>
            <p:nvPr/>
          </p:nvSpPr>
          <p:spPr bwMode="auto">
            <a:xfrm rot="-5400000">
              <a:off x="3676" y="2468"/>
              <a:ext cx="842" cy="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Locus 2</a:t>
              </a:r>
            </a:p>
          </p:txBody>
        </p:sp>
        <p:sp>
          <p:nvSpPr>
            <p:cNvPr id="1176635" name="Rectangle 59">
              <a:extLst>
                <a:ext uri="{FF2B5EF4-FFF2-40B4-BE49-F238E27FC236}">
                  <a16:creationId xmlns:a16="http://schemas.microsoft.com/office/drawing/2014/main" id="{EB0FBB27-5900-CFD1-6066-3C8206898C12}"/>
                </a:ext>
              </a:extLst>
            </p:cNvPr>
            <p:cNvSpPr>
              <a:spLocks noChangeArrowheads="1"/>
            </p:cNvSpPr>
            <p:nvPr/>
          </p:nvSpPr>
          <p:spPr bwMode="auto">
            <a:xfrm>
              <a:off x="4929" y="2064"/>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36" name="Rectangle 60">
              <a:extLst>
                <a:ext uri="{FF2B5EF4-FFF2-40B4-BE49-F238E27FC236}">
                  <a16:creationId xmlns:a16="http://schemas.microsoft.com/office/drawing/2014/main" id="{41122BD3-4EB1-1A11-851F-9D6139255B09}"/>
                </a:ext>
              </a:extLst>
            </p:cNvPr>
            <p:cNvSpPr>
              <a:spLocks noChangeArrowheads="1"/>
            </p:cNvSpPr>
            <p:nvPr/>
          </p:nvSpPr>
          <p:spPr bwMode="auto">
            <a:xfrm>
              <a:off x="4353" y="2448"/>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37" name="Rectangle 61">
              <a:extLst>
                <a:ext uri="{FF2B5EF4-FFF2-40B4-BE49-F238E27FC236}">
                  <a16:creationId xmlns:a16="http://schemas.microsoft.com/office/drawing/2014/main" id="{CEA2D5AF-C9E2-ABD7-3CCA-174072FA186A}"/>
                </a:ext>
              </a:extLst>
            </p:cNvPr>
            <p:cNvSpPr>
              <a:spLocks noChangeArrowheads="1"/>
            </p:cNvSpPr>
            <p:nvPr/>
          </p:nvSpPr>
          <p:spPr bwMode="auto">
            <a:xfrm>
              <a:off x="5553" y="2064"/>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38" name="Rectangle 62">
              <a:extLst>
                <a:ext uri="{FF2B5EF4-FFF2-40B4-BE49-F238E27FC236}">
                  <a16:creationId xmlns:a16="http://schemas.microsoft.com/office/drawing/2014/main" id="{F5AE69ED-F6CF-2E44-2039-1467EA66DDE3}"/>
                </a:ext>
              </a:extLst>
            </p:cNvPr>
            <p:cNvSpPr>
              <a:spLocks noChangeArrowheads="1"/>
            </p:cNvSpPr>
            <p:nvPr/>
          </p:nvSpPr>
          <p:spPr bwMode="auto">
            <a:xfrm>
              <a:off x="4353" y="2928"/>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6639" name="Text Box 63">
              <a:extLst>
                <a:ext uri="{FF2B5EF4-FFF2-40B4-BE49-F238E27FC236}">
                  <a16:creationId xmlns:a16="http://schemas.microsoft.com/office/drawing/2014/main" id="{B4E95947-0E92-1B53-F6BA-142C7452C08A}"/>
                </a:ext>
              </a:extLst>
            </p:cNvPr>
            <p:cNvSpPr txBox="1">
              <a:spLocks noChangeArrowheads="1"/>
            </p:cNvSpPr>
            <p:nvPr/>
          </p:nvSpPr>
          <p:spPr bwMode="auto">
            <a:xfrm>
              <a:off x="3600" y="720"/>
              <a:ext cx="2784" cy="1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baseline="0"/>
                <a:t>Different mutational history and no recombination.</a:t>
              </a:r>
            </a:p>
            <a:p>
              <a:endParaRPr lang="en-US" altLang="en-US" sz="2400" b="1" baseline="0"/>
            </a:p>
            <a:p>
              <a:endParaRPr lang="en-US" altLang="en-US" sz="2400" b="1" baseline="0"/>
            </a:p>
          </p:txBody>
        </p:sp>
        <p:sp>
          <p:nvSpPr>
            <p:cNvPr id="1176640" name="Text Box 64">
              <a:extLst>
                <a:ext uri="{FF2B5EF4-FFF2-40B4-BE49-F238E27FC236}">
                  <a16:creationId xmlns:a16="http://schemas.microsoft.com/office/drawing/2014/main" id="{9246A471-B6B1-8186-0E56-692A1859D679}"/>
                </a:ext>
              </a:extLst>
            </p:cNvPr>
            <p:cNvSpPr txBox="1">
              <a:spLocks noChangeArrowheads="1"/>
            </p:cNvSpPr>
            <p:nvPr/>
          </p:nvSpPr>
          <p:spPr bwMode="auto">
            <a:xfrm>
              <a:off x="4865" y="2832"/>
              <a:ext cx="2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3</a:t>
              </a:r>
            </a:p>
          </p:txBody>
        </p:sp>
      </p:grpSp>
    </p:spTree>
    <p:custDataLst>
      <p:tags r:id="rId1"/>
    </p:custDataLst>
  </p:cSld>
  <p:clrMapOvr>
    <a:masterClrMapping/>
  </p:clrMapOvr>
  <p:transition advTm="35056"/>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1765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17658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1176593"/>
                                        </p:tgtEl>
                                        <p:attrNameLst>
                                          <p:attrName>style.visibility</p:attrName>
                                        </p:attrNameLst>
                                      </p:cBhvr>
                                      <p:to>
                                        <p:strVal val="visible"/>
                                      </p:to>
                                    </p:set>
                                    <p:anim calcmode="lin" valueType="num">
                                      <p:cBhvr additive="base">
                                        <p:cTn id="15" dur="500" fill="hold"/>
                                        <p:tgtEl>
                                          <p:spTgt spid="1176593"/>
                                        </p:tgtEl>
                                        <p:attrNameLst>
                                          <p:attrName>ppt_x</p:attrName>
                                        </p:attrNameLst>
                                      </p:cBhvr>
                                      <p:tavLst>
                                        <p:tav tm="0">
                                          <p:val>
                                            <p:strVal val="0-#ppt_w/2"/>
                                          </p:val>
                                        </p:tav>
                                        <p:tav tm="100000">
                                          <p:val>
                                            <p:strVal val="#ppt_x"/>
                                          </p:val>
                                        </p:tav>
                                      </p:tavLst>
                                    </p:anim>
                                    <p:anim calcmode="lin" valueType="num">
                                      <p:cBhvr additive="base">
                                        <p:cTn id="16" dur="500" fill="hold"/>
                                        <p:tgtEl>
                                          <p:spTgt spid="1176593"/>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nodeType="clickEffect">
                                  <p:stCondLst>
                                    <p:cond delay="0"/>
                                  </p:stCondLst>
                                  <p:childTnLst>
                                    <p:set>
                                      <p:cBhvr>
                                        <p:cTn id="20" dur="1" fill="hold">
                                          <p:stCondLst>
                                            <p:cond delay="0"/>
                                          </p:stCondLst>
                                        </p:cTn>
                                        <p:tgtEl>
                                          <p:spTgt spid="1176624"/>
                                        </p:tgtEl>
                                        <p:attrNameLst>
                                          <p:attrName>style.visibility</p:attrName>
                                        </p:attrNameLst>
                                      </p:cBhvr>
                                      <p:to>
                                        <p:strVal val="visible"/>
                                      </p:to>
                                    </p:set>
                                    <p:anim calcmode="lin" valueType="num">
                                      <p:cBhvr additive="base">
                                        <p:cTn id="21" dur="500" fill="hold"/>
                                        <p:tgtEl>
                                          <p:spTgt spid="1176624"/>
                                        </p:tgtEl>
                                        <p:attrNameLst>
                                          <p:attrName>ppt_x</p:attrName>
                                        </p:attrNameLst>
                                      </p:cBhvr>
                                      <p:tavLst>
                                        <p:tav tm="0">
                                          <p:val>
                                            <p:strVal val="1+#ppt_w/2"/>
                                          </p:val>
                                        </p:tav>
                                        <p:tav tm="100000">
                                          <p:val>
                                            <p:strVal val="#ppt_x"/>
                                          </p:val>
                                        </p:tav>
                                      </p:tavLst>
                                    </p:anim>
                                    <p:anim calcmode="lin" valueType="num">
                                      <p:cBhvr additive="base">
                                        <p:cTn id="22" dur="500" fill="hold"/>
                                        <p:tgtEl>
                                          <p:spTgt spid="11766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8626" name="Text Box 2">
            <a:extLst>
              <a:ext uri="{FF2B5EF4-FFF2-40B4-BE49-F238E27FC236}">
                <a16:creationId xmlns:a16="http://schemas.microsoft.com/office/drawing/2014/main" id="{A90CC05E-0361-B6C0-6AB9-8E6B8A3E65F1}"/>
              </a:ext>
            </a:extLst>
          </p:cNvPr>
          <p:cNvSpPr txBox="1">
            <a:spLocks noChangeArrowheads="1"/>
          </p:cNvSpPr>
          <p:nvPr/>
        </p:nvSpPr>
        <p:spPr bwMode="auto">
          <a:xfrm>
            <a:off x="1190625" y="914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aseline="0">
                <a:latin typeface="Times New Roman" panose="02020603050405020304" pitchFamily="18" charset="0"/>
              </a:rPr>
              <a:t>1</a:t>
            </a:r>
          </a:p>
        </p:txBody>
      </p:sp>
      <p:sp>
        <p:nvSpPr>
          <p:cNvPr id="1178627" name="Text Box 3">
            <a:extLst>
              <a:ext uri="{FF2B5EF4-FFF2-40B4-BE49-F238E27FC236}">
                <a16:creationId xmlns:a16="http://schemas.microsoft.com/office/drawing/2014/main" id="{648C7B3D-1B23-4096-0806-10B8BBC73D31}"/>
              </a:ext>
            </a:extLst>
          </p:cNvPr>
          <p:cNvSpPr txBox="1">
            <a:spLocks noChangeArrowheads="1"/>
          </p:cNvSpPr>
          <p:nvPr/>
        </p:nvSpPr>
        <p:spPr bwMode="auto">
          <a:xfrm>
            <a:off x="3222625" y="914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aseline="0">
                <a:latin typeface="Times New Roman" panose="02020603050405020304" pitchFamily="18" charset="0"/>
              </a:rPr>
              <a:t>2</a:t>
            </a:r>
          </a:p>
        </p:txBody>
      </p:sp>
      <p:sp>
        <p:nvSpPr>
          <p:cNvPr id="1178628" name="Rectangle 4">
            <a:extLst>
              <a:ext uri="{FF2B5EF4-FFF2-40B4-BE49-F238E27FC236}">
                <a16:creationId xmlns:a16="http://schemas.microsoft.com/office/drawing/2014/main" id="{C2D2D0BD-105A-7B7E-FBC0-69D45A4257E7}"/>
              </a:ext>
            </a:extLst>
          </p:cNvPr>
          <p:cNvSpPr>
            <a:spLocks noGrp="1" noChangeArrowheads="1"/>
          </p:cNvSpPr>
          <p:nvPr>
            <p:ph type="title"/>
          </p:nvPr>
        </p:nvSpPr>
        <p:spPr>
          <a:xfrm>
            <a:off x="942975" y="441325"/>
            <a:ext cx="7173913" cy="812800"/>
          </a:xfrm>
        </p:spPr>
        <p:txBody>
          <a:bodyPr/>
          <a:lstStyle/>
          <a:p>
            <a:r>
              <a:rPr lang="en-US" altLang="en-US" sz="2900" b="1">
                <a:solidFill>
                  <a:schemeClr val="tx1"/>
                </a:solidFill>
              </a:rPr>
              <a:t>Linkage Equilibrium</a:t>
            </a:r>
          </a:p>
        </p:txBody>
      </p:sp>
      <p:grpSp>
        <p:nvGrpSpPr>
          <p:cNvPr id="1178629" name="Group 5">
            <a:extLst>
              <a:ext uri="{FF2B5EF4-FFF2-40B4-BE49-F238E27FC236}">
                <a16:creationId xmlns:a16="http://schemas.microsoft.com/office/drawing/2014/main" id="{555201DD-A018-1130-7B37-D2EAE83F49BF}"/>
              </a:ext>
            </a:extLst>
          </p:cNvPr>
          <p:cNvGrpSpPr>
            <a:grpSpLocks/>
          </p:cNvGrpSpPr>
          <p:nvPr/>
        </p:nvGrpSpPr>
        <p:grpSpPr bwMode="auto">
          <a:xfrm>
            <a:off x="406400" y="1524000"/>
            <a:ext cx="3048000" cy="4953000"/>
            <a:chOff x="288" y="960"/>
            <a:chExt cx="2160" cy="3120"/>
          </a:xfrm>
        </p:grpSpPr>
        <p:grpSp>
          <p:nvGrpSpPr>
            <p:cNvPr id="1178630" name="Group 6">
              <a:extLst>
                <a:ext uri="{FF2B5EF4-FFF2-40B4-BE49-F238E27FC236}">
                  <a16:creationId xmlns:a16="http://schemas.microsoft.com/office/drawing/2014/main" id="{3103B0D6-5D17-1E58-82F7-34160B53717E}"/>
                </a:ext>
              </a:extLst>
            </p:cNvPr>
            <p:cNvGrpSpPr>
              <a:grpSpLocks/>
            </p:cNvGrpSpPr>
            <p:nvPr/>
          </p:nvGrpSpPr>
          <p:grpSpPr bwMode="auto">
            <a:xfrm>
              <a:off x="288" y="960"/>
              <a:ext cx="2160" cy="144"/>
              <a:chOff x="288" y="960"/>
              <a:chExt cx="2160" cy="144"/>
            </a:xfrm>
          </p:grpSpPr>
          <p:sp>
            <p:nvSpPr>
              <p:cNvPr id="1178631" name="Oval 7">
                <a:extLst>
                  <a:ext uri="{FF2B5EF4-FFF2-40B4-BE49-F238E27FC236}">
                    <a16:creationId xmlns:a16="http://schemas.microsoft.com/office/drawing/2014/main" id="{2FD1C7C6-73BC-1804-58AB-F6DBF30A2C21}"/>
                  </a:ext>
                </a:extLst>
              </p:cNvPr>
              <p:cNvSpPr>
                <a:spLocks noChangeArrowheads="1"/>
              </p:cNvSpPr>
              <p:nvPr/>
            </p:nvSpPr>
            <p:spPr bwMode="auto">
              <a:xfrm>
                <a:off x="288" y="960"/>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32" name="Rectangle 8">
                <a:extLst>
                  <a:ext uri="{FF2B5EF4-FFF2-40B4-BE49-F238E27FC236}">
                    <a16:creationId xmlns:a16="http://schemas.microsoft.com/office/drawing/2014/main" id="{3F56620F-D2B8-B63E-67D6-A5DC68E0F173}"/>
                  </a:ext>
                </a:extLst>
              </p:cNvPr>
              <p:cNvSpPr>
                <a:spLocks noChangeArrowheads="1"/>
              </p:cNvSpPr>
              <p:nvPr/>
            </p:nvSpPr>
            <p:spPr bwMode="auto">
              <a:xfrm>
                <a:off x="864" y="960"/>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33" name="Rectangle 9">
                <a:extLst>
                  <a:ext uri="{FF2B5EF4-FFF2-40B4-BE49-F238E27FC236}">
                    <a16:creationId xmlns:a16="http://schemas.microsoft.com/office/drawing/2014/main" id="{5ADDC0F0-FE8B-B873-8BF9-DA2B053F4648}"/>
                  </a:ext>
                </a:extLst>
              </p:cNvPr>
              <p:cNvSpPr>
                <a:spLocks noChangeArrowheads="1"/>
              </p:cNvSpPr>
              <p:nvPr/>
            </p:nvSpPr>
            <p:spPr bwMode="auto">
              <a:xfrm>
                <a:off x="2304" y="960"/>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nvGrpSpPr>
            <p:cNvPr id="1178634" name="Group 10">
              <a:extLst>
                <a:ext uri="{FF2B5EF4-FFF2-40B4-BE49-F238E27FC236}">
                  <a16:creationId xmlns:a16="http://schemas.microsoft.com/office/drawing/2014/main" id="{87AD9185-1CB3-EDEA-337D-D8D319A94F94}"/>
                </a:ext>
              </a:extLst>
            </p:cNvPr>
            <p:cNvGrpSpPr>
              <a:grpSpLocks/>
            </p:cNvGrpSpPr>
            <p:nvPr/>
          </p:nvGrpSpPr>
          <p:grpSpPr bwMode="auto">
            <a:xfrm>
              <a:off x="288" y="2312"/>
              <a:ext cx="2160" cy="415"/>
              <a:chOff x="288" y="2312"/>
              <a:chExt cx="2160" cy="415"/>
            </a:xfrm>
          </p:grpSpPr>
          <p:sp>
            <p:nvSpPr>
              <p:cNvPr id="1178635" name="Oval 11">
                <a:extLst>
                  <a:ext uri="{FF2B5EF4-FFF2-40B4-BE49-F238E27FC236}">
                    <a16:creationId xmlns:a16="http://schemas.microsoft.com/office/drawing/2014/main" id="{D08E484A-75EE-8A5F-FAF5-32FB566ED930}"/>
                  </a:ext>
                </a:extLst>
              </p:cNvPr>
              <p:cNvSpPr>
                <a:spLocks noChangeArrowheads="1"/>
              </p:cNvSpPr>
              <p:nvPr/>
            </p:nvSpPr>
            <p:spPr bwMode="auto">
              <a:xfrm>
                <a:off x="288" y="2583"/>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36" name="Rectangle 12">
                <a:extLst>
                  <a:ext uri="{FF2B5EF4-FFF2-40B4-BE49-F238E27FC236}">
                    <a16:creationId xmlns:a16="http://schemas.microsoft.com/office/drawing/2014/main" id="{96A71B4A-06C8-3971-5161-53A034EF5EEE}"/>
                  </a:ext>
                </a:extLst>
              </p:cNvPr>
              <p:cNvSpPr>
                <a:spLocks noChangeArrowheads="1"/>
              </p:cNvSpPr>
              <p:nvPr/>
            </p:nvSpPr>
            <p:spPr bwMode="auto">
              <a:xfrm>
                <a:off x="864" y="2583"/>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37" name="Oval 13">
                <a:extLst>
                  <a:ext uri="{FF2B5EF4-FFF2-40B4-BE49-F238E27FC236}">
                    <a16:creationId xmlns:a16="http://schemas.microsoft.com/office/drawing/2014/main" id="{7284B98D-18F3-B352-61E1-8B9A57BE6EE0}"/>
                  </a:ext>
                </a:extLst>
              </p:cNvPr>
              <p:cNvSpPr>
                <a:spLocks noChangeArrowheads="1"/>
              </p:cNvSpPr>
              <p:nvPr/>
            </p:nvSpPr>
            <p:spPr bwMode="auto">
              <a:xfrm>
                <a:off x="288" y="2312"/>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38" name="Rectangle 14">
                <a:extLst>
                  <a:ext uri="{FF2B5EF4-FFF2-40B4-BE49-F238E27FC236}">
                    <a16:creationId xmlns:a16="http://schemas.microsoft.com/office/drawing/2014/main" id="{4B4283E0-D742-05B3-850C-E88B9D3F1C7C}"/>
                  </a:ext>
                </a:extLst>
              </p:cNvPr>
              <p:cNvSpPr>
                <a:spLocks noChangeArrowheads="1"/>
              </p:cNvSpPr>
              <p:nvPr/>
            </p:nvSpPr>
            <p:spPr bwMode="auto">
              <a:xfrm>
                <a:off x="864" y="2312"/>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nvGrpSpPr>
              <p:cNvPr id="1178639" name="Group 15">
                <a:extLst>
                  <a:ext uri="{FF2B5EF4-FFF2-40B4-BE49-F238E27FC236}">
                    <a16:creationId xmlns:a16="http://schemas.microsoft.com/office/drawing/2014/main" id="{F25912DD-3E8F-4AF5-5E92-D79D4A87D03E}"/>
                  </a:ext>
                </a:extLst>
              </p:cNvPr>
              <p:cNvGrpSpPr>
                <a:grpSpLocks/>
              </p:cNvGrpSpPr>
              <p:nvPr/>
            </p:nvGrpSpPr>
            <p:grpSpPr bwMode="auto">
              <a:xfrm>
                <a:off x="2304" y="2312"/>
                <a:ext cx="144" cy="415"/>
                <a:chOff x="2304" y="2312"/>
                <a:chExt cx="144" cy="415"/>
              </a:xfrm>
            </p:grpSpPr>
            <p:sp>
              <p:nvSpPr>
                <p:cNvPr id="1178640" name="Rectangle 16">
                  <a:extLst>
                    <a:ext uri="{FF2B5EF4-FFF2-40B4-BE49-F238E27FC236}">
                      <a16:creationId xmlns:a16="http://schemas.microsoft.com/office/drawing/2014/main" id="{21DF805B-60B2-446B-7363-00400266D780}"/>
                    </a:ext>
                  </a:extLst>
                </p:cNvPr>
                <p:cNvSpPr>
                  <a:spLocks noChangeArrowheads="1"/>
                </p:cNvSpPr>
                <p:nvPr/>
              </p:nvSpPr>
              <p:spPr bwMode="auto">
                <a:xfrm>
                  <a:off x="2304" y="2583"/>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41" name="Rectangle 17">
                  <a:extLst>
                    <a:ext uri="{FF2B5EF4-FFF2-40B4-BE49-F238E27FC236}">
                      <a16:creationId xmlns:a16="http://schemas.microsoft.com/office/drawing/2014/main" id="{C185B323-6C82-29E8-0890-30BFD8C35241}"/>
                    </a:ext>
                  </a:extLst>
                </p:cNvPr>
                <p:cNvSpPr>
                  <a:spLocks noChangeArrowheads="1"/>
                </p:cNvSpPr>
                <p:nvPr/>
              </p:nvSpPr>
              <p:spPr bwMode="auto">
                <a:xfrm>
                  <a:off x="2304" y="2312"/>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grpSp>
          <p:nvGrpSpPr>
            <p:cNvPr id="1178642" name="Group 18">
              <a:extLst>
                <a:ext uri="{FF2B5EF4-FFF2-40B4-BE49-F238E27FC236}">
                  <a16:creationId xmlns:a16="http://schemas.microsoft.com/office/drawing/2014/main" id="{D8A3E5F6-C8BF-842C-71C4-FCA86E2B4BB9}"/>
                </a:ext>
              </a:extLst>
            </p:cNvPr>
            <p:cNvGrpSpPr>
              <a:grpSpLocks/>
            </p:cNvGrpSpPr>
            <p:nvPr/>
          </p:nvGrpSpPr>
          <p:grpSpPr bwMode="auto">
            <a:xfrm>
              <a:off x="288" y="3936"/>
              <a:ext cx="2160" cy="144"/>
              <a:chOff x="288" y="3936"/>
              <a:chExt cx="2160" cy="144"/>
            </a:xfrm>
          </p:grpSpPr>
          <p:sp>
            <p:nvSpPr>
              <p:cNvPr id="1178643" name="Oval 19">
                <a:extLst>
                  <a:ext uri="{FF2B5EF4-FFF2-40B4-BE49-F238E27FC236}">
                    <a16:creationId xmlns:a16="http://schemas.microsoft.com/office/drawing/2014/main" id="{CE085CD0-7058-64C2-DB41-864D06D50045}"/>
                  </a:ext>
                </a:extLst>
              </p:cNvPr>
              <p:cNvSpPr>
                <a:spLocks noChangeArrowheads="1"/>
              </p:cNvSpPr>
              <p:nvPr/>
            </p:nvSpPr>
            <p:spPr bwMode="auto">
              <a:xfrm>
                <a:off x="288" y="3936"/>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44" name="Rectangle 20">
                <a:extLst>
                  <a:ext uri="{FF2B5EF4-FFF2-40B4-BE49-F238E27FC236}">
                    <a16:creationId xmlns:a16="http://schemas.microsoft.com/office/drawing/2014/main" id="{FBF6D955-FB1F-F514-443D-5794174F5DC7}"/>
                  </a:ext>
                </a:extLst>
              </p:cNvPr>
              <p:cNvSpPr>
                <a:spLocks noChangeArrowheads="1"/>
              </p:cNvSpPr>
              <p:nvPr/>
            </p:nvSpPr>
            <p:spPr bwMode="auto">
              <a:xfrm>
                <a:off x="864" y="3936"/>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45" name="Rectangle 21">
                <a:extLst>
                  <a:ext uri="{FF2B5EF4-FFF2-40B4-BE49-F238E27FC236}">
                    <a16:creationId xmlns:a16="http://schemas.microsoft.com/office/drawing/2014/main" id="{AA3474A5-DD18-66BD-42FF-C4ABC2097321}"/>
                  </a:ext>
                </a:extLst>
              </p:cNvPr>
              <p:cNvSpPr>
                <a:spLocks noChangeArrowheads="1"/>
              </p:cNvSpPr>
              <p:nvPr/>
            </p:nvSpPr>
            <p:spPr bwMode="auto">
              <a:xfrm>
                <a:off x="2304" y="3936"/>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grpSp>
        <p:nvGrpSpPr>
          <p:cNvPr id="1178646" name="Group 22">
            <a:extLst>
              <a:ext uri="{FF2B5EF4-FFF2-40B4-BE49-F238E27FC236}">
                <a16:creationId xmlns:a16="http://schemas.microsoft.com/office/drawing/2014/main" id="{BA9FACA1-65E5-052B-51C8-641928A3F0D7}"/>
              </a:ext>
            </a:extLst>
          </p:cNvPr>
          <p:cNvGrpSpPr>
            <a:grpSpLocks/>
          </p:cNvGrpSpPr>
          <p:nvPr/>
        </p:nvGrpSpPr>
        <p:grpSpPr bwMode="auto">
          <a:xfrm>
            <a:off x="2057400" y="3581400"/>
            <a:ext cx="1422400" cy="762000"/>
            <a:chOff x="1440" y="2256"/>
            <a:chExt cx="1008" cy="480"/>
          </a:xfrm>
        </p:grpSpPr>
        <p:grpSp>
          <p:nvGrpSpPr>
            <p:cNvPr id="1178647" name="Group 23">
              <a:extLst>
                <a:ext uri="{FF2B5EF4-FFF2-40B4-BE49-F238E27FC236}">
                  <a16:creationId xmlns:a16="http://schemas.microsoft.com/office/drawing/2014/main" id="{B64B6033-6FCC-B636-9779-E041AE29D7F7}"/>
                </a:ext>
              </a:extLst>
            </p:cNvPr>
            <p:cNvGrpSpPr>
              <a:grpSpLocks/>
            </p:cNvGrpSpPr>
            <p:nvPr/>
          </p:nvGrpSpPr>
          <p:grpSpPr bwMode="auto">
            <a:xfrm>
              <a:off x="1440" y="2256"/>
              <a:ext cx="480" cy="480"/>
              <a:chOff x="1344" y="2256"/>
              <a:chExt cx="480" cy="480"/>
            </a:xfrm>
          </p:grpSpPr>
          <p:sp>
            <p:nvSpPr>
              <p:cNvPr id="1178648" name="Rectangle 24">
                <a:extLst>
                  <a:ext uri="{FF2B5EF4-FFF2-40B4-BE49-F238E27FC236}">
                    <a16:creationId xmlns:a16="http://schemas.microsoft.com/office/drawing/2014/main" id="{350CFE59-E6E0-4736-6D98-5FD50F64F7A2}"/>
                  </a:ext>
                </a:extLst>
              </p:cNvPr>
              <p:cNvSpPr>
                <a:spLocks noChangeArrowheads="1"/>
              </p:cNvSpPr>
              <p:nvPr/>
            </p:nvSpPr>
            <p:spPr bwMode="auto">
              <a:xfrm>
                <a:off x="1392" y="2256"/>
                <a:ext cx="432" cy="48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8649" name="Oval 25">
                <a:extLst>
                  <a:ext uri="{FF2B5EF4-FFF2-40B4-BE49-F238E27FC236}">
                    <a16:creationId xmlns:a16="http://schemas.microsoft.com/office/drawing/2014/main" id="{9EE87CBE-E473-CCA9-402C-6DB7879BACB9}"/>
                  </a:ext>
                </a:extLst>
              </p:cNvPr>
              <p:cNvSpPr>
                <a:spLocks noChangeArrowheads="1"/>
              </p:cNvSpPr>
              <p:nvPr/>
            </p:nvSpPr>
            <p:spPr bwMode="auto">
              <a:xfrm>
                <a:off x="1344" y="2304"/>
                <a:ext cx="126" cy="144"/>
              </a:xfrm>
              <a:prstGeom prst="ellipse">
                <a:avLst/>
              </a:prstGeom>
              <a:solidFill>
                <a:schemeClr val="folHlink"/>
              </a:solidFill>
              <a:ln w="9525">
                <a:round/>
                <a:headEnd/>
                <a:tailEnd/>
              </a:ln>
              <a:effectLst/>
              <a:scene3d>
                <a:camera prst="legacyObliqueRight">
                  <a:rot lat="20999999" lon="20699999" rev="0"/>
                </a:camera>
                <a:lightRig rig="legacyFlat3" dir="l"/>
              </a:scene3d>
              <a:sp3d extrusionH="2894000" prstMaterial="legacyPlastic">
                <a:bevelT w="13500" h="13500" prst="angle"/>
                <a:bevelB w="13500" h="13500" prst="angle"/>
                <a:extrusionClr>
                  <a:schemeClr val="folHlink"/>
                </a:extrusionClr>
                <a:contourClr>
                  <a:schemeClr val="fo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50" name="Oval 26">
                <a:extLst>
                  <a:ext uri="{FF2B5EF4-FFF2-40B4-BE49-F238E27FC236}">
                    <a16:creationId xmlns:a16="http://schemas.microsoft.com/office/drawing/2014/main" id="{5BC3170D-908F-CB8A-B5CF-8A3BEF60D4E3}"/>
                  </a:ext>
                </a:extLst>
              </p:cNvPr>
              <p:cNvSpPr>
                <a:spLocks noChangeArrowheads="1"/>
              </p:cNvSpPr>
              <p:nvPr/>
            </p:nvSpPr>
            <p:spPr bwMode="auto">
              <a:xfrm>
                <a:off x="1362" y="2592"/>
                <a:ext cx="126" cy="144"/>
              </a:xfrm>
              <a:prstGeom prst="ellipse">
                <a:avLst/>
              </a:prstGeom>
              <a:solidFill>
                <a:schemeClr val="folHlink"/>
              </a:solidFill>
              <a:ln w="9525">
                <a:round/>
                <a:headEnd/>
                <a:tailEnd/>
              </a:ln>
              <a:effectLst/>
              <a:scene3d>
                <a:camera prst="legacyObliqueRight">
                  <a:rot lat="600000" lon="20699999" rev="0"/>
                </a:camera>
                <a:lightRig rig="legacyFlat3" dir="l"/>
              </a:scene3d>
              <a:sp3d extrusionH="2894000" prstMaterial="legacyPlastic">
                <a:bevelT w="13500" h="13500" prst="angle"/>
                <a:bevelB w="13500" h="13500" prst="angle"/>
                <a:extrusionClr>
                  <a:schemeClr val="folHlink"/>
                </a:extrusionClr>
                <a:contourClr>
                  <a:schemeClr val="fo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grpSp>
        <p:grpSp>
          <p:nvGrpSpPr>
            <p:cNvPr id="1178651" name="Group 27">
              <a:extLst>
                <a:ext uri="{FF2B5EF4-FFF2-40B4-BE49-F238E27FC236}">
                  <a16:creationId xmlns:a16="http://schemas.microsoft.com/office/drawing/2014/main" id="{426E0513-9EFC-8FD7-CC86-FC511CC23393}"/>
                </a:ext>
              </a:extLst>
            </p:cNvPr>
            <p:cNvGrpSpPr>
              <a:grpSpLocks/>
            </p:cNvGrpSpPr>
            <p:nvPr/>
          </p:nvGrpSpPr>
          <p:grpSpPr bwMode="auto">
            <a:xfrm>
              <a:off x="2304" y="2304"/>
              <a:ext cx="144" cy="432"/>
              <a:chOff x="2304" y="2304"/>
              <a:chExt cx="144" cy="432"/>
            </a:xfrm>
          </p:grpSpPr>
          <p:sp>
            <p:nvSpPr>
              <p:cNvPr id="1178652" name="Rectangle 28">
                <a:extLst>
                  <a:ext uri="{FF2B5EF4-FFF2-40B4-BE49-F238E27FC236}">
                    <a16:creationId xmlns:a16="http://schemas.microsoft.com/office/drawing/2014/main" id="{9AD01E30-80DA-3D9D-CB5E-566EE6A5FAFC}"/>
                  </a:ext>
                </a:extLst>
              </p:cNvPr>
              <p:cNvSpPr>
                <a:spLocks noChangeArrowheads="1"/>
              </p:cNvSpPr>
              <p:nvPr/>
            </p:nvSpPr>
            <p:spPr bwMode="auto">
              <a:xfrm>
                <a:off x="2304" y="2304"/>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53" name="Rectangle 29">
                <a:extLst>
                  <a:ext uri="{FF2B5EF4-FFF2-40B4-BE49-F238E27FC236}">
                    <a16:creationId xmlns:a16="http://schemas.microsoft.com/office/drawing/2014/main" id="{A7BDCD7D-8651-81D2-F2D4-947E0625DB5D}"/>
                  </a:ext>
                </a:extLst>
              </p:cNvPr>
              <p:cNvSpPr>
                <a:spLocks noChangeArrowheads="1"/>
              </p:cNvSpPr>
              <p:nvPr/>
            </p:nvSpPr>
            <p:spPr bwMode="auto">
              <a:xfrm>
                <a:off x="2304" y="2592"/>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grpSp>
        <p:nvGrpSpPr>
          <p:cNvPr id="1178654" name="Group 30">
            <a:extLst>
              <a:ext uri="{FF2B5EF4-FFF2-40B4-BE49-F238E27FC236}">
                <a16:creationId xmlns:a16="http://schemas.microsoft.com/office/drawing/2014/main" id="{3D5B97E9-1CC2-B7AE-B7AC-A9EE842403AD}"/>
              </a:ext>
            </a:extLst>
          </p:cNvPr>
          <p:cNvGrpSpPr>
            <a:grpSpLocks/>
          </p:cNvGrpSpPr>
          <p:nvPr/>
        </p:nvGrpSpPr>
        <p:grpSpPr bwMode="auto">
          <a:xfrm>
            <a:off x="5080000" y="1143000"/>
            <a:ext cx="3657600" cy="5060950"/>
            <a:chOff x="3600" y="720"/>
            <a:chExt cx="2592" cy="3188"/>
          </a:xfrm>
        </p:grpSpPr>
        <p:sp>
          <p:nvSpPr>
            <p:cNvPr id="1178655" name="Text Box 31">
              <a:extLst>
                <a:ext uri="{FF2B5EF4-FFF2-40B4-BE49-F238E27FC236}">
                  <a16:creationId xmlns:a16="http://schemas.microsoft.com/office/drawing/2014/main" id="{1C75B081-2508-3B4B-C08D-F73BDD660C4E}"/>
                </a:ext>
              </a:extLst>
            </p:cNvPr>
            <p:cNvSpPr txBox="1">
              <a:spLocks noChangeArrowheads="1"/>
            </p:cNvSpPr>
            <p:nvPr/>
          </p:nvSpPr>
          <p:spPr bwMode="auto">
            <a:xfrm>
              <a:off x="4800" y="3312"/>
              <a:ext cx="771"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buFont typeface="Symbol" pitchFamily="2" charset="2"/>
                <a:buChar char="|"/>
              </a:pPr>
              <a:r>
                <a:rPr lang="en-US" altLang="en-US" sz="2800" b="1" i="1" baseline="0"/>
                <a:t>D’</a:t>
              </a:r>
              <a:r>
                <a:rPr lang="en-US" altLang="en-US" sz="2800" b="1" baseline="0">
                  <a:sym typeface="Symbol" pitchFamily="2" charset="2"/>
                </a:rPr>
                <a:t></a:t>
              </a:r>
              <a:r>
                <a:rPr lang="en-US" altLang="en-US" sz="2800" b="1" baseline="0"/>
                <a:t>=0</a:t>
              </a:r>
            </a:p>
            <a:p>
              <a:pPr eaLnBrk="0" hangingPunct="0">
                <a:buFont typeface="Symbol" pitchFamily="2" charset="2"/>
                <a:buNone/>
              </a:pPr>
              <a:r>
                <a:rPr lang="en-US" altLang="en-US" sz="2800" b="1" i="1" baseline="0"/>
                <a:t>r</a:t>
              </a:r>
              <a:r>
                <a:rPr lang="en-US" altLang="en-US" sz="2800" b="1" i="1" baseline="30000"/>
                <a:t>2</a:t>
              </a:r>
              <a:r>
                <a:rPr lang="en-US" altLang="en-US" sz="2800" b="1" baseline="0"/>
                <a:t>=0</a:t>
              </a:r>
            </a:p>
          </p:txBody>
        </p:sp>
        <p:sp>
          <p:nvSpPr>
            <p:cNvPr id="1178656" name="Rectangle 32">
              <a:extLst>
                <a:ext uri="{FF2B5EF4-FFF2-40B4-BE49-F238E27FC236}">
                  <a16:creationId xmlns:a16="http://schemas.microsoft.com/office/drawing/2014/main" id="{BDFDE6EA-6FD0-5C2A-4D40-B345A924E867}"/>
                </a:ext>
              </a:extLst>
            </p:cNvPr>
            <p:cNvSpPr>
              <a:spLocks noChangeArrowheads="1"/>
            </p:cNvSpPr>
            <p:nvPr/>
          </p:nvSpPr>
          <p:spPr bwMode="auto">
            <a:xfrm>
              <a:off x="4256" y="1978"/>
              <a:ext cx="1698" cy="1273"/>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8657" name="Line 33">
              <a:extLst>
                <a:ext uri="{FF2B5EF4-FFF2-40B4-BE49-F238E27FC236}">
                  <a16:creationId xmlns:a16="http://schemas.microsoft.com/office/drawing/2014/main" id="{0EB5F541-C6D3-159F-6CB0-45977FC08F4B}"/>
                </a:ext>
              </a:extLst>
            </p:cNvPr>
            <p:cNvSpPr>
              <a:spLocks noChangeShapeType="1"/>
            </p:cNvSpPr>
            <p:nvPr/>
          </p:nvSpPr>
          <p:spPr bwMode="auto">
            <a:xfrm>
              <a:off x="4627" y="1979"/>
              <a:ext cx="0" cy="127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8658" name="Line 34">
              <a:extLst>
                <a:ext uri="{FF2B5EF4-FFF2-40B4-BE49-F238E27FC236}">
                  <a16:creationId xmlns:a16="http://schemas.microsoft.com/office/drawing/2014/main" id="{64E9BBD2-B67C-01D1-DFC3-C97F3773FF0B}"/>
                </a:ext>
              </a:extLst>
            </p:cNvPr>
            <p:cNvSpPr>
              <a:spLocks noChangeShapeType="1"/>
            </p:cNvSpPr>
            <p:nvPr/>
          </p:nvSpPr>
          <p:spPr bwMode="auto">
            <a:xfrm>
              <a:off x="4256" y="2285"/>
              <a:ext cx="170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8659" name="Line 35">
              <a:extLst>
                <a:ext uri="{FF2B5EF4-FFF2-40B4-BE49-F238E27FC236}">
                  <a16:creationId xmlns:a16="http://schemas.microsoft.com/office/drawing/2014/main" id="{210D3A3B-CF30-023D-353C-8BB5AC875BF9}"/>
                </a:ext>
              </a:extLst>
            </p:cNvPr>
            <p:cNvSpPr>
              <a:spLocks noChangeShapeType="1"/>
            </p:cNvSpPr>
            <p:nvPr/>
          </p:nvSpPr>
          <p:spPr bwMode="auto">
            <a:xfrm>
              <a:off x="5289" y="1979"/>
              <a:ext cx="0" cy="127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8660" name="Line 36">
              <a:extLst>
                <a:ext uri="{FF2B5EF4-FFF2-40B4-BE49-F238E27FC236}">
                  <a16:creationId xmlns:a16="http://schemas.microsoft.com/office/drawing/2014/main" id="{BD6015E6-499A-4B07-AF34-845C03A2A99A}"/>
                </a:ext>
              </a:extLst>
            </p:cNvPr>
            <p:cNvSpPr>
              <a:spLocks noChangeShapeType="1"/>
            </p:cNvSpPr>
            <p:nvPr/>
          </p:nvSpPr>
          <p:spPr bwMode="auto">
            <a:xfrm>
              <a:off x="4256" y="2747"/>
              <a:ext cx="170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8661" name="Text Box 37">
              <a:extLst>
                <a:ext uri="{FF2B5EF4-FFF2-40B4-BE49-F238E27FC236}">
                  <a16:creationId xmlns:a16="http://schemas.microsoft.com/office/drawing/2014/main" id="{A342B174-04C1-AD4B-B70D-0A43E38348BD}"/>
                </a:ext>
              </a:extLst>
            </p:cNvPr>
            <p:cNvSpPr txBox="1">
              <a:spLocks noChangeArrowheads="1"/>
            </p:cNvSpPr>
            <p:nvPr/>
          </p:nvSpPr>
          <p:spPr bwMode="auto">
            <a:xfrm>
              <a:off x="4859" y="2364"/>
              <a:ext cx="2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3</a:t>
              </a:r>
            </a:p>
          </p:txBody>
        </p:sp>
        <p:sp>
          <p:nvSpPr>
            <p:cNvPr id="1178662" name="Text Box 38">
              <a:extLst>
                <a:ext uri="{FF2B5EF4-FFF2-40B4-BE49-F238E27FC236}">
                  <a16:creationId xmlns:a16="http://schemas.microsoft.com/office/drawing/2014/main" id="{014090D1-6783-3F44-7520-6A1E83699A77}"/>
                </a:ext>
              </a:extLst>
            </p:cNvPr>
            <p:cNvSpPr txBox="1">
              <a:spLocks noChangeArrowheads="1"/>
            </p:cNvSpPr>
            <p:nvPr/>
          </p:nvSpPr>
          <p:spPr bwMode="auto">
            <a:xfrm>
              <a:off x="5487" y="2832"/>
              <a:ext cx="2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3</a:t>
              </a:r>
            </a:p>
          </p:txBody>
        </p:sp>
        <p:sp>
          <p:nvSpPr>
            <p:cNvPr id="1178663" name="Text Box 39">
              <a:extLst>
                <a:ext uri="{FF2B5EF4-FFF2-40B4-BE49-F238E27FC236}">
                  <a16:creationId xmlns:a16="http://schemas.microsoft.com/office/drawing/2014/main" id="{376CBD1B-E327-51CD-F0CD-526AF89F5120}"/>
                </a:ext>
              </a:extLst>
            </p:cNvPr>
            <p:cNvSpPr txBox="1">
              <a:spLocks noChangeArrowheads="1"/>
            </p:cNvSpPr>
            <p:nvPr/>
          </p:nvSpPr>
          <p:spPr bwMode="auto">
            <a:xfrm>
              <a:off x="4856" y="1680"/>
              <a:ext cx="94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Locus 1</a:t>
              </a:r>
            </a:p>
          </p:txBody>
        </p:sp>
        <p:sp>
          <p:nvSpPr>
            <p:cNvPr id="1178664" name="Text Box 40">
              <a:extLst>
                <a:ext uri="{FF2B5EF4-FFF2-40B4-BE49-F238E27FC236}">
                  <a16:creationId xmlns:a16="http://schemas.microsoft.com/office/drawing/2014/main" id="{8BAD7A96-764E-4504-F790-9286B5E2ADF2}"/>
                </a:ext>
              </a:extLst>
            </p:cNvPr>
            <p:cNvSpPr txBox="1">
              <a:spLocks noChangeArrowheads="1"/>
            </p:cNvSpPr>
            <p:nvPr/>
          </p:nvSpPr>
          <p:spPr bwMode="auto">
            <a:xfrm rot="-5400000">
              <a:off x="3676" y="2468"/>
              <a:ext cx="842" cy="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Locus 2</a:t>
              </a:r>
            </a:p>
          </p:txBody>
        </p:sp>
        <p:sp>
          <p:nvSpPr>
            <p:cNvPr id="1178665" name="Rectangle 41">
              <a:extLst>
                <a:ext uri="{FF2B5EF4-FFF2-40B4-BE49-F238E27FC236}">
                  <a16:creationId xmlns:a16="http://schemas.microsoft.com/office/drawing/2014/main" id="{CBD7C2E9-2E13-3B54-654C-A67AD1C13581}"/>
                </a:ext>
              </a:extLst>
            </p:cNvPr>
            <p:cNvSpPr>
              <a:spLocks noChangeArrowheads="1"/>
            </p:cNvSpPr>
            <p:nvPr/>
          </p:nvSpPr>
          <p:spPr bwMode="auto">
            <a:xfrm>
              <a:off x="4929" y="2064"/>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66" name="Rectangle 42">
              <a:extLst>
                <a:ext uri="{FF2B5EF4-FFF2-40B4-BE49-F238E27FC236}">
                  <a16:creationId xmlns:a16="http://schemas.microsoft.com/office/drawing/2014/main" id="{788AF46A-F98F-A132-AE26-92DD87AAD063}"/>
                </a:ext>
              </a:extLst>
            </p:cNvPr>
            <p:cNvSpPr>
              <a:spLocks noChangeArrowheads="1"/>
            </p:cNvSpPr>
            <p:nvPr/>
          </p:nvSpPr>
          <p:spPr bwMode="auto">
            <a:xfrm>
              <a:off x="4353" y="2448"/>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67" name="Rectangle 43">
              <a:extLst>
                <a:ext uri="{FF2B5EF4-FFF2-40B4-BE49-F238E27FC236}">
                  <a16:creationId xmlns:a16="http://schemas.microsoft.com/office/drawing/2014/main" id="{8909C1CA-02E4-B20A-1BE0-9D54DA58DDFC}"/>
                </a:ext>
              </a:extLst>
            </p:cNvPr>
            <p:cNvSpPr>
              <a:spLocks noChangeArrowheads="1"/>
            </p:cNvSpPr>
            <p:nvPr/>
          </p:nvSpPr>
          <p:spPr bwMode="auto">
            <a:xfrm>
              <a:off x="5553" y="2064"/>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68" name="Rectangle 44">
              <a:extLst>
                <a:ext uri="{FF2B5EF4-FFF2-40B4-BE49-F238E27FC236}">
                  <a16:creationId xmlns:a16="http://schemas.microsoft.com/office/drawing/2014/main" id="{9D3FC64E-5301-4DFF-6CAF-CA149AC2FFE0}"/>
                </a:ext>
              </a:extLst>
            </p:cNvPr>
            <p:cNvSpPr>
              <a:spLocks noChangeArrowheads="1"/>
            </p:cNvSpPr>
            <p:nvPr/>
          </p:nvSpPr>
          <p:spPr bwMode="auto">
            <a:xfrm>
              <a:off x="4353" y="2928"/>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69" name="Text Box 45">
              <a:extLst>
                <a:ext uri="{FF2B5EF4-FFF2-40B4-BE49-F238E27FC236}">
                  <a16:creationId xmlns:a16="http://schemas.microsoft.com/office/drawing/2014/main" id="{78951E5A-B13F-0B1A-E7C0-D58ECE56FF2B}"/>
                </a:ext>
              </a:extLst>
            </p:cNvPr>
            <p:cNvSpPr txBox="1">
              <a:spLocks noChangeArrowheads="1"/>
            </p:cNvSpPr>
            <p:nvPr/>
          </p:nvSpPr>
          <p:spPr bwMode="auto">
            <a:xfrm>
              <a:off x="3600" y="720"/>
              <a:ext cx="2592" cy="1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baseline="0"/>
                <a:t>Same mutational history </a:t>
              </a:r>
              <a:r>
                <a:rPr lang="en-US" altLang="en-US" sz="2400" b="1" baseline="0">
                  <a:solidFill>
                    <a:srgbClr val="FF0000"/>
                  </a:solidFill>
                </a:rPr>
                <a:t>with recombination</a:t>
              </a:r>
              <a:r>
                <a:rPr lang="en-US" altLang="en-US" sz="2400" b="1" baseline="0"/>
                <a:t>.</a:t>
              </a:r>
            </a:p>
            <a:p>
              <a:endParaRPr lang="en-US" altLang="en-US" sz="2400" b="1" baseline="0"/>
            </a:p>
            <a:p>
              <a:endParaRPr lang="en-US" altLang="en-US" sz="2400" b="1" baseline="0"/>
            </a:p>
          </p:txBody>
        </p:sp>
        <p:sp>
          <p:nvSpPr>
            <p:cNvPr id="1178670" name="Text Box 46">
              <a:extLst>
                <a:ext uri="{FF2B5EF4-FFF2-40B4-BE49-F238E27FC236}">
                  <a16:creationId xmlns:a16="http://schemas.microsoft.com/office/drawing/2014/main" id="{76867F40-E7D7-35CB-AC85-C37CF0AFE0C0}"/>
                </a:ext>
              </a:extLst>
            </p:cNvPr>
            <p:cNvSpPr txBox="1">
              <a:spLocks noChangeArrowheads="1"/>
            </p:cNvSpPr>
            <p:nvPr/>
          </p:nvSpPr>
          <p:spPr bwMode="auto">
            <a:xfrm>
              <a:off x="5472" y="2352"/>
              <a:ext cx="2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3</a:t>
              </a:r>
            </a:p>
          </p:txBody>
        </p:sp>
        <p:sp>
          <p:nvSpPr>
            <p:cNvPr id="1178671" name="Text Box 47">
              <a:extLst>
                <a:ext uri="{FF2B5EF4-FFF2-40B4-BE49-F238E27FC236}">
                  <a16:creationId xmlns:a16="http://schemas.microsoft.com/office/drawing/2014/main" id="{E1D6BF89-D453-7079-0AD8-B016998069DF}"/>
                </a:ext>
              </a:extLst>
            </p:cNvPr>
            <p:cNvSpPr txBox="1">
              <a:spLocks noChangeArrowheads="1"/>
            </p:cNvSpPr>
            <p:nvPr/>
          </p:nvSpPr>
          <p:spPr bwMode="auto">
            <a:xfrm>
              <a:off x="4848" y="2832"/>
              <a:ext cx="2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baseline="0"/>
                <a:t>3</a:t>
              </a:r>
            </a:p>
          </p:txBody>
        </p:sp>
      </p:grpSp>
      <p:grpSp>
        <p:nvGrpSpPr>
          <p:cNvPr id="1178672" name="Group 48">
            <a:extLst>
              <a:ext uri="{FF2B5EF4-FFF2-40B4-BE49-F238E27FC236}">
                <a16:creationId xmlns:a16="http://schemas.microsoft.com/office/drawing/2014/main" id="{52D43B04-2652-0FB9-C4C6-B13C61A7323B}"/>
              </a:ext>
            </a:extLst>
          </p:cNvPr>
          <p:cNvGrpSpPr>
            <a:grpSpLocks/>
          </p:cNvGrpSpPr>
          <p:nvPr/>
        </p:nvGrpSpPr>
        <p:grpSpPr bwMode="auto">
          <a:xfrm>
            <a:off x="406400" y="1952625"/>
            <a:ext cx="3048000" cy="4094163"/>
            <a:chOff x="288" y="1230"/>
            <a:chExt cx="2160" cy="2579"/>
          </a:xfrm>
        </p:grpSpPr>
        <p:grpSp>
          <p:nvGrpSpPr>
            <p:cNvPr id="1178673" name="Group 49">
              <a:extLst>
                <a:ext uri="{FF2B5EF4-FFF2-40B4-BE49-F238E27FC236}">
                  <a16:creationId xmlns:a16="http://schemas.microsoft.com/office/drawing/2014/main" id="{62792B5F-CC3E-FCAD-6BA7-E9CECF97D629}"/>
                </a:ext>
              </a:extLst>
            </p:cNvPr>
            <p:cNvGrpSpPr>
              <a:grpSpLocks/>
            </p:cNvGrpSpPr>
            <p:nvPr/>
          </p:nvGrpSpPr>
          <p:grpSpPr bwMode="auto">
            <a:xfrm>
              <a:off x="288" y="1230"/>
              <a:ext cx="2160" cy="2579"/>
              <a:chOff x="288" y="1230"/>
              <a:chExt cx="2160" cy="2579"/>
            </a:xfrm>
          </p:grpSpPr>
          <p:grpSp>
            <p:nvGrpSpPr>
              <p:cNvPr id="1178674" name="Group 50">
                <a:extLst>
                  <a:ext uri="{FF2B5EF4-FFF2-40B4-BE49-F238E27FC236}">
                    <a16:creationId xmlns:a16="http://schemas.microsoft.com/office/drawing/2014/main" id="{5D56A516-139F-D4F6-1186-6EB02F1F616C}"/>
                  </a:ext>
                </a:extLst>
              </p:cNvPr>
              <p:cNvGrpSpPr>
                <a:grpSpLocks/>
              </p:cNvGrpSpPr>
              <p:nvPr/>
            </p:nvGrpSpPr>
            <p:grpSpPr bwMode="auto">
              <a:xfrm>
                <a:off x="288" y="1230"/>
                <a:ext cx="2160" cy="978"/>
                <a:chOff x="288" y="1230"/>
                <a:chExt cx="2160" cy="978"/>
              </a:xfrm>
            </p:grpSpPr>
            <p:sp>
              <p:nvSpPr>
                <p:cNvPr id="1178675" name="Oval 51">
                  <a:extLst>
                    <a:ext uri="{FF2B5EF4-FFF2-40B4-BE49-F238E27FC236}">
                      <a16:creationId xmlns:a16="http://schemas.microsoft.com/office/drawing/2014/main" id="{0F1498A7-6703-92FC-9FE6-DBEB20F9F422}"/>
                    </a:ext>
                  </a:extLst>
                </p:cNvPr>
                <p:cNvSpPr>
                  <a:spLocks noChangeArrowheads="1"/>
                </p:cNvSpPr>
                <p:nvPr/>
              </p:nvSpPr>
              <p:spPr bwMode="auto">
                <a:xfrm>
                  <a:off x="288" y="2042"/>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76" name="Rectangle 52">
                  <a:extLst>
                    <a:ext uri="{FF2B5EF4-FFF2-40B4-BE49-F238E27FC236}">
                      <a16:creationId xmlns:a16="http://schemas.microsoft.com/office/drawing/2014/main" id="{20981E5B-5E77-18B8-7DE3-4087A60B9AC9}"/>
                    </a:ext>
                  </a:extLst>
                </p:cNvPr>
                <p:cNvSpPr>
                  <a:spLocks noChangeArrowheads="1"/>
                </p:cNvSpPr>
                <p:nvPr/>
              </p:nvSpPr>
              <p:spPr bwMode="auto">
                <a:xfrm>
                  <a:off x="864" y="2042"/>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77" name="Oval 53">
                  <a:extLst>
                    <a:ext uri="{FF2B5EF4-FFF2-40B4-BE49-F238E27FC236}">
                      <a16:creationId xmlns:a16="http://schemas.microsoft.com/office/drawing/2014/main" id="{BAD78454-492E-7D49-E6B8-9D851F7016A0}"/>
                    </a:ext>
                  </a:extLst>
                </p:cNvPr>
                <p:cNvSpPr>
                  <a:spLocks noChangeArrowheads="1"/>
                </p:cNvSpPr>
                <p:nvPr/>
              </p:nvSpPr>
              <p:spPr bwMode="auto">
                <a:xfrm>
                  <a:off x="288" y="1771"/>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78" name="Rectangle 54">
                  <a:extLst>
                    <a:ext uri="{FF2B5EF4-FFF2-40B4-BE49-F238E27FC236}">
                      <a16:creationId xmlns:a16="http://schemas.microsoft.com/office/drawing/2014/main" id="{D61E8A30-E8AC-F49F-E246-43ECBF53478D}"/>
                    </a:ext>
                  </a:extLst>
                </p:cNvPr>
                <p:cNvSpPr>
                  <a:spLocks noChangeArrowheads="1"/>
                </p:cNvSpPr>
                <p:nvPr/>
              </p:nvSpPr>
              <p:spPr bwMode="auto">
                <a:xfrm>
                  <a:off x="864" y="1771"/>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79" name="Oval 55">
                  <a:extLst>
                    <a:ext uri="{FF2B5EF4-FFF2-40B4-BE49-F238E27FC236}">
                      <a16:creationId xmlns:a16="http://schemas.microsoft.com/office/drawing/2014/main" id="{88EBA97A-EC5A-FBDA-E494-B37CA08F8010}"/>
                    </a:ext>
                  </a:extLst>
                </p:cNvPr>
                <p:cNvSpPr>
                  <a:spLocks noChangeArrowheads="1"/>
                </p:cNvSpPr>
                <p:nvPr/>
              </p:nvSpPr>
              <p:spPr bwMode="auto">
                <a:xfrm>
                  <a:off x="288" y="1501"/>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80" name="Rectangle 56">
                  <a:extLst>
                    <a:ext uri="{FF2B5EF4-FFF2-40B4-BE49-F238E27FC236}">
                      <a16:creationId xmlns:a16="http://schemas.microsoft.com/office/drawing/2014/main" id="{17C558AB-1DA5-A4C1-E5D7-53E3D249EA6A}"/>
                    </a:ext>
                  </a:extLst>
                </p:cNvPr>
                <p:cNvSpPr>
                  <a:spLocks noChangeArrowheads="1"/>
                </p:cNvSpPr>
                <p:nvPr/>
              </p:nvSpPr>
              <p:spPr bwMode="auto">
                <a:xfrm>
                  <a:off x="864" y="1501"/>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81" name="Rectangle 57">
                  <a:extLst>
                    <a:ext uri="{FF2B5EF4-FFF2-40B4-BE49-F238E27FC236}">
                      <a16:creationId xmlns:a16="http://schemas.microsoft.com/office/drawing/2014/main" id="{7A4BD1FE-92ED-90B1-2BED-557F409F0224}"/>
                    </a:ext>
                  </a:extLst>
                </p:cNvPr>
                <p:cNvSpPr>
                  <a:spLocks noChangeArrowheads="1"/>
                </p:cNvSpPr>
                <p:nvPr/>
              </p:nvSpPr>
              <p:spPr bwMode="auto">
                <a:xfrm>
                  <a:off x="2304" y="1501"/>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82" name="Oval 58">
                  <a:extLst>
                    <a:ext uri="{FF2B5EF4-FFF2-40B4-BE49-F238E27FC236}">
                      <a16:creationId xmlns:a16="http://schemas.microsoft.com/office/drawing/2014/main" id="{5558D32D-2734-EA9A-376F-0BF23D0628EB}"/>
                    </a:ext>
                  </a:extLst>
                </p:cNvPr>
                <p:cNvSpPr>
                  <a:spLocks noChangeArrowheads="1"/>
                </p:cNvSpPr>
                <p:nvPr/>
              </p:nvSpPr>
              <p:spPr bwMode="auto">
                <a:xfrm>
                  <a:off x="288" y="1230"/>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83" name="Rectangle 59">
                  <a:extLst>
                    <a:ext uri="{FF2B5EF4-FFF2-40B4-BE49-F238E27FC236}">
                      <a16:creationId xmlns:a16="http://schemas.microsoft.com/office/drawing/2014/main" id="{DC82522A-C4BA-D465-7C2B-806E93D2312B}"/>
                    </a:ext>
                  </a:extLst>
                </p:cNvPr>
                <p:cNvSpPr>
                  <a:spLocks noChangeArrowheads="1"/>
                </p:cNvSpPr>
                <p:nvPr/>
              </p:nvSpPr>
              <p:spPr bwMode="auto">
                <a:xfrm>
                  <a:off x="864" y="1230"/>
                  <a:ext cx="144" cy="144"/>
                </a:xfrm>
                <a:prstGeom prst="rect">
                  <a:avLst/>
                </a:prstGeom>
                <a:solidFill>
                  <a:srgbClr val="FF0000"/>
                </a:solidFill>
                <a:ln>
                  <a:noFill/>
                </a:ln>
                <a:effectLst>
                  <a:prstShdw prst="shdw17" dist="17961" dir="2700000">
                    <a:srgbClr val="FF00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84" name="Rectangle 60">
                  <a:extLst>
                    <a:ext uri="{FF2B5EF4-FFF2-40B4-BE49-F238E27FC236}">
                      <a16:creationId xmlns:a16="http://schemas.microsoft.com/office/drawing/2014/main" id="{B8626BB6-DD8E-8B72-39F2-D26E2A23782D}"/>
                    </a:ext>
                  </a:extLst>
                </p:cNvPr>
                <p:cNvSpPr>
                  <a:spLocks noChangeArrowheads="1"/>
                </p:cNvSpPr>
                <p:nvPr/>
              </p:nvSpPr>
              <p:spPr bwMode="auto">
                <a:xfrm>
                  <a:off x="2304" y="1230"/>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85" name="Rectangle 61">
                  <a:extLst>
                    <a:ext uri="{FF2B5EF4-FFF2-40B4-BE49-F238E27FC236}">
                      <a16:creationId xmlns:a16="http://schemas.microsoft.com/office/drawing/2014/main" id="{06B58881-E0D1-E4A7-AE4F-3631F06EE83E}"/>
                    </a:ext>
                  </a:extLst>
                </p:cNvPr>
                <p:cNvSpPr>
                  <a:spLocks noChangeArrowheads="1"/>
                </p:cNvSpPr>
                <p:nvPr/>
              </p:nvSpPr>
              <p:spPr bwMode="auto">
                <a:xfrm>
                  <a:off x="2304" y="2064"/>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86" name="Rectangle 62">
                  <a:extLst>
                    <a:ext uri="{FF2B5EF4-FFF2-40B4-BE49-F238E27FC236}">
                      <a16:creationId xmlns:a16="http://schemas.microsoft.com/office/drawing/2014/main" id="{70EEA277-50A6-842D-5A03-F5F98A2785E4}"/>
                    </a:ext>
                  </a:extLst>
                </p:cNvPr>
                <p:cNvSpPr>
                  <a:spLocks noChangeArrowheads="1"/>
                </p:cNvSpPr>
                <p:nvPr/>
              </p:nvSpPr>
              <p:spPr bwMode="auto">
                <a:xfrm>
                  <a:off x="2304" y="1776"/>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nvGrpSpPr>
              <p:cNvPr id="1178687" name="Group 63">
                <a:extLst>
                  <a:ext uri="{FF2B5EF4-FFF2-40B4-BE49-F238E27FC236}">
                    <a16:creationId xmlns:a16="http://schemas.microsoft.com/office/drawing/2014/main" id="{FA5C25C0-95C8-3D3C-5A04-017950D9DA96}"/>
                  </a:ext>
                </a:extLst>
              </p:cNvPr>
              <p:cNvGrpSpPr>
                <a:grpSpLocks/>
              </p:cNvGrpSpPr>
              <p:nvPr/>
            </p:nvGrpSpPr>
            <p:grpSpPr bwMode="auto">
              <a:xfrm>
                <a:off x="288" y="2832"/>
                <a:ext cx="2160" cy="977"/>
                <a:chOff x="288" y="2832"/>
                <a:chExt cx="2160" cy="977"/>
              </a:xfrm>
            </p:grpSpPr>
            <p:sp>
              <p:nvSpPr>
                <p:cNvPr id="1178688" name="Oval 64">
                  <a:extLst>
                    <a:ext uri="{FF2B5EF4-FFF2-40B4-BE49-F238E27FC236}">
                      <a16:creationId xmlns:a16="http://schemas.microsoft.com/office/drawing/2014/main" id="{55435759-5CED-ACE5-EF87-2099EB0E5446}"/>
                    </a:ext>
                  </a:extLst>
                </p:cNvPr>
                <p:cNvSpPr>
                  <a:spLocks noChangeArrowheads="1"/>
                </p:cNvSpPr>
                <p:nvPr/>
              </p:nvSpPr>
              <p:spPr bwMode="auto">
                <a:xfrm>
                  <a:off x="288" y="3394"/>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89" name="Rectangle 65">
                  <a:extLst>
                    <a:ext uri="{FF2B5EF4-FFF2-40B4-BE49-F238E27FC236}">
                      <a16:creationId xmlns:a16="http://schemas.microsoft.com/office/drawing/2014/main" id="{1BA611C4-F772-D1D5-7F39-BC7A8D4C3295}"/>
                    </a:ext>
                  </a:extLst>
                </p:cNvPr>
                <p:cNvSpPr>
                  <a:spLocks noChangeArrowheads="1"/>
                </p:cNvSpPr>
                <p:nvPr/>
              </p:nvSpPr>
              <p:spPr bwMode="auto">
                <a:xfrm>
                  <a:off x="864" y="3394"/>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90" name="Rectangle 66">
                  <a:extLst>
                    <a:ext uri="{FF2B5EF4-FFF2-40B4-BE49-F238E27FC236}">
                      <a16:creationId xmlns:a16="http://schemas.microsoft.com/office/drawing/2014/main" id="{02EE3983-62E7-8B32-99EE-26DAFF406F9C}"/>
                    </a:ext>
                  </a:extLst>
                </p:cNvPr>
                <p:cNvSpPr>
                  <a:spLocks noChangeArrowheads="1"/>
                </p:cNvSpPr>
                <p:nvPr/>
              </p:nvSpPr>
              <p:spPr bwMode="auto">
                <a:xfrm>
                  <a:off x="2304" y="3394"/>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91" name="Oval 67">
                  <a:extLst>
                    <a:ext uri="{FF2B5EF4-FFF2-40B4-BE49-F238E27FC236}">
                      <a16:creationId xmlns:a16="http://schemas.microsoft.com/office/drawing/2014/main" id="{6873E2E4-2C7E-45C1-8A3C-6ED2CBAC77BE}"/>
                    </a:ext>
                  </a:extLst>
                </p:cNvPr>
                <p:cNvSpPr>
                  <a:spLocks noChangeArrowheads="1"/>
                </p:cNvSpPr>
                <p:nvPr/>
              </p:nvSpPr>
              <p:spPr bwMode="auto">
                <a:xfrm>
                  <a:off x="288" y="3124"/>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92" name="Rectangle 68">
                  <a:extLst>
                    <a:ext uri="{FF2B5EF4-FFF2-40B4-BE49-F238E27FC236}">
                      <a16:creationId xmlns:a16="http://schemas.microsoft.com/office/drawing/2014/main" id="{1CA1E3E6-25B5-8AEF-6C76-1CF1906F0297}"/>
                    </a:ext>
                  </a:extLst>
                </p:cNvPr>
                <p:cNvSpPr>
                  <a:spLocks noChangeArrowheads="1"/>
                </p:cNvSpPr>
                <p:nvPr/>
              </p:nvSpPr>
              <p:spPr bwMode="auto">
                <a:xfrm>
                  <a:off x="864" y="3124"/>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93" name="Oval 69">
                  <a:extLst>
                    <a:ext uri="{FF2B5EF4-FFF2-40B4-BE49-F238E27FC236}">
                      <a16:creationId xmlns:a16="http://schemas.microsoft.com/office/drawing/2014/main" id="{A3209127-EC18-292C-8EF0-57EA3BA51FD9}"/>
                    </a:ext>
                  </a:extLst>
                </p:cNvPr>
                <p:cNvSpPr>
                  <a:spLocks noChangeArrowheads="1"/>
                </p:cNvSpPr>
                <p:nvPr/>
              </p:nvSpPr>
              <p:spPr bwMode="auto">
                <a:xfrm>
                  <a:off x="288" y="2853"/>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94" name="Rectangle 70">
                  <a:extLst>
                    <a:ext uri="{FF2B5EF4-FFF2-40B4-BE49-F238E27FC236}">
                      <a16:creationId xmlns:a16="http://schemas.microsoft.com/office/drawing/2014/main" id="{7EE98093-AB5B-EF56-F346-5EC2B616E8CD}"/>
                    </a:ext>
                  </a:extLst>
                </p:cNvPr>
                <p:cNvSpPr>
                  <a:spLocks noChangeArrowheads="1"/>
                </p:cNvSpPr>
                <p:nvPr/>
              </p:nvSpPr>
              <p:spPr bwMode="auto">
                <a:xfrm>
                  <a:off x="864" y="2853"/>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95" name="Oval 71">
                  <a:extLst>
                    <a:ext uri="{FF2B5EF4-FFF2-40B4-BE49-F238E27FC236}">
                      <a16:creationId xmlns:a16="http://schemas.microsoft.com/office/drawing/2014/main" id="{F4B72689-AA02-8F7E-FEF4-BAF8D05AC064}"/>
                    </a:ext>
                  </a:extLst>
                </p:cNvPr>
                <p:cNvSpPr>
                  <a:spLocks noChangeArrowheads="1"/>
                </p:cNvSpPr>
                <p:nvPr/>
              </p:nvSpPr>
              <p:spPr bwMode="auto">
                <a:xfrm>
                  <a:off x="288" y="3665"/>
                  <a:ext cx="126" cy="144"/>
                </a:xfrm>
                <a:prstGeom prst="ellipse">
                  <a:avLst/>
                </a:prstGeom>
                <a:solidFill>
                  <a:schemeClr val="bg1"/>
                </a:solidFill>
                <a:ln w="9525">
                  <a:round/>
                  <a:headEnd/>
                  <a:tailEnd/>
                </a:ln>
                <a:effectLst/>
                <a:scene3d>
                  <a:camera prst="legacyObliqueRight"/>
                  <a:lightRig rig="legacyFlat3" dir="l"/>
                </a:scene3d>
                <a:sp3d extrusionH="8863000" prstMaterial="legacyPlastic">
                  <a:bevelT w="13500" h="13500" prst="angle"/>
                  <a:bevelB w="13500" h="13500" prst="angle"/>
                  <a:extrusionClr>
                    <a:schemeClr val="folHlink"/>
                  </a:extrusionClr>
                  <a:contourClr>
                    <a:schemeClr val="bg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178696" name="Rectangle 72">
                  <a:extLst>
                    <a:ext uri="{FF2B5EF4-FFF2-40B4-BE49-F238E27FC236}">
                      <a16:creationId xmlns:a16="http://schemas.microsoft.com/office/drawing/2014/main" id="{4A9C3E00-9A05-AB6B-B5E1-CE8C236374B4}"/>
                    </a:ext>
                  </a:extLst>
                </p:cNvPr>
                <p:cNvSpPr>
                  <a:spLocks noChangeArrowheads="1"/>
                </p:cNvSpPr>
                <p:nvPr/>
              </p:nvSpPr>
              <p:spPr bwMode="auto">
                <a:xfrm>
                  <a:off x="864" y="3665"/>
                  <a:ext cx="144" cy="144"/>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97" name="Rectangle 73">
                  <a:extLst>
                    <a:ext uri="{FF2B5EF4-FFF2-40B4-BE49-F238E27FC236}">
                      <a16:creationId xmlns:a16="http://schemas.microsoft.com/office/drawing/2014/main" id="{8A8F5CE7-3515-C568-FF99-6E7A3FC6741E}"/>
                    </a:ext>
                  </a:extLst>
                </p:cNvPr>
                <p:cNvSpPr>
                  <a:spLocks noChangeArrowheads="1"/>
                </p:cNvSpPr>
                <p:nvPr/>
              </p:nvSpPr>
              <p:spPr bwMode="auto">
                <a:xfrm>
                  <a:off x="2304" y="3665"/>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98" name="Rectangle 74">
                  <a:extLst>
                    <a:ext uri="{FF2B5EF4-FFF2-40B4-BE49-F238E27FC236}">
                      <a16:creationId xmlns:a16="http://schemas.microsoft.com/office/drawing/2014/main" id="{AAFC468F-DDC2-0D8C-CB27-295C520C9B12}"/>
                    </a:ext>
                  </a:extLst>
                </p:cNvPr>
                <p:cNvSpPr>
                  <a:spLocks noChangeArrowheads="1"/>
                </p:cNvSpPr>
                <p:nvPr/>
              </p:nvSpPr>
              <p:spPr bwMode="auto">
                <a:xfrm>
                  <a:off x="2304" y="3120"/>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699" name="Rectangle 75">
                  <a:extLst>
                    <a:ext uri="{FF2B5EF4-FFF2-40B4-BE49-F238E27FC236}">
                      <a16:creationId xmlns:a16="http://schemas.microsoft.com/office/drawing/2014/main" id="{D268AEA1-BD4A-46A6-076B-6E47AEB5404B}"/>
                    </a:ext>
                  </a:extLst>
                </p:cNvPr>
                <p:cNvSpPr>
                  <a:spLocks noChangeArrowheads="1"/>
                </p:cNvSpPr>
                <p:nvPr/>
              </p:nvSpPr>
              <p:spPr bwMode="auto">
                <a:xfrm>
                  <a:off x="2304" y="2832"/>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grpSp>
          <p:nvGrpSpPr>
            <p:cNvPr id="1178700" name="Group 76">
              <a:extLst>
                <a:ext uri="{FF2B5EF4-FFF2-40B4-BE49-F238E27FC236}">
                  <a16:creationId xmlns:a16="http://schemas.microsoft.com/office/drawing/2014/main" id="{84177617-8B7E-BBEA-B5A3-277BF46AAAC9}"/>
                </a:ext>
              </a:extLst>
            </p:cNvPr>
            <p:cNvGrpSpPr>
              <a:grpSpLocks/>
            </p:cNvGrpSpPr>
            <p:nvPr/>
          </p:nvGrpSpPr>
          <p:grpSpPr bwMode="auto">
            <a:xfrm flipV="1">
              <a:off x="2304" y="2321"/>
              <a:ext cx="144" cy="415"/>
              <a:chOff x="2304" y="2312"/>
              <a:chExt cx="144" cy="415"/>
            </a:xfrm>
          </p:grpSpPr>
          <p:sp>
            <p:nvSpPr>
              <p:cNvPr id="1178701" name="Rectangle 77">
                <a:extLst>
                  <a:ext uri="{FF2B5EF4-FFF2-40B4-BE49-F238E27FC236}">
                    <a16:creationId xmlns:a16="http://schemas.microsoft.com/office/drawing/2014/main" id="{8F249E5B-70B0-EBF7-8557-603259708352}"/>
                  </a:ext>
                </a:extLst>
              </p:cNvPr>
              <p:cNvSpPr>
                <a:spLocks noChangeArrowheads="1"/>
              </p:cNvSpPr>
              <p:nvPr/>
            </p:nvSpPr>
            <p:spPr bwMode="auto">
              <a:xfrm>
                <a:off x="2304" y="2583"/>
                <a:ext cx="144" cy="144"/>
              </a:xfrm>
              <a:prstGeom prst="rect">
                <a:avLst/>
              </a:prstGeom>
              <a:solidFill>
                <a:srgbClr val="FFFF00"/>
              </a:solidFill>
              <a:ln>
                <a:noFill/>
              </a:ln>
              <a:effectLst>
                <a:prstShdw prst="shdw17" dist="17961" dir="2700000">
                  <a:srgbClr val="FFFF00">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178702" name="Rectangle 78">
                <a:extLst>
                  <a:ext uri="{FF2B5EF4-FFF2-40B4-BE49-F238E27FC236}">
                    <a16:creationId xmlns:a16="http://schemas.microsoft.com/office/drawing/2014/main" id="{A9EE9C39-CFFC-7D40-12CE-62DA6D36B68F}"/>
                  </a:ext>
                </a:extLst>
              </p:cNvPr>
              <p:cNvSpPr>
                <a:spLocks noChangeArrowheads="1"/>
              </p:cNvSpPr>
              <p:nvPr/>
            </p:nvSpPr>
            <p:spPr bwMode="auto">
              <a:xfrm>
                <a:off x="2304" y="2312"/>
                <a:ext cx="144" cy="144"/>
              </a:xfrm>
              <a:prstGeom prst="rect">
                <a:avLst/>
              </a:prstGeom>
              <a:solidFill>
                <a:schemeClr val="accent2"/>
              </a:solidFill>
              <a:ln>
                <a:noFill/>
              </a:ln>
              <a:effectLst>
                <a:prstShdw prst="shdw17" dist="17961" dir="2700000">
                  <a:schemeClr val="accent2">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Tree>
    <p:custDataLst>
      <p:tags r:id="rId1"/>
    </p:custDataLst>
  </p:cSld>
  <p:clrMapOvr>
    <a:masterClrMapping/>
  </p:clrMapOvr>
  <p:transition advTm="1867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78646"/>
                                        </p:tgtEl>
                                        <p:attrNameLst>
                                          <p:attrName>style.visibility</p:attrName>
                                        </p:attrNameLst>
                                      </p:cBhvr>
                                      <p:to>
                                        <p:strVal val="visible"/>
                                      </p:to>
                                    </p:set>
                                    <p:animEffect transition="in" filter="dissolve">
                                      <p:cBhvr>
                                        <p:cTn id="7" dur="500"/>
                                        <p:tgtEl>
                                          <p:spTgt spid="1178646"/>
                                        </p:tgtEl>
                                      </p:cBhvr>
                                    </p:animEffect>
                                  </p:childTnLst>
                                  <p:subTnLst>
                                    <p:set>
                                      <p:cBhvr override="childStyle">
                                        <p:cTn dur="1" fill="hold" display="0" masterRel="nextClick" afterEffect="1"/>
                                        <p:tgtEl>
                                          <p:spTgt spid="1178646"/>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178672"/>
                                        </p:tgtEl>
                                        <p:attrNameLst>
                                          <p:attrName>style.visibility</p:attrName>
                                        </p:attrNameLst>
                                      </p:cBhvr>
                                      <p:to>
                                        <p:strVal val="visible"/>
                                      </p:to>
                                    </p:set>
                                    <p:animEffect transition="in" filter="dissolve">
                                      <p:cBhvr>
                                        <p:cTn id="12" dur="500"/>
                                        <p:tgtEl>
                                          <p:spTgt spid="11786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1178654"/>
                                        </p:tgtEl>
                                        <p:attrNameLst>
                                          <p:attrName>style.visibility</p:attrName>
                                        </p:attrNameLst>
                                      </p:cBhvr>
                                      <p:to>
                                        <p:strVal val="visible"/>
                                      </p:to>
                                    </p:set>
                                    <p:anim calcmode="lin" valueType="num">
                                      <p:cBhvr additive="base">
                                        <p:cTn id="17" dur="500" fill="hold"/>
                                        <p:tgtEl>
                                          <p:spTgt spid="1178654"/>
                                        </p:tgtEl>
                                        <p:attrNameLst>
                                          <p:attrName>ppt_x</p:attrName>
                                        </p:attrNameLst>
                                      </p:cBhvr>
                                      <p:tavLst>
                                        <p:tav tm="0">
                                          <p:val>
                                            <p:strVal val="1+#ppt_w/2"/>
                                          </p:val>
                                        </p:tav>
                                        <p:tav tm="100000">
                                          <p:val>
                                            <p:strVal val="#ppt_x"/>
                                          </p:val>
                                        </p:tav>
                                      </p:tavLst>
                                    </p:anim>
                                    <p:anim calcmode="lin" valueType="num">
                                      <p:cBhvr additive="base">
                                        <p:cTn id="18" dur="500" fill="hold"/>
                                        <p:tgtEl>
                                          <p:spTgt spid="11786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23" name="Rectangle 3">
            <a:extLst>
              <a:ext uri="{FF2B5EF4-FFF2-40B4-BE49-F238E27FC236}">
                <a16:creationId xmlns:a16="http://schemas.microsoft.com/office/drawing/2014/main" id="{A4F2584B-ED5D-FCDD-816D-C680A0F20E46}"/>
              </a:ext>
            </a:extLst>
          </p:cNvPr>
          <p:cNvSpPr>
            <a:spLocks noGrp="1" noChangeArrowheads="1"/>
          </p:cNvSpPr>
          <p:nvPr>
            <p:ph type="body" idx="1"/>
          </p:nvPr>
        </p:nvSpPr>
        <p:spPr>
          <a:xfrm>
            <a:off x="457200" y="1600200"/>
            <a:ext cx="8232775" cy="4533900"/>
          </a:xfrm>
          <a:noFill/>
          <a:ln w="9360">
            <a:solidFill>
              <a:srgbClr val="FF3300"/>
            </a:solidFill>
            <a:miter lim="800000"/>
            <a:headEnd/>
            <a:tailEnd/>
          </a:ln>
        </p:spPr>
        <p:txBody>
          <a:bodyPr lIns="90000" tIns="46800" rIns="90000" bIns="46800"/>
          <a:lstStyle/>
          <a:p>
            <a:pPr marL="339725" indent="-339725" defTabSz="449263">
              <a:lnSpc>
                <a:spcPct val="93000"/>
              </a:lnSpc>
              <a:spcBef>
                <a:spcPts val="375"/>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200"/>
              <a:t>Hudson and Kaplan 1985</a:t>
            </a:r>
          </a:p>
          <a:p>
            <a:pPr marL="339725" indent="-339725" defTabSz="449263">
              <a:lnSpc>
                <a:spcPct val="93000"/>
              </a:lnSpc>
              <a:spcBef>
                <a:spcPts val="375"/>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altLang="en-US" sz="2200"/>
          </a:p>
          <a:p>
            <a:pPr marL="339725" indent="-339725" defTabSz="449263">
              <a:lnSpc>
                <a:spcPct val="93000"/>
              </a:lnSpc>
              <a:spcBef>
                <a:spcPts val="375"/>
              </a:spcBef>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100"/>
              <a:t>     A segment of SNPs is a </a:t>
            </a:r>
            <a:r>
              <a:rPr lang="en-GB" altLang="en-US" sz="2100" b="1">
                <a:solidFill>
                  <a:srgbClr val="FF0000"/>
                </a:solidFill>
              </a:rPr>
              <a:t>block</a:t>
            </a:r>
            <a:r>
              <a:rPr lang="en-GB" altLang="en-US" sz="2100"/>
              <a:t> if between every pair of SNPs at most 3 out of the 4 gametes (00, 01,10,11)  are observed.</a:t>
            </a:r>
          </a:p>
          <a:p>
            <a:pPr marL="739775" lvl="1" indent="-282575" defTabSz="449263">
              <a:lnSpc>
                <a:spcPct val="90000"/>
              </a:lnSpc>
              <a:spcBef>
                <a:spcPts val="350"/>
              </a:spcBef>
              <a:buSzPct val="7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altLang="en-US" sz="1700"/>
          </a:p>
        </p:txBody>
      </p:sp>
      <p:sp>
        <p:nvSpPr>
          <p:cNvPr id="849930" name="Text Box 10">
            <a:extLst>
              <a:ext uri="{FF2B5EF4-FFF2-40B4-BE49-F238E27FC236}">
                <a16:creationId xmlns:a16="http://schemas.microsoft.com/office/drawing/2014/main" id="{2796B60C-B9D6-AC9E-12E7-DA0DF39A4FEB}"/>
              </a:ext>
            </a:extLst>
          </p:cNvPr>
          <p:cNvSpPr txBox="1">
            <a:spLocks noChangeArrowheads="1"/>
          </p:cNvSpPr>
          <p:nvPr/>
        </p:nvSpPr>
        <p:spPr bwMode="auto">
          <a:xfrm>
            <a:off x="1600200" y="3276600"/>
            <a:ext cx="1860550"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0000FF"/>
                </a:solidFill>
                <a:latin typeface="Courier New" panose="02070309020205020404" pitchFamily="49" charset="0"/>
              </a:rPr>
              <a:t>0 0 1</a:t>
            </a:r>
          </a:p>
          <a:p>
            <a:pPr algn="ctr" eaLnBrk="0" hangingPunct="0"/>
            <a:r>
              <a:rPr lang="en-US" altLang="en-US" sz="4400" b="1" baseline="0">
                <a:solidFill>
                  <a:srgbClr val="0000FF"/>
                </a:solidFill>
                <a:latin typeface="Courier New" panose="02070309020205020404" pitchFamily="49" charset="0"/>
              </a:rPr>
              <a:t>0 1 1</a:t>
            </a:r>
          </a:p>
          <a:p>
            <a:pPr algn="ctr" eaLnBrk="0" hangingPunct="0"/>
            <a:r>
              <a:rPr lang="en-US" altLang="en-US" sz="4400" b="1" baseline="0">
                <a:solidFill>
                  <a:srgbClr val="0000FF"/>
                </a:solidFill>
                <a:latin typeface="Courier New" panose="02070309020205020404" pitchFamily="49" charset="0"/>
              </a:rPr>
              <a:t>1 1 0</a:t>
            </a:r>
          </a:p>
          <a:p>
            <a:pPr algn="ctr" eaLnBrk="0" hangingPunct="0"/>
            <a:r>
              <a:rPr lang="en-US" altLang="en-US" sz="4400" b="1" baseline="0">
                <a:solidFill>
                  <a:srgbClr val="0000FF"/>
                </a:solidFill>
                <a:latin typeface="Courier New" panose="02070309020205020404" pitchFamily="49" charset="0"/>
              </a:rPr>
              <a:t>1 1 1</a:t>
            </a:r>
          </a:p>
        </p:txBody>
      </p:sp>
      <p:sp>
        <p:nvSpPr>
          <p:cNvPr id="849933" name="Text Box 13">
            <a:extLst>
              <a:ext uri="{FF2B5EF4-FFF2-40B4-BE49-F238E27FC236}">
                <a16:creationId xmlns:a16="http://schemas.microsoft.com/office/drawing/2014/main" id="{99A63CD4-7655-B3C1-6A2A-29CACC455493}"/>
              </a:ext>
            </a:extLst>
          </p:cNvPr>
          <p:cNvSpPr txBox="1">
            <a:spLocks noChangeArrowheads="1"/>
          </p:cNvSpPr>
          <p:nvPr/>
        </p:nvSpPr>
        <p:spPr bwMode="auto">
          <a:xfrm>
            <a:off x="5181600" y="3352800"/>
            <a:ext cx="1860550"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0000FF"/>
                </a:solidFill>
                <a:latin typeface="Courier New" panose="02070309020205020404" pitchFamily="49" charset="0"/>
              </a:rPr>
              <a:t>0 0 1</a:t>
            </a:r>
          </a:p>
          <a:p>
            <a:pPr algn="ctr" eaLnBrk="0" hangingPunct="0"/>
            <a:r>
              <a:rPr lang="en-US" altLang="en-US" sz="4400" b="1" baseline="0">
                <a:solidFill>
                  <a:srgbClr val="0000FF"/>
                </a:solidFill>
                <a:latin typeface="Courier New" panose="02070309020205020404" pitchFamily="49" charset="0"/>
              </a:rPr>
              <a:t>0 1 1</a:t>
            </a:r>
          </a:p>
          <a:p>
            <a:pPr algn="ctr" eaLnBrk="0" hangingPunct="0"/>
            <a:r>
              <a:rPr lang="en-US" altLang="en-US" sz="4400" b="1" baseline="0">
                <a:solidFill>
                  <a:srgbClr val="0000FF"/>
                </a:solidFill>
                <a:latin typeface="Courier New" panose="02070309020205020404" pitchFamily="49" charset="0"/>
              </a:rPr>
              <a:t>1 1 0</a:t>
            </a:r>
          </a:p>
          <a:p>
            <a:pPr algn="ctr" eaLnBrk="0" hangingPunct="0"/>
            <a:r>
              <a:rPr lang="en-US" altLang="en-US" sz="4400" b="1" baseline="0">
                <a:solidFill>
                  <a:srgbClr val="0000FF"/>
                </a:solidFill>
                <a:latin typeface="Courier New" panose="02070309020205020404" pitchFamily="49" charset="0"/>
              </a:rPr>
              <a:t>1 0 1</a:t>
            </a:r>
          </a:p>
        </p:txBody>
      </p:sp>
      <p:sp>
        <p:nvSpPr>
          <p:cNvPr id="849934" name="Text Box 14">
            <a:extLst>
              <a:ext uri="{FF2B5EF4-FFF2-40B4-BE49-F238E27FC236}">
                <a16:creationId xmlns:a16="http://schemas.microsoft.com/office/drawing/2014/main" id="{ED00D2A5-FE71-194A-BC0E-7B06D1045109}"/>
              </a:ext>
            </a:extLst>
          </p:cNvPr>
          <p:cNvSpPr txBox="1">
            <a:spLocks noChangeArrowheads="1"/>
          </p:cNvSpPr>
          <p:nvPr/>
        </p:nvSpPr>
        <p:spPr bwMode="auto">
          <a:xfrm>
            <a:off x="2133600" y="6324600"/>
            <a:ext cx="725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baseline="30000"/>
              <a:t>BLOCK</a:t>
            </a:r>
            <a:endParaRPr lang="en-US" altLang="en-US" baseline="30000"/>
          </a:p>
        </p:txBody>
      </p:sp>
      <p:sp>
        <p:nvSpPr>
          <p:cNvPr id="849935" name="Text Box 15">
            <a:extLst>
              <a:ext uri="{FF2B5EF4-FFF2-40B4-BE49-F238E27FC236}">
                <a16:creationId xmlns:a16="http://schemas.microsoft.com/office/drawing/2014/main" id="{B4E7EB28-CF54-063A-8AD6-CBD3CD6FEDF0}"/>
              </a:ext>
            </a:extLst>
          </p:cNvPr>
          <p:cNvSpPr txBox="1">
            <a:spLocks noChangeArrowheads="1"/>
          </p:cNvSpPr>
          <p:nvPr/>
        </p:nvSpPr>
        <p:spPr bwMode="auto">
          <a:xfrm>
            <a:off x="5638800" y="6324600"/>
            <a:ext cx="27828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baseline="30000"/>
              <a:t>VIOLATES THE BLOCK DEFINITION</a:t>
            </a:r>
            <a:endParaRPr lang="en-US" altLang="en-US" baseline="30000"/>
          </a:p>
        </p:txBody>
      </p:sp>
      <p:sp>
        <p:nvSpPr>
          <p:cNvPr id="849936" name="Rectangle 16">
            <a:extLst>
              <a:ext uri="{FF2B5EF4-FFF2-40B4-BE49-F238E27FC236}">
                <a16:creationId xmlns:a16="http://schemas.microsoft.com/office/drawing/2014/main" id="{C9B8E62E-D8A9-A7C5-C25F-8A62EA499B11}"/>
              </a:ext>
            </a:extLst>
          </p:cNvPr>
          <p:cNvSpPr>
            <a:spLocks noChangeArrowheads="1"/>
          </p:cNvSpPr>
          <p:nvPr/>
        </p:nvSpPr>
        <p:spPr bwMode="auto">
          <a:xfrm>
            <a:off x="5257800" y="3352800"/>
            <a:ext cx="1066800" cy="2895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49939" name="Rectangle 19">
            <a:extLst>
              <a:ext uri="{FF2B5EF4-FFF2-40B4-BE49-F238E27FC236}">
                <a16:creationId xmlns:a16="http://schemas.microsoft.com/office/drawing/2014/main" id="{554A4CC6-3030-78FE-88EC-D87D63F2B3E2}"/>
              </a:ext>
            </a:extLst>
          </p:cNvPr>
          <p:cNvSpPr>
            <a:spLocks noGrp="1" noChangeArrowheads="1"/>
          </p:cNvSpPr>
          <p:nvPr>
            <p:ph type="title"/>
          </p:nvPr>
        </p:nvSpPr>
        <p:spPr>
          <a:noFill/>
          <a:ln/>
        </p:spPr>
        <p:txBody>
          <a:bodyPr/>
          <a:lstStyle/>
          <a:p>
            <a:r>
              <a:rPr lang="en-US" altLang="en-US" b="1"/>
              <a:t>Four Gamete Block Test</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49923"/>
                                        </p:tgtEl>
                                        <p:attrNameLst>
                                          <p:attrName>style.visibility</p:attrName>
                                        </p:attrNameLst>
                                      </p:cBhvr>
                                      <p:to>
                                        <p:strVal val="visible"/>
                                      </p:to>
                                    </p:set>
                                    <p:animEffect transition="in" filter="wipe(up)">
                                      <p:cBhvr>
                                        <p:cTn id="7" dur="500"/>
                                        <p:tgtEl>
                                          <p:spTgt spid="849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23"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51970" name="Rectangle 2">
            <a:extLst>
              <a:ext uri="{FF2B5EF4-FFF2-40B4-BE49-F238E27FC236}">
                <a16:creationId xmlns:a16="http://schemas.microsoft.com/office/drawing/2014/main" id="{7B4FFA6E-C7A3-1F28-4BBB-B58A8E1B0CF4}"/>
              </a:ext>
            </a:extLst>
          </p:cNvPr>
          <p:cNvSpPr>
            <a:spLocks noGrp="1" noChangeArrowheads="1"/>
          </p:cNvSpPr>
          <p:nvPr>
            <p:ph type="title"/>
          </p:nvPr>
        </p:nvSpPr>
        <p:spPr>
          <a:xfrm>
            <a:off x="457200" y="307975"/>
            <a:ext cx="8229600" cy="1139825"/>
          </a:xfrm>
        </p:spPr>
        <p:txBody>
          <a:bodyPr/>
          <a:lstStyle/>
          <a:p>
            <a:r>
              <a:rPr lang="en-US" altLang="en-US" sz="3800" b="1"/>
              <a:t>Finding Recombination Hotspots:</a:t>
            </a:r>
            <a:br>
              <a:rPr lang="en-US" altLang="en-US" sz="3800" b="1"/>
            </a:br>
            <a:r>
              <a:rPr lang="en-US" altLang="en-US" sz="3600" b="1"/>
              <a:t>Many Possible Partitions into Blocks</a:t>
            </a:r>
          </a:p>
        </p:txBody>
      </p:sp>
      <p:sp>
        <p:nvSpPr>
          <p:cNvPr id="851971" name="Text Box 3">
            <a:extLst>
              <a:ext uri="{FF2B5EF4-FFF2-40B4-BE49-F238E27FC236}">
                <a16:creationId xmlns:a16="http://schemas.microsoft.com/office/drawing/2014/main" id="{904B1646-F2B4-F8A0-6F17-D8A90D1DA177}"/>
              </a:ext>
            </a:extLst>
          </p:cNvPr>
          <p:cNvSpPr txBox="1">
            <a:spLocks noChangeArrowheads="1"/>
          </p:cNvSpPr>
          <p:nvPr/>
        </p:nvSpPr>
        <p:spPr bwMode="auto">
          <a:xfrm>
            <a:off x="641350" y="3195638"/>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800000"/>
                </a:solidFill>
                <a:latin typeface="Courier New" panose="02070309020205020404" pitchFamily="49" charset="0"/>
              </a:rPr>
              <a:t>A C T A G A T A G C C T</a:t>
            </a:r>
          </a:p>
        </p:txBody>
      </p:sp>
      <p:sp>
        <p:nvSpPr>
          <p:cNvPr id="851972" name="Text Box 4">
            <a:extLst>
              <a:ext uri="{FF2B5EF4-FFF2-40B4-BE49-F238E27FC236}">
                <a16:creationId xmlns:a16="http://schemas.microsoft.com/office/drawing/2014/main" id="{ECCD3042-BA7F-1A8B-F4AA-ADD534CCC082}"/>
              </a:ext>
            </a:extLst>
          </p:cNvPr>
          <p:cNvSpPr txBox="1">
            <a:spLocks noChangeArrowheads="1"/>
          </p:cNvSpPr>
          <p:nvPr/>
        </p:nvSpPr>
        <p:spPr bwMode="auto">
          <a:xfrm>
            <a:off x="641350" y="3657600"/>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800000"/>
                </a:solidFill>
                <a:latin typeface="Courier New" panose="02070309020205020404" pitchFamily="49" charset="0"/>
              </a:rPr>
              <a:t>G T T C G A C A A C A T</a:t>
            </a:r>
          </a:p>
        </p:txBody>
      </p:sp>
      <p:sp>
        <p:nvSpPr>
          <p:cNvPr id="851973" name="Text Box 5">
            <a:extLst>
              <a:ext uri="{FF2B5EF4-FFF2-40B4-BE49-F238E27FC236}">
                <a16:creationId xmlns:a16="http://schemas.microsoft.com/office/drawing/2014/main" id="{557F8C39-5728-6201-CEF9-0EC74F51221A}"/>
              </a:ext>
            </a:extLst>
          </p:cNvPr>
          <p:cNvSpPr txBox="1">
            <a:spLocks noChangeArrowheads="1"/>
          </p:cNvSpPr>
          <p:nvPr/>
        </p:nvSpPr>
        <p:spPr bwMode="auto">
          <a:xfrm>
            <a:off x="625475" y="4111625"/>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800000"/>
                </a:solidFill>
                <a:latin typeface="Courier New" panose="02070309020205020404" pitchFamily="49" charset="0"/>
              </a:rPr>
              <a:t>A C T C T A T G A T C G</a:t>
            </a:r>
          </a:p>
        </p:txBody>
      </p:sp>
      <p:sp>
        <p:nvSpPr>
          <p:cNvPr id="851974" name="Text Box 6">
            <a:extLst>
              <a:ext uri="{FF2B5EF4-FFF2-40B4-BE49-F238E27FC236}">
                <a16:creationId xmlns:a16="http://schemas.microsoft.com/office/drawing/2014/main" id="{CD887AC3-FF25-F0DF-9542-340759A2B1B8}"/>
              </a:ext>
            </a:extLst>
          </p:cNvPr>
          <p:cNvSpPr txBox="1">
            <a:spLocks noChangeArrowheads="1"/>
          </p:cNvSpPr>
          <p:nvPr/>
        </p:nvSpPr>
        <p:spPr bwMode="auto">
          <a:xfrm>
            <a:off x="631825" y="4600575"/>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800000"/>
                </a:solidFill>
                <a:latin typeface="Courier New" panose="02070309020205020404" pitchFamily="49" charset="0"/>
              </a:rPr>
              <a:t>G T T A T A C G A C A T</a:t>
            </a:r>
          </a:p>
        </p:txBody>
      </p:sp>
      <p:sp>
        <p:nvSpPr>
          <p:cNvPr id="851975" name="Text Box 7">
            <a:extLst>
              <a:ext uri="{FF2B5EF4-FFF2-40B4-BE49-F238E27FC236}">
                <a16:creationId xmlns:a16="http://schemas.microsoft.com/office/drawing/2014/main" id="{A83E1FC2-A00D-C72C-3C25-E8D08F22A762}"/>
              </a:ext>
            </a:extLst>
          </p:cNvPr>
          <p:cNvSpPr txBox="1">
            <a:spLocks noChangeArrowheads="1"/>
          </p:cNvSpPr>
          <p:nvPr/>
        </p:nvSpPr>
        <p:spPr bwMode="auto">
          <a:xfrm>
            <a:off x="625475" y="5057775"/>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800000"/>
                </a:solidFill>
                <a:latin typeface="Courier New" panose="02070309020205020404" pitchFamily="49" charset="0"/>
              </a:rPr>
              <a:t>A C T C T A T A G T A T</a:t>
            </a:r>
          </a:p>
        </p:txBody>
      </p:sp>
      <p:sp>
        <p:nvSpPr>
          <p:cNvPr id="851976" name="Text Box 8">
            <a:extLst>
              <a:ext uri="{FF2B5EF4-FFF2-40B4-BE49-F238E27FC236}">
                <a16:creationId xmlns:a16="http://schemas.microsoft.com/office/drawing/2014/main" id="{45BACCAB-99AE-D3A6-E1CC-53B5074142D5}"/>
              </a:ext>
            </a:extLst>
          </p:cNvPr>
          <p:cNvSpPr txBox="1">
            <a:spLocks noChangeArrowheads="1"/>
          </p:cNvSpPr>
          <p:nvPr/>
        </p:nvSpPr>
        <p:spPr bwMode="auto">
          <a:xfrm>
            <a:off x="641350" y="5486400"/>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800000"/>
                </a:solidFill>
                <a:latin typeface="Courier New" panose="02070309020205020404" pitchFamily="49" charset="0"/>
              </a:rPr>
              <a:t>A C T A G C T G G C A T</a:t>
            </a:r>
          </a:p>
        </p:txBody>
      </p:sp>
      <p:sp>
        <p:nvSpPr>
          <p:cNvPr id="851977" name="Text Box 9">
            <a:extLst>
              <a:ext uri="{FF2B5EF4-FFF2-40B4-BE49-F238E27FC236}">
                <a16:creationId xmlns:a16="http://schemas.microsoft.com/office/drawing/2014/main" id="{9E9A3368-5F68-7795-56E7-71ED2B7BDD7D}"/>
              </a:ext>
            </a:extLst>
          </p:cNvPr>
          <p:cNvSpPr txBox="1">
            <a:spLocks noChangeArrowheads="1"/>
          </p:cNvSpPr>
          <p:nvPr/>
        </p:nvSpPr>
        <p:spPr bwMode="auto">
          <a:xfrm>
            <a:off x="1982788" y="6324600"/>
            <a:ext cx="3440112"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000" baseline="0">
                <a:solidFill>
                  <a:srgbClr val="800000"/>
                </a:solidFill>
              </a:rPr>
              <a:t>All four gametes are present:</a:t>
            </a:r>
            <a:endParaRPr lang="en-US" altLang="en-US" sz="3200" b="1" baseline="0">
              <a:solidFill>
                <a:srgbClr val="800000"/>
              </a:solidFill>
            </a:endParaRPr>
          </a:p>
        </p:txBody>
      </p:sp>
      <p:grpSp>
        <p:nvGrpSpPr>
          <p:cNvPr id="851978" name="Group 10">
            <a:extLst>
              <a:ext uri="{FF2B5EF4-FFF2-40B4-BE49-F238E27FC236}">
                <a16:creationId xmlns:a16="http://schemas.microsoft.com/office/drawing/2014/main" id="{D222E7E0-A29E-6705-E387-C208AEF2DD86}"/>
              </a:ext>
            </a:extLst>
          </p:cNvPr>
          <p:cNvGrpSpPr>
            <a:grpSpLocks/>
          </p:cNvGrpSpPr>
          <p:nvPr/>
        </p:nvGrpSpPr>
        <p:grpSpPr bwMode="auto">
          <a:xfrm>
            <a:off x="2667000" y="3352800"/>
            <a:ext cx="1143000" cy="2743200"/>
            <a:chOff x="1680" y="1536"/>
            <a:chExt cx="720" cy="1728"/>
          </a:xfrm>
        </p:grpSpPr>
        <p:sp>
          <p:nvSpPr>
            <p:cNvPr id="851979" name="Rectangle 11">
              <a:extLst>
                <a:ext uri="{FF2B5EF4-FFF2-40B4-BE49-F238E27FC236}">
                  <a16:creationId xmlns:a16="http://schemas.microsoft.com/office/drawing/2014/main" id="{70895FF0-D677-9F6F-C552-EE2B8B811ABE}"/>
                </a:ext>
              </a:extLst>
            </p:cNvPr>
            <p:cNvSpPr>
              <a:spLocks noChangeArrowheads="1"/>
            </p:cNvSpPr>
            <p:nvPr/>
          </p:nvSpPr>
          <p:spPr bwMode="auto">
            <a:xfrm>
              <a:off x="1680" y="1536"/>
              <a:ext cx="288" cy="172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1980" name="Rectangle 12">
              <a:extLst>
                <a:ext uri="{FF2B5EF4-FFF2-40B4-BE49-F238E27FC236}">
                  <a16:creationId xmlns:a16="http://schemas.microsoft.com/office/drawing/2014/main" id="{9C73CFCC-CC1E-29BD-CE5A-EEE7273638AE}"/>
                </a:ext>
              </a:extLst>
            </p:cNvPr>
            <p:cNvSpPr>
              <a:spLocks noChangeArrowheads="1"/>
            </p:cNvSpPr>
            <p:nvPr/>
          </p:nvSpPr>
          <p:spPr bwMode="auto">
            <a:xfrm>
              <a:off x="2112" y="1536"/>
              <a:ext cx="288" cy="172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851981" name="Group 13">
            <a:extLst>
              <a:ext uri="{FF2B5EF4-FFF2-40B4-BE49-F238E27FC236}">
                <a16:creationId xmlns:a16="http://schemas.microsoft.com/office/drawing/2014/main" id="{FA9A3C3F-294B-E4DF-57CD-DEB747B446CB}"/>
              </a:ext>
            </a:extLst>
          </p:cNvPr>
          <p:cNvGrpSpPr>
            <a:grpSpLocks/>
          </p:cNvGrpSpPr>
          <p:nvPr/>
        </p:nvGrpSpPr>
        <p:grpSpPr bwMode="auto">
          <a:xfrm>
            <a:off x="4648200" y="3352800"/>
            <a:ext cx="1143000" cy="2743200"/>
            <a:chOff x="1680" y="1536"/>
            <a:chExt cx="720" cy="1728"/>
          </a:xfrm>
        </p:grpSpPr>
        <p:sp>
          <p:nvSpPr>
            <p:cNvPr id="851982" name="Rectangle 14">
              <a:extLst>
                <a:ext uri="{FF2B5EF4-FFF2-40B4-BE49-F238E27FC236}">
                  <a16:creationId xmlns:a16="http://schemas.microsoft.com/office/drawing/2014/main" id="{C3A005BB-342B-DF66-231C-86C8F08D8698}"/>
                </a:ext>
              </a:extLst>
            </p:cNvPr>
            <p:cNvSpPr>
              <a:spLocks noChangeArrowheads="1"/>
            </p:cNvSpPr>
            <p:nvPr/>
          </p:nvSpPr>
          <p:spPr bwMode="auto">
            <a:xfrm>
              <a:off x="1680" y="1536"/>
              <a:ext cx="288" cy="172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1983" name="Rectangle 15">
              <a:extLst>
                <a:ext uri="{FF2B5EF4-FFF2-40B4-BE49-F238E27FC236}">
                  <a16:creationId xmlns:a16="http://schemas.microsoft.com/office/drawing/2014/main" id="{19B2F131-6558-55E9-CDDD-A53DBC14FE72}"/>
                </a:ext>
              </a:extLst>
            </p:cNvPr>
            <p:cNvSpPr>
              <a:spLocks noChangeArrowheads="1"/>
            </p:cNvSpPr>
            <p:nvPr/>
          </p:nvSpPr>
          <p:spPr bwMode="auto">
            <a:xfrm>
              <a:off x="2112" y="1536"/>
              <a:ext cx="288" cy="172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851984" name="Group 16">
            <a:extLst>
              <a:ext uri="{FF2B5EF4-FFF2-40B4-BE49-F238E27FC236}">
                <a16:creationId xmlns:a16="http://schemas.microsoft.com/office/drawing/2014/main" id="{A2589761-0700-ED6B-46DD-C448BB3320CC}"/>
              </a:ext>
            </a:extLst>
          </p:cNvPr>
          <p:cNvGrpSpPr>
            <a:grpSpLocks/>
          </p:cNvGrpSpPr>
          <p:nvPr/>
        </p:nvGrpSpPr>
        <p:grpSpPr bwMode="auto">
          <a:xfrm>
            <a:off x="6019800" y="3352800"/>
            <a:ext cx="1143000" cy="2743200"/>
            <a:chOff x="1680" y="1536"/>
            <a:chExt cx="720" cy="1728"/>
          </a:xfrm>
        </p:grpSpPr>
        <p:sp>
          <p:nvSpPr>
            <p:cNvPr id="851985" name="Rectangle 17">
              <a:extLst>
                <a:ext uri="{FF2B5EF4-FFF2-40B4-BE49-F238E27FC236}">
                  <a16:creationId xmlns:a16="http://schemas.microsoft.com/office/drawing/2014/main" id="{CDD07A98-D1CC-B6B8-9CA7-0480E05DF17A}"/>
                </a:ext>
              </a:extLst>
            </p:cNvPr>
            <p:cNvSpPr>
              <a:spLocks noChangeArrowheads="1"/>
            </p:cNvSpPr>
            <p:nvPr/>
          </p:nvSpPr>
          <p:spPr bwMode="auto">
            <a:xfrm>
              <a:off x="1680" y="1536"/>
              <a:ext cx="288" cy="172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1986" name="Rectangle 18">
              <a:extLst>
                <a:ext uri="{FF2B5EF4-FFF2-40B4-BE49-F238E27FC236}">
                  <a16:creationId xmlns:a16="http://schemas.microsoft.com/office/drawing/2014/main" id="{F0491332-8965-3D99-470F-B93114018DCB}"/>
                </a:ext>
              </a:extLst>
            </p:cNvPr>
            <p:cNvSpPr>
              <a:spLocks noChangeArrowheads="1"/>
            </p:cNvSpPr>
            <p:nvPr/>
          </p:nvSpPr>
          <p:spPr bwMode="auto">
            <a:xfrm>
              <a:off x="2112" y="1536"/>
              <a:ext cx="288" cy="172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851987" name="Group 19">
            <a:extLst>
              <a:ext uri="{FF2B5EF4-FFF2-40B4-BE49-F238E27FC236}">
                <a16:creationId xmlns:a16="http://schemas.microsoft.com/office/drawing/2014/main" id="{5E9CEEC3-E14C-2201-0E76-80269EF458C0}"/>
              </a:ext>
            </a:extLst>
          </p:cNvPr>
          <p:cNvGrpSpPr>
            <a:grpSpLocks/>
          </p:cNvGrpSpPr>
          <p:nvPr/>
        </p:nvGrpSpPr>
        <p:grpSpPr bwMode="auto">
          <a:xfrm>
            <a:off x="6705600" y="3352800"/>
            <a:ext cx="1143000" cy="2743200"/>
            <a:chOff x="1680" y="1536"/>
            <a:chExt cx="720" cy="1728"/>
          </a:xfrm>
        </p:grpSpPr>
        <p:sp>
          <p:nvSpPr>
            <p:cNvPr id="851988" name="Rectangle 20">
              <a:extLst>
                <a:ext uri="{FF2B5EF4-FFF2-40B4-BE49-F238E27FC236}">
                  <a16:creationId xmlns:a16="http://schemas.microsoft.com/office/drawing/2014/main" id="{7BAC3486-E423-EFD8-2369-C7CB82022457}"/>
                </a:ext>
              </a:extLst>
            </p:cNvPr>
            <p:cNvSpPr>
              <a:spLocks noChangeArrowheads="1"/>
            </p:cNvSpPr>
            <p:nvPr/>
          </p:nvSpPr>
          <p:spPr bwMode="auto">
            <a:xfrm>
              <a:off x="1680" y="1536"/>
              <a:ext cx="288" cy="172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1989" name="Rectangle 21">
              <a:extLst>
                <a:ext uri="{FF2B5EF4-FFF2-40B4-BE49-F238E27FC236}">
                  <a16:creationId xmlns:a16="http://schemas.microsoft.com/office/drawing/2014/main" id="{E4E3ADBE-6E45-F27B-F96D-4B08A6C48469}"/>
                </a:ext>
              </a:extLst>
            </p:cNvPr>
            <p:cNvSpPr>
              <a:spLocks noChangeArrowheads="1"/>
            </p:cNvSpPr>
            <p:nvPr/>
          </p:nvSpPr>
          <p:spPr bwMode="auto">
            <a:xfrm>
              <a:off x="2112" y="1536"/>
              <a:ext cx="288" cy="172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851990" name="Group 22">
            <a:extLst>
              <a:ext uri="{FF2B5EF4-FFF2-40B4-BE49-F238E27FC236}">
                <a16:creationId xmlns:a16="http://schemas.microsoft.com/office/drawing/2014/main" id="{620EBEF2-5ABA-3358-E833-AE84ACB87512}"/>
              </a:ext>
            </a:extLst>
          </p:cNvPr>
          <p:cNvGrpSpPr>
            <a:grpSpLocks/>
          </p:cNvGrpSpPr>
          <p:nvPr/>
        </p:nvGrpSpPr>
        <p:grpSpPr bwMode="auto">
          <a:xfrm>
            <a:off x="685800" y="3352800"/>
            <a:ext cx="2438400" cy="2743200"/>
            <a:chOff x="432" y="1536"/>
            <a:chExt cx="1536" cy="1728"/>
          </a:xfrm>
        </p:grpSpPr>
        <p:sp>
          <p:nvSpPr>
            <p:cNvPr id="851991" name="Rectangle 23">
              <a:extLst>
                <a:ext uri="{FF2B5EF4-FFF2-40B4-BE49-F238E27FC236}">
                  <a16:creationId xmlns:a16="http://schemas.microsoft.com/office/drawing/2014/main" id="{E45E10B3-3F02-BBCB-3EF0-3A9B680A1040}"/>
                </a:ext>
              </a:extLst>
            </p:cNvPr>
            <p:cNvSpPr>
              <a:spLocks noChangeArrowheads="1"/>
            </p:cNvSpPr>
            <p:nvPr/>
          </p:nvSpPr>
          <p:spPr bwMode="auto">
            <a:xfrm>
              <a:off x="432" y="1536"/>
              <a:ext cx="288" cy="172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1992" name="Rectangle 24">
              <a:extLst>
                <a:ext uri="{FF2B5EF4-FFF2-40B4-BE49-F238E27FC236}">
                  <a16:creationId xmlns:a16="http://schemas.microsoft.com/office/drawing/2014/main" id="{61D23360-11D9-A5E1-316D-351CA4B61F15}"/>
                </a:ext>
              </a:extLst>
            </p:cNvPr>
            <p:cNvSpPr>
              <a:spLocks noChangeArrowheads="1"/>
            </p:cNvSpPr>
            <p:nvPr/>
          </p:nvSpPr>
          <p:spPr bwMode="auto">
            <a:xfrm>
              <a:off x="1680" y="1536"/>
              <a:ext cx="288" cy="172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851993" name="Group 25">
            <a:extLst>
              <a:ext uri="{FF2B5EF4-FFF2-40B4-BE49-F238E27FC236}">
                <a16:creationId xmlns:a16="http://schemas.microsoft.com/office/drawing/2014/main" id="{E1D68399-736F-3AAB-2F2E-3AEF4E536486}"/>
              </a:ext>
            </a:extLst>
          </p:cNvPr>
          <p:cNvGrpSpPr>
            <a:grpSpLocks/>
          </p:cNvGrpSpPr>
          <p:nvPr/>
        </p:nvGrpSpPr>
        <p:grpSpPr bwMode="auto">
          <a:xfrm>
            <a:off x="685800" y="3352800"/>
            <a:ext cx="3124200" cy="2743200"/>
            <a:chOff x="432" y="1536"/>
            <a:chExt cx="1968" cy="1728"/>
          </a:xfrm>
        </p:grpSpPr>
        <p:sp>
          <p:nvSpPr>
            <p:cNvPr id="851994" name="Rectangle 26">
              <a:extLst>
                <a:ext uri="{FF2B5EF4-FFF2-40B4-BE49-F238E27FC236}">
                  <a16:creationId xmlns:a16="http://schemas.microsoft.com/office/drawing/2014/main" id="{4246B77A-DA03-0796-9204-8C3015EE9F2A}"/>
                </a:ext>
              </a:extLst>
            </p:cNvPr>
            <p:cNvSpPr>
              <a:spLocks noChangeArrowheads="1"/>
            </p:cNvSpPr>
            <p:nvPr/>
          </p:nvSpPr>
          <p:spPr bwMode="auto">
            <a:xfrm>
              <a:off x="432" y="1536"/>
              <a:ext cx="288" cy="172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1995" name="Rectangle 27">
              <a:extLst>
                <a:ext uri="{FF2B5EF4-FFF2-40B4-BE49-F238E27FC236}">
                  <a16:creationId xmlns:a16="http://schemas.microsoft.com/office/drawing/2014/main" id="{CDB96F4D-CB7D-1A76-FDB1-A4AB23F16314}"/>
                </a:ext>
              </a:extLst>
            </p:cNvPr>
            <p:cNvSpPr>
              <a:spLocks noChangeArrowheads="1"/>
            </p:cNvSpPr>
            <p:nvPr/>
          </p:nvSpPr>
          <p:spPr bwMode="auto">
            <a:xfrm>
              <a:off x="2112" y="1536"/>
              <a:ext cx="288" cy="172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851996" name="Group 28">
            <a:extLst>
              <a:ext uri="{FF2B5EF4-FFF2-40B4-BE49-F238E27FC236}">
                <a16:creationId xmlns:a16="http://schemas.microsoft.com/office/drawing/2014/main" id="{FEB94A58-7632-565C-4BB6-4D7DFE7C38EF}"/>
              </a:ext>
            </a:extLst>
          </p:cNvPr>
          <p:cNvGrpSpPr>
            <a:grpSpLocks/>
          </p:cNvGrpSpPr>
          <p:nvPr/>
        </p:nvGrpSpPr>
        <p:grpSpPr bwMode="auto">
          <a:xfrm>
            <a:off x="838200" y="1600200"/>
            <a:ext cx="6781800" cy="1676400"/>
            <a:chOff x="528" y="1008"/>
            <a:chExt cx="4272" cy="1056"/>
          </a:xfrm>
        </p:grpSpPr>
        <p:sp>
          <p:nvSpPr>
            <p:cNvPr id="851997" name="AutoShape 29">
              <a:extLst>
                <a:ext uri="{FF2B5EF4-FFF2-40B4-BE49-F238E27FC236}">
                  <a16:creationId xmlns:a16="http://schemas.microsoft.com/office/drawing/2014/main" id="{5285C1D7-85E8-B971-D0D5-653DF3279B8D}"/>
                </a:ext>
              </a:extLst>
            </p:cNvPr>
            <p:cNvSpPr>
              <a:spLocks/>
            </p:cNvSpPr>
            <p:nvPr/>
          </p:nvSpPr>
          <p:spPr bwMode="auto">
            <a:xfrm rot="5400000">
              <a:off x="1056" y="1296"/>
              <a:ext cx="240" cy="1296"/>
            </a:xfrm>
            <a:prstGeom prst="leftBracket">
              <a:avLst>
                <a:gd name="adj" fmla="val 4500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1998" name="AutoShape 30">
              <a:extLst>
                <a:ext uri="{FF2B5EF4-FFF2-40B4-BE49-F238E27FC236}">
                  <a16:creationId xmlns:a16="http://schemas.microsoft.com/office/drawing/2014/main" id="{3CB56B15-AE5B-E69C-DF2A-894C1A3509D7}"/>
                </a:ext>
              </a:extLst>
            </p:cNvPr>
            <p:cNvSpPr>
              <a:spLocks/>
            </p:cNvSpPr>
            <p:nvPr/>
          </p:nvSpPr>
          <p:spPr bwMode="auto">
            <a:xfrm rot="5400000">
              <a:off x="1248" y="1056"/>
              <a:ext cx="288" cy="1728"/>
            </a:xfrm>
            <a:prstGeom prst="leftBracket">
              <a:avLst>
                <a:gd name="adj" fmla="val 5000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1999" name="AutoShape 31">
              <a:extLst>
                <a:ext uri="{FF2B5EF4-FFF2-40B4-BE49-F238E27FC236}">
                  <a16:creationId xmlns:a16="http://schemas.microsoft.com/office/drawing/2014/main" id="{3CA57106-CD99-763B-14F7-14E1147D3113}"/>
                </a:ext>
              </a:extLst>
            </p:cNvPr>
            <p:cNvSpPr>
              <a:spLocks/>
            </p:cNvSpPr>
            <p:nvPr/>
          </p:nvSpPr>
          <p:spPr bwMode="auto">
            <a:xfrm rot="5400000">
              <a:off x="1848" y="360"/>
              <a:ext cx="336" cy="2976"/>
            </a:xfrm>
            <a:prstGeom prst="leftBracket">
              <a:avLst>
                <a:gd name="adj" fmla="val 7381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00" name="AutoShape 32">
              <a:extLst>
                <a:ext uri="{FF2B5EF4-FFF2-40B4-BE49-F238E27FC236}">
                  <a16:creationId xmlns:a16="http://schemas.microsoft.com/office/drawing/2014/main" id="{2E2B317F-0BDD-B079-5969-D9F4F856B166}"/>
                </a:ext>
              </a:extLst>
            </p:cNvPr>
            <p:cNvSpPr>
              <a:spLocks/>
            </p:cNvSpPr>
            <p:nvPr/>
          </p:nvSpPr>
          <p:spPr bwMode="auto">
            <a:xfrm rot="5400000">
              <a:off x="1152" y="1392"/>
              <a:ext cx="480" cy="864"/>
            </a:xfrm>
            <a:prstGeom prst="leftBracket">
              <a:avLst>
                <a:gd name="adj" fmla="val 1500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01" name="AutoShape 33">
              <a:extLst>
                <a:ext uri="{FF2B5EF4-FFF2-40B4-BE49-F238E27FC236}">
                  <a16:creationId xmlns:a16="http://schemas.microsoft.com/office/drawing/2014/main" id="{A18F5113-C262-D51F-9CF5-E9C2A4591B48}"/>
                </a:ext>
              </a:extLst>
            </p:cNvPr>
            <p:cNvSpPr>
              <a:spLocks/>
            </p:cNvSpPr>
            <p:nvPr/>
          </p:nvSpPr>
          <p:spPr bwMode="auto">
            <a:xfrm rot="5400000">
              <a:off x="1320" y="1128"/>
              <a:ext cx="576" cy="1296"/>
            </a:xfrm>
            <a:prstGeom prst="leftBracket">
              <a:avLst>
                <a:gd name="adj" fmla="val 1875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02" name="AutoShape 34">
              <a:extLst>
                <a:ext uri="{FF2B5EF4-FFF2-40B4-BE49-F238E27FC236}">
                  <a16:creationId xmlns:a16="http://schemas.microsoft.com/office/drawing/2014/main" id="{0C9279B6-B4B9-E052-5A42-D80036C6BA7E}"/>
                </a:ext>
              </a:extLst>
            </p:cNvPr>
            <p:cNvSpPr>
              <a:spLocks/>
            </p:cNvSpPr>
            <p:nvPr/>
          </p:nvSpPr>
          <p:spPr bwMode="auto">
            <a:xfrm rot="5400000">
              <a:off x="1896" y="456"/>
              <a:ext cx="672" cy="2544"/>
            </a:xfrm>
            <a:prstGeom prst="leftBracket">
              <a:avLst>
                <a:gd name="adj" fmla="val 31548"/>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03" name="AutoShape 35">
              <a:extLst>
                <a:ext uri="{FF2B5EF4-FFF2-40B4-BE49-F238E27FC236}">
                  <a16:creationId xmlns:a16="http://schemas.microsoft.com/office/drawing/2014/main" id="{ED3F16BA-D7E1-D49F-6A65-84C90725A270}"/>
                </a:ext>
              </a:extLst>
            </p:cNvPr>
            <p:cNvSpPr>
              <a:spLocks/>
            </p:cNvSpPr>
            <p:nvPr/>
          </p:nvSpPr>
          <p:spPr bwMode="auto">
            <a:xfrm rot="5400000">
              <a:off x="1944" y="1752"/>
              <a:ext cx="192" cy="432"/>
            </a:xfrm>
            <a:prstGeom prst="leftBracket">
              <a:avLst>
                <a:gd name="adj" fmla="val 1875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04" name="AutoShape 36">
              <a:extLst>
                <a:ext uri="{FF2B5EF4-FFF2-40B4-BE49-F238E27FC236}">
                  <a16:creationId xmlns:a16="http://schemas.microsoft.com/office/drawing/2014/main" id="{0C483F0C-2E0E-A381-616B-08872BD1C955}"/>
                </a:ext>
              </a:extLst>
            </p:cNvPr>
            <p:cNvSpPr>
              <a:spLocks/>
            </p:cNvSpPr>
            <p:nvPr/>
          </p:nvSpPr>
          <p:spPr bwMode="auto">
            <a:xfrm rot="5400000">
              <a:off x="2208" y="1200"/>
              <a:ext cx="480" cy="1248"/>
            </a:xfrm>
            <a:prstGeom prst="leftBracket">
              <a:avLst>
                <a:gd name="adj" fmla="val 21667"/>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05" name="AutoShape 37">
              <a:extLst>
                <a:ext uri="{FF2B5EF4-FFF2-40B4-BE49-F238E27FC236}">
                  <a16:creationId xmlns:a16="http://schemas.microsoft.com/office/drawing/2014/main" id="{6A5E6E9B-CAE3-F894-6950-8999D8AEF78E}"/>
                </a:ext>
              </a:extLst>
            </p:cNvPr>
            <p:cNvSpPr>
              <a:spLocks/>
            </p:cNvSpPr>
            <p:nvPr/>
          </p:nvSpPr>
          <p:spPr bwMode="auto">
            <a:xfrm rot="5400000">
              <a:off x="2280" y="840"/>
              <a:ext cx="768" cy="1680"/>
            </a:xfrm>
            <a:prstGeom prst="leftBracket">
              <a:avLst>
                <a:gd name="adj" fmla="val 18229"/>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06" name="AutoShape 38">
              <a:extLst>
                <a:ext uri="{FF2B5EF4-FFF2-40B4-BE49-F238E27FC236}">
                  <a16:creationId xmlns:a16="http://schemas.microsoft.com/office/drawing/2014/main" id="{C7291027-741C-D691-F50A-3D76A9B87400}"/>
                </a:ext>
              </a:extLst>
            </p:cNvPr>
            <p:cNvSpPr>
              <a:spLocks/>
            </p:cNvSpPr>
            <p:nvPr/>
          </p:nvSpPr>
          <p:spPr bwMode="auto">
            <a:xfrm rot="5400000">
              <a:off x="2448" y="576"/>
              <a:ext cx="864" cy="2112"/>
            </a:xfrm>
            <a:prstGeom prst="leftBracket">
              <a:avLst>
                <a:gd name="adj" fmla="val 2037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07" name="AutoShape 39">
              <a:extLst>
                <a:ext uri="{FF2B5EF4-FFF2-40B4-BE49-F238E27FC236}">
                  <a16:creationId xmlns:a16="http://schemas.microsoft.com/office/drawing/2014/main" id="{C602BDA9-3B74-6F0B-3E2B-6F84E972B30F}"/>
                </a:ext>
              </a:extLst>
            </p:cNvPr>
            <p:cNvSpPr>
              <a:spLocks/>
            </p:cNvSpPr>
            <p:nvPr/>
          </p:nvSpPr>
          <p:spPr bwMode="auto">
            <a:xfrm rot="5400000">
              <a:off x="2784" y="48"/>
              <a:ext cx="1056" cy="2976"/>
            </a:xfrm>
            <a:prstGeom prst="leftBracket">
              <a:avLst>
                <a:gd name="adj" fmla="val 23485"/>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08" name="AutoShape 40">
              <a:extLst>
                <a:ext uri="{FF2B5EF4-FFF2-40B4-BE49-F238E27FC236}">
                  <a16:creationId xmlns:a16="http://schemas.microsoft.com/office/drawing/2014/main" id="{8E7A8B0C-DAED-60E6-A080-F777F5BA7B94}"/>
                </a:ext>
              </a:extLst>
            </p:cNvPr>
            <p:cNvSpPr>
              <a:spLocks/>
            </p:cNvSpPr>
            <p:nvPr/>
          </p:nvSpPr>
          <p:spPr bwMode="auto">
            <a:xfrm rot="5400000">
              <a:off x="2568" y="1560"/>
              <a:ext cx="192" cy="816"/>
            </a:xfrm>
            <a:prstGeom prst="leftBracket">
              <a:avLst>
                <a:gd name="adj" fmla="val 35417"/>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09" name="AutoShape 41">
              <a:extLst>
                <a:ext uri="{FF2B5EF4-FFF2-40B4-BE49-F238E27FC236}">
                  <a16:creationId xmlns:a16="http://schemas.microsoft.com/office/drawing/2014/main" id="{E7A37CAC-B27A-AB8B-27D6-58BE23B8CAE0}"/>
                </a:ext>
              </a:extLst>
            </p:cNvPr>
            <p:cNvSpPr>
              <a:spLocks/>
            </p:cNvSpPr>
            <p:nvPr/>
          </p:nvSpPr>
          <p:spPr bwMode="auto">
            <a:xfrm rot="5400000">
              <a:off x="2736" y="1296"/>
              <a:ext cx="288" cy="1248"/>
            </a:xfrm>
            <a:prstGeom prst="leftBracket">
              <a:avLst>
                <a:gd name="adj" fmla="val 36111"/>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10" name="AutoShape 42">
              <a:extLst>
                <a:ext uri="{FF2B5EF4-FFF2-40B4-BE49-F238E27FC236}">
                  <a16:creationId xmlns:a16="http://schemas.microsoft.com/office/drawing/2014/main" id="{E50A3C18-D746-068F-6BDF-EEDF70761ED1}"/>
                </a:ext>
              </a:extLst>
            </p:cNvPr>
            <p:cNvSpPr>
              <a:spLocks/>
            </p:cNvSpPr>
            <p:nvPr/>
          </p:nvSpPr>
          <p:spPr bwMode="auto">
            <a:xfrm rot="5400000">
              <a:off x="2808" y="936"/>
              <a:ext cx="576" cy="1680"/>
            </a:xfrm>
            <a:prstGeom prst="leftBracket">
              <a:avLst>
                <a:gd name="adj" fmla="val 24306"/>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11" name="AutoShape 43">
              <a:extLst>
                <a:ext uri="{FF2B5EF4-FFF2-40B4-BE49-F238E27FC236}">
                  <a16:creationId xmlns:a16="http://schemas.microsoft.com/office/drawing/2014/main" id="{6DF3349E-AC14-57E9-DA39-690A769B4D4E}"/>
                </a:ext>
              </a:extLst>
            </p:cNvPr>
            <p:cNvSpPr>
              <a:spLocks/>
            </p:cNvSpPr>
            <p:nvPr/>
          </p:nvSpPr>
          <p:spPr bwMode="auto">
            <a:xfrm rot="5400000">
              <a:off x="3048" y="312"/>
              <a:ext cx="960" cy="2544"/>
            </a:xfrm>
            <a:prstGeom prst="leftBracket">
              <a:avLst>
                <a:gd name="adj" fmla="val 22083"/>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12" name="AutoShape 44">
              <a:extLst>
                <a:ext uri="{FF2B5EF4-FFF2-40B4-BE49-F238E27FC236}">
                  <a16:creationId xmlns:a16="http://schemas.microsoft.com/office/drawing/2014/main" id="{E86798D3-41C4-28B7-8911-8CB844FC8903}"/>
                </a:ext>
              </a:extLst>
            </p:cNvPr>
            <p:cNvSpPr>
              <a:spLocks/>
            </p:cNvSpPr>
            <p:nvPr/>
          </p:nvSpPr>
          <p:spPr bwMode="auto">
            <a:xfrm rot="5400000">
              <a:off x="3192" y="1752"/>
              <a:ext cx="192" cy="432"/>
            </a:xfrm>
            <a:prstGeom prst="leftBracket">
              <a:avLst>
                <a:gd name="adj" fmla="val 1875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13" name="AutoShape 45">
              <a:extLst>
                <a:ext uri="{FF2B5EF4-FFF2-40B4-BE49-F238E27FC236}">
                  <a16:creationId xmlns:a16="http://schemas.microsoft.com/office/drawing/2014/main" id="{DE91A19B-0907-69E3-03A2-2A03142281BD}"/>
                </a:ext>
              </a:extLst>
            </p:cNvPr>
            <p:cNvSpPr>
              <a:spLocks/>
            </p:cNvSpPr>
            <p:nvPr/>
          </p:nvSpPr>
          <p:spPr bwMode="auto">
            <a:xfrm rot="5400000">
              <a:off x="3624" y="1752"/>
              <a:ext cx="192" cy="432"/>
            </a:xfrm>
            <a:prstGeom prst="leftBracket">
              <a:avLst>
                <a:gd name="adj" fmla="val 1875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14" name="AutoShape 46">
              <a:extLst>
                <a:ext uri="{FF2B5EF4-FFF2-40B4-BE49-F238E27FC236}">
                  <a16:creationId xmlns:a16="http://schemas.microsoft.com/office/drawing/2014/main" id="{049B6C11-0955-8F67-C653-FA27EA7FF12E}"/>
                </a:ext>
              </a:extLst>
            </p:cNvPr>
            <p:cNvSpPr>
              <a:spLocks/>
            </p:cNvSpPr>
            <p:nvPr/>
          </p:nvSpPr>
          <p:spPr bwMode="auto">
            <a:xfrm rot="5400000">
              <a:off x="3792" y="1488"/>
              <a:ext cx="288" cy="864"/>
            </a:xfrm>
            <a:prstGeom prst="leftBracket">
              <a:avLst>
                <a:gd name="adj" fmla="val 2500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15" name="AutoShape 47">
              <a:extLst>
                <a:ext uri="{FF2B5EF4-FFF2-40B4-BE49-F238E27FC236}">
                  <a16:creationId xmlns:a16="http://schemas.microsoft.com/office/drawing/2014/main" id="{BABEB3BE-AE64-BC4A-9A10-2E32F7DA28AE}"/>
                </a:ext>
              </a:extLst>
            </p:cNvPr>
            <p:cNvSpPr>
              <a:spLocks/>
            </p:cNvSpPr>
            <p:nvPr/>
          </p:nvSpPr>
          <p:spPr bwMode="auto">
            <a:xfrm rot="5400000">
              <a:off x="3960" y="1224"/>
              <a:ext cx="384" cy="1296"/>
            </a:xfrm>
            <a:prstGeom prst="leftBracket">
              <a:avLst>
                <a:gd name="adj" fmla="val 28125"/>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16" name="AutoShape 48">
              <a:extLst>
                <a:ext uri="{FF2B5EF4-FFF2-40B4-BE49-F238E27FC236}">
                  <a16:creationId xmlns:a16="http://schemas.microsoft.com/office/drawing/2014/main" id="{ADDD20CB-E58B-BA24-C825-B4731AB348D8}"/>
                </a:ext>
              </a:extLst>
            </p:cNvPr>
            <p:cNvSpPr>
              <a:spLocks/>
            </p:cNvSpPr>
            <p:nvPr/>
          </p:nvSpPr>
          <p:spPr bwMode="auto">
            <a:xfrm rot="5400000">
              <a:off x="4056" y="1752"/>
              <a:ext cx="192" cy="432"/>
            </a:xfrm>
            <a:prstGeom prst="leftBracket">
              <a:avLst>
                <a:gd name="adj" fmla="val 1875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17" name="AutoShape 49">
              <a:extLst>
                <a:ext uri="{FF2B5EF4-FFF2-40B4-BE49-F238E27FC236}">
                  <a16:creationId xmlns:a16="http://schemas.microsoft.com/office/drawing/2014/main" id="{94F1FCAB-D138-1759-658E-995B437BDEC3}"/>
                </a:ext>
              </a:extLst>
            </p:cNvPr>
            <p:cNvSpPr>
              <a:spLocks/>
            </p:cNvSpPr>
            <p:nvPr/>
          </p:nvSpPr>
          <p:spPr bwMode="auto">
            <a:xfrm rot="5400000">
              <a:off x="4128" y="1392"/>
              <a:ext cx="480" cy="864"/>
            </a:xfrm>
            <a:prstGeom prst="leftBracket">
              <a:avLst>
                <a:gd name="adj" fmla="val 1500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52018" name="AutoShape 50">
              <a:extLst>
                <a:ext uri="{FF2B5EF4-FFF2-40B4-BE49-F238E27FC236}">
                  <a16:creationId xmlns:a16="http://schemas.microsoft.com/office/drawing/2014/main" id="{0C7E1D01-6581-04C2-88BF-F9DC0C63ACD6}"/>
                </a:ext>
              </a:extLst>
            </p:cNvPr>
            <p:cNvSpPr>
              <a:spLocks/>
            </p:cNvSpPr>
            <p:nvPr/>
          </p:nvSpPr>
          <p:spPr bwMode="auto">
            <a:xfrm rot="5400000">
              <a:off x="4488" y="1752"/>
              <a:ext cx="192" cy="432"/>
            </a:xfrm>
            <a:prstGeom prst="leftBracket">
              <a:avLst>
                <a:gd name="adj" fmla="val 1875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51978"/>
                                        </p:tgtEl>
                                        <p:attrNameLst>
                                          <p:attrName>style.visibility</p:attrName>
                                        </p:attrNameLst>
                                      </p:cBhvr>
                                      <p:to>
                                        <p:strVal val="visible"/>
                                      </p:to>
                                    </p:set>
                                  </p:childTnLst>
                                  <p:subTnLst>
                                    <p:set>
                                      <p:cBhvr override="childStyle">
                                        <p:cTn dur="1" fill="hold" display="0" masterRel="nextClick" afterEffect="1"/>
                                        <p:tgtEl>
                                          <p:spTgt spid="851978"/>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851981"/>
                                        </p:tgtEl>
                                        <p:attrNameLst>
                                          <p:attrName>style.visibility</p:attrName>
                                        </p:attrNameLst>
                                      </p:cBhvr>
                                      <p:to>
                                        <p:strVal val="visible"/>
                                      </p:to>
                                    </p:set>
                                  </p:childTnLst>
                                  <p:subTnLst>
                                    <p:set>
                                      <p:cBhvr override="childStyle">
                                        <p:cTn dur="1" fill="hold" display="0" masterRel="nextClick" afterEffect="1"/>
                                        <p:tgtEl>
                                          <p:spTgt spid="851981"/>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851984"/>
                                        </p:tgtEl>
                                        <p:attrNameLst>
                                          <p:attrName>style.visibility</p:attrName>
                                        </p:attrNameLst>
                                      </p:cBhvr>
                                      <p:to>
                                        <p:strVal val="visible"/>
                                      </p:to>
                                    </p:set>
                                  </p:childTnLst>
                                  <p:subTnLst>
                                    <p:set>
                                      <p:cBhvr override="childStyle">
                                        <p:cTn dur="1" fill="hold" display="0" masterRel="nextClick" afterEffect="1"/>
                                        <p:tgtEl>
                                          <p:spTgt spid="851984"/>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851987"/>
                                        </p:tgtEl>
                                        <p:attrNameLst>
                                          <p:attrName>style.visibility</p:attrName>
                                        </p:attrNameLst>
                                      </p:cBhvr>
                                      <p:to>
                                        <p:strVal val="visible"/>
                                      </p:to>
                                    </p:set>
                                  </p:childTnLst>
                                  <p:subTnLst>
                                    <p:set>
                                      <p:cBhvr override="childStyle">
                                        <p:cTn dur="1" fill="hold" display="0" masterRel="nextClick" afterEffect="1"/>
                                        <p:tgtEl>
                                          <p:spTgt spid="851987"/>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851990"/>
                                        </p:tgtEl>
                                        <p:attrNameLst>
                                          <p:attrName>style.visibility</p:attrName>
                                        </p:attrNameLst>
                                      </p:cBhvr>
                                      <p:to>
                                        <p:strVal val="visible"/>
                                      </p:to>
                                    </p:set>
                                  </p:childTnLst>
                                  <p:subTnLst>
                                    <p:set>
                                      <p:cBhvr override="childStyle">
                                        <p:cTn dur="1" fill="hold" display="0" masterRel="nextClick" afterEffect="1"/>
                                        <p:tgtEl>
                                          <p:spTgt spid="851990"/>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851993"/>
                                        </p:tgtEl>
                                        <p:attrNameLst>
                                          <p:attrName>style.visibility</p:attrName>
                                        </p:attrNameLst>
                                      </p:cBhvr>
                                      <p:to>
                                        <p:strVal val="visible"/>
                                      </p:to>
                                    </p:set>
                                  </p:childTnLst>
                                  <p:subTnLst>
                                    <p:set>
                                      <p:cBhvr override="childStyle">
                                        <p:cTn dur="1" fill="hold" display="0" masterRel="nextClick" afterEffect="1"/>
                                        <p:tgtEl>
                                          <p:spTgt spid="851993"/>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8519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0674" name="Text Box 2">
            <a:extLst>
              <a:ext uri="{FF2B5EF4-FFF2-40B4-BE49-F238E27FC236}">
                <a16:creationId xmlns:a16="http://schemas.microsoft.com/office/drawing/2014/main" id="{8DBD9142-96FE-D00A-03F9-5B755303014A}"/>
              </a:ext>
            </a:extLst>
          </p:cNvPr>
          <p:cNvSpPr txBox="1">
            <a:spLocks noChangeArrowheads="1"/>
          </p:cNvSpPr>
          <p:nvPr/>
        </p:nvSpPr>
        <p:spPr bwMode="auto">
          <a:xfrm>
            <a:off x="641350" y="3500438"/>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800000"/>
                </a:solidFill>
                <a:latin typeface="Courier New" panose="02070309020205020404" pitchFamily="49" charset="0"/>
              </a:rPr>
              <a:t>A C T A G A T A G C C T</a:t>
            </a:r>
          </a:p>
        </p:txBody>
      </p:sp>
      <p:sp>
        <p:nvSpPr>
          <p:cNvPr id="1180675" name="Line 3">
            <a:extLst>
              <a:ext uri="{FF2B5EF4-FFF2-40B4-BE49-F238E27FC236}">
                <a16:creationId xmlns:a16="http://schemas.microsoft.com/office/drawing/2014/main" id="{80510063-638C-B1CC-D050-9A92CC163E49}"/>
              </a:ext>
            </a:extLst>
          </p:cNvPr>
          <p:cNvSpPr>
            <a:spLocks noChangeShapeType="1"/>
          </p:cNvSpPr>
          <p:nvPr/>
        </p:nvSpPr>
        <p:spPr bwMode="auto">
          <a:xfrm>
            <a:off x="7315200" y="3429000"/>
            <a:ext cx="0" cy="304800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180676" name="Line 4">
            <a:extLst>
              <a:ext uri="{FF2B5EF4-FFF2-40B4-BE49-F238E27FC236}">
                <a16:creationId xmlns:a16="http://schemas.microsoft.com/office/drawing/2014/main" id="{E51F7F53-B6F8-9E43-628A-6FFF43C2BA1D}"/>
              </a:ext>
            </a:extLst>
          </p:cNvPr>
          <p:cNvSpPr>
            <a:spLocks noChangeShapeType="1"/>
          </p:cNvSpPr>
          <p:nvPr/>
        </p:nvSpPr>
        <p:spPr bwMode="auto">
          <a:xfrm>
            <a:off x="6553200" y="3429000"/>
            <a:ext cx="0" cy="304800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180677" name="Line 5">
            <a:extLst>
              <a:ext uri="{FF2B5EF4-FFF2-40B4-BE49-F238E27FC236}">
                <a16:creationId xmlns:a16="http://schemas.microsoft.com/office/drawing/2014/main" id="{54FE7D30-5D26-C197-33F9-229CC92F842B}"/>
              </a:ext>
            </a:extLst>
          </p:cNvPr>
          <p:cNvSpPr>
            <a:spLocks noChangeShapeType="1"/>
          </p:cNvSpPr>
          <p:nvPr/>
        </p:nvSpPr>
        <p:spPr bwMode="auto">
          <a:xfrm>
            <a:off x="5867400" y="3429000"/>
            <a:ext cx="0" cy="304800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180678" name="Line 6">
            <a:extLst>
              <a:ext uri="{FF2B5EF4-FFF2-40B4-BE49-F238E27FC236}">
                <a16:creationId xmlns:a16="http://schemas.microsoft.com/office/drawing/2014/main" id="{719B65CF-CCCE-1C0D-81A7-AFA2E8397976}"/>
              </a:ext>
            </a:extLst>
          </p:cNvPr>
          <p:cNvSpPr>
            <a:spLocks noChangeShapeType="1"/>
          </p:cNvSpPr>
          <p:nvPr/>
        </p:nvSpPr>
        <p:spPr bwMode="auto">
          <a:xfrm>
            <a:off x="4648200" y="3429000"/>
            <a:ext cx="0" cy="304800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180679" name="Line 7">
            <a:extLst>
              <a:ext uri="{FF2B5EF4-FFF2-40B4-BE49-F238E27FC236}">
                <a16:creationId xmlns:a16="http://schemas.microsoft.com/office/drawing/2014/main" id="{54896EF9-854D-D04E-CB01-7159F2BE99A0}"/>
              </a:ext>
            </a:extLst>
          </p:cNvPr>
          <p:cNvSpPr>
            <a:spLocks noChangeShapeType="1"/>
          </p:cNvSpPr>
          <p:nvPr/>
        </p:nvSpPr>
        <p:spPr bwMode="auto">
          <a:xfrm>
            <a:off x="2514600" y="3429000"/>
            <a:ext cx="0" cy="304800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grpSp>
        <p:nvGrpSpPr>
          <p:cNvPr id="1180680" name="Group 8">
            <a:extLst>
              <a:ext uri="{FF2B5EF4-FFF2-40B4-BE49-F238E27FC236}">
                <a16:creationId xmlns:a16="http://schemas.microsoft.com/office/drawing/2014/main" id="{BE214095-4097-E4CC-DEAA-499D7F745231}"/>
              </a:ext>
            </a:extLst>
          </p:cNvPr>
          <p:cNvGrpSpPr>
            <a:grpSpLocks/>
          </p:cNvGrpSpPr>
          <p:nvPr/>
        </p:nvGrpSpPr>
        <p:grpSpPr bwMode="auto">
          <a:xfrm>
            <a:off x="838200" y="2209800"/>
            <a:ext cx="4724400" cy="1066800"/>
            <a:chOff x="528" y="1392"/>
            <a:chExt cx="2976" cy="672"/>
          </a:xfrm>
        </p:grpSpPr>
        <p:sp>
          <p:nvSpPr>
            <p:cNvPr id="1180681" name="AutoShape 9">
              <a:extLst>
                <a:ext uri="{FF2B5EF4-FFF2-40B4-BE49-F238E27FC236}">
                  <a16:creationId xmlns:a16="http://schemas.microsoft.com/office/drawing/2014/main" id="{430DC189-84DA-7723-AD9C-4BA431DD0F50}"/>
                </a:ext>
              </a:extLst>
            </p:cNvPr>
            <p:cNvSpPr>
              <a:spLocks/>
            </p:cNvSpPr>
            <p:nvPr/>
          </p:nvSpPr>
          <p:spPr bwMode="auto">
            <a:xfrm rot="5400000">
              <a:off x="1056" y="1296"/>
              <a:ext cx="240" cy="1296"/>
            </a:xfrm>
            <a:prstGeom prst="leftBracket">
              <a:avLst>
                <a:gd name="adj" fmla="val 4500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82" name="AutoShape 10">
              <a:extLst>
                <a:ext uri="{FF2B5EF4-FFF2-40B4-BE49-F238E27FC236}">
                  <a16:creationId xmlns:a16="http://schemas.microsoft.com/office/drawing/2014/main" id="{F5275CDB-68EC-3EF3-67FB-3F5448B85963}"/>
                </a:ext>
              </a:extLst>
            </p:cNvPr>
            <p:cNvSpPr>
              <a:spLocks/>
            </p:cNvSpPr>
            <p:nvPr/>
          </p:nvSpPr>
          <p:spPr bwMode="auto">
            <a:xfrm rot="5400000">
              <a:off x="1248" y="1056"/>
              <a:ext cx="288" cy="1728"/>
            </a:xfrm>
            <a:prstGeom prst="leftBracket">
              <a:avLst>
                <a:gd name="adj" fmla="val 5000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83" name="AutoShape 11">
              <a:extLst>
                <a:ext uri="{FF2B5EF4-FFF2-40B4-BE49-F238E27FC236}">
                  <a16:creationId xmlns:a16="http://schemas.microsoft.com/office/drawing/2014/main" id="{B5EA5ACC-B329-522F-FB1B-CDFB743CD1E5}"/>
                </a:ext>
              </a:extLst>
            </p:cNvPr>
            <p:cNvSpPr>
              <a:spLocks/>
            </p:cNvSpPr>
            <p:nvPr/>
          </p:nvSpPr>
          <p:spPr bwMode="auto">
            <a:xfrm rot="5400000">
              <a:off x="1848" y="360"/>
              <a:ext cx="336" cy="2976"/>
            </a:xfrm>
            <a:prstGeom prst="leftBracket">
              <a:avLst>
                <a:gd name="adj" fmla="val 7381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84" name="AutoShape 12">
              <a:extLst>
                <a:ext uri="{FF2B5EF4-FFF2-40B4-BE49-F238E27FC236}">
                  <a16:creationId xmlns:a16="http://schemas.microsoft.com/office/drawing/2014/main" id="{94D4A0D4-3659-9FED-D6FA-A283DEF8B1F5}"/>
                </a:ext>
              </a:extLst>
            </p:cNvPr>
            <p:cNvSpPr>
              <a:spLocks/>
            </p:cNvSpPr>
            <p:nvPr/>
          </p:nvSpPr>
          <p:spPr bwMode="auto">
            <a:xfrm rot="5400000">
              <a:off x="1152" y="1392"/>
              <a:ext cx="480" cy="864"/>
            </a:xfrm>
            <a:prstGeom prst="leftBracket">
              <a:avLst>
                <a:gd name="adj" fmla="val 1500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85" name="AutoShape 13">
              <a:extLst>
                <a:ext uri="{FF2B5EF4-FFF2-40B4-BE49-F238E27FC236}">
                  <a16:creationId xmlns:a16="http://schemas.microsoft.com/office/drawing/2014/main" id="{8E9E8578-1CBE-3172-6287-A7D48CDFE673}"/>
                </a:ext>
              </a:extLst>
            </p:cNvPr>
            <p:cNvSpPr>
              <a:spLocks/>
            </p:cNvSpPr>
            <p:nvPr/>
          </p:nvSpPr>
          <p:spPr bwMode="auto">
            <a:xfrm rot="5400000">
              <a:off x="1320" y="1128"/>
              <a:ext cx="576" cy="1296"/>
            </a:xfrm>
            <a:prstGeom prst="leftBracket">
              <a:avLst>
                <a:gd name="adj" fmla="val 1875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86" name="AutoShape 14">
              <a:extLst>
                <a:ext uri="{FF2B5EF4-FFF2-40B4-BE49-F238E27FC236}">
                  <a16:creationId xmlns:a16="http://schemas.microsoft.com/office/drawing/2014/main" id="{3BE05F22-7BD4-C3C4-0129-47673839F99C}"/>
                </a:ext>
              </a:extLst>
            </p:cNvPr>
            <p:cNvSpPr>
              <a:spLocks/>
            </p:cNvSpPr>
            <p:nvPr/>
          </p:nvSpPr>
          <p:spPr bwMode="auto">
            <a:xfrm rot="5400000">
              <a:off x="1896" y="456"/>
              <a:ext cx="672" cy="2544"/>
            </a:xfrm>
            <a:prstGeom prst="leftBracket">
              <a:avLst>
                <a:gd name="adj" fmla="val 31548"/>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1180687" name="Rectangle 15">
            <a:extLst>
              <a:ext uri="{FF2B5EF4-FFF2-40B4-BE49-F238E27FC236}">
                <a16:creationId xmlns:a16="http://schemas.microsoft.com/office/drawing/2014/main" id="{32C80605-383A-03C7-0F7E-DAEF7A6A236A}"/>
              </a:ext>
            </a:extLst>
          </p:cNvPr>
          <p:cNvSpPr>
            <a:spLocks noChangeArrowheads="1"/>
          </p:cNvSpPr>
          <p:nvPr/>
        </p:nvSpPr>
        <p:spPr bwMode="auto">
          <a:xfrm>
            <a:off x="304800" y="1676400"/>
            <a:ext cx="5638800" cy="1676400"/>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nvGrpSpPr>
          <p:cNvPr id="1180688" name="Group 16">
            <a:extLst>
              <a:ext uri="{FF2B5EF4-FFF2-40B4-BE49-F238E27FC236}">
                <a16:creationId xmlns:a16="http://schemas.microsoft.com/office/drawing/2014/main" id="{401CF991-9208-40E0-CD50-BF73F3542FC7}"/>
              </a:ext>
            </a:extLst>
          </p:cNvPr>
          <p:cNvGrpSpPr>
            <a:grpSpLocks/>
          </p:cNvGrpSpPr>
          <p:nvPr/>
        </p:nvGrpSpPr>
        <p:grpSpPr bwMode="auto">
          <a:xfrm>
            <a:off x="2895600" y="1600200"/>
            <a:ext cx="4724400" cy="1676400"/>
            <a:chOff x="1824" y="1008"/>
            <a:chExt cx="2976" cy="1056"/>
          </a:xfrm>
        </p:grpSpPr>
        <p:sp>
          <p:nvSpPr>
            <p:cNvPr id="1180689" name="AutoShape 17">
              <a:extLst>
                <a:ext uri="{FF2B5EF4-FFF2-40B4-BE49-F238E27FC236}">
                  <a16:creationId xmlns:a16="http://schemas.microsoft.com/office/drawing/2014/main" id="{C0D726C5-8807-6C8E-DF55-DD4B328E855D}"/>
                </a:ext>
              </a:extLst>
            </p:cNvPr>
            <p:cNvSpPr>
              <a:spLocks/>
            </p:cNvSpPr>
            <p:nvPr/>
          </p:nvSpPr>
          <p:spPr bwMode="auto">
            <a:xfrm rot="5400000">
              <a:off x="1944" y="1752"/>
              <a:ext cx="192" cy="432"/>
            </a:xfrm>
            <a:prstGeom prst="leftBracket">
              <a:avLst>
                <a:gd name="adj" fmla="val 1875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90" name="AutoShape 18">
              <a:extLst>
                <a:ext uri="{FF2B5EF4-FFF2-40B4-BE49-F238E27FC236}">
                  <a16:creationId xmlns:a16="http://schemas.microsoft.com/office/drawing/2014/main" id="{216F1A23-B934-4310-D82C-FDEC581AD7C9}"/>
                </a:ext>
              </a:extLst>
            </p:cNvPr>
            <p:cNvSpPr>
              <a:spLocks/>
            </p:cNvSpPr>
            <p:nvPr/>
          </p:nvSpPr>
          <p:spPr bwMode="auto">
            <a:xfrm rot="5400000">
              <a:off x="2208" y="1200"/>
              <a:ext cx="480" cy="1248"/>
            </a:xfrm>
            <a:prstGeom prst="leftBracket">
              <a:avLst>
                <a:gd name="adj" fmla="val 21667"/>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91" name="AutoShape 19">
              <a:extLst>
                <a:ext uri="{FF2B5EF4-FFF2-40B4-BE49-F238E27FC236}">
                  <a16:creationId xmlns:a16="http://schemas.microsoft.com/office/drawing/2014/main" id="{D8C7C093-80D8-2F9A-0F47-81912E62E4D8}"/>
                </a:ext>
              </a:extLst>
            </p:cNvPr>
            <p:cNvSpPr>
              <a:spLocks/>
            </p:cNvSpPr>
            <p:nvPr/>
          </p:nvSpPr>
          <p:spPr bwMode="auto">
            <a:xfrm rot="5400000">
              <a:off x="2280" y="840"/>
              <a:ext cx="768" cy="1680"/>
            </a:xfrm>
            <a:prstGeom prst="leftBracket">
              <a:avLst>
                <a:gd name="adj" fmla="val 18229"/>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92" name="AutoShape 20">
              <a:extLst>
                <a:ext uri="{FF2B5EF4-FFF2-40B4-BE49-F238E27FC236}">
                  <a16:creationId xmlns:a16="http://schemas.microsoft.com/office/drawing/2014/main" id="{F225D6CB-B1C1-3180-2068-F46C2E200E89}"/>
                </a:ext>
              </a:extLst>
            </p:cNvPr>
            <p:cNvSpPr>
              <a:spLocks/>
            </p:cNvSpPr>
            <p:nvPr/>
          </p:nvSpPr>
          <p:spPr bwMode="auto">
            <a:xfrm rot="5400000">
              <a:off x="2448" y="576"/>
              <a:ext cx="864" cy="2112"/>
            </a:xfrm>
            <a:prstGeom prst="leftBracket">
              <a:avLst>
                <a:gd name="adj" fmla="val 2037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93" name="AutoShape 21">
              <a:extLst>
                <a:ext uri="{FF2B5EF4-FFF2-40B4-BE49-F238E27FC236}">
                  <a16:creationId xmlns:a16="http://schemas.microsoft.com/office/drawing/2014/main" id="{348445FF-E6D1-F3BE-A9BF-B4609C61B402}"/>
                </a:ext>
              </a:extLst>
            </p:cNvPr>
            <p:cNvSpPr>
              <a:spLocks/>
            </p:cNvSpPr>
            <p:nvPr/>
          </p:nvSpPr>
          <p:spPr bwMode="auto">
            <a:xfrm rot="5400000">
              <a:off x="2784" y="48"/>
              <a:ext cx="1056" cy="2976"/>
            </a:xfrm>
            <a:prstGeom prst="leftBracket">
              <a:avLst>
                <a:gd name="adj" fmla="val 23485"/>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94" name="AutoShape 22">
              <a:extLst>
                <a:ext uri="{FF2B5EF4-FFF2-40B4-BE49-F238E27FC236}">
                  <a16:creationId xmlns:a16="http://schemas.microsoft.com/office/drawing/2014/main" id="{633752AF-CA8F-4521-AF89-FBB22BFF7584}"/>
                </a:ext>
              </a:extLst>
            </p:cNvPr>
            <p:cNvSpPr>
              <a:spLocks/>
            </p:cNvSpPr>
            <p:nvPr/>
          </p:nvSpPr>
          <p:spPr bwMode="auto">
            <a:xfrm rot="5400000">
              <a:off x="2568" y="1560"/>
              <a:ext cx="192" cy="816"/>
            </a:xfrm>
            <a:prstGeom prst="leftBracket">
              <a:avLst>
                <a:gd name="adj" fmla="val 35417"/>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95" name="AutoShape 23">
              <a:extLst>
                <a:ext uri="{FF2B5EF4-FFF2-40B4-BE49-F238E27FC236}">
                  <a16:creationId xmlns:a16="http://schemas.microsoft.com/office/drawing/2014/main" id="{37E1D331-1B40-A4A2-97E4-2A816ADCBE68}"/>
                </a:ext>
              </a:extLst>
            </p:cNvPr>
            <p:cNvSpPr>
              <a:spLocks/>
            </p:cNvSpPr>
            <p:nvPr/>
          </p:nvSpPr>
          <p:spPr bwMode="auto">
            <a:xfrm rot="5400000">
              <a:off x="2736" y="1296"/>
              <a:ext cx="288" cy="1248"/>
            </a:xfrm>
            <a:prstGeom prst="leftBracket">
              <a:avLst>
                <a:gd name="adj" fmla="val 36111"/>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96" name="AutoShape 24">
              <a:extLst>
                <a:ext uri="{FF2B5EF4-FFF2-40B4-BE49-F238E27FC236}">
                  <a16:creationId xmlns:a16="http://schemas.microsoft.com/office/drawing/2014/main" id="{22A38EEC-845B-A966-EFA5-509AE51DA83F}"/>
                </a:ext>
              </a:extLst>
            </p:cNvPr>
            <p:cNvSpPr>
              <a:spLocks/>
            </p:cNvSpPr>
            <p:nvPr/>
          </p:nvSpPr>
          <p:spPr bwMode="auto">
            <a:xfrm rot="5400000">
              <a:off x="2808" y="936"/>
              <a:ext cx="576" cy="1680"/>
            </a:xfrm>
            <a:prstGeom prst="leftBracket">
              <a:avLst>
                <a:gd name="adj" fmla="val 24306"/>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697" name="AutoShape 25">
              <a:extLst>
                <a:ext uri="{FF2B5EF4-FFF2-40B4-BE49-F238E27FC236}">
                  <a16:creationId xmlns:a16="http://schemas.microsoft.com/office/drawing/2014/main" id="{9EE81C80-49EF-E296-213B-F273F37D2717}"/>
                </a:ext>
              </a:extLst>
            </p:cNvPr>
            <p:cNvSpPr>
              <a:spLocks/>
            </p:cNvSpPr>
            <p:nvPr/>
          </p:nvSpPr>
          <p:spPr bwMode="auto">
            <a:xfrm rot="5400000">
              <a:off x="3048" y="312"/>
              <a:ext cx="960" cy="2544"/>
            </a:xfrm>
            <a:prstGeom prst="leftBracket">
              <a:avLst>
                <a:gd name="adj" fmla="val 22083"/>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1180698" name="Rectangle 26">
            <a:extLst>
              <a:ext uri="{FF2B5EF4-FFF2-40B4-BE49-F238E27FC236}">
                <a16:creationId xmlns:a16="http://schemas.microsoft.com/office/drawing/2014/main" id="{1E235577-7D6E-6DB3-FDBC-63F090097EB5}"/>
              </a:ext>
            </a:extLst>
          </p:cNvPr>
          <p:cNvSpPr>
            <a:spLocks noChangeArrowheads="1"/>
          </p:cNvSpPr>
          <p:nvPr/>
        </p:nvSpPr>
        <p:spPr bwMode="auto">
          <a:xfrm>
            <a:off x="2743200" y="1524000"/>
            <a:ext cx="5410200" cy="1981200"/>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0699" name="AutoShape 27">
            <a:extLst>
              <a:ext uri="{FF2B5EF4-FFF2-40B4-BE49-F238E27FC236}">
                <a16:creationId xmlns:a16="http://schemas.microsoft.com/office/drawing/2014/main" id="{0F65D9D7-C00F-C1B1-8700-26B21BC30C79}"/>
              </a:ext>
            </a:extLst>
          </p:cNvPr>
          <p:cNvSpPr>
            <a:spLocks/>
          </p:cNvSpPr>
          <p:nvPr/>
        </p:nvSpPr>
        <p:spPr bwMode="auto">
          <a:xfrm rot="5400000">
            <a:off x="5067300" y="2781300"/>
            <a:ext cx="304800" cy="685800"/>
          </a:xfrm>
          <a:prstGeom prst="leftBracket">
            <a:avLst>
              <a:gd name="adj" fmla="val 1875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700" name="Rectangle 28">
            <a:extLst>
              <a:ext uri="{FF2B5EF4-FFF2-40B4-BE49-F238E27FC236}">
                <a16:creationId xmlns:a16="http://schemas.microsoft.com/office/drawing/2014/main" id="{3AE8EF11-62C3-9C5A-DAD2-F9937FB0F26F}"/>
              </a:ext>
            </a:extLst>
          </p:cNvPr>
          <p:cNvSpPr>
            <a:spLocks noChangeArrowheads="1"/>
          </p:cNvSpPr>
          <p:nvPr/>
        </p:nvSpPr>
        <p:spPr bwMode="auto">
          <a:xfrm>
            <a:off x="4572000" y="2438400"/>
            <a:ext cx="1219200" cy="914400"/>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nvGrpSpPr>
          <p:cNvPr id="1180701" name="Group 29">
            <a:extLst>
              <a:ext uri="{FF2B5EF4-FFF2-40B4-BE49-F238E27FC236}">
                <a16:creationId xmlns:a16="http://schemas.microsoft.com/office/drawing/2014/main" id="{566D92CD-FB50-4F97-8C6B-66726898A542}"/>
              </a:ext>
            </a:extLst>
          </p:cNvPr>
          <p:cNvGrpSpPr>
            <a:grpSpLocks/>
          </p:cNvGrpSpPr>
          <p:nvPr/>
        </p:nvGrpSpPr>
        <p:grpSpPr bwMode="auto">
          <a:xfrm>
            <a:off x="5562600" y="2667000"/>
            <a:ext cx="2057400" cy="609600"/>
            <a:chOff x="3504" y="1680"/>
            <a:chExt cx="1296" cy="384"/>
          </a:xfrm>
        </p:grpSpPr>
        <p:sp>
          <p:nvSpPr>
            <p:cNvPr id="1180702" name="AutoShape 30">
              <a:extLst>
                <a:ext uri="{FF2B5EF4-FFF2-40B4-BE49-F238E27FC236}">
                  <a16:creationId xmlns:a16="http://schemas.microsoft.com/office/drawing/2014/main" id="{84446C03-AE2C-DA55-28E8-35EE086302C5}"/>
                </a:ext>
              </a:extLst>
            </p:cNvPr>
            <p:cNvSpPr>
              <a:spLocks/>
            </p:cNvSpPr>
            <p:nvPr/>
          </p:nvSpPr>
          <p:spPr bwMode="auto">
            <a:xfrm rot="5400000">
              <a:off x="3624" y="1752"/>
              <a:ext cx="192" cy="432"/>
            </a:xfrm>
            <a:prstGeom prst="leftBracket">
              <a:avLst>
                <a:gd name="adj" fmla="val 1875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703" name="AutoShape 31">
              <a:extLst>
                <a:ext uri="{FF2B5EF4-FFF2-40B4-BE49-F238E27FC236}">
                  <a16:creationId xmlns:a16="http://schemas.microsoft.com/office/drawing/2014/main" id="{65270A10-83CB-DC2C-6931-840934B6DDB1}"/>
                </a:ext>
              </a:extLst>
            </p:cNvPr>
            <p:cNvSpPr>
              <a:spLocks/>
            </p:cNvSpPr>
            <p:nvPr/>
          </p:nvSpPr>
          <p:spPr bwMode="auto">
            <a:xfrm rot="5400000">
              <a:off x="3792" y="1488"/>
              <a:ext cx="288" cy="864"/>
            </a:xfrm>
            <a:prstGeom prst="leftBracket">
              <a:avLst>
                <a:gd name="adj" fmla="val 2500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704" name="AutoShape 32">
              <a:extLst>
                <a:ext uri="{FF2B5EF4-FFF2-40B4-BE49-F238E27FC236}">
                  <a16:creationId xmlns:a16="http://schemas.microsoft.com/office/drawing/2014/main" id="{08D48A4A-99BF-F177-2077-A32269BCC13A}"/>
                </a:ext>
              </a:extLst>
            </p:cNvPr>
            <p:cNvSpPr>
              <a:spLocks/>
            </p:cNvSpPr>
            <p:nvPr/>
          </p:nvSpPr>
          <p:spPr bwMode="auto">
            <a:xfrm rot="5400000">
              <a:off x="3960" y="1224"/>
              <a:ext cx="384" cy="1296"/>
            </a:xfrm>
            <a:prstGeom prst="leftBracket">
              <a:avLst>
                <a:gd name="adj" fmla="val 28125"/>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1180705" name="Rectangle 33">
            <a:extLst>
              <a:ext uri="{FF2B5EF4-FFF2-40B4-BE49-F238E27FC236}">
                <a16:creationId xmlns:a16="http://schemas.microsoft.com/office/drawing/2014/main" id="{FFCA7F38-A1D4-F405-CD82-8FAF57EC4BE4}"/>
              </a:ext>
            </a:extLst>
          </p:cNvPr>
          <p:cNvSpPr>
            <a:spLocks noChangeArrowheads="1"/>
          </p:cNvSpPr>
          <p:nvPr/>
        </p:nvSpPr>
        <p:spPr bwMode="auto">
          <a:xfrm>
            <a:off x="5257800" y="2209800"/>
            <a:ext cx="3429000" cy="1143000"/>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nvGrpSpPr>
          <p:cNvPr id="1180706" name="Group 34">
            <a:extLst>
              <a:ext uri="{FF2B5EF4-FFF2-40B4-BE49-F238E27FC236}">
                <a16:creationId xmlns:a16="http://schemas.microsoft.com/office/drawing/2014/main" id="{A0BAEFFC-E139-7D3B-8054-6B462F2E1B2D}"/>
              </a:ext>
            </a:extLst>
          </p:cNvPr>
          <p:cNvGrpSpPr>
            <a:grpSpLocks/>
          </p:cNvGrpSpPr>
          <p:nvPr/>
        </p:nvGrpSpPr>
        <p:grpSpPr bwMode="auto">
          <a:xfrm>
            <a:off x="6248400" y="2514600"/>
            <a:ext cx="1371600" cy="762000"/>
            <a:chOff x="3936" y="1584"/>
            <a:chExt cx="864" cy="480"/>
          </a:xfrm>
        </p:grpSpPr>
        <p:sp>
          <p:nvSpPr>
            <p:cNvPr id="1180707" name="AutoShape 35">
              <a:extLst>
                <a:ext uri="{FF2B5EF4-FFF2-40B4-BE49-F238E27FC236}">
                  <a16:creationId xmlns:a16="http://schemas.microsoft.com/office/drawing/2014/main" id="{A0334792-4459-9D3F-445D-14D7D9E9644F}"/>
                </a:ext>
              </a:extLst>
            </p:cNvPr>
            <p:cNvSpPr>
              <a:spLocks/>
            </p:cNvSpPr>
            <p:nvPr/>
          </p:nvSpPr>
          <p:spPr bwMode="auto">
            <a:xfrm rot="5400000">
              <a:off x="4056" y="1752"/>
              <a:ext cx="192" cy="432"/>
            </a:xfrm>
            <a:prstGeom prst="leftBracket">
              <a:avLst>
                <a:gd name="adj" fmla="val 1875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708" name="AutoShape 36">
              <a:extLst>
                <a:ext uri="{FF2B5EF4-FFF2-40B4-BE49-F238E27FC236}">
                  <a16:creationId xmlns:a16="http://schemas.microsoft.com/office/drawing/2014/main" id="{6BC89315-9364-897C-9DC9-2499ED314AB7}"/>
                </a:ext>
              </a:extLst>
            </p:cNvPr>
            <p:cNvSpPr>
              <a:spLocks/>
            </p:cNvSpPr>
            <p:nvPr/>
          </p:nvSpPr>
          <p:spPr bwMode="auto">
            <a:xfrm rot="5400000">
              <a:off x="4128" y="1392"/>
              <a:ext cx="480" cy="864"/>
            </a:xfrm>
            <a:prstGeom prst="leftBracket">
              <a:avLst>
                <a:gd name="adj" fmla="val 1500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1180709" name="Rectangle 37">
            <a:extLst>
              <a:ext uri="{FF2B5EF4-FFF2-40B4-BE49-F238E27FC236}">
                <a16:creationId xmlns:a16="http://schemas.microsoft.com/office/drawing/2014/main" id="{2469F321-C709-8812-73BF-E51AFD284B33}"/>
              </a:ext>
            </a:extLst>
          </p:cNvPr>
          <p:cNvSpPr>
            <a:spLocks noChangeArrowheads="1"/>
          </p:cNvSpPr>
          <p:nvPr/>
        </p:nvSpPr>
        <p:spPr bwMode="auto">
          <a:xfrm>
            <a:off x="5867400" y="1905000"/>
            <a:ext cx="1981200" cy="1447800"/>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0710" name="AutoShape 38">
            <a:extLst>
              <a:ext uri="{FF2B5EF4-FFF2-40B4-BE49-F238E27FC236}">
                <a16:creationId xmlns:a16="http://schemas.microsoft.com/office/drawing/2014/main" id="{FA7CE1EF-8D70-1610-B6FC-54944CA1D43F}"/>
              </a:ext>
            </a:extLst>
          </p:cNvPr>
          <p:cNvSpPr>
            <a:spLocks/>
          </p:cNvSpPr>
          <p:nvPr/>
        </p:nvSpPr>
        <p:spPr bwMode="auto">
          <a:xfrm rot="5400000">
            <a:off x="7124700" y="2781300"/>
            <a:ext cx="304800" cy="685800"/>
          </a:xfrm>
          <a:prstGeom prst="leftBracket">
            <a:avLst>
              <a:gd name="adj" fmla="val 18750"/>
            </a:avLst>
          </a:prstGeom>
          <a:noFill/>
          <a:ln w="25400">
            <a:solidFill>
              <a:schemeClr val="tx1"/>
            </a:solidFill>
            <a:round/>
            <a:headEnd type="triangl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711" name="Rectangle 39">
            <a:extLst>
              <a:ext uri="{FF2B5EF4-FFF2-40B4-BE49-F238E27FC236}">
                <a16:creationId xmlns:a16="http://schemas.microsoft.com/office/drawing/2014/main" id="{89D81A17-1738-78B1-2D69-AAEFEEE32FCB}"/>
              </a:ext>
            </a:extLst>
          </p:cNvPr>
          <p:cNvSpPr>
            <a:spLocks noChangeArrowheads="1"/>
          </p:cNvSpPr>
          <p:nvPr/>
        </p:nvSpPr>
        <p:spPr bwMode="auto">
          <a:xfrm>
            <a:off x="6781800" y="2438400"/>
            <a:ext cx="1219200" cy="914400"/>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0712" name="Rectangle 40">
            <a:extLst>
              <a:ext uri="{FF2B5EF4-FFF2-40B4-BE49-F238E27FC236}">
                <a16:creationId xmlns:a16="http://schemas.microsoft.com/office/drawing/2014/main" id="{C3DB8C4C-F6F3-BE87-0CB6-F9D1D049B4EF}"/>
              </a:ext>
            </a:extLst>
          </p:cNvPr>
          <p:cNvSpPr>
            <a:spLocks noGrp="1" noChangeArrowheads="1"/>
          </p:cNvSpPr>
          <p:nvPr>
            <p:ph type="title"/>
          </p:nvPr>
        </p:nvSpPr>
        <p:spPr>
          <a:xfrm>
            <a:off x="381000" y="228600"/>
            <a:ext cx="6934200" cy="685800"/>
          </a:xfrm>
        </p:spPr>
        <p:txBody>
          <a:bodyPr/>
          <a:lstStyle/>
          <a:p>
            <a:endParaRPr lang="en-US" altLang="en-US" sz="3900"/>
          </a:p>
        </p:txBody>
      </p:sp>
      <p:sp>
        <p:nvSpPr>
          <p:cNvPr id="1180713" name="Text Box 41">
            <a:extLst>
              <a:ext uri="{FF2B5EF4-FFF2-40B4-BE49-F238E27FC236}">
                <a16:creationId xmlns:a16="http://schemas.microsoft.com/office/drawing/2014/main" id="{4DF28F39-7D36-4BE2-18F8-7217C77CD986}"/>
              </a:ext>
            </a:extLst>
          </p:cNvPr>
          <p:cNvSpPr txBox="1">
            <a:spLocks noChangeArrowheads="1"/>
          </p:cNvSpPr>
          <p:nvPr/>
        </p:nvSpPr>
        <p:spPr bwMode="auto">
          <a:xfrm>
            <a:off x="641350" y="3962400"/>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800000"/>
                </a:solidFill>
                <a:latin typeface="Courier New" panose="02070309020205020404" pitchFamily="49" charset="0"/>
              </a:rPr>
              <a:t>G T T C G A C A A C A T</a:t>
            </a:r>
          </a:p>
        </p:txBody>
      </p:sp>
      <p:sp>
        <p:nvSpPr>
          <p:cNvPr id="1180714" name="Text Box 42">
            <a:extLst>
              <a:ext uri="{FF2B5EF4-FFF2-40B4-BE49-F238E27FC236}">
                <a16:creationId xmlns:a16="http://schemas.microsoft.com/office/drawing/2014/main" id="{03D6C550-847D-D18A-5580-11B9766CB7ED}"/>
              </a:ext>
            </a:extLst>
          </p:cNvPr>
          <p:cNvSpPr txBox="1">
            <a:spLocks noChangeArrowheads="1"/>
          </p:cNvSpPr>
          <p:nvPr/>
        </p:nvSpPr>
        <p:spPr bwMode="auto">
          <a:xfrm>
            <a:off x="625475" y="4416425"/>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800000"/>
                </a:solidFill>
                <a:latin typeface="Courier New" panose="02070309020205020404" pitchFamily="49" charset="0"/>
              </a:rPr>
              <a:t>A C T C T A T G A T C G</a:t>
            </a:r>
          </a:p>
        </p:txBody>
      </p:sp>
      <p:sp>
        <p:nvSpPr>
          <p:cNvPr id="1180715" name="Text Box 43">
            <a:extLst>
              <a:ext uri="{FF2B5EF4-FFF2-40B4-BE49-F238E27FC236}">
                <a16:creationId xmlns:a16="http://schemas.microsoft.com/office/drawing/2014/main" id="{921E1B86-A15B-FD7D-3BE7-86CD11001817}"/>
              </a:ext>
            </a:extLst>
          </p:cNvPr>
          <p:cNvSpPr txBox="1">
            <a:spLocks noChangeArrowheads="1"/>
          </p:cNvSpPr>
          <p:nvPr/>
        </p:nvSpPr>
        <p:spPr bwMode="auto">
          <a:xfrm>
            <a:off x="631825" y="4905375"/>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800000"/>
                </a:solidFill>
                <a:latin typeface="Courier New" panose="02070309020205020404" pitchFamily="49" charset="0"/>
              </a:rPr>
              <a:t>G T T A T A C G A C A T</a:t>
            </a:r>
          </a:p>
        </p:txBody>
      </p:sp>
      <p:sp>
        <p:nvSpPr>
          <p:cNvPr id="1180716" name="Text Box 44">
            <a:extLst>
              <a:ext uri="{FF2B5EF4-FFF2-40B4-BE49-F238E27FC236}">
                <a16:creationId xmlns:a16="http://schemas.microsoft.com/office/drawing/2014/main" id="{4B4DAD5F-5B0A-3CDF-E959-C1AB3F3D163F}"/>
              </a:ext>
            </a:extLst>
          </p:cNvPr>
          <p:cNvSpPr txBox="1">
            <a:spLocks noChangeArrowheads="1"/>
          </p:cNvSpPr>
          <p:nvPr/>
        </p:nvSpPr>
        <p:spPr bwMode="auto">
          <a:xfrm>
            <a:off x="625475" y="5362575"/>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800000"/>
                </a:solidFill>
                <a:latin typeface="Courier New" panose="02070309020205020404" pitchFamily="49" charset="0"/>
              </a:rPr>
              <a:t>A C T C T A T A G T A T</a:t>
            </a:r>
          </a:p>
        </p:txBody>
      </p:sp>
      <p:sp>
        <p:nvSpPr>
          <p:cNvPr id="1180717" name="Text Box 45">
            <a:extLst>
              <a:ext uri="{FF2B5EF4-FFF2-40B4-BE49-F238E27FC236}">
                <a16:creationId xmlns:a16="http://schemas.microsoft.com/office/drawing/2014/main" id="{DC227A9B-3EF1-35C7-7983-70D008A1663D}"/>
              </a:ext>
            </a:extLst>
          </p:cNvPr>
          <p:cNvSpPr txBox="1">
            <a:spLocks noChangeArrowheads="1"/>
          </p:cNvSpPr>
          <p:nvPr/>
        </p:nvSpPr>
        <p:spPr bwMode="auto">
          <a:xfrm>
            <a:off x="641350" y="5791200"/>
            <a:ext cx="78962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4400" b="1" baseline="0">
                <a:solidFill>
                  <a:srgbClr val="800000"/>
                </a:solidFill>
                <a:latin typeface="Courier New" panose="02070309020205020404" pitchFamily="49" charset="0"/>
              </a:rPr>
              <a:t>A C T A G C T G G C A T</a:t>
            </a:r>
          </a:p>
        </p:txBody>
      </p:sp>
      <p:sp>
        <p:nvSpPr>
          <p:cNvPr id="1180718" name="Line 46">
            <a:extLst>
              <a:ext uri="{FF2B5EF4-FFF2-40B4-BE49-F238E27FC236}">
                <a16:creationId xmlns:a16="http://schemas.microsoft.com/office/drawing/2014/main" id="{2D40E331-5FFB-1C27-28C9-D9EEE0ED72BE}"/>
              </a:ext>
            </a:extLst>
          </p:cNvPr>
          <p:cNvSpPr>
            <a:spLocks noChangeShapeType="1"/>
          </p:cNvSpPr>
          <p:nvPr/>
        </p:nvSpPr>
        <p:spPr bwMode="auto">
          <a:xfrm>
            <a:off x="5257800" y="3429000"/>
            <a:ext cx="0" cy="304800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180719" name="Text Box 47">
            <a:extLst>
              <a:ext uri="{FF2B5EF4-FFF2-40B4-BE49-F238E27FC236}">
                <a16:creationId xmlns:a16="http://schemas.microsoft.com/office/drawing/2014/main" id="{505C8381-BEDA-69C8-261E-8D96D275DE13}"/>
              </a:ext>
            </a:extLst>
          </p:cNvPr>
          <p:cNvSpPr txBox="1">
            <a:spLocks noChangeArrowheads="1"/>
          </p:cNvSpPr>
          <p:nvPr/>
        </p:nvSpPr>
        <p:spPr bwMode="auto">
          <a:xfrm>
            <a:off x="685800" y="4267200"/>
            <a:ext cx="7467600" cy="1592263"/>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3200" b="1" baseline="0"/>
              <a:t>Find the left-most right endpoint of any constraint and mark the site before it a recombination site.</a:t>
            </a:r>
          </a:p>
        </p:txBody>
      </p:sp>
      <p:sp>
        <p:nvSpPr>
          <p:cNvPr id="1180720" name="Text Box 48">
            <a:extLst>
              <a:ext uri="{FF2B5EF4-FFF2-40B4-BE49-F238E27FC236}">
                <a16:creationId xmlns:a16="http://schemas.microsoft.com/office/drawing/2014/main" id="{A95F68F4-F76C-AF3E-B567-B5117A2A2F58}"/>
              </a:ext>
            </a:extLst>
          </p:cNvPr>
          <p:cNvSpPr txBox="1">
            <a:spLocks noChangeArrowheads="1"/>
          </p:cNvSpPr>
          <p:nvPr/>
        </p:nvSpPr>
        <p:spPr bwMode="auto">
          <a:xfrm>
            <a:off x="685800" y="4648200"/>
            <a:ext cx="7467600" cy="1104900"/>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3200" b="1" baseline="0"/>
              <a:t>Eliminate any constraints crossing that site.</a:t>
            </a:r>
          </a:p>
        </p:txBody>
      </p:sp>
      <p:sp>
        <p:nvSpPr>
          <p:cNvPr id="1180721" name="Text Box 49">
            <a:extLst>
              <a:ext uri="{FF2B5EF4-FFF2-40B4-BE49-F238E27FC236}">
                <a16:creationId xmlns:a16="http://schemas.microsoft.com/office/drawing/2014/main" id="{14AD0164-50E3-3837-A531-654020634062}"/>
              </a:ext>
            </a:extLst>
          </p:cNvPr>
          <p:cNvSpPr txBox="1">
            <a:spLocks noChangeArrowheads="1"/>
          </p:cNvSpPr>
          <p:nvPr/>
        </p:nvSpPr>
        <p:spPr bwMode="auto">
          <a:xfrm>
            <a:off x="685800" y="4876800"/>
            <a:ext cx="7467600" cy="617538"/>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3200" b="1" baseline="0"/>
              <a:t>Repeat until all constraints are gone.</a:t>
            </a:r>
          </a:p>
        </p:txBody>
      </p:sp>
      <p:sp>
        <p:nvSpPr>
          <p:cNvPr id="1180722" name="Rectangle 50">
            <a:extLst>
              <a:ext uri="{FF2B5EF4-FFF2-40B4-BE49-F238E27FC236}">
                <a16:creationId xmlns:a16="http://schemas.microsoft.com/office/drawing/2014/main" id="{DC18E7C4-955E-554F-4E8C-833140850021}"/>
              </a:ext>
            </a:extLst>
          </p:cNvPr>
          <p:cNvSpPr>
            <a:spLocks noChangeArrowheads="1"/>
          </p:cNvSpPr>
          <p:nvPr/>
        </p:nvSpPr>
        <p:spPr bwMode="auto">
          <a:xfrm>
            <a:off x="2941638" y="2928938"/>
            <a:ext cx="481012" cy="211137"/>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723" name="Rectangle 51">
            <a:extLst>
              <a:ext uri="{FF2B5EF4-FFF2-40B4-BE49-F238E27FC236}">
                <a16:creationId xmlns:a16="http://schemas.microsoft.com/office/drawing/2014/main" id="{FC60AA2E-ACBE-A215-36F6-4605E1AE4736}"/>
              </a:ext>
            </a:extLst>
          </p:cNvPr>
          <p:cNvSpPr>
            <a:spLocks noChangeArrowheads="1"/>
          </p:cNvSpPr>
          <p:nvPr/>
        </p:nvSpPr>
        <p:spPr bwMode="auto">
          <a:xfrm>
            <a:off x="3230563" y="2925763"/>
            <a:ext cx="258762" cy="457200"/>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80724" name="Text Box 52">
            <a:extLst>
              <a:ext uri="{FF2B5EF4-FFF2-40B4-BE49-F238E27FC236}">
                <a16:creationId xmlns:a16="http://schemas.microsoft.com/office/drawing/2014/main" id="{DE85D610-DEE4-9BAF-FEB7-774ECF1AF1F7}"/>
              </a:ext>
            </a:extLst>
          </p:cNvPr>
          <p:cNvSpPr txBox="1">
            <a:spLocks noChangeArrowheads="1"/>
          </p:cNvSpPr>
          <p:nvPr/>
        </p:nvSpPr>
        <p:spPr bwMode="auto">
          <a:xfrm>
            <a:off x="762000" y="1524000"/>
            <a:ext cx="7467600" cy="1104900"/>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3200" b="1" baseline="0"/>
              <a:t>The final result is a minimum-size set of sites crossing all constraints.</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180719"/>
                                        </p:tgtEl>
                                        <p:attrNameLst>
                                          <p:attrName>style.visibility</p:attrName>
                                        </p:attrNameLst>
                                      </p:cBhvr>
                                      <p:to>
                                        <p:strVal val="visible"/>
                                      </p:to>
                                    </p:set>
                                    <p:anim calcmode="lin" valueType="num">
                                      <p:cBhvr>
                                        <p:cTn id="7" dur="500" fill="hold"/>
                                        <p:tgtEl>
                                          <p:spTgt spid="1180719"/>
                                        </p:tgtEl>
                                        <p:attrNameLst>
                                          <p:attrName>ppt_w</p:attrName>
                                        </p:attrNameLst>
                                      </p:cBhvr>
                                      <p:tavLst>
                                        <p:tav tm="0">
                                          <p:val>
                                            <p:fltVal val="0"/>
                                          </p:val>
                                        </p:tav>
                                        <p:tav tm="100000">
                                          <p:val>
                                            <p:strVal val="#ppt_w"/>
                                          </p:val>
                                        </p:tav>
                                      </p:tavLst>
                                    </p:anim>
                                    <p:anim calcmode="lin" valueType="num">
                                      <p:cBhvr>
                                        <p:cTn id="8" dur="500" fill="hold"/>
                                        <p:tgtEl>
                                          <p:spTgt spid="1180719"/>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1180719"/>
                                        </p:tgtEl>
                                        <p:attrNameLst>
                                          <p:attrName>style.visibility</p:attrName>
                                        </p:attrNameLst>
                                      </p:cBhvr>
                                      <p:to>
                                        <p:strVal val="hidden"/>
                                      </p:to>
                                    </p:set>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180679"/>
                                        </p:tgtEl>
                                        <p:attrNameLst>
                                          <p:attrName>style.visibility</p:attrName>
                                        </p:attrNameLst>
                                      </p:cBhvr>
                                      <p:to>
                                        <p:strVal val="visible"/>
                                      </p:to>
                                    </p:set>
                                    <p:anim calcmode="lin" valueType="num">
                                      <p:cBhvr additive="base">
                                        <p:cTn id="13" dur="500" fill="hold"/>
                                        <p:tgtEl>
                                          <p:spTgt spid="1180679"/>
                                        </p:tgtEl>
                                        <p:attrNameLst>
                                          <p:attrName>ppt_x</p:attrName>
                                        </p:attrNameLst>
                                      </p:cBhvr>
                                      <p:tavLst>
                                        <p:tav tm="0">
                                          <p:val>
                                            <p:strVal val="0-#ppt_w/2"/>
                                          </p:val>
                                        </p:tav>
                                        <p:tav tm="100000">
                                          <p:val>
                                            <p:strVal val="#ppt_x"/>
                                          </p:val>
                                        </p:tav>
                                      </p:tavLst>
                                    </p:anim>
                                    <p:anim calcmode="lin" valueType="num">
                                      <p:cBhvr additive="base">
                                        <p:cTn id="14" dur="500" fill="hold"/>
                                        <p:tgtEl>
                                          <p:spTgt spid="118067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180720"/>
                                        </p:tgtEl>
                                        <p:attrNameLst>
                                          <p:attrName>style.visibility</p:attrName>
                                        </p:attrNameLst>
                                      </p:cBhvr>
                                      <p:to>
                                        <p:strVal val="visible"/>
                                      </p:to>
                                    </p:set>
                                    <p:anim calcmode="lin" valueType="num">
                                      <p:cBhvr>
                                        <p:cTn id="19" dur="500" fill="hold"/>
                                        <p:tgtEl>
                                          <p:spTgt spid="1180720"/>
                                        </p:tgtEl>
                                        <p:attrNameLst>
                                          <p:attrName>ppt_w</p:attrName>
                                        </p:attrNameLst>
                                      </p:cBhvr>
                                      <p:tavLst>
                                        <p:tav tm="0">
                                          <p:val>
                                            <p:fltVal val="0"/>
                                          </p:val>
                                        </p:tav>
                                        <p:tav tm="100000">
                                          <p:val>
                                            <p:strVal val="#ppt_w"/>
                                          </p:val>
                                        </p:tav>
                                      </p:tavLst>
                                    </p:anim>
                                    <p:anim calcmode="lin" valueType="num">
                                      <p:cBhvr>
                                        <p:cTn id="20" dur="500" fill="hold"/>
                                        <p:tgtEl>
                                          <p:spTgt spid="1180720"/>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1180720"/>
                                        </p:tgtEl>
                                        <p:attrNameLst>
                                          <p:attrName>style.visibility</p:attrName>
                                        </p:attrNameLst>
                                      </p:cBhvr>
                                      <p:to>
                                        <p:strVal val="hidden"/>
                                      </p:to>
                                    </p:set>
                                  </p:sub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118068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1180721"/>
                                        </p:tgtEl>
                                        <p:attrNameLst>
                                          <p:attrName>style.visibility</p:attrName>
                                        </p:attrNameLst>
                                      </p:cBhvr>
                                      <p:to>
                                        <p:strVal val="visible"/>
                                      </p:to>
                                    </p:set>
                                    <p:anim calcmode="lin" valueType="num">
                                      <p:cBhvr>
                                        <p:cTn id="29" dur="500" fill="hold"/>
                                        <p:tgtEl>
                                          <p:spTgt spid="1180721"/>
                                        </p:tgtEl>
                                        <p:attrNameLst>
                                          <p:attrName>ppt_w</p:attrName>
                                        </p:attrNameLst>
                                      </p:cBhvr>
                                      <p:tavLst>
                                        <p:tav tm="0">
                                          <p:val>
                                            <p:fltVal val="0"/>
                                          </p:val>
                                        </p:tav>
                                        <p:tav tm="100000">
                                          <p:val>
                                            <p:strVal val="#ppt_w"/>
                                          </p:val>
                                        </p:tav>
                                      </p:tavLst>
                                    </p:anim>
                                    <p:anim calcmode="lin" valueType="num">
                                      <p:cBhvr>
                                        <p:cTn id="30" dur="500" fill="hold"/>
                                        <p:tgtEl>
                                          <p:spTgt spid="1180721"/>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1180721"/>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nodeType="clickEffect">
                                  <p:stCondLst>
                                    <p:cond delay="0"/>
                                  </p:stCondLst>
                                  <p:childTnLst>
                                    <p:set>
                                      <p:cBhvr>
                                        <p:cTn id="34" dur="1" fill="hold">
                                          <p:stCondLst>
                                            <p:cond delay="0"/>
                                          </p:stCondLst>
                                        </p:cTn>
                                        <p:tgtEl>
                                          <p:spTgt spid="1180678"/>
                                        </p:tgtEl>
                                        <p:attrNameLst>
                                          <p:attrName>style.visibility</p:attrName>
                                        </p:attrNameLst>
                                      </p:cBhvr>
                                      <p:to>
                                        <p:strVal val="visible"/>
                                      </p:to>
                                    </p:set>
                                    <p:anim calcmode="lin" valueType="num">
                                      <p:cBhvr additive="base">
                                        <p:cTn id="35" dur="500" fill="hold"/>
                                        <p:tgtEl>
                                          <p:spTgt spid="1180678"/>
                                        </p:tgtEl>
                                        <p:attrNameLst>
                                          <p:attrName>ppt_x</p:attrName>
                                        </p:attrNameLst>
                                      </p:cBhvr>
                                      <p:tavLst>
                                        <p:tav tm="0">
                                          <p:val>
                                            <p:strVal val="0-#ppt_w/2"/>
                                          </p:val>
                                        </p:tav>
                                        <p:tav tm="100000">
                                          <p:val>
                                            <p:strVal val="#ppt_x"/>
                                          </p:val>
                                        </p:tav>
                                      </p:tavLst>
                                    </p:anim>
                                    <p:anim calcmode="lin" valueType="num">
                                      <p:cBhvr additive="base">
                                        <p:cTn id="36" dur="500" fill="hold"/>
                                        <p:tgtEl>
                                          <p:spTgt spid="1180678"/>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499"/>
                                          </p:stCondLst>
                                        </p:cTn>
                                        <p:tgtEl>
                                          <p:spTgt spid="1180698"/>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8" fill="hold" nodeType="clickEffect">
                                  <p:stCondLst>
                                    <p:cond delay="0"/>
                                  </p:stCondLst>
                                  <p:childTnLst>
                                    <p:set>
                                      <p:cBhvr>
                                        <p:cTn id="44" dur="1" fill="hold">
                                          <p:stCondLst>
                                            <p:cond delay="0"/>
                                          </p:stCondLst>
                                        </p:cTn>
                                        <p:tgtEl>
                                          <p:spTgt spid="1180718"/>
                                        </p:tgtEl>
                                        <p:attrNameLst>
                                          <p:attrName>style.visibility</p:attrName>
                                        </p:attrNameLst>
                                      </p:cBhvr>
                                      <p:to>
                                        <p:strVal val="visible"/>
                                      </p:to>
                                    </p:set>
                                    <p:anim calcmode="lin" valueType="num">
                                      <p:cBhvr additive="base">
                                        <p:cTn id="45" dur="500" fill="hold"/>
                                        <p:tgtEl>
                                          <p:spTgt spid="1180718"/>
                                        </p:tgtEl>
                                        <p:attrNameLst>
                                          <p:attrName>ppt_x</p:attrName>
                                        </p:attrNameLst>
                                      </p:cBhvr>
                                      <p:tavLst>
                                        <p:tav tm="0">
                                          <p:val>
                                            <p:strVal val="0-#ppt_w/2"/>
                                          </p:val>
                                        </p:tav>
                                        <p:tav tm="100000">
                                          <p:val>
                                            <p:strVal val="#ppt_x"/>
                                          </p:val>
                                        </p:tav>
                                      </p:tavLst>
                                    </p:anim>
                                    <p:anim calcmode="lin" valueType="num">
                                      <p:cBhvr additive="base">
                                        <p:cTn id="46" dur="500" fill="hold"/>
                                        <p:tgtEl>
                                          <p:spTgt spid="1180718"/>
                                        </p:tgtEl>
                                        <p:attrNameLst>
                                          <p:attrName>ppt_y</p:attrName>
                                        </p:attrNameLst>
                                      </p:cBhvr>
                                      <p:tavLst>
                                        <p:tav tm="0">
                                          <p:val>
                                            <p:strVal val="#ppt_y"/>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1180700"/>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1180677"/>
                                        </p:tgtEl>
                                        <p:attrNameLst>
                                          <p:attrName>style.visibility</p:attrName>
                                        </p:attrNameLst>
                                      </p:cBhvr>
                                      <p:to>
                                        <p:strVal val="visible"/>
                                      </p:to>
                                    </p:set>
                                    <p:anim calcmode="lin" valueType="num">
                                      <p:cBhvr additive="base">
                                        <p:cTn id="55" dur="500" fill="hold"/>
                                        <p:tgtEl>
                                          <p:spTgt spid="1180677"/>
                                        </p:tgtEl>
                                        <p:attrNameLst>
                                          <p:attrName>ppt_x</p:attrName>
                                        </p:attrNameLst>
                                      </p:cBhvr>
                                      <p:tavLst>
                                        <p:tav tm="0">
                                          <p:val>
                                            <p:strVal val="0-#ppt_w/2"/>
                                          </p:val>
                                        </p:tav>
                                        <p:tav tm="100000">
                                          <p:val>
                                            <p:strVal val="#ppt_x"/>
                                          </p:val>
                                        </p:tav>
                                      </p:tavLst>
                                    </p:anim>
                                    <p:anim calcmode="lin" valueType="num">
                                      <p:cBhvr additive="base">
                                        <p:cTn id="56" dur="500" fill="hold"/>
                                        <p:tgtEl>
                                          <p:spTgt spid="1180677"/>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nodeType="clickEffect">
                                  <p:stCondLst>
                                    <p:cond delay="0"/>
                                  </p:stCondLst>
                                  <p:childTnLst>
                                    <p:set>
                                      <p:cBhvr>
                                        <p:cTn id="60" dur="1" fill="hold">
                                          <p:stCondLst>
                                            <p:cond delay="499"/>
                                          </p:stCondLst>
                                        </p:cTn>
                                        <p:tgtEl>
                                          <p:spTgt spid="1180705"/>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8" fill="hold" nodeType="clickEffect">
                                  <p:stCondLst>
                                    <p:cond delay="0"/>
                                  </p:stCondLst>
                                  <p:childTnLst>
                                    <p:set>
                                      <p:cBhvr>
                                        <p:cTn id="64" dur="1" fill="hold">
                                          <p:stCondLst>
                                            <p:cond delay="0"/>
                                          </p:stCondLst>
                                        </p:cTn>
                                        <p:tgtEl>
                                          <p:spTgt spid="1180676"/>
                                        </p:tgtEl>
                                        <p:attrNameLst>
                                          <p:attrName>style.visibility</p:attrName>
                                        </p:attrNameLst>
                                      </p:cBhvr>
                                      <p:to>
                                        <p:strVal val="visible"/>
                                      </p:to>
                                    </p:set>
                                    <p:anim calcmode="lin" valueType="num">
                                      <p:cBhvr additive="base">
                                        <p:cTn id="65" dur="500" fill="hold"/>
                                        <p:tgtEl>
                                          <p:spTgt spid="1180676"/>
                                        </p:tgtEl>
                                        <p:attrNameLst>
                                          <p:attrName>ppt_x</p:attrName>
                                        </p:attrNameLst>
                                      </p:cBhvr>
                                      <p:tavLst>
                                        <p:tav tm="0">
                                          <p:val>
                                            <p:strVal val="0-#ppt_w/2"/>
                                          </p:val>
                                        </p:tav>
                                        <p:tav tm="100000">
                                          <p:val>
                                            <p:strVal val="#ppt_x"/>
                                          </p:val>
                                        </p:tav>
                                      </p:tavLst>
                                    </p:anim>
                                    <p:anim calcmode="lin" valueType="num">
                                      <p:cBhvr additive="base">
                                        <p:cTn id="66" dur="500" fill="hold"/>
                                        <p:tgtEl>
                                          <p:spTgt spid="1180676"/>
                                        </p:tgtEl>
                                        <p:attrNameLst>
                                          <p:attrName>ppt_y</p:attrName>
                                        </p:attrNameLst>
                                      </p:cBhvr>
                                      <p:tavLst>
                                        <p:tav tm="0">
                                          <p:val>
                                            <p:strVal val="#ppt_y"/>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499"/>
                                          </p:stCondLst>
                                        </p:cTn>
                                        <p:tgtEl>
                                          <p:spTgt spid="1180709"/>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2" presetClass="entr" presetSubtype="8" fill="hold" nodeType="clickEffect">
                                  <p:stCondLst>
                                    <p:cond delay="0"/>
                                  </p:stCondLst>
                                  <p:childTnLst>
                                    <p:set>
                                      <p:cBhvr>
                                        <p:cTn id="74" dur="1" fill="hold">
                                          <p:stCondLst>
                                            <p:cond delay="0"/>
                                          </p:stCondLst>
                                        </p:cTn>
                                        <p:tgtEl>
                                          <p:spTgt spid="1180675"/>
                                        </p:tgtEl>
                                        <p:attrNameLst>
                                          <p:attrName>style.visibility</p:attrName>
                                        </p:attrNameLst>
                                      </p:cBhvr>
                                      <p:to>
                                        <p:strVal val="visible"/>
                                      </p:to>
                                    </p:set>
                                    <p:anim calcmode="lin" valueType="num">
                                      <p:cBhvr additive="base">
                                        <p:cTn id="75" dur="500" fill="hold"/>
                                        <p:tgtEl>
                                          <p:spTgt spid="1180675"/>
                                        </p:tgtEl>
                                        <p:attrNameLst>
                                          <p:attrName>ppt_x</p:attrName>
                                        </p:attrNameLst>
                                      </p:cBhvr>
                                      <p:tavLst>
                                        <p:tav tm="0">
                                          <p:val>
                                            <p:strVal val="0-#ppt_w/2"/>
                                          </p:val>
                                        </p:tav>
                                        <p:tav tm="100000">
                                          <p:val>
                                            <p:strVal val="#ppt_x"/>
                                          </p:val>
                                        </p:tav>
                                      </p:tavLst>
                                    </p:anim>
                                    <p:anim calcmode="lin" valueType="num">
                                      <p:cBhvr additive="base">
                                        <p:cTn id="76" dur="500" fill="hold"/>
                                        <p:tgtEl>
                                          <p:spTgt spid="1180675"/>
                                        </p:tgtEl>
                                        <p:attrNameLst>
                                          <p:attrName>ppt_y</p:attrName>
                                        </p:attrNameLst>
                                      </p:cBhvr>
                                      <p:tavLst>
                                        <p:tav tm="0">
                                          <p:val>
                                            <p:strVal val="#ppt_y"/>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nodeType="clickEffect">
                                  <p:stCondLst>
                                    <p:cond delay="0"/>
                                  </p:stCondLst>
                                  <p:childTnLst>
                                    <p:set>
                                      <p:cBhvr>
                                        <p:cTn id="80" dur="1" fill="hold">
                                          <p:stCondLst>
                                            <p:cond delay="499"/>
                                          </p:stCondLst>
                                        </p:cTn>
                                        <p:tgtEl>
                                          <p:spTgt spid="1180711"/>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23" presetClass="entr" presetSubtype="16" fill="hold" grpId="0" nodeType="clickEffect">
                                  <p:stCondLst>
                                    <p:cond delay="0"/>
                                  </p:stCondLst>
                                  <p:childTnLst>
                                    <p:set>
                                      <p:cBhvr>
                                        <p:cTn id="84" dur="1" fill="hold">
                                          <p:stCondLst>
                                            <p:cond delay="0"/>
                                          </p:stCondLst>
                                        </p:cTn>
                                        <p:tgtEl>
                                          <p:spTgt spid="1180724"/>
                                        </p:tgtEl>
                                        <p:attrNameLst>
                                          <p:attrName>style.visibility</p:attrName>
                                        </p:attrNameLst>
                                      </p:cBhvr>
                                      <p:to>
                                        <p:strVal val="visible"/>
                                      </p:to>
                                    </p:set>
                                    <p:anim calcmode="lin" valueType="num">
                                      <p:cBhvr>
                                        <p:cTn id="85" dur="500" fill="hold"/>
                                        <p:tgtEl>
                                          <p:spTgt spid="1180724"/>
                                        </p:tgtEl>
                                        <p:attrNameLst>
                                          <p:attrName>ppt_w</p:attrName>
                                        </p:attrNameLst>
                                      </p:cBhvr>
                                      <p:tavLst>
                                        <p:tav tm="0">
                                          <p:val>
                                            <p:fltVal val="0"/>
                                          </p:val>
                                        </p:tav>
                                        <p:tav tm="100000">
                                          <p:val>
                                            <p:strVal val="#ppt_w"/>
                                          </p:val>
                                        </p:tav>
                                      </p:tavLst>
                                    </p:anim>
                                    <p:anim calcmode="lin" valueType="num">
                                      <p:cBhvr>
                                        <p:cTn id="86" dur="500" fill="hold"/>
                                        <p:tgtEl>
                                          <p:spTgt spid="1180724"/>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118072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0719" grpId="0" animBg="1" autoUpdateAnimBg="0"/>
      <p:bldP spid="1180720" grpId="0" animBg="1" autoUpdateAnimBg="0"/>
      <p:bldP spid="1180721" grpId="0" animBg="1" autoUpdateAnimBg="0"/>
      <p:bldP spid="1180724"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2066" name="Rectangle 2">
            <a:extLst>
              <a:ext uri="{FF2B5EF4-FFF2-40B4-BE49-F238E27FC236}">
                <a16:creationId xmlns:a16="http://schemas.microsoft.com/office/drawing/2014/main" id="{D43232CD-4917-2C5C-8123-47AFACAB1F0E}"/>
              </a:ext>
            </a:extLst>
          </p:cNvPr>
          <p:cNvSpPr>
            <a:spLocks noGrp="1" noChangeArrowheads="1"/>
          </p:cNvSpPr>
          <p:nvPr>
            <p:ph type="title"/>
          </p:nvPr>
        </p:nvSpPr>
        <p:spPr/>
        <p:txBody>
          <a:bodyPr/>
          <a:lstStyle/>
          <a:p>
            <a:r>
              <a:rPr lang="en-GB" altLang="en-US" b="1"/>
              <a:t>Dynamic programming framework</a:t>
            </a:r>
            <a:endParaRPr lang="en-US" altLang="en-US" b="1"/>
          </a:p>
        </p:txBody>
      </p:sp>
      <p:pic>
        <p:nvPicPr>
          <p:cNvPr id="1112068" name="Picture 4">
            <a:extLst>
              <a:ext uri="{FF2B5EF4-FFF2-40B4-BE49-F238E27FC236}">
                <a16:creationId xmlns:a16="http://schemas.microsoft.com/office/drawing/2014/main" id="{E62C6CDC-DB6B-2BC4-615F-F8628067F1B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362200"/>
            <a:ext cx="3733800" cy="3810000"/>
          </a:xfrm>
          <a:prstGeom prst="rect">
            <a:avLst/>
          </a:prstGeom>
          <a:noFill/>
          <a:extLst>
            <a:ext uri="{909E8E84-426E-40DD-AFC4-6F175D3DCCD1}">
              <a14:hiddenFill xmlns:a14="http://schemas.microsoft.com/office/drawing/2010/main">
                <a:solidFill>
                  <a:srgbClr val="FFFFFF"/>
                </a:solidFill>
              </a14:hiddenFill>
            </a:ext>
          </a:extLst>
        </p:spPr>
      </p:pic>
      <p:sp>
        <p:nvSpPr>
          <p:cNvPr id="1112071" name="Rectangle 7">
            <a:extLst>
              <a:ext uri="{FF2B5EF4-FFF2-40B4-BE49-F238E27FC236}">
                <a16:creationId xmlns:a16="http://schemas.microsoft.com/office/drawing/2014/main" id="{C9003EFA-988E-4798-9952-9472A9968E91}"/>
              </a:ext>
            </a:extLst>
          </p:cNvPr>
          <p:cNvSpPr>
            <a:spLocks noChangeArrowheads="1"/>
          </p:cNvSpPr>
          <p:nvPr/>
        </p:nvSpPr>
        <p:spPr bwMode="auto">
          <a:xfrm>
            <a:off x="228600" y="1981200"/>
            <a:ext cx="5840413" cy="198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3000"/>
              </a:lnSpc>
              <a:spcBef>
                <a:spcPct val="20000"/>
              </a:spcBef>
              <a:buClr>
                <a:schemeClr val="accent1"/>
              </a:buClr>
              <a:buSzPct val="65000"/>
              <a:buFont typeface="Wingdings" pitchFamily="2" charset="2"/>
              <a:buNone/>
            </a:pPr>
            <a:r>
              <a:rPr lang="en-GB" altLang="en-US" sz="2600" baseline="0"/>
              <a:t>Partitioning a chromosome into blocks</a:t>
            </a:r>
            <a:r>
              <a:rPr lang="en-GB" altLang="en-US" sz="2200" baseline="0"/>
              <a:t> </a:t>
            </a:r>
          </a:p>
          <a:p>
            <a:pPr>
              <a:lnSpc>
                <a:spcPct val="93000"/>
              </a:lnSpc>
              <a:spcBef>
                <a:spcPct val="20000"/>
              </a:spcBef>
              <a:buClr>
                <a:schemeClr val="accent1"/>
              </a:buClr>
              <a:buSzPct val="65000"/>
              <a:buFont typeface="Wingdings" pitchFamily="2" charset="2"/>
              <a:buChar char="n"/>
            </a:pPr>
            <a:r>
              <a:rPr lang="en-GB" altLang="en-US" baseline="0"/>
              <a:t>Zhang et al. (PNAS, 2002).</a:t>
            </a:r>
            <a:endParaRPr lang="en-GB" altLang="en-US" sz="2200" baseline="0">
              <a:solidFill>
                <a:srgbClr val="FF0000"/>
              </a:solidFill>
            </a:endParaRPr>
          </a:p>
          <a:p>
            <a:pPr>
              <a:lnSpc>
                <a:spcPct val="90000"/>
              </a:lnSpc>
              <a:spcBef>
                <a:spcPct val="20000"/>
              </a:spcBef>
              <a:buClr>
                <a:schemeClr val="accent1"/>
              </a:buClr>
              <a:buSzPct val="65000"/>
              <a:buFont typeface="Wingdings" pitchFamily="2" charset="2"/>
              <a:buChar char="n"/>
            </a:pPr>
            <a:r>
              <a:rPr lang="en-US" altLang="en-US" baseline="0"/>
              <a:t>Zhang et al. RECOMB, 2003</a:t>
            </a:r>
            <a:r>
              <a:rPr lang="es-ES" altLang="en-US" baseline="0"/>
              <a:t> </a:t>
            </a:r>
          </a:p>
          <a:p>
            <a:pPr>
              <a:lnSpc>
                <a:spcPct val="90000"/>
              </a:lnSpc>
              <a:spcBef>
                <a:spcPct val="20000"/>
              </a:spcBef>
              <a:buClr>
                <a:schemeClr val="accent1"/>
              </a:buClr>
              <a:buSzPct val="65000"/>
              <a:buFont typeface="Wingdings" pitchFamily="2" charset="2"/>
              <a:buChar char="n"/>
            </a:pPr>
            <a:r>
              <a:rPr lang="es-ES" altLang="en-US" baseline="0"/>
              <a:t>H. I. Avi-Itzhak et al. PSB, 2003</a:t>
            </a:r>
            <a:endParaRPr lang="en-US" altLang="en-US" baseline="0"/>
          </a:p>
          <a:p>
            <a:pPr>
              <a:lnSpc>
                <a:spcPct val="90000"/>
              </a:lnSpc>
              <a:spcBef>
                <a:spcPct val="20000"/>
              </a:spcBef>
              <a:buClr>
                <a:schemeClr val="accent1"/>
              </a:buClr>
              <a:buSzPct val="65000"/>
              <a:buFont typeface="Wingdings" pitchFamily="2" charset="2"/>
              <a:buChar char="n"/>
            </a:pPr>
            <a:r>
              <a:rPr lang="en-US" altLang="en-US" baseline="0"/>
              <a:t>Sebastiani et al. PNAS 2003</a:t>
            </a:r>
          </a:p>
          <a:p>
            <a:pPr>
              <a:lnSpc>
                <a:spcPct val="90000"/>
              </a:lnSpc>
              <a:spcBef>
                <a:spcPct val="20000"/>
              </a:spcBef>
              <a:buClr>
                <a:schemeClr val="accent1"/>
              </a:buClr>
              <a:buSzPct val="65000"/>
              <a:buFont typeface="Wingdings" pitchFamily="2" charset="2"/>
              <a:buChar char="n"/>
            </a:pPr>
            <a:r>
              <a:rPr lang="en-US" altLang="en-US" baseline="0"/>
              <a:t>Patil et al., PNAS 2002.</a:t>
            </a:r>
            <a:endParaRPr lang="en-GB" altLang="en-US" baseline="0"/>
          </a:p>
        </p:txBody>
      </p:sp>
      <p:sp>
        <p:nvSpPr>
          <p:cNvPr id="1112072" name="Rectangle 8">
            <a:extLst>
              <a:ext uri="{FF2B5EF4-FFF2-40B4-BE49-F238E27FC236}">
                <a16:creationId xmlns:a16="http://schemas.microsoft.com/office/drawing/2014/main" id="{36637293-948C-336B-A5CE-C1C7676E04F9}"/>
              </a:ext>
            </a:extLst>
          </p:cNvPr>
          <p:cNvSpPr>
            <a:spLocks noChangeArrowheads="1"/>
          </p:cNvSpPr>
          <p:nvPr/>
        </p:nvSpPr>
        <p:spPr bwMode="auto">
          <a:xfrm>
            <a:off x="152400" y="2819400"/>
            <a:ext cx="4681538" cy="465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spcBef>
                <a:spcPct val="20000"/>
              </a:spcBef>
              <a:buClr>
                <a:schemeClr val="accent1"/>
              </a:buClr>
              <a:buSzPct val="65000"/>
              <a:buFont typeface="Wingdings" pitchFamily="2" charset="2"/>
              <a:buChar char="n"/>
            </a:pPr>
            <a:endParaRPr lang="en-GB" altLang="en-US" sz="2600" baseline="0"/>
          </a:p>
          <a:p>
            <a:pPr>
              <a:lnSpc>
                <a:spcPct val="90000"/>
              </a:lnSpc>
              <a:spcBef>
                <a:spcPct val="20000"/>
              </a:spcBef>
              <a:buClr>
                <a:schemeClr val="accent1"/>
              </a:buClr>
              <a:buSzPct val="65000"/>
              <a:buFont typeface="Wingdings" pitchFamily="2" charset="2"/>
              <a:buChar char="n"/>
            </a:pPr>
            <a:endParaRPr lang="en-GB" altLang="en-US" sz="2600" baseline="0"/>
          </a:p>
          <a:p>
            <a:pPr>
              <a:lnSpc>
                <a:spcPct val="90000"/>
              </a:lnSpc>
              <a:spcBef>
                <a:spcPct val="20000"/>
              </a:spcBef>
              <a:buClr>
                <a:schemeClr val="accent1"/>
              </a:buClr>
              <a:buSzPct val="65000"/>
              <a:buFont typeface="Wingdings" pitchFamily="2" charset="2"/>
              <a:buChar char="n"/>
            </a:pPr>
            <a:endParaRPr lang="en-GB" altLang="en-US" sz="2600" baseline="0"/>
          </a:p>
          <a:p>
            <a:pPr>
              <a:lnSpc>
                <a:spcPct val="90000"/>
              </a:lnSpc>
              <a:spcBef>
                <a:spcPct val="20000"/>
              </a:spcBef>
              <a:buClr>
                <a:schemeClr val="accent1"/>
              </a:buClr>
              <a:buSzPct val="65000"/>
              <a:buFont typeface="Wingdings" pitchFamily="2" charset="2"/>
              <a:buNone/>
            </a:pPr>
            <a:r>
              <a:rPr lang="en-GB" altLang="en-US" sz="2600" baseline="0"/>
              <a:t>Parametric in block test </a:t>
            </a:r>
          </a:p>
          <a:p>
            <a:pPr>
              <a:lnSpc>
                <a:spcPct val="90000"/>
              </a:lnSpc>
              <a:spcBef>
                <a:spcPct val="20000"/>
              </a:spcBef>
              <a:buClr>
                <a:schemeClr val="accent1"/>
              </a:buClr>
              <a:buSzPct val="65000"/>
              <a:buFont typeface="Wingdings" pitchFamily="2" charset="2"/>
              <a:buChar char="n"/>
            </a:pPr>
            <a:r>
              <a:rPr lang="en-GB" altLang="en-US" baseline="0"/>
              <a:t>Solve a dynamic program</a:t>
            </a:r>
            <a:r>
              <a:rPr lang="en-GB" altLang="en-US" sz="2600" baseline="0"/>
              <a:t> </a:t>
            </a:r>
          </a:p>
          <a:p>
            <a:pPr lvl="1">
              <a:lnSpc>
                <a:spcPct val="90000"/>
              </a:lnSpc>
              <a:spcBef>
                <a:spcPct val="20000"/>
              </a:spcBef>
              <a:buClr>
                <a:schemeClr val="accent2"/>
              </a:buClr>
              <a:buSzPct val="60000"/>
              <a:buFont typeface="Wingdings" pitchFamily="2" charset="2"/>
              <a:buChar char="q"/>
            </a:pPr>
            <a:r>
              <a:rPr lang="en-GB" altLang="en-US" baseline="0"/>
              <a:t>Optimal block partition requires </a:t>
            </a:r>
          </a:p>
          <a:p>
            <a:pPr lvl="1">
              <a:lnSpc>
                <a:spcPct val="90000"/>
              </a:lnSpc>
              <a:spcBef>
                <a:spcPct val="20000"/>
              </a:spcBef>
              <a:buClr>
                <a:schemeClr val="accent2"/>
              </a:buClr>
              <a:buSzPct val="60000"/>
              <a:buFont typeface="Wingdings" pitchFamily="2" charset="2"/>
              <a:buNone/>
            </a:pPr>
            <a:r>
              <a:rPr lang="en-GB" altLang="en-US" baseline="0"/>
              <a:t>the minimal number of blocks.</a:t>
            </a:r>
            <a:endParaRPr lang="en-GB" altLang="en-US" sz="2200" baseline="0"/>
          </a:p>
          <a:p>
            <a:pPr lvl="1">
              <a:lnSpc>
                <a:spcPct val="90000"/>
              </a:lnSpc>
              <a:spcBef>
                <a:spcPct val="20000"/>
              </a:spcBef>
              <a:buClr>
                <a:schemeClr val="accent2"/>
              </a:buClr>
              <a:buSzPct val="60000"/>
              <a:buFont typeface="Wingdings" pitchFamily="2" charset="2"/>
              <a:buChar char="q"/>
            </a:pPr>
            <a:r>
              <a:rPr lang="en-US" altLang="en-US" baseline="0"/>
              <a:t>Within blocks one can select the SNPs</a:t>
            </a:r>
          </a:p>
          <a:p>
            <a:pPr lvl="1">
              <a:lnSpc>
                <a:spcPct val="90000"/>
              </a:lnSpc>
              <a:spcBef>
                <a:spcPct val="20000"/>
              </a:spcBef>
              <a:buClr>
                <a:schemeClr val="accent2"/>
              </a:buClr>
              <a:buSzPct val="60000"/>
              <a:buFont typeface="Wingdings" pitchFamily="2" charset="2"/>
              <a:buNone/>
            </a:pPr>
            <a:r>
              <a:rPr lang="en-US" altLang="en-US" baseline="0"/>
              <a:t>that maximize entropy, diversity or </a:t>
            </a:r>
          </a:p>
          <a:p>
            <a:pPr lvl="1">
              <a:lnSpc>
                <a:spcPct val="90000"/>
              </a:lnSpc>
              <a:spcBef>
                <a:spcPct val="20000"/>
              </a:spcBef>
              <a:buClr>
                <a:schemeClr val="accent2"/>
              </a:buClr>
              <a:buSzPct val="60000"/>
              <a:buFont typeface="Wingdings" pitchFamily="2" charset="2"/>
              <a:buNone/>
            </a:pPr>
            <a:r>
              <a:rPr lang="en-US" altLang="en-US" baseline="0"/>
              <a:t>r2 correlation</a:t>
            </a:r>
          </a:p>
          <a:p>
            <a:pPr>
              <a:lnSpc>
                <a:spcPct val="90000"/>
              </a:lnSpc>
              <a:spcBef>
                <a:spcPct val="20000"/>
              </a:spcBef>
              <a:buClr>
                <a:schemeClr val="accent1"/>
              </a:buClr>
              <a:buSzPct val="65000"/>
              <a:buFont typeface="Wingdings" pitchFamily="2" charset="2"/>
              <a:buNone/>
            </a:pPr>
            <a:endParaRPr lang="en-US" altLang="en-US" sz="3000" baseline="0"/>
          </a:p>
          <a:p>
            <a:pPr>
              <a:lnSpc>
                <a:spcPct val="90000"/>
              </a:lnSpc>
              <a:spcBef>
                <a:spcPct val="20000"/>
              </a:spcBef>
              <a:buClr>
                <a:schemeClr val="accent1"/>
              </a:buClr>
              <a:buSzPct val="65000"/>
              <a:buFont typeface="Wingdings" pitchFamily="2" charset="2"/>
              <a:buNone/>
            </a:pPr>
            <a:endParaRPr lang="en-GB" altLang="en-US" sz="2600" baseline="0"/>
          </a:p>
        </p:txBody>
      </p:sp>
    </p:spTree>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874" name="Rectangle 2">
            <a:extLst>
              <a:ext uri="{FF2B5EF4-FFF2-40B4-BE49-F238E27FC236}">
                <a16:creationId xmlns:a16="http://schemas.microsoft.com/office/drawing/2014/main" id="{53ED9C7E-57C4-4D8D-6A57-31913E7DA1F5}"/>
              </a:ext>
            </a:extLst>
          </p:cNvPr>
          <p:cNvSpPr>
            <a:spLocks noGrp="1" noChangeArrowheads="1"/>
          </p:cNvSpPr>
          <p:nvPr>
            <p:ph type="title"/>
          </p:nvPr>
        </p:nvSpPr>
        <p:spPr>
          <a:xfrm>
            <a:off x="381000" y="228600"/>
            <a:ext cx="8534400" cy="1139825"/>
          </a:xfrm>
        </p:spPr>
        <p:txBody>
          <a:bodyPr/>
          <a:lstStyle/>
          <a:p>
            <a:r>
              <a:rPr lang="en-US" altLang="en-US" b="1"/>
              <a:t>Data Compression</a:t>
            </a:r>
            <a:br>
              <a:rPr lang="en-US" altLang="en-US" b="1"/>
            </a:br>
            <a:endParaRPr lang="en-US" altLang="en-US" sz="2400"/>
          </a:p>
        </p:txBody>
      </p:sp>
      <p:sp>
        <p:nvSpPr>
          <p:cNvPr id="847877" name="Rectangle 5">
            <a:extLst>
              <a:ext uri="{FF2B5EF4-FFF2-40B4-BE49-F238E27FC236}">
                <a16:creationId xmlns:a16="http://schemas.microsoft.com/office/drawing/2014/main" id="{48F300EC-AAD0-8C1F-4DA5-4DC17004F2DE}"/>
              </a:ext>
            </a:extLst>
          </p:cNvPr>
          <p:cNvSpPr>
            <a:spLocks noChangeArrowheads="1"/>
          </p:cNvSpPr>
          <p:nvPr/>
        </p:nvSpPr>
        <p:spPr bwMode="auto">
          <a:xfrm>
            <a:off x="609600" y="1295400"/>
            <a:ext cx="33528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spcBef>
                <a:spcPct val="20000"/>
              </a:spcBef>
              <a:buClr>
                <a:srgbClr val="000066"/>
              </a:buClr>
              <a:buSzPct val="85000"/>
              <a:buFont typeface="Wingdings" pitchFamily="2" charset="2"/>
              <a:buNone/>
            </a:pPr>
            <a:r>
              <a:rPr lang="en-US" altLang="en-US" sz="2400" b="1" baseline="0">
                <a:solidFill>
                  <a:srgbClr val="FF0000"/>
                </a:solidFill>
                <a:latin typeface="Courier New" panose="02070309020205020404" pitchFamily="49" charset="0"/>
                <a:cs typeface="Times New Roman" panose="02020603050405020304" pitchFamily="18" charset="0"/>
              </a:rPr>
              <a:t>ACGATCG</a:t>
            </a:r>
            <a:r>
              <a:rPr lang="en-US" altLang="en-US" sz="2400" b="1" baseline="0">
                <a:solidFill>
                  <a:srgbClr val="008000"/>
                </a:solidFill>
                <a:latin typeface="Courier New" panose="02070309020205020404" pitchFamily="49" charset="0"/>
                <a:cs typeface="Times New Roman" panose="02020603050405020304" pitchFamily="18" charset="0"/>
              </a:rPr>
              <a:t>ATCAT</a:t>
            </a:r>
            <a:r>
              <a:rPr lang="en-US" altLang="en-US" sz="2400" b="1" baseline="0">
                <a:solidFill>
                  <a:srgbClr val="CC6600"/>
                </a:solidFill>
                <a:latin typeface="Courier New" panose="02070309020205020404" pitchFamily="49" charset="0"/>
                <a:cs typeface="Times New Roman" panose="02020603050405020304" pitchFamily="18" charset="0"/>
              </a:rPr>
              <a:t>GAT</a:t>
            </a:r>
            <a:endParaRPr lang="en-US" altLang="en-US" sz="2400" b="1" baseline="0">
              <a:solidFill>
                <a:srgbClr val="993300"/>
              </a:solidFill>
              <a:latin typeface="Courier New" panose="02070309020205020404" pitchFamily="49" charset="0"/>
              <a:cs typeface="Times New Roman" panose="02020603050405020304" pitchFamily="18" charset="0"/>
            </a:endParaRPr>
          </a:p>
          <a:p>
            <a:pPr eaLnBrk="0" hangingPunct="0">
              <a:spcBef>
                <a:spcPct val="20000"/>
              </a:spcBef>
              <a:buClr>
                <a:srgbClr val="000066"/>
              </a:buClr>
              <a:buSzPct val="85000"/>
              <a:buFont typeface="Wingdings" pitchFamily="2" charset="2"/>
              <a:buNone/>
            </a:pPr>
            <a:r>
              <a:rPr lang="en-US" altLang="en-US" sz="2400" b="1" baseline="0">
                <a:solidFill>
                  <a:srgbClr val="0000FF"/>
                </a:solidFill>
                <a:latin typeface="Courier New" panose="02070309020205020404" pitchFamily="49" charset="0"/>
                <a:cs typeface="Times New Roman" panose="02020603050405020304" pitchFamily="18" charset="0"/>
              </a:rPr>
              <a:t>GGTGATT</a:t>
            </a:r>
            <a:r>
              <a:rPr lang="en-US" altLang="en-US" sz="2400" b="1" baseline="0">
                <a:solidFill>
                  <a:srgbClr val="FF9900"/>
                </a:solidFill>
                <a:latin typeface="Courier New" panose="02070309020205020404" pitchFamily="49" charset="0"/>
                <a:cs typeface="Times New Roman" panose="02020603050405020304" pitchFamily="18" charset="0"/>
              </a:rPr>
              <a:t>GCATC</a:t>
            </a:r>
            <a:r>
              <a:rPr lang="en-US" altLang="en-US" sz="2400" b="1" baseline="0">
                <a:solidFill>
                  <a:srgbClr val="CC6600"/>
                </a:solidFill>
                <a:latin typeface="Courier New" panose="02070309020205020404" pitchFamily="49" charset="0"/>
                <a:cs typeface="Times New Roman" panose="02020603050405020304" pitchFamily="18" charset="0"/>
              </a:rPr>
              <a:t>GAT</a:t>
            </a:r>
            <a:endParaRPr lang="en-US" altLang="en-US" sz="2400" b="1" baseline="0">
              <a:solidFill>
                <a:srgbClr val="4D4D4D"/>
              </a:solidFill>
              <a:latin typeface="Courier New" panose="02070309020205020404" pitchFamily="49" charset="0"/>
              <a:cs typeface="Times New Roman" panose="02020603050405020304" pitchFamily="18" charset="0"/>
            </a:endParaRPr>
          </a:p>
          <a:p>
            <a:pPr eaLnBrk="0" hangingPunct="0">
              <a:spcBef>
                <a:spcPct val="20000"/>
              </a:spcBef>
              <a:buClr>
                <a:srgbClr val="000066"/>
              </a:buClr>
              <a:buSzPct val="85000"/>
              <a:buFont typeface="Wingdings" pitchFamily="2" charset="2"/>
              <a:buNone/>
            </a:pPr>
            <a:r>
              <a:rPr lang="en-US" altLang="en-US" sz="2400" b="1" baseline="0">
                <a:solidFill>
                  <a:srgbClr val="FF0000"/>
                </a:solidFill>
                <a:latin typeface="Courier New" panose="02070309020205020404" pitchFamily="49" charset="0"/>
                <a:cs typeface="Times New Roman" panose="02020603050405020304" pitchFamily="18" charset="0"/>
              </a:rPr>
              <a:t>ACGATCG</a:t>
            </a:r>
            <a:r>
              <a:rPr lang="en-US" altLang="en-US" sz="2400" b="1" baseline="0">
                <a:solidFill>
                  <a:srgbClr val="FF00FF"/>
                </a:solidFill>
                <a:latin typeface="Courier New" panose="02070309020205020404" pitchFamily="49" charset="0"/>
                <a:cs typeface="Times New Roman" panose="02020603050405020304" pitchFamily="18" charset="0"/>
              </a:rPr>
              <a:t>GGCTT</a:t>
            </a:r>
            <a:r>
              <a:rPr lang="en-US" altLang="en-US" sz="2400" b="1" baseline="0">
                <a:solidFill>
                  <a:srgbClr val="217299"/>
                </a:solidFill>
                <a:latin typeface="Courier New" panose="02070309020205020404" pitchFamily="49" charset="0"/>
                <a:cs typeface="Times New Roman" panose="02020603050405020304" pitchFamily="18" charset="0"/>
              </a:rPr>
              <a:t>CCG</a:t>
            </a:r>
            <a:endParaRPr lang="en-US" altLang="en-US" sz="2400" b="1" baseline="0">
              <a:solidFill>
                <a:srgbClr val="4D4D4D"/>
              </a:solidFill>
              <a:latin typeface="Courier New" panose="02070309020205020404" pitchFamily="49" charset="0"/>
              <a:cs typeface="Times New Roman" panose="02020603050405020304" pitchFamily="18" charset="0"/>
            </a:endParaRPr>
          </a:p>
          <a:p>
            <a:pPr eaLnBrk="0" hangingPunct="0">
              <a:spcBef>
                <a:spcPct val="20000"/>
              </a:spcBef>
              <a:buClr>
                <a:srgbClr val="000066"/>
              </a:buClr>
              <a:buSzPct val="85000"/>
              <a:buFont typeface="Wingdings" pitchFamily="2" charset="2"/>
              <a:buNone/>
            </a:pPr>
            <a:r>
              <a:rPr lang="en-US" altLang="en-US" sz="2400" b="1" baseline="0">
                <a:solidFill>
                  <a:srgbClr val="FF0000"/>
                </a:solidFill>
                <a:latin typeface="Courier New" panose="02070309020205020404" pitchFamily="49" charset="0"/>
                <a:cs typeface="Times New Roman" panose="02020603050405020304" pitchFamily="18" charset="0"/>
              </a:rPr>
              <a:t>ACGATCG</a:t>
            </a:r>
            <a:r>
              <a:rPr lang="en-US" altLang="en-US" sz="2400" b="1" baseline="0">
                <a:solidFill>
                  <a:srgbClr val="FF9900"/>
                </a:solidFill>
                <a:latin typeface="Courier New" panose="02070309020205020404" pitchFamily="49" charset="0"/>
                <a:cs typeface="Times New Roman" panose="02020603050405020304" pitchFamily="18" charset="0"/>
              </a:rPr>
              <a:t>GCATC</a:t>
            </a:r>
            <a:r>
              <a:rPr lang="en-US" altLang="en-US" sz="2400" b="1" baseline="0">
                <a:solidFill>
                  <a:srgbClr val="217299"/>
                </a:solidFill>
                <a:latin typeface="Courier New" panose="02070309020205020404" pitchFamily="49" charset="0"/>
                <a:cs typeface="Times New Roman" panose="02020603050405020304" pitchFamily="18" charset="0"/>
              </a:rPr>
              <a:t>CCG</a:t>
            </a:r>
            <a:endParaRPr lang="en-US" altLang="en-US" sz="2400" b="1" baseline="0">
              <a:solidFill>
                <a:srgbClr val="4D4D4D"/>
              </a:solidFill>
              <a:latin typeface="Courier New" panose="02070309020205020404" pitchFamily="49" charset="0"/>
              <a:cs typeface="Times New Roman" panose="02020603050405020304" pitchFamily="18" charset="0"/>
            </a:endParaRPr>
          </a:p>
          <a:p>
            <a:pPr eaLnBrk="0" hangingPunct="0">
              <a:spcBef>
                <a:spcPct val="20000"/>
              </a:spcBef>
              <a:buClr>
                <a:srgbClr val="000066"/>
              </a:buClr>
              <a:buSzPct val="85000"/>
              <a:buFont typeface="Wingdings" pitchFamily="2" charset="2"/>
              <a:buNone/>
            </a:pPr>
            <a:r>
              <a:rPr lang="en-US" altLang="en-US" sz="2400" b="1" baseline="0">
                <a:solidFill>
                  <a:srgbClr val="0000FF"/>
                </a:solidFill>
                <a:latin typeface="Courier New" panose="02070309020205020404" pitchFamily="49" charset="0"/>
              </a:rPr>
              <a:t>GGTGATT</a:t>
            </a:r>
            <a:r>
              <a:rPr lang="en-US" altLang="en-US" sz="2400" b="1" baseline="0">
                <a:solidFill>
                  <a:srgbClr val="008000"/>
                </a:solidFill>
                <a:latin typeface="Courier New" panose="02070309020205020404" pitchFamily="49" charset="0"/>
              </a:rPr>
              <a:t>ATCAT</a:t>
            </a:r>
            <a:r>
              <a:rPr lang="en-US" altLang="en-US" sz="2400" b="1" baseline="0">
                <a:solidFill>
                  <a:srgbClr val="CC6600"/>
                </a:solidFill>
                <a:latin typeface="Courier New" panose="02070309020205020404" pitchFamily="49" charset="0"/>
              </a:rPr>
              <a:t>GAT</a:t>
            </a:r>
            <a:endParaRPr lang="en-US" altLang="en-US" sz="2400" b="1" baseline="0">
              <a:solidFill>
                <a:srgbClr val="4D4D4D"/>
              </a:solidFill>
              <a:latin typeface="Courier New" panose="02070309020205020404" pitchFamily="49" charset="0"/>
            </a:endParaRPr>
          </a:p>
          <a:p>
            <a:pPr eaLnBrk="0" hangingPunct="0">
              <a:spcBef>
                <a:spcPct val="20000"/>
              </a:spcBef>
              <a:buClr>
                <a:srgbClr val="000066"/>
              </a:buClr>
              <a:buSzPct val="85000"/>
              <a:buFont typeface="Wingdings" pitchFamily="2" charset="2"/>
              <a:buNone/>
            </a:pPr>
            <a:endParaRPr lang="en-US" altLang="en-US" sz="2400" baseline="0">
              <a:solidFill>
                <a:srgbClr val="4D4D4D"/>
              </a:solidFill>
              <a:latin typeface="Courier New" panose="02070309020205020404" pitchFamily="49" charset="0"/>
            </a:endParaRPr>
          </a:p>
        </p:txBody>
      </p:sp>
      <p:sp>
        <p:nvSpPr>
          <p:cNvPr id="847878" name="Line 6">
            <a:extLst>
              <a:ext uri="{FF2B5EF4-FFF2-40B4-BE49-F238E27FC236}">
                <a16:creationId xmlns:a16="http://schemas.microsoft.com/office/drawing/2014/main" id="{1779F70D-B714-9FFD-C149-5EC117B1DDDF}"/>
              </a:ext>
            </a:extLst>
          </p:cNvPr>
          <p:cNvSpPr>
            <a:spLocks noChangeShapeType="1"/>
          </p:cNvSpPr>
          <p:nvPr/>
        </p:nvSpPr>
        <p:spPr bwMode="auto">
          <a:xfrm>
            <a:off x="1981200" y="1327150"/>
            <a:ext cx="0" cy="210185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847879" name="Line 7">
            <a:extLst>
              <a:ext uri="{FF2B5EF4-FFF2-40B4-BE49-F238E27FC236}">
                <a16:creationId xmlns:a16="http://schemas.microsoft.com/office/drawing/2014/main" id="{0902B547-B15F-84F2-E6E6-8CDE7CFAEAAE}"/>
              </a:ext>
            </a:extLst>
          </p:cNvPr>
          <p:cNvSpPr>
            <a:spLocks noChangeShapeType="1"/>
          </p:cNvSpPr>
          <p:nvPr/>
        </p:nvSpPr>
        <p:spPr bwMode="auto">
          <a:xfrm>
            <a:off x="2895600" y="1343025"/>
            <a:ext cx="0" cy="200977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847881" name="Rectangle 9">
            <a:extLst>
              <a:ext uri="{FF2B5EF4-FFF2-40B4-BE49-F238E27FC236}">
                <a16:creationId xmlns:a16="http://schemas.microsoft.com/office/drawing/2014/main" id="{F2D2B34C-ECC5-B011-FEFF-5BC29D37ED92}"/>
              </a:ext>
            </a:extLst>
          </p:cNvPr>
          <p:cNvSpPr>
            <a:spLocks noChangeArrowheads="1"/>
          </p:cNvSpPr>
          <p:nvPr/>
        </p:nvSpPr>
        <p:spPr bwMode="auto">
          <a:xfrm>
            <a:off x="4800600" y="1219200"/>
            <a:ext cx="4038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spcBef>
                <a:spcPct val="20000"/>
              </a:spcBef>
              <a:buClr>
                <a:srgbClr val="000066"/>
              </a:buClr>
              <a:buSzPct val="85000"/>
              <a:buFont typeface="Wingdings" pitchFamily="2" charset="2"/>
              <a:buNone/>
            </a:pPr>
            <a:r>
              <a:rPr lang="en-US" altLang="en-US" sz="2400" b="1" baseline="0">
                <a:solidFill>
                  <a:srgbClr val="FF0000"/>
                </a:solidFill>
                <a:latin typeface="Courier New" panose="02070309020205020404" pitchFamily="49" charset="0"/>
                <a:cs typeface="Times New Roman" panose="02020603050405020304" pitchFamily="18" charset="0"/>
              </a:rPr>
              <a:t>A------</a:t>
            </a:r>
            <a:r>
              <a:rPr lang="en-US" altLang="en-US" sz="2400" b="1" baseline="0">
                <a:solidFill>
                  <a:srgbClr val="008000"/>
                </a:solidFill>
                <a:latin typeface="Courier New" panose="02070309020205020404" pitchFamily="49" charset="0"/>
                <a:cs typeface="Times New Roman" panose="02020603050405020304" pitchFamily="18" charset="0"/>
              </a:rPr>
              <a:t>A---T</a:t>
            </a:r>
            <a:r>
              <a:rPr lang="en-US" altLang="en-US" sz="2400" b="1" baseline="0">
                <a:solidFill>
                  <a:srgbClr val="CC6600"/>
                </a:solidFill>
                <a:latin typeface="Courier New" panose="02070309020205020404" pitchFamily="49" charset="0"/>
                <a:cs typeface="Times New Roman" panose="02020603050405020304" pitchFamily="18" charset="0"/>
              </a:rPr>
              <a:t>G--</a:t>
            </a:r>
            <a:endParaRPr lang="en-US" altLang="en-US" sz="2400" b="1" baseline="0">
              <a:solidFill>
                <a:srgbClr val="4D4D4D"/>
              </a:solidFill>
              <a:latin typeface="Courier New" panose="02070309020205020404" pitchFamily="49" charset="0"/>
              <a:cs typeface="Times New Roman" panose="02020603050405020304" pitchFamily="18" charset="0"/>
            </a:endParaRPr>
          </a:p>
          <a:p>
            <a:pPr eaLnBrk="0" hangingPunct="0">
              <a:spcBef>
                <a:spcPct val="20000"/>
              </a:spcBef>
              <a:buClr>
                <a:srgbClr val="000066"/>
              </a:buClr>
              <a:buSzPct val="85000"/>
              <a:buFont typeface="Wingdings" pitchFamily="2" charset="2"/>
              <a:buNone/>
            </a:pPr>
            <a:r>
              <a:rPr lang="en-US" altLang="en-US" sz="2400" b="1" baseline="0">
                <a:solidFill>
                  <a:srgbClr val="0000FF"/>
                </a:solidFill>
                <a:latin typeface="Courier New" panose="02070309020205020404" pitchFamily="49" charset="0"/>
                <a:cs typeface="Times New Roman" panose="02020603050405020304" pitchFamily="18" charset="0"/>
              </a:rPr>
              <a:t>G------</a:t>
            </a:r>
            <a:r>
              <a:rPr lang="en-US" altLang="en-US" sz="2400" b="1" baseline="0">
                <a:solidFill>
                  <a:schemeClr val="accent1"/>
                </a:solidFill>
                <a:latin typeface="Courier New" panose="02070309020205020404" pitchFamily="49" charset="0"/>
                <a:cs typeface="Times New Roman" panose="02020603050405020304" pitchFamily="18" charset="0"/>
              </a:rPr>
              <a:t>G---C</a:t>
            </a:r>
            <a:r>
              <a:rPr lang="en-US" altLang="en-US" sz="2400" b="1" baseline="0">
                <a:solidFill>
                  <a:srgbClr val="CC6600"/>
                </a:solidFill>
                <a:latin typeface="Courier New" panose="02070309020205020404" pitchFamily="49" charset="0"/>
                <a:cs typeface="Times New Roman" panose="02020603050405020304" pitchFamily="18" charset="0"/>
              </a:rPr>
              <a:t>G--</a:t>
            </a:r>
            <a:endParaRPr lang="en-US" altLang="en-US" sz="2400" b="1" baseline="0">
              <a:solidFill>
                <a:srgbClr val="4D4D4D"/>
              </a:solidFill>
              <a:latin typeface="Courier New" panose="02070309020205020404" pitchFamily="49" charset="0"/>
              <a:cs typeface="Times New Roman" panose="02020603050405020304" pitchFamily="18" charset="0"/>
            </a:endParaRPr>
          </a:p>
          <a:p>
            <a:pPr eaLnBrk="0" hangingPunct="0">
              <a:spcBef>
                <a:spcPct val="20000"/>
              </a:spcBef>
              <a:buClr>
                <a:srgbClr val="000066"/>
              </a:buClr>
              <a:buSzPct val="85000"/>
              <a:buFont typeface="Wingdings" pitchFamily="2" charset="2"/>
              <a:buNone/>
            </a:pPr>
            <a:r>
              <a:rPr lang="en-US" altLang="en-US" sz="2400" b="1" baseline="0">
                <a:solidFill>
                  <a:srgbClr val="FF0000"/>
                </a:solidFill>
                <a:latin typeface="Courier New" panose="02070309020205020404" pitchFamily="49" charset="0"/>
                <a:cs typeface="Times New Roman" panose="02020603050405020304" pitchFamily="18" charset="0"/>
              </a:rPr>
              <a:t>A------</a:t>
            </a:r>
            <a:r>
              <a:rPr lang="en-US" altLang="en-US" sz="2400" b="1" baseline="0">
                <a:solidFill>
                  <a:srgbClr val="FF00FF"/>
                </a:solidFill>
                <a:latin typeface="Courier New" panose="02070309020205020404" pitchFamily="49" charset="0"/>
                <a:cs typeface="Times New Roman" panose="02020603050405020304" pitchFamily="18" charset="0"/>
              </a:rPr>
              <a:t>G---T</a:t>
            </a:r>
            <a:r>
              <a:rPr lang="en-US" altLang="en-US" sz="2400" b="1" baseline="0">
                <a:solidFill>
                  <a:srgbClr val="217299"/>
                </a:solidFill>
                <a:latin typeface="Courier New" panose="02070309020205020404" pitchFamily="49" charset="0"/>
                <a:cs typeface="Times New Roman" panose="02020603050405020304" pitchFamily="18" charset="0"/>
              </a:rPr>
              <a:t>C--</a:t>
            </a:r>
            <a:endParaRPr lang="en-US" altLang="en-US" sz="2400" b="1" baseline="0">
              <a:solidFill>
                <a:srgbClr val="4D4D4D"/>
              </a:solidFill>
              <a:latin typeface="Courier New" panose="02070309020205020404" pitchFamily="49" charset="0"/>
              <a:cs typeface="Times New Roman" panose="02020603050405020304" pitchFamily="18" charset="0"/>
            </a:endParaRPr>
          </a:p>
          <a:p>
            <a:pPr eaLnBrk="0" hangingPunct="0">
              <a:spcBef>
                <a:spcPct val="20000"/>
              </a:spcBef>
              <a:buClr>
                <a:srgbClr val="000066"/>
              </a:buClr>
              <a:buSzPct val="85000"/>
              <a:buFont typeface="Wingdings" pitchFamily="2" charset="2"/>
              <a:buNone/>
            </a:pPr>
            <a:r>
              <a:rPr lang="en-US" altLang="en-US" sz="2400" b="1" baseline="0">
                <a:solidFill>
                  <a:srgbClr val="FF0000"/>
                </a:solidFill>
                <a:latin typeface="Courier New" panose="02070309020205020404" pitchFamily="49" charset="0"/>
                <a:cs typeface="Times New Roman" panose="02020603050405020304" pitchFamily="18" charset="0"/>
              </a:rPr>
              <a:t>A------</a:t>
            </a:r>
            <a:r>
              <a:rPr lang="en-US" altLang="en-US" sz="2400" b="1" baseline="0">
                <a:solidFill>
                  <a:schemeClr val="accent1"/>
                </a:solidFill>
                <a:latin typeface="Courier New" panose="02070309020205020404" pitchFamily="49" charset="0"/>
                <a:cs typeface="Times New Roman" panose="02020603050405020304" pitchFamily="18" charset="0"/>
              </a:rPr>
              <a:t>G---C</a:t>
            </a:r>
            <a:r>
              <a:rPr lang="en-US" altLang="en-US" sz="2400" b="1" baseline="0">
                <a:solidFill>
                  <a:srgbClr val="217299"/>
                </a:solidFill>
                <a:latin typeface="Courier New" panose="02070309020205020404" pitchFamily="49" charset="0"/>
                <a:cs typeface="Times New Roman" panose="02020603050405020304" pitchFamily="18" charset="0"/>
              </a:rPr>
              <a:t>C--</a:t>
            </a:r>
            <a:endParaRPr lang="en-US" altLang="en-US" sz="2400" b="1" baseline="0">
              <a:solidFill>
                <a:srgbClr val="993300"/>
              </a:solidFill>
              <a:latin typeface="Courier New" panose="02070309020205020404" pitchFamily="49" charset="0"/>
              <a:cs typeface="Times New Roman" panose="02020603050405020304" pitchFamily="18" charset="0"/>
            </a:endParaRPr>
          </a:p>
          <a:p>
            <a:pPr eaLnBrk="0" hangingPunct="0">
              <a:spcBef>
                <a:spcPct val="20000"/>
              </a:spcBef>
              <a:buClr>
                <a:srgbClr val="000066"/>
              </a:buClr>
              <a:buSzPct val="85000"/>
              <a:buFont typeface="Wingdings" pitchFamily="2" charset="2"/>
              <a:buNone/>
            </a:pPr>
            <a:r>
              <a:rPr lang="en-US" altLang="en-US" sz="2400" b="1" baseline="0">
                <a:solidFill>
                  <a:srgbClr val="0000FF"/>
                </a:solidFill>
                <a:latin typeface="Courier New" panose="02070309020205020404" pitchFamily="49" charset="0"/>
                <a:cs typeface="Times New Roman" panose="02020603050405020304" pitchFamily="18" charset="0"/>
              </a:rPr>
              <a:t>G------</a:t>
            </a:r>
            <a:r>
              <a:rPr lang="en-US" altLang="en-US" sz="2400" b="1" baseline="0">
                <a:solidFill>
                  <a:srgbClr val="008000"/>
                </a:solidFill>
                <a:latin typeface="Courier New" panose="02070309020205020404" pitchFamily="49" charset="0"/>
                <a:cs typeface="Times New Roman" panose="02020603050405020304" pitchFamily="18" charset="0"/>
              </a:rPr>
              <a:t>A---T</a:t>
            </a:r>
            <a:r>
              <a:rPr lang="en-US" altLang="en-US" sz="2400" b="1" baseline="0">
                <a:solidFill>
                  <a:srgbClr val="CC6600"/>
                </a:solidFill>
                <a:latin typeface="Courier New" panose="02070309020205020404" pitchFamily="49" charset="0"/>
                <a:cs typeface="Times New Roman" panose="02020603050405020304" pitchFamily="18" charset="0"/>
              </a:rPr>
              <a:t>G--</a:t>
            </a:r>
            <a:endParaRPr lang="en-US" altLang="en-US" sz="2400" b="1" baseline="0">
              <a:solidFill>
                <a:srgbClr val="993300"/>
              </a:solidFill>
              <a:latin typeface="Courier New" panose="02070309020205020404" pitchFamily="49" charset="0"/>
              <a:cs typeface="Times New Roman" panose="02020603050405020304" pitchFamily="18" charset="0"/>
            </a:endParaRPr>
          </a:p>
        </p:txBody>
      </p:sp>
      <p:grpSp>
        <p:nvGrpSpPr>
          <p:cNvPr id="847882" name="Group 10">
            <a:extLst>
              <a:ext uri="{FF2B5EF4-FFF2-40B4-BE49-F238E27FC236}">
                <a16:creationId xmlns:a16="http://schemas.microsoft.com/office/drawing/2014/main" id="{77658B93-C28D-1977-04E1-221352CF7851}"/>
              </a:ext>
            </a:extLst>
          </p:cNvPr>
          <p:cNvGrpSpPr>
            <a:grpSpLocks/>
          </p:cNvGrpSpPr>
          <p:nvPr/>
        </p:nvGrpSpPr>
        <p:grpSpPr bwMode="auto">
          <a:xfrm>
            <a:off x="6172200" y="1295400"/>
            <a:ext cx="914400" cy="1981200"/>
            <a:chOff x="3840" y="2832"/>
            <a:chExt cx="576" cy="1008"/>
          </a:xfrm>
        </p:grpSpPr>
        <p:sp>
          <p:nvSpPr>
            <p:cNvPr id="847883" name="Line 11">
              <a:extLst>
                <a:ext uri="{FF2B5EF4-FFF2-40B4-BE49-F238E27FC236}">
                  <a16:creationId xmlns:a16="http://schemas.microsoft.com/office/drawing/2014/main" id="{5DEAC109-72F9-15B3-ACEB-C23CDA2CC4BA}"/>
                </a:ext>
              </a:extLst>
            </p:cNvPr>
            <p:cNvSpPr>
              <a:spLocks noChangeShapeType="1"/>
            </p:cNvSpPr>
            <p:nvPr/>
          </p:nvSpPr>
          <p:spPr bwMode="auto">
            <a:xfrm>
              <a:off x="3840" y="2832"/>
              <a:ext cx="0" cy="100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847884" name="Line 12">
              <a:extLst>
                <a:ext uri="{FF2B5EF4-FFF2-40B4-BE49-F238E27FC236}">
                  <a16:creationId xmlns:a16="http://schemas.microsoft.com/office/drawing/2014/main" id="{20F0A13A-5F49-704A-A87C-9874CFD74F63}"/>
                </a:ext>
              </a:extLst>
            </p:cNvPr>
            <p:cNvSpPr>
              <a:spLocks noChangeShapeType="1"/>
            </p:cNvSpPr>
            <p:nvPr/>
          </p:nvSpPr>
          <p:spPr bwMode="auto">
            <a:xfrm>
              <a:off x="4416" y="2832"/>
              <a:ext cx="0" cy="100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grpSp>
      <p:sp>
        <p:nvSpPr>
          <p:cNvPr id="847885" name="Line 13">
            <a:extLst>
              <a:ext uri="{FF2B5EF4-FFF2-40B4-BE49-F238E27FC236}">
                <a16:creationId xmlns:a16="http://schemas.microsoft.com/office/drawing/2014/main" id="{F2C17E12-4A2F-29A0-BFC4-CE9EDD56A4FA}"/>
              </a:ext>
            </a:extLst>
          </p:cNvPr>
          <p:cNvSpPr>
            <a:spLocks noChangeShapeType="1"/>
          </p:cNvSpPr>
          <p:nvPr/>
        </p:nvSpPr>
        <p:spPr bwMode="auto">
          <a:xfrm>
            <a:off x="3962400" y="2286000"/>
            <a:ext cx="4572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847888" name="Picture 16">
            <a:extLst>
              <a:ext uri="{FF2B5EF4-FFF2-40B4-BE49-F238E27FC236}">
                <a16:creationId xmlns:a16="http://schemas.microsoft.com/office/drawing/2014/main" id="{1A7B950A-4E1C-F0D6-0A57-FC20CD9643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158" t="25569" r="7632" b="7671"/>
          <a:stretch>
            <a:fillRect/>
          </a:stretch>
        </p:blipFill>
        <p:spPr bwMode="auto">
          <a:xfrm>
            <a:off x="4724400" y="3505200"/>
            <a:ext cx="3332163"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47889" name="Rectangle 17">
            <a:extLst>
              <a:ext uri="{FF2B5EF4-FFF2-40B4-BE49-F238E27FC236}">
                <a16:creationId xmlns:a16="http://schemas.microsoft.com/office/drawing/2014/main" id="{B80B5201-16B8-2997-E231-6E4036A9C67A}"/>
              </a:ext>
            </a:extLst>
          </p:cNvPr>
          <p:cNvSpPr>
            <a:spLocks noChangeArrowheads="1"/>
          </p:cNvSpPr>
          <p:nvPr/>
        </p:nvSpPr>
        <p:spPr bwMode="auto">
          <a:xfrm>
            <a:off x="4724400" y="6156325"/>
            <a:ext cx="4114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baseline="0">
                <a:solidFill>
                  <a:schemeClr val="tx2"/>
                </a:solidFill>
              </a:rPr>
              <a:t>Haplotype Blocks based on LD</a:t>
            </a:r>
          </a:p>
          <a:p>
            <a:r>
              <a:rPr lang="en-US" altLang="en-US" sz="1600" baseline="0">
                <a:solidFill>
                  <a:schemeClr val="tx2"/>
                </a:solidFill>
              </a:rPr>
              <a:t>(Method of Gabriel et al.2002)</a:t>
            </a:r>
            <a:endParaRPr lang="en-US" altLang="en-US" sz="2000" baseline="0">
              <a:solidFill>
                <a:schemeClr val="tx2"/>
              </a:solidFill>
            </a:endParaRPr>
          </a:p>
        </p:txBody>
      </p:sp>
      <p:sp>
        <p:nvSpPr>
          <p:cNvPr id="847891" name="Rectangle 19">
            <a:extLst>
              <a:ext uri="{FF2B5EF4-FFF2-40B4-BE49-F238E27FC236}">
                <a16:creationId xmlns:a16="http://schemas.microsoft.com/office/drawing/2014/main" id="{4C64CCF9-4FCA-765F-439A-D42C3AD26F49}"/>
              </a:ext>
            </a:extLst>
          </p:cNvPr>
          <p:cNvSpPr>
            <a:spLocks noChangeArrowheads="1"/>
          </p:cNvSpPr>
          <p:nvPr/>
        </p:nvSpPr>
        <p:spPr bwMode="auto">
          <a:xfrm>
            <a:off x="0" y="4572000"/>
            <a:ext cx="4759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aseline="0">
                <a:solidFill>
                  <a:schemeClr val="tx2"/>
                </a:solidFill>
              </a:rPr>
              <a:t>Selecting Tagging SNPs in blocks</a:t>
            </a:r>
            <a:endParaRPr lang="en-US" altLang="en-US" sz="2400" baseline="0">
              <a:solidFill>
                <a:schemeClr val="tx2"/>
              </a:solidFill>
              <a:latin typeface="Garamond" panose="02020404030301010803" pitchFamily="18" charset="0"/>
            </a:endParaRPr>
          </a:p>
        </p:txBody>
      </p:sp>
    </p:spTree>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2002" name="Rectangle 2">
            <a:extLst>
              <a:ext uri="{FF2B5EF4-FFF2-40B4-BE49-F238E27FC236}">
                <a16:creationId xmlns:a16="http://schemas.microsoft.com/office/drawing/2014/main" id="{20FA0B6B-8133-F29B-C9E6-F726C2486810}"/>
              </a:ext>
            </a:extLst>
          </p:cNvPr>
          <p:cNvSpPr>
            <a:spLocks noGrp="1" noChangeArrowheads="1"/>
          </p:cNvSpPr>
          <p:nvPr>
            <p:ph type="title"/>
          </p:nvPr>
        </p:nvSpPr>
        <p:spPr/>
        <p:txBody>
          <a:bodyPr/>
          <a:lstStyle/>
          <a:p>
            <a:r>
              <a:rPr lang="en-US" altLang="en-US" b="1"/>
              <a:t>SNP-Selection Axioms:</a:t>
            </a:r>
            <a:br>
              <a:rPr lang="en-US" altLang="en-US" b="1"/>
            </a:br>
            <a:r>
              <a:rPr lang="en-US" altLang="en-US" b="1"/>
              <a:t>LD consistency and Block-freeness</a:t>
            </a:r>
          </a:p>
        </p:txBody>
      </p:sp>
      <p:sp>
        <p:nvSpPr>
          <p:cNvPr id="1152003" name="Rectangle 3">
            <a:extLst>
              <a:ext uri="{FF2B5EF4-FFF2-40B4-BE49-F238E27FC236}">
                <a16:creationId xmlns:a16="http://schemas.microsoft.com/office/drawing/2014/main" id="{35ADF1BE-C88D-F87B-294A-9F9D15305209}"/>
              </a:ext>
            </a:extLst>
          </p:cNvPr>
          <p:cNvSpPr>
            <a:spLocks noGrp="1" noChangeArrowheads="1"/>
          </p:cNvSpPr>
          <p:nvPr>
            <p:ph type="body" idx="1"/>
          </p:nvPr>
        </p:nvSpPr>
        <p:spPr>
          <a:xfrm>
            <a:off x="381000" y="1524000"/>
            <a:ext cx="8458200" cy="4530725"/>
          </a:xfrm>
        </p:spPr>
        <p:txBody>
          <a:bodyPr/>
          <a:lstStyle/>
          <a:p>
            <a:pPr>
              <a:lnSpc>
                <a:spcPct val="90000"/>
              </a:lnSpc>
              <a:buFont typeface="Wingdings" pitchFamily="2" charset="2"/>
              <a:buNone/>
            </a:pPr>
            <a:r>
              <a:rPr lang="en-US" altLang="en-US" sz="2800">
                <a:solidFill>
                  <a:srgbClr val="FF0000"/>
                </a:solidFill>
              </a:rPr>
              <a:t>   </a:t>
            </a:r>
          </a:p>
          <a:p>
            <a:pPr>
              <a:lnSpc>
                <a:spcPct val="90000"/>
              </a:lnSpc>
              <a:buFont typeface="Wingdings" pitchFamily="2" charset="2"/>
              <a:buNone/>
            </a:pPr>
            <a:endParaRPr lang="en-US" altLang="en-US" sz="2800">
              <a:solidFill>
                <a:srgbClr val="FF0000"/>
              </a:solidFill>
            </a:endParaRPr>
          </a:p>
          <a:p>
            <a:pPr>
              <a:lnSpc>
                <a:spcPct val="90000"/>
              </a:lnSpc>
              <a:buFont typeface="Wingdings" pitchFamily="2" charset="2"/>
              <a:buNone/>
            </a:pPr>
            <a:r>
              <a:rPr lang="en-US" altLang="en-US" sz="2800">
                <a:solidFill>
                  <a:srgbClr val="FF0000"/>
                </a:solidFill>
              </a:rPr>
              <a:t>   </a:t>
            </a:r>
            <a:r>
              <a:rPr lang="en-US" altLang="en-US" sz="2400"/>
              <a:t>The highly concordant results of the block detection methods make the interior of </a:t>
            </a:r>
            <a:r>
              <a:rPr lang="en-US" altLang="en-US" sz="2400">
                <a:solidFill>
                  <a:srgbClr val="FF0000"/>
                </a:solidFill>
              </a:rPr>
              <a:t>LD blocks</a:t>
            </a:r>
            <a:r>
              <a:rPr lang="en-US" altLang="en-US" sz="2400"/>
              <a:t> adequate for sparse SNP selection. However, block boundaries defined by these methods are not sharp, with no single “true” block partition. </a:t>
            </a:r>
            <a:r>
              <a:rPr lang="en-US" altLang="en-US" sz="2400">
                <a:solidFill>
                  <a:srgbClr val="FF0000"/>
                </a:solidFill>
              </a:rPr>
              <a:t>SNP selection should avoid dependence of particular definitions of “ haplotype block.”</a:t>
            </a:r>
          </a:p>
          <a:p>
            <a:pPr>
              <a:lnSpc>
                <a:spcPct val="90000"/>
              </a:lnSpc>
              <a:buFont typeface="Wingdings" pitchFamily="2" charset="2"/>
              <a:buNone/>
            </a:pPr>
            <a:r>
              <a:rPr lang="en-US" altLang="en-US" sz="2400">
                <a:solidFill>
                  <a:srgbClr val="FF0000"/>
                </a:solidFill>
              </a:rPr>
              <a:t>	</a:t>
            </a:r>
          </a:p>
          <a:p>
            <a:pPr>
              <a:lnSpc>
                <a:spcPct val="90000"/>
              </a:lnSpc>
            </a:pPr>
            <a:endParaRPr lang="en-US" altLang="en-US" sz="2600"/>
          </a:p>
          <a:p>
            <a:pPr>
              <a:lnSpc>
                <a:spcPct val="90000"/>
              </a:lnSpc>
            </a:pPr>
            <a:endParaRPr lang="en-US" altLang="en-US" sz="26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Rectangle 2">
            <a:extLst>
              <a:ext uri="{FF2B5EF4-FFF2-40B4-BE49-F238E27FC236}">
                <a16:creationId xmlns:a16="http://schemas.microsoft.com/office/drawing/2014/main" id="{2EEFCA23-0CC1-341E-F665-8B5141175B28}"/>
              </a:ext>
            </a:extLst>
          </p:cNvPr>
          <p:cNvSpPr>
            <a:spLocks noGrp="1" noChangeArrowheads="1"/>
          </p:cNvSpPr>
          <p:nvPr>
            <p:ph type="title"/>
          </p:nvPr>
        </p:nvSpPr>
        <p:spPr/>
        <p:txBody>
          <a:bodyPr/>
          <a:lstStyle/>
          <a:p>
            <a:r>
              <a:rPr lang="en-US" altLang="en-US" b="1"/>
              <a:t>A New Measure</a:t>
            </a:r>
            <a:endParaRPr lang="en-US" altLang="en-US"/>
          </a:p>
        </p:txBody>
      </p:sp>
      <p:sp>
        <p:nvSpPr>
          <p:cNvPr id="860165" name="Text Box 5">
            <a:extLst>
              <a:ext uri="{FF2B5EF4-FFF2-40B4-BE49-F238E27FC236}">
                <a16:creationId xmlns:a16="http://schemas.microsoft.com/office/drawing/2014/main" id="{4F6FF35F-8242-CD8C-9B43-6D4E6B96DFC8}"/>
              </a:ext>
            </a:extLst>
          </p:cNvPr>
          <p:cNvSpPr txBox="1">
            <a:spLocks noChangeArrowheads="1"/>
          </p:cNvSpPr>
          <p:nvPr>
            <p:ph type="body" idx="1"/>
          </p:nvPr>
        </p:nvSpPr>
        <p:spPr>
          <a:noFill/>
          <a:ln/>
        </p:spPr>
        <p:txBody>
          <a:bodyPr/>
          <a:lstStyle/>
          <a:p>
            <a:pPr>
              <a:spcBef>
                <a:spcPct val="0"/>
              </a:spcBef>
              <a:buClrTx/>
              <a:buSzTx/>
              <a:buFontTx/>
              <a:buNone/>
            </a:pPr>
            <a:endParaRPr lang="en-US" altLang="en-US" sz="4000">
              <a:solidFill>
                <a:srgbClr val="FF0000"/>
              </a:solidFill>
              <a:latin typeface="Impact" panose="020B0806030902050204" pitchFamily="34" charset="0"/>
            </a:endParaRPr>
          </a:p>
          <a:p>
            <a:pPr>
              <a:spcBef>
                <a:spcPct val="0"/>
              </a:spcBef>
              <a:buClrTx/>
              <a:buSzTx/>
              <a:buFontTx/>
              <a:buNone/>
            </a:pPr>
            <a:endParaRPr lang="en-US" altLang="en-US" sz="4000">
              <a:solidFill>
                <a:srgbClr val="FF0000"/>
              </a:solidFill>
              <a:latin typeface="Impact" panose="020B0806030902050204" pitchFamily="34" charset="0"/>
            </a:endParaRPr>
          </a:p>
          <a:p>
            <a:pPr>
              <a:spcBef>
                <a:spcPct val="0"/>
              </a:spcBef>
              <a:buClrTx/>
              <a:buSzTx/>
              <a:buFontTx/>
              <a:buNone/>
            </a:pPr>
            <a:endParaRPr lang="en-US" altLang="en-US" sz="4000">
              <a:solidFill>
                <a:srgbClr val="FF0000"/>
              </a:solidFill>
              <a:latin typeface="Impact" panose="020B0806030902050204" pitchFamily="34" charset="0"/>
            </a:endParaRPr>
          </a:p>
          <a:p>
            <a:pPr>
              <a:spcBef>
                <a:spcPct val="0"/>
              </a:spcBef>
              <a:buClrTx/>
              <a:buSzTx/>
              <a:buFontTx/>
              <a:buNone/>
            </a:pPr>
            <a:r>
              <a:rPr lang="en-US" altLang="en-US" sz="4000">
                <a:solidFill>
                  <a:srgbClr val="FF0000"/>
                </a:solidFill>
                <a:latin typeface="Impact" panose="020B0806030902050204" pitchFamily="34" charset="0"/>
              </a:rPr>
              <a:t>Informativeness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258" name="Rectangle 2">
            <a:extLst>
              <a:ext uri="{FF2B5EF4-FFF2-40B4-BE49-F238E27FC236}">
                <a16:creationId xmlns:a16="http://schemas.microsoft.com/office/drawing/2014/main" id="{CA146FBA-CB40-7B0D-3161-B3BF1A453FE7}"/>
              </a:ext>
            </a:extLst>
          </p:cNvPr>
          <p:cNvSpPr>
            <a:spLocks noGrp="1" noChangeArrowheads="1"/>
          </p:cNvSpPr>
          <p:nvPr>
            <p:ph type="title"/>
          </p:nvPr>
        </p:nvSpPr>
        <p:spPr/>
        <p:txBody>
          <a:bodyPr/>
          <a:lstStyle/>
          <a:p>
            <a:r>
              <a:rPr lang="en-US" altLang="en-US" b="1"/>
              <a:t>A New SNP Selection Measure: </a:t>
            </a:r>
            <a:r>
              <a:rPr lang="en-US" altLang="en-US" sz="2400" b="1">
                <a:solidFill>
                  <a:srgbClr val="FF0000"/>
                </a:solidFill>
                <a:latin typeface="Arial" panose="020B0604020202020204" pitchFamily="34" charset="0"/>
              </a:rPr>
              <a:t>Informativeness</a:t>
            </a:r>
            <a:r>
              <a:rPr lang="en-US" altLang="en-US" sz="3600" b="1">
                <a:latin typeface="Arial" panose="020B0604020202020204" pitchFamily="34" charset="0"/>
              </a:rPr>
              <a:t> </a:t>
            </a:r>
            <a:endParaRPr lang="en-US" altLang="en-US"/>
          </a:p>
        </p:txBody>
      </p:sp>
      <p:sp>
        <p:nvSpPr>
          <p:cNvPr id="864259" name="Rectangle 3">
            <a:extLst>
              <a:ext uri="{FF2B5EF4-FFF2-40B4-BE49-F238E27FC236}">
                <a16:creationId xmlns:a16="http://schemas.microsoft.com/office/drawing/2014/main" id="{397E55C6-B938-0FBA-E870-AE40C447BD88}"/>
              </a:ext>
            </a:extLst>
          </p:cNvPr>
          <p:cNvSpPr>
            <a:spLocks noGrp="1" noChangeArrowheads="1"/>
          </p:cNvSpPr>
          <p:nvPr>
            <p:ph type="body" idx="1"/>
          </p:nvPr>
        </p:nvSpPr>
        <p:spPr/>
        <p:txBody>
          <a:bodyPr/>
          <a:lstStyle/>
          <a:p>
            <a:pPr marL="571500" indent="-571500">
              <a:lnSpc>
                <a:spcPct val="90000"/>
              </a:lnSpc>
              <a:buFont typeface="Wingdings" pitchFamily="2" charset="2"/>
              <a:buNone/>
            </a:pPr>
            <a:r>
              <a:rPr lang="en-US" altLang="en-US" sz="1600"/>
              <a:t>                            </a:t>
            </a:r>
            <a:r>
              <a:rPr lang="en-US" altLang="en-US" sz="2000"/>
              <a:t>It satisfies the following six </a:t>
            </a:r>
            <a:r>
              <a:rPr lang="en-US" altLang="en-US" sz="2000" b="1">
                <a:solidFill>
                  <a:srgbClr val="FF0000"/>
                </a:solidFill>
              </a:rPr>
              <a:t>Axioms</a:t>
            </a:r>
            <a:r>
              <a:rPr lang="en-US" altLang="en-US" sz="2000"/>
              <a:t>:</a:t>
            </a:r>
          </a:p>
          <a:p>
            <a:pPr marL="571500" indent="-571500">
              <a:lnSpc>
                <a:spcPct val="90000"/>
              </a:lnSpc>
              <a:buFont typeface="Wingdings" pitchFamily="2" charset="2"/>
              <a:buNone/>
            </a:pPr>
            <a:endParaRPr lang="en-US" altLang="en-US" sz="1600" b="1"/>
          </a:p>
          <a:p>
            <a:pPr marL="571500" indent="-571500">
              <a:lnSpc>
                <a:spcPct val="90000"/>
              </a:lnSpc>
              <a:buFont typeface="Arial" panose="020B0604020202020204" pitchFamily="34" charset="0"/>
              <a:buAutoNum type="arabicPeriod"/>
            </a:pPr>
            <a:r>
              <a:rPr lang="en-US" altLang="en-US" sz="2000" b="1">
                <a:solidFill>
                  <a:srgbClr val="FF0000"/>
                </a:solidFill>
              </a:rPr>
              <a:t>Multi-allelic measure</a:t>
            </a:r>
          </a:p>
          <a:p>
            <a:pPr marL="571500" indent="-571500">
              <a:lnSpc>
                <a:spcPct val="90000"/>
              </a:lnSpc>
              <a:buFont typeface="Arial" panose="020B0604020202020204" pitchFamily="34" charset="0"/>
              <a:buAutoNum type="arabicPeriod"/>
            </a:pPr>
            <a:endParaRPr lang="en-US" altLang="en-US" sz="2000">
              <a:solidFill>
                <a:srgbClr val="0000FF"/>
              </a:solidFill>
            </a:endParaRPr>
          </a:p>
          <a:p>
            <a:pPr marL="571500" indent="-571500">
              <a:lnSpc>
                <a:spcPct val="90000"/>
              </a:lnSpc>
              <a:buFont typeface="Arial" panose="020B0604020202020204" pitchFamily="34" charset="0"/>
              <a:buAutoNum type="arabicPeriod"/>
            </a:pPr>
            <a:r>
              <a:rPr lang="en-US" altLang="en-US" sz="2000" b="1">
                <a:solidFill>
                  <a:srgbClr val="FF0000"/>
                </a:solidFill>
              </a:rPr>
              <a:t>LD consistency</a:t>
            </a:r>
            <a:r>
              <a:rPr lang="en-US" altLang="en-US" sz="2000">
                <a:solidFill>
                  <a:srgbClr val="FF0000"/>
                </a:solidFill>
              </a:rPr>
              <a:t>:  </a:t>
            </a:r>
            <a:r>
              <a:rPr lang="en-US" altLang="en-US" sz="2000"/>
              <a:t>compares well with measures of LD</a:t>
            </a:r>
            <a:r>
              <a:rPr lang="en-US" altLang="en-US" sz="2000">
                <a:solidFill>
                  <a:srgbClr val="FF0000"/>
                </a:solidFill>
              </a:rPr>
              <a:t> </a:t>
            </a:r>
          </a:p>
          <a:p>
            <a:pPr marL="571500" indent="-571500">
              <a:lnSpc>
                <a:spcPct val="90000"/>
              </a:lnSpc>
              <a:buFont typeface="Arial" panose="020B0604020202020204" pitchFamily="34" charset="0"/>
              <a:buAutoNum type="arabicPeriod"/>
            </a:pPr>
            <a:endParaRPr lang="en-US" altLang="en-US" sz="2000" b="1">
              <a:solidFill>
                <a:srgbClr val="CC6600"/>
              </a:solidFill>
            </a:endParaRPr>
          </a:p>
          <a:p>
            <a:pPr marL="571500" indent="-571500">
              <a:lnSpc>
                <a:spcPct val="90000"/>
              </a:lnSpc>
              <a:buFont typeface="Arial" panose="020B0604020202020204" pitchFamily="34" charset="0"/>
              <a:buAutoNum type="arabicPeriod"/>
            </a:pPr>
            <a:r>
              <a:rPr lang="en-US" altLang="en-US" sz="2000" b="1">
                <a:solidFill>
                  <a:srgbClr val="FF0000"/>
                </a:solidFill>
              </a:rPr>
              <a:t>Block-freeness</a:t>
            </a:r>
            <a:r>
              <a:rPr lang="en-US" altLang="en-US" sz="2000">
                <a:solidFill>
                  <a:srgbClr val="FF0000"/>
                </a:solidFill>
              </a:rPr>
              <a:t>:</a:t>
            </a:r>
            <a:r>
              <a:rPr lang="en-US" altLang="en-US" sz="2000">
                <a:solidFill>
                  <a:srgbClr val="0000FF"/>
                </a:solidFill>
              </a:rPr>
              <a:t> </a:t>
            </a:r>
            <a:r>
              <a:rPr lang="en-US" altLang="en-US" sz="2000"/>
              <a:t>independence on any particular block definition</a:t>
            </a:r>
            <a:endParaRPr lang="en-US" altLang="en-US" sz="2000">
              <a:solidFill>
                <a:srgbClr val="0000FF"/>
              </a:solidFill>
            </a:endParaRPr>
          </a:p>
          <a:p>
            <a:pPr marL="571500" indent="-571500">
              <a:lnSpc>
                <a:spcPct val="90000"/>
              </a:lnSpc>
              <a:buFont typeface="Arial" panose="020B0604020202020204" pitchFamily="34" charset="0"/>
              <a:buAutoNum type="arabicPeriod"/>
            </a:pPr>
            <a:endParaRPr lang="en-US" altLang="en-US" sz="2000" b="1">
              <a:solidFill>
                <a:srgbClr val="FF0000"/>
              </a:solidFill>
            </a:endParaRPr>
          </a:p>
          <a:p>
            <a:pPr marL="571500" indent="-571500">
              <a:lnSpc>
                <a:spcPct val="90000"/>
              </a:lnSpc>
              <a:buFont typeface="Arial" panose="020B0604020202020204" pitchFamily="34" charset="0"/>
              <a:buAutoNum type="arabicPeriod"/>
            </a:pPr>
            <a:r>
              <a:rPr lang="en-US" altLang="en-US" sz="2000" b="1">
                <a:solidFill>
                  <a:srgbClr val="FF0000"/>
                </a:solidFill>
              </a:rPr>
              <a:t>Hypothesis-free associations</a:t>
            </a:r>
            <a:r>
              <a:rPr lang="en-US" altLang="en-US" sz="2000">
                <a:solidFill>
                  <a:srgbClr val="FF0000"/>
                </a:solidFill>
              </a:rPr>
              <a:t>:</a:t>
            </a:r>
            <a:r>
              <a:rPr lang="en-US" altLang="en-US" sz="2000">
                <a:solidFill>
                  <a:srgbClr val="0000FF"/>
                </a:solidFill>
              </a:rPr>
              <a:t> </a:t>
            </a:r>
            <a:r>
              <a:rPr lang="en-US" altLang="en-US" sz="2000"/>
              <a:t>optimization achieves maximum haplotype resolution</a:t>
            </a:r>
          </a:p>
          <a:p>
            <a:pPr marL="571500" indent="-571500">
              <a:lnSpc>
                <a:spcPct val="90000"/>
              </a:lnSpc>
              <a:buFont typeface="Arial" panose="020B0604020202020204" pitchFamily="34" charset="0"/>
              <a:buAutoNum type="arabicPeriod"/>
            </a:pPr>
            <a:endParaRPr lang="en-US" altLang="en-US" sz="2000" b="1"/>
          </a:p>
          <a:p>
            <a:pPr marL="571500" indent="-571500">
              <a:lnSpc>
                <a:spcPct val="90000"/>
              </a:lnSpc>
              <a:buFont typeface="Arial" panose="020B0604020202020204" pitchFamily="34" charset="0"/>
              <a:buAutoNum type="arabicPeriod"/>
            </a:pPr>
            <a:r>
              <a:rPr lang="en-US" altLang="en-US" sz="2000" b="1">
                <a:solidFill>
                  <a:srgbClr val="FF0000"/>
                </a:solidFill>
              </a:rPr>
              <a:t>Algorithmically sound</a:t>
            </a:r>
            <a:r>
              <a:rPr lang="en-US" altLang="en-US" sz="2000">
                <a:solidFill>
                  <a:srgbClr val="FF0000"/>
                </a:solidFill>
              </a:rPr>
              <a:t>:</a:t>
            </a:r>
            <a:r>
              <a:rPr lang="en-US" altLang="en-US" sz="2000">
                <a:solidFill>
                  <a:srgbClr val="0000FF"/>
                </a:solidFill>
              </a:rPr>
              <a:t> </a:t>
            </a:r>
            <a:r>
              <a:rPr lang="en-US" altLang="en-US" sz="2000"/>
              <a:t>practical for genome-wide computations</a:t>
            </a:r>
          </a:p>
          <a:p>
            <a:pPr marL="571500" indent="-571500">
              <a:lnSpc>
                <a:spcPct val="90000"/>
              </a:lnSpc>
              <a:buFont typeface="Arial" panose="020B0604020202020204" pitchFamily="34" charset="0"/>
              <a:buAutoNum type="arabicPeriod"/>
            </a:pPr>
            <a:endParaRPr lang="en-US" altLang="en-US" sz="2000" b="1">
              <a:solidFill>
                <a:srgbClr val="FF0000"/>
              </a:solidFill>
            </a:endParaRPr>
          </a:p>
          <a:p>
            <a:pPr marL="571500" indent="-571500">
              <a:lnSpc>
                <a:spcPct val="90000"/>
              </a:lnSpc>
              <a:buFont typeface="Arial" panose="020B0604020202020204" pitchFamily="34" charset="0"/>
              <a:buAutoNum type="arabicPeriod"/>
            </a:pPr>
            <a:r>
              <a:rPr lang="en-US" altLang="en-US" sz="2000" b="1">
                <a:solidFill>
                  <a:srgbClr val="FF0000"/>
                </a:solidFill>
              </a:rPr>
              <a:t>Statistically sound</a:t>
            </a:r>
            <a:r>
              <a:rPr lang="en-US" altLang="en-US" sz="2000">
                <a:solidFill>
                  <a:srgbClr val="FF0000"/>
                </a:solidFill>
              </a:rPr>
              <a:t>:</a:t>
            </a:r>
            <a:r>
              <a:rPr lang="en-US" altLang="en-US" sz="2000">
                <a:solidFill>
                  <a:srgbClr val="0000FF"/>
                </a:solidFill>
              </a:rPr>
              <a:t> </a:t>
            </a:r>
            <a:r>
              <a:rPr lang="en-US" altLang="en-US" sz="2000"/>
              <a:t>passes overfitting and imputation tests</a:t>
            </a:r>
            <a:endParaRPr lang="en-US" altLang="en-US" sz="2000">
              <a:solidFill>
                <a:srgbClr val="0000FF"/>
              </a:solidFill>
            </a:endParaRPr>
          </a:p>
          <a:p>
            <a:pPr marL="571500" indent="-571500">
              <a:lnSpc>
                <a:spcPct val="90000"/>
              </a:lnSpc>
              <a:buFont typeface="Wingdings" pitchFamily="2" charset="2"/>
              <a:buNone/>
            </a:pPr>
            <a:r>
              <a:rPr lang="en-US" altLang="en-US" sz="2000">
                <a:solidFill>
                  <a:srgbClr val="0000FF"/>
                </a:solidFill>
              </a:rPr>
              <a: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8387" name="Picture 3">
            <a:extLst>
              <a:ext uri="{FF2B5EF4-FFF2-40B4-BE49-F238E27FC236}">
                <a16:creationId xmlns:a16="http://schemas.microsoft.com/office/drawing/2014/main" id="{6AC473C9-413E-CD5B-25D5-A4ACC370C6D6}"/>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609600" y="1676400"/>
            <a:ext cx="4876800" cy="43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68388" name="Rectangle 4">
            <a:extLst>
              <a:ext uri="{FF2B5EF4-FFF2-40B4-BE49-F238E27FC236}">
                <a16:creationId xmlns:a16="http://schemas.microsoft.com/office/drawing/2014/main" id="{F03CBD56-13BB-373D-3522-97282000E1C0}"/>
              </a:ext>
            </a:extLst>
          </p:cNvPr>
          <p:cNvSpPr>
            <a:spLocks noGrp="1" noChangeArrowheads="1"/>
          </p:cNvSpPr>
          <p:nvPr>
            <p:ph type="title"/>
          </p:nvPr>
        </p:nvSpPr>
        <p:spPr>
          <a:noFill/>
          <a:ln/>
        </p:spPr>
        <p:txBody>
          <a:bodyPr/>
          <a:lstStyle/>
          <a:p>
            <a:r>
              <a:rPr lang="en-US" altLang="en-US" b="1"/>
              <a:t> </a:t>
            </a:r>
          </a:p>
        </p:txBody>
      </p:sp>
      <p:sp>
        <p:nvSpPr>
          <p:cNvPr id="1168389" name="Rectangle 5">
            <a:extLst>
              <a:ext uri="{FF2B5EF4-FFF2-40B4-BE49-F238E27FC236}">
                <a16:creationId xmlns:a16="http://schemas.microsoft.com/office/drawing/2014/main" id="{512DD49A-E677-41CE-FE4C-3AC547AEC77D}"/>
              </a:ext>
            </a:extLst>
          </p:cNvPr>
          <p:cNvSpPr>
            <a:spLocks noChangeArrowheads="1"/>
          </p:cNvSpPr>
          <p:nvPr/>
        </p:nvSpPr>
        <p:spPr bwMode="auto">
          <a:xfrm>
            <a:off x="381000" y="228600"/>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en-US" altLang="en-US" b="1" baseline="0"/>
              <a:t> </a:t>
            </a:r>
          </a:p>
        </p:txBody>
      </p:sp>
      <p:sp>
        <p:nvSpPr>
          <p:cNvPr id="1168390" name="Rectangle 6">
            <a:extLst>
              <a:ext uri="{FF2B5EF4-FFF2-40B4-BE49-F238E27FC236}">
                <a16:creationId xmlns:a16="http://schemas.microsoft.com/office/drawing/2014/main" id="{74D9724A-B998-6C33-E673-88E12D987545}"/>
              </a:ext>
            </a:extLst>
          </p:cNvPr>
          <p:cNvSpPr>
            <a:spLocks noChangeArrowheads="1"/>
          </p:cNvSpPr>
          <p:nvPr/>
        </p:nvSpPr>
        <p:spPr bwMode="auto">
          <a:xfrm>
            <a:off x="381000" y="228600"/>
            <a:ext cx="3817938"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200" b="1" baseline="0">
                <a:solidFill>
                  <a:schemeClr val="tx2"/>
                </a:solidFill>
                <a:latin typeface="Garamond" panose="02020404030301010803" pitchFamily="18" charset="0"/>
              </a:rPr>
              <a:t>Informativeness</a:t>
            </a:r>
          </a:p>
        </p:txBody>
      </p:sp>
      <p:grpSp>
        <p:nvGrpSpPr>
          <p:cNvPr id="1168391" name="Group 7">
            <a:extLst>
              <a:ext uri="{FF2B5EF4-FFF2-40B4-BE49-F238E27FC236}">
                <a16:creationId xmlns:a16="http://schemas.microsoft.com/office/drawing/2014/main" id="{72235BBC-B452-192E-78BE-2B9AE4569820}"/>
              </a:ext>
            </a:extLst>
          </p:cNvPr>
          <p:cNvGrpSpPr>
            <a:grpSpLocks/>
          </p:cNvGrpSpPr>
          <p:nvPr/>
        </p:nvGrpSpPr>
        <p:grpSpPr bwMode="auto">
          <a:xfrm>
            <a:off x="2667000" y="5788025"/>
            <a:ext cx="4945063" cy="520700"/>
            <a:chOff x="720" y="1636"/>
            <a:chExt cx="3504" cy="328"/>
          </a:xfrm>
        </p:grpSpPr>
        <p:sp>
          <p:nvSpPr>
            <p:cNvPr id="1168392" name="Text Box 8">
              <a:extLst>
                <a:ext uri="{FF2B5EF4-FFF2-40B4-BE49-F238E27FC236}">
                  <a16:creationId xmlns:a16="http://schemas.microsoft.com/office/drawing/2014/main" id="{4392CA63-4C5C-65BE-BC72-57E1DBF9D940}"/>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1168393" name="Text Box 9">
              <a:extLst>
                <a:ext uri="{FF2B5EF4-FFF2-40B4-BE49-F238E27FC236}">
                  <a16:creationId xmlns:a16="http://schemas.microsoft.com/office/drawing/2014/main" id="{9963D5C8-FA19-FA4D-32AA-461AC53DB47C}"/>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sp>
          <p:nvSpPr>
            <p:cNvPr id="1168394" name="Text Box 10">
              <a:extLst>
                <a:ext uri="{FF2B5EF4-FFF2-40B4-BE49-F238E27FC236}">
                  <a16:creationId xmlns:a16="http://schemas.microsoft.com/office/drawing/2014/main" id="{F00970F0-0B9C-4E9C-55F3-130D3A69B9D1}"/>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1168395" name="Rectangle 11">
              <a:extLst>
                <a:ext uri="{FF2B5EF4-FFF2-40B4-BE49-F238E27FC236}">
                  <a16:creationId xmlns:a16="http://schemas.microsoft.com/office/drawing/2014/main" id="{991821F7-ED78-8C94-C3E6-168B0BCB9673}"/>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8396" name="Text Box 12">
              <a:extLst>
                <a:ext uri="{FF2B5EF4-FFF2-40B4-BE49-F238E27FC236}">
                  <a16:creationId xmlns:a16="http://schemas.microsoft.com/office/drawing/2014/main" id="{94E04713-28CC-BF60-0CD4-8770441C418E}"/>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168397" name="Text Box 13">
              <a:extLst>
                <a:ext uri="{FF2B5EF4-FFF2-40B4-BE49-F238E27FC236}">
                  <a16:creationId xmlns:a16="http://schemas.microsoft.com/office/drawing/2014/main" id="{DDA55CB8-9F83-DD00-0E36-375EEC19EC63}"/>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1</a:t>
              </a:r>
            </a:p>
          </p:txBody>
        </p:sp>
      </p:grpSp>
      <p:grpSp>
        <p:nvGrpSpPr>
          <p:cNvPr id="1168398" name="Group 14">
            <a:extLst>
              <a:ext uri="{FF2B5EF4-FFF2-40B4-BE49-F238E27FC236}">
                <a16:creationId xmlns:a16="http://schemas.microsoft.com/office/drawing/2014/main" id="{1D795AB6-4F42-2386-63C6-52904FBD9BF3}"/>
              </a:ext>
            </a:extLst>
          </p:cNvPr>
          <p:cNvGrpSpPr>
            <a:grpSpLocks/>
          </p:cNvGrpSpPr>
          <p:nvPr/>
        </p:nvGrpSpPr>
        <p:grpSpPr bwMode="auto">
          <a:xfrm>
            <a:off x="2667000" y="6334125"/>
            <a:ext cx="4945063" cy="520700"/>
            <a:chOff x="720" y="1636"/>
            <a:chExt cx="3504" cy="328"/>
          </a:xfrm>
        </p:grpSpPr>
        <p:sp>
          <p:nvSpPr>
            <p:cNvPr id="1168399" name="Text Box 15">
              <a:extLst>
                <a:ext uri="{FF2B5EF4-FFF2-40B4-BE49-F238E27FC236}">
                  <a16:creationId xmlns:a16="http://schemas.microsoft.com/office/drawing/2014/main" id="{C72D8BA4-A635-BAF1-4C96-41F438EE5F45}"/>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168400" name="Text Box 16">
              <a:extLst>
                <a:ext uri="{FF2B5EF4-FFF2-40B4-BE49-F238E27FC236}">
                  <a16:creationId xmlns:a16="http://schemas.microsoft.com/office/drawing/2014/main" id="{01751A6B-A8C5-D812-632D-2B05FC238A70}"/>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1168401" name="Text Box 17">
              <a:extLst>
                <a:ext uri="{FF2B5EF4-FFF2-40B4-BE49-F238E27FC236}">
                  <a16:creationId xmlns:a16="http://schemas.microsoft.com/office/drawing/2014/main" id="{9DA8BDA9-E8CE-FE93-A824-0B6B8C87BDA6}"/>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1168402" name="Rectangle 18">
              <a:extLst>
                <a:ext uri="{FF2B5EF4-FFF2-40B4-BE49-F238E27FC236}">
                  <a16:creationId xmlns:a16="http://schemas.microsoft.com/office/drawing/2014/main" id="{A49564A7-FA20-9D20-2B50-6DFC6A01B738}"/>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8403" name="Text Box 19">
              <a:extLst>
                <a:ext uri="{FF2B5EF4-FFF2-40B4-BE49-F238E27FC236}">
                  <a16:creationId xmlns:a16="http://schemas.microsoft.com/office/drawing/2014/main" id="{A1D8BD3D-A68C-7744-C73C-407D110C6621}"/>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168404" name="Text Box 20">
              <a:extLst>
                <a:ext uri="{FF2B5EF4-FFF2-40B4-BE49-F238E27FC236}">
                  <a16:creationId xmlns:a16="http://schemas.microsoft.com/office/drawing/2014/main" id="{5130D147-B85F-53FA-0949-02AA44061484}"/>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sp>
        <p:nvSpPr>
          <p:cNvPr id="1168405" name="Text Box 21">
            <a:extLst>
              <a:ext uri="{FF2B5EF4-FFF2-40B4-BE49-F238E27FC236}">
                <a16:creationId xmlns:a16="http://schemas.microsoft.com/office/drawing/2014/main" id="{3758ADAE-06BA-F575-48A4-EB5A25469B12}"/>
              </a:ext>
            </a:extLst>
          </p:cNvPr>
          <p:cNvSpPr txBox="1">
            <a:spLocks noChangeArrowheads="1"/>
          </p:cNvSpPr>
          <p:nvPr/>
        </p:nvSpPr>
        <p:spPr bwMode="auto">
          <a:xfrm>
            <a:off x="6096000" y="5559425"/>
            <a:ext cx="2968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baseline="30000"/>
              <a:t>s</a:t>
            </a:r>
            <a:endParaRPr lang="en-US" altLang="en-US" sz="2000" b="1" baseline="30000"/>
          </a:p>
        </p:txBody>
      </p:sp>
      <p:sp>
        <p:nvSpPr>
          <p:cNvPr id="1168406" name="Rectangle 22">
            <a:extLst>
              <a:ext uri="{FF2B5EF4-FFF2-40B4-BE49-F238E27FC236}">
                <a16:creationId xmlns:a16="http://schemas.microsoft.com/office/drawing/2014/main" id="{92C05855-61C7-7051-FA0A-3EA6BC554158}"/>
              </a:ext>
            </a:extLst>
          </p:cNvPr>
          <p:cNvSpPr>
            <a:spLocks noChangeArrowheads="1"/>
          </p:cNvSpPr>
          <p:nvPr/>
        </p:nvSpPr>
        <p:spPr bwMode="auto">
          <a:xfrm>
            <a:off x="5943600" y="5330825"/>
            <a:ext cx="533400" cy="15240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8407" name="Text Box 23">
            <a:extLst>
              <a:ext uri="{FF2B5EF4-FFF2-40B4-BE49-F238E27FC236}">
                <a16:creationId xmlns:a16="http://schemas.microsoft.com/office/drawing/2014/main" id="{60BB55A3-3B24-0F96-1067-35A905C6EE60}"/>
              </a:ext>
            </a:extLst>
          </p:cNvPr>
          <p:cNvSpPr txBox="1">
            <a:spLocks noChangeArrowheads="1"/>
          </p:cNvSpPr>
          <p:nvPr/>
        </p:nvSpPr>
        <p:spPr bwMode="auto">
          <a:xfrm>
            <a:off x="2286000" y="6521450"/>
            <a:ext cx="4206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baseline="30000"/>
              <a:t>h</a:t>
            </a:r>
            <a:r>
              <a:rPr lang="en-US" altLang="en-US" sz="2400" b="1"/>
              <a:t>2</a:t>
            </a:r>
            <a:endParaRPr lang="en-US" altLang="en-US" sz="2400" b="1" baseline="30000"/>
          </a:p>
        </p:txBody>
      </p:sp>
      <p:sp>
        <p:nvSpPr>
          <p:cNvPr id="1168408" name="Text Box 24">
            <a:extLst>
              <a:ext uri="{FF2B5EF4-FFF2-40B4-BE49-F238E27FC236}">
                <a16:creationId xmlns:a16="http://schemas.microsoft.com/office/drawing/2014/main" id="{F4743E93-F690-4A59-CE19-737B94680486}"/>
              </a:ext>
            </a:extLst>
          </p:cNvPr>
          <p:cNvSpPr txBox="1">
            <a:spLocks noChangeArrowheads="1"/>
          </p:cNvSpPr>
          <p:nvPr/>
        </p:nvSpPr>
        <p:spPr bwMode="auto">
          <a:xfrm>
            <a:off x="2286000" y="5943600"/>
            <a:ext cx="4206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baseline="30000"/>
              <a:t>h</a:t>
            </a:r>
            <a:r>
              <a:rPr lang="en-US" altLang="en-US" sz="2400" b="1"/>
              <a:t>1</a:t>
            </a:r>
            <a:endParaRPr lang="en-US" altLang="en-US" sz="2400" b="1" baseline="300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4370" name="Group 2">
            <a:extLst>
              <a:ext uri="{FF2B5EF4-FFF2-40B4-BE49-F238E27FC236}">
                <a16:creationId xmlns:a16="http://schemas.microsoft.com/office/drawing/2014/main" id="{8E60CA4D-7A95-C895-A203-80A320F98323}"/>
              </a:ext>
            </a:extLst>
          </p:cNvPr>
          <p:cNvGrpSpPr>
            <a:grpSpLocks/>
          </p:cNvGrpSpPr>
          <p:nvPr/>
        </p:nvGrpSpPr>
        <p:grpSpPr bwMode="auto">
          <a:xfrm>
            <a:off x="406400" y="5005388"/>
            <a:ext cx="4945063" cy="520700"/>
            <a:chOff x="720" y="1636"/>
            <a:chExt cx="3504" cy="328"/>
          </a:xfrm>
        </p:grpSpPr>
        <p:sp>
          <p:nvSpPr>
            <p:cNvPr id="954371" name="Text Box 3">
              <a:extLst>
                <a:ext uri="{FF2B5EF4-FFF2-40B4-BE49-F238E27FC236}">
                  <a16:creationId xmlns:a16="http://schemas.microsoft.com/office/drawing/2014/main" id="{E851F44A-ACF8-0A70-71F1-A8600C1BBFD3}"/>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954372" name="Text Box 4">
              <a:extLst>
                <a:ext uri="{FF2B5EF4-FFF2-40B4-BE49-F238E27FC236}">
                  <a16:creationId xmlns:a16="http://schemas.microsoft.com/office/drawing/2014/main" id="{608499BB-E6E0-D776-A91A-83AC4F128F38}"/>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54373" name="Text Box 5">
              <a:extLst>
                <a:ext uri="{FF2B5EF4-FFF2-40B4-BE49-F238E27FC236}">
                  <a16:creationId xmlns:a16="http://schemas.microsoft.com/office/drawing/2014/main" id="{AB787925-C653-B052-86FB-53C3DA2687AE}"/>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954374" name="Rectangle 6">
              <a:extLst>
                <a:ext uri="{FF2B5EF4-FFF2-40B4-BE49-F238E27FC236}">
                  <a16:creationId xmlns:a16="http://schemas.microsoft.com/office/drawing/2014/main" id="{E14302D9-96AE-7338-E4ED-FBC4B140D0BF}"/>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375" name="Text Box 7">
              <a:extLst>
                <a:ext uri="{FF2B5EF4-FFF2-40B4-BE49-F238E27FC236}">
                  <a16:creationId xmlns:a16="http://schemas.microsoft.com/office/drawing/2014/main" id="{CDF0C1DB-8ABD-7A02-198C-210173C02485}"/>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54376" name="Text Box 8">
              <a:extLst>
                <a:ext uri="{FF2B5EF4-FFF2-40B4-BE49-F238E27FC236}">
                  <a16:creationId xmlns:a16="http://schemas.microsoft.com/office/drawing/2014/main" id="{28996FBD-B3A1-A73C-9A4E-2956C0EFF6A8}"/>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954377" name="Group 9">
            <a:extLst>
              <a:ext uri="{FF2B5EF4-FFF2-40B4-BE49-F238E27FC236}">
                <a16:creationId xmlns:a16="http://schemas.microsoft.com/office/drawing/2014/main" id="{558B97E5-7081-628F-77AC-D7187C262D50}"/>
              </a:ext>
            </a:extLst>
          </p:cNvPr>
          <p:cNvGrpSpPr>
            <a:grpSpLocks/>
          </p:cNvGrpSpPr>
          <p:nvPr/>
        </p:nvGrpSpPr>
        <p:grpSpPr bwMode="auto">
          <a:xfrm>
            <a:off x="381000" y="3810000"/>
            <a:ext cx="4945063" cy="520700"/>
            <a:chOff x="720" y="1636"/>
            <a:chExt cx="3504" cy="328"/>
          </a:xfrm>
        </p:grpSpPr>
        <p:sp>
          <p:nvSpPr>
            <p:cNvPr id="954378" name="Text Box 10">
              <a:extLst>
                <a:ext uri="{FF2B5EF4-FFF2-40B4-BE49-F238E27FC236}">
                  <a16:creationId xmlns:a16="http://schemas.microsoft.com/office/drawing/2014/main" id="{1EC007D2-83DA-CDD4-BAD5-48B93C2737ED}"/>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954379" name="Text Box 11">
              <a:extLst>
                <a:ext uri="{FF2B5EF4-FFF2-40B4-BE49-F238E27FC236}">
                  <a16:creationId xmlns:a16="http://schemas.microsoft.com/office/drawing/2014/main" id="{24CCB741-77A1-D34C-2A9B-3D990C38FCE7}"/>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sp>
          <p:nvSpPr>
            <p:cNvPr id="954380" name="Text Box 12">
              <a:extLst>
                <a:ext uri="{FF2B5EF4-FFF2-40B4-BE49-F238E27FC236}">
                  <a16:creationId xmlns:a16="http://schemas.microsoft.com/office/drawing/2014/main" id="{5B888147-49EE-78E1-BC8E-64A53178A5BA}"/>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954381" name="Rectangle 13">
              <a:extLst>
                <a:ext uri="{FF2B5EF4-FFF2-40B4-BE49-F238E27FC236}">
                  <a16:creationId xmlns:a16="http://schemas.microsoft.com/office/drawing/2014/main" id="{1CEA857F-C1D3-05B1-4702-FC37BA49EB7C}"/>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382" name="Text Box 14">
              <a:extLst>
                <a:ext uri="{FF2B5EF4-FFF2-40B4-BE49-F238E27FC236}">
                  <a16:creationId xmlns:a16="http://schemas.microsoft.com/office/drawing/2014/main" id="{056B3E51-0D97-1A99-30DD-2A99FA357469}"/>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54383" name="Text Box 15">
              <a:extLst>
                <a:ext uri="{FF2B5EF4-FFF2-40B4-BE49-F238E27FC236}">
                  <a16:creationId xmlns:a16="http://schemas.microsoft.com/office/drawing/2014/main" id="{1BAB8551-A8FC-289C-A562-571D34C07CCD}"/>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1</a:t>
              </a:r>
            </a:p>
          </p:txBody>
        </p:sp>
      </p:grpSp>
      <p:grpSp>
        <p:nvGrpSpPr>
          <p:cNvPr id="954384" name="Group 16">
            <a:extLst>
              <a:ext uri="{FF2B5EF4-FFF2-40B4-BE49-F238E27FC236}">
                <a16:creationId xmlns:a16="http://schemas.microsoft.com/office/drawing/2014/main" id="{4360DD14-CCD6-C555-7AF6-DB40EC2F2F2D}"/>
              </a:ext>
            </a:extLst>
          </p:cNvPr>
          <p:cNvGrpSpPr>
            <a:grpSpLocks/>
          </p:cNvGrpSpPr>
          <p:nvPr/>
        </p:nvGrpSpPr>
        <p:grpSpPr bwMode="auto">
          <a:xfrm>
            <a:off x="406400" y="4413250"/>
            <a:ext cx="4945063" cy="520700"/>
            <a:chOff x="720" y="1636"/>
            <a:chExt cx="3504" cy="328"/>
          </a:xfrm>
        </p:grpSpPr>
        <p:sp>
          <p:nvSpPr>
            <p:cNvPr id="954385" name="Text Box 17">
              <a:extLst>
                <a:ext uri="{FF2B5EF4-FFF2-40B4-BE49-F238E27FC236}">
                  <a16:creationId xmlns:a16="http://schemas.microsoft.com/office/drawing/2014/main" id="{95FA94A1-2678-933F-32E8-99B355CCA097}"/>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954386" name="Text Box 18">
              <a:extLst>
                <a:ext uri="{FF2B5EF4-FFF2-40B4-BE49-F238E27FC236}">
                  <a16:creationId xmlns:a16="http://schemas.microsoft.com/office/drawing/2014/main" id="{B0A804DA-61AA-993F-43E3-37E80DF24587}"/>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954387" name="Text Box 19">
              <a:extLst>
                <a:ext uri="{FF2B5EF4-FFF2-40B4-BE49-F238E27FC236}">
                  <a16:creationId xmlns:a16="http://schemas.microsoft.com/office/drawing/2014/main" id="{7B26C1DB-6F47-63B6-6FEC-5C5F14A8B35C}"/>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954388" name="Rectangle 20">
              <a:extLst>
                <a:ext uri="{FF2B5EF4-FFF2-40B4-BE49-F238E27FC236}">
                  <a16:creationId xmlns:a16="http://schemas.microsoft.com/office/drawing/2014/main" id="{B28D5FB9-3510-8EE6-86F3-5DB425003747}"/>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389" name="Text Box 21">
              <a:extLst>
                <a:ext uri="{FF2B5EF4-FFF2-40B4-BE49-F238E27FC236}">
                  <a16:creationId xmlns:a16="http://schemas.microsoft.com/office/drawing/2014/main" id="{947F1979-8C79-FF2A-F649-0B398AEA7C9C}"/>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54390" name="Text Box 22">
              <a:extLst>
                <a:ext uri="{FF2B5EF4-FFF2-40B4-BE49-F238E27FC236}">
                  <a16:creationId xmlns:a16="http://schemas.microsoft.com/office/drawing/2014/main" id="{0744C7B7-8ED9-F180-6C88-00DA47FD1E40}"/>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954391" name="Group 23">
            <a:extLst>
              <a:ext uri="{FF2B5EF4-FFF2-40B4-BE49-F238E27FC236}">
                <a16:creationId xmlns:a16="http://schemas.microsoft.com/office/drawing/2014/main" id="{7AF27AD8-61D1-F890-2501-07F8397DACD3}"/>
              </a:ext>
            </a:extLst>
          </p:cNvPr>
          <p:cNvGrpSpPr>
            <a:grpSpLocks/>
          </p:cNvGrpSpPr>
          <p:nvPr/>
        </p:nvGrpSpPr>
        <p:grpSpPr bwMode="auto">
          <a:xfrm>
            <a:off x="406400" y="5597525"/>
            <a:ext cx="4945063" cy="520700"/>
            <a:chOff x="720" y="1636"/>
            <a:chExt cx="3504" cy="328"/>
          </a:xfrm>
        </p:grpSpPr>
        <p:sp>
          <p:nvSpPr>
            <p:cNvPr id="954392" name="Text Box 24">
              <a:extLst>
                <a:ext uri="{FF2B5EF4-FFF2-40B4-BE49-F238E27FC236}">
                  <a16:creationId xmlns:a16="http://schemas.microsoft.com/office/drawing/2014/main" id="{BA41239E-8B71-ABB0-D4CA-CCF7D78C4771}"/>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954393" name="Text Box 25">
              <a:extLst>
                <a:ext uri="{FF2B5EF4-FFF2-40B4-BE49-F238E27FC236}">
                  <a16:creationId xmlns:a16="http://schemas.microsoft.com/office/drawing/2014/main" id="{546AC31D-8939-83CD-19D0-120773546A0B}"/>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54394" name="Text Box 26">
              <a:extLst>
                <a:ext uri="{FF2B5EF4-FFF2-40B4-BE49-F238E27FC236}">
                  <a16:creationId xmlns:a16="http://schemas.microsoft.com/office/drawing/2014/main" id="{7BC9FD64-7257-5988-E9EF-77715F229F22}"/>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954395" name="Rectangle 27">
              <a:extLst>
                <a:ext uri="{FF2B5EF4-FFF2-40B4-BE49-F238E27FC236}">
                  <a16:creationId xmlns:a16="http://schemas.microsoft.com/office/drawing/2014/main" id="{72AB8A06-874B-3382-D469-F8E0E9E0C7A7}"/>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396" name="Text Box 28">
              <a:extLst>
                <a:ext uri="{FF2B5EF4-FFF2-40B4-BE49-F238E27FC236}">
                  <a16:creationId xmlns:a16="http://schemas.microsoft.com/office/drawing/2014/main" id="{3EBA400A-14F0-8989-6B8B-256A140202F6}"/>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954397" name="Text Box 29">
              <a:extLst>
                <a:ext uri="{FF2B5EF4-FFF2-40B4-BE49-F238E27FC236}">
                  <a16:creationId xmlns:a16="http://schemas.microsoft.com/office/drawing/2014/main" id="{FC36EEBB-D214-F45C-68BA-19FFA4DD5D3C}"/>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grpSp>
      <p:sp>
        <p:nvSpPr>
          <p:cNvPr id="954399" name="Arc 31">
            <a:extLst>
              <a:ext uri="{FF2B5EF4-FFF2-40B4-BE49-F238E27FC236}">
                <a16:creationId xmlns:a16="http://schemas.microsoft.com/office/drawing/2014/main" id="{16B003FE-BC09-C09A-1E43-2A9591A6B9DC}"/>
              </a:ext>
            </a:extLst>
          </p:cNvPr>
          <p:cNvSpPr>
            <a:spLocks/>
          </p:cNvSpPr>
          <p:nvPr/>
        </p:nvSpPr>
        <p:spPr bwMode="auto">
          <a:xfrm>
            <a:off x="687388" y="2287588"/>
            <a:ext cx="533400" cy="990600"/>
          </a:xfrm>
          <a:custGeom>
            <a:avLst/>
            <a:gdLst>
              <a:gd name="G0" fmla="+- 2644 0 0"/>
              <a:gd name="G1" fmla="+- 21600 0 0"/>
              <a:gd name="G2" fmla="+- 21600 0 0"/>
              <a:gd name="T0" fmla="*/ 120 w 24244"/>
              <a:gd name="T1" fmla="*/ 149 h 43200"/>
              <a:gd name="T2" fmla="*/ 0 w 24244"/>
              <a:gd name="T3" fmla="*/ 43037 h 43200"/>
              <a:gd name="T4" fmla="*/ 2644 w 24244"/>
              <a:gd name="T5" fmla="*/ 21600 h 43200"/>
            </a:gdLst>
            <a:ahLst/>
            <a:cxnLst>
              <a:cxn ang="0">
                <a:pos x="T0" y="T1"/>
              </a:cxn>
              <a:cxn ang="0">
                <a:pos x="T2" y="T3"/>
              </a:cxn>
              <a:cxn ang="0">
                <a:pos x="T4" y="T5"/>
              </a:cxn>
            </a:cxnLst>
            <a:rect l="0" t="0" r="r" b="b"/>
            <a:pathLst>
              <a:path w="24244" h="43200" fill="none" extrusionOk="0">
                <a:moveTo>
                  <a:pt x="119" y="147"/>
                </a:moveTo>
                <a:cubicBezTo>
                  <a:pt x="957" y="49"/>
                  <a:pt x="1800" y="0"/>
                  <a:pt x="2644" y="0"/>
                </a:cubicBezTo>
                <a:cubicBezTo>
                  <a:pt x="14573" y="0"/>
                  <a:pt x="24244" y="9670"/>
                  <a:pt x="24244" y="21600"/>
                </a:cubicBezTo>
                <a:cubicBezTo>
                  <a:pt x="24244" y="33529"/>
                  <a:pt x="14573" y="43200"/>
                  <a:pt x="2644" y="43200"/>
                </a:cubicBezTo>
                <a:cubicBezTo>
                  <a:pt x="1760" y="43200"/>
                  <a:pt x="877" y="43145"/>
                  <a:pt x="-1" y="43037"/>
                </a:cubicBezTo>
              </a:path>
              <a:path w="24244" h="43200" stroke="0" extrusionOk="0">
                <a:moveTo>
                  <a:pt x="119" y="147"/>
                </a:moveTo>
                <a:cubicBezTo>
                  <a:pt x="957" y="49"/>
                  <a:pt x="1800" y="0"/>
                  <a:pt x="2644" y="0"/>
                </a:cubicBezTo>
                <a:cubicBezTo>
                  <a:pt x="14573" y="0"/>
                  <a:pt x="24244" y="9670"/>
                  <a:pt x="24244" y="21600"/>
                </a:cubicBezTo>
                <a:cubicBezTo>
                  <a:pt x="24244" y="33529"/>
                  <a:pt x="14573" y="43200"/>
                  <a:pt x="2644" y="43200"/>
                </a:cubicBezTo>
                <a:cubicBezTo>
                  <a:pt x="1760" y="43200"/>
                  <a:pt x="877" y="43145"/>
                  <a:pt x="-1" y="43037"/>
                </a:cubicBezTo>
                <a:lnTo>
                  <a:pt x="264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00" name="Arc 32">
            <a:extLst>
              <a:ext uri="{FF2B5EF4-FFF2-40B4-BE49-F238E27FC236}">
                <a16:creationId xmlns:a16="http://schemas.microsoft.com/office/drawing/2014/main" id="{0E93472A-B4A2-9B37-BBE4-A4F58A29D1A7}"/>
              </a:ext>
            </a:extLst>
          </p:cNvPr>
          <p:cNvSpPr>
            <a:spLocks/>
          </p:cNvSpPr>
          <p:nvPr/>
        </p:nvSpPr>
        <p:spPr bwMode="auto">
          <a:xfrm>
            <a:off x="668338" y="2635250"/>
            <a:ext cx="398462" cy="646113"/>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01" name="Arc 33">
            <a:extLst>
              <a:ext uri="{FF2B5EF4-FFF2-40B4-BE49-F238E27FC236}">
                <a16:creationId xmlns:a16="http://schemas.microsoft.com/office/drawing/2014/main" id="{7729DECE-427B-1DF5-183C-87FFDCA83102}"/>
              </a:ext>
            </a:extLst>
          </p:cNvPr>
          <p:cNvSpPr>
            <a:spLocks/>
          </p:cNvSpPr>
          <p:nvPr/>
        </p:nvSpPr>
        <p:spPr bwMode="auto">
          <a:xfrm>
            <a:off x="609600" y="2971800"/>
            <a:ext cx="228600" cy="304800"/>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02" name="Oval 34">
            <a:extLst>
              <a:ext uri="{FF2B5EF4-FFF2-40B4-BE49-F238E27FC236}">
                <a16:creationId xmlns:a16="http://schemas.microsoft.com/office/drawing/2014/main" id="{183DEE3B-AB10-3750-B5A0-FED824F81E35}"/>
              </a:ext>
            </a:extLst>
          </p:cNvPr>
          <p:cNvSpPr>
            <a:spLocks noChangeArrowheads="1"/>
          </p:cNvSpPr>
          <p:nvPr/>
        </p:nvSpPr>
        <p:spPr bwMode="auto">
          <a:xfrm>
            <a:off x="533400" y="2209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03" name="Oval 35">
            <a:extLst>
              <a:ext uri="{FF2B5EF4-FFF2-40B4-BE49-F238E27FC236}">
                <a16:creationId xmlns:a16="http://schemas.microsoft.com/office/drawing/2014/main" id="{A42F26A6-1081-18DA-B8AB-F26B9546FA78}"/>
              </a:ext>
            </a:extLst>
          </p:cNvPr>
          <p:cNvSpPr>
            <a:spLocks noChangeArrowheads="1"/>
          </p:cNvSpPr>
          <p:nvPr/>
        </p:nvSpPr>
        <p:spPr bwMode="auto">
          <a:xfrm>
            <a:off x="533400" y="2590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04" name="Oval 36">
            <a:extLst>
              <a:ext uri="{FF2B5EF4-FFF2-40B4-BE49-F238E27FC236}">
                <a16:creationId xmlns:a16="http://schemas.microsoft.com/office/drawing/2014/main" id="{7D773FCA-AC48-885C-5992-BF8A87C737CD}"/>
              </a:ext>
            </a:extLst>
          </p:cNvPr>
          <p:cNvSpPr>
            <a:spLocks noChangeArrowheads="1"/>
          </p:cNvSpPr>
          <p:nvPr/>
        </p:nvSpPr>
        <p:spPr bwMode="auto">
          <a:xfrm>
            <a:off x="533400" y="28956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05" name="Oval 37">
            <a:extLst>
              <a:ext uri="{FF2B5EF4-FFF2-40B4-BE49-F238E27FC236}">
                <a16:creationId xmlns:a16="http://schemas.microsoft.com/office/drawing/2014/main" id="{4134D1B8-342B-530F-0234-EC9739EFBEE0}"/>
              </a:ext>
            </a:extLst>
          </p:cNvPr>
          <p:cNvSpPr>
            <a:spLocks noChangeArrowheads="1"/>
          </p:cNvSpPr>
          <p:nvPr/>
        </p:nvSpPr>
        <p:spPr bwMode="auto">
          <a:xfrm>
            <a:off x="533400" y="32004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06" name="Arc 38">
            <a:extLst>
              <a:ext uri="{FF2B5EF4-FFF2-40B4-BE49-F238E27FC236}">
                <a16:creationId xmlns:a16="http://schemas.microsoft.com/office/drawing/2014/main" id="{8A63B3D3-7B82-244A-B6D2-EA6771D57B8B}"/>
              </a:ext>
            </a:extLst>
          </p:cNvPr>
          <p:cNvSpPr>
            <a:spLocks/>
          </p:cNvSpPr>
          <p:nvPr/>
        </p:nvSpPr>
        <p:spPr bwMode="auto">
          <a:xfrm>
            <a:off x="1752600" y="2362200"/>
            <a:ext cx="381000" cy="685800"/>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07" name="Arc 39">
            <a:extLst>
              <a:ext uri="{FF2B5EF4-FFF2-40B4-BE49-F238E27FC236}">
                <a16:creationId xmlns:a16="http://schemas.microsoft.com/office/drawing/2014/main" id="{6CE6CFA7-EFA1-F3AD-56F2-0FE8CA0E8B0F}"/>
              </a:ext>
            </a:extLst>
          </p:cNvPr>
          <p:cNvSpPr>
            <a:spLocks/>
          </p:cNvSpPr>
          <p:nvPr/>
        </p:nvSpPr>
        <p:spPr bwMode="auto">
          <a:xfrm>
            <a:off x="1752600" y="2362200"/>
            <a:ext cx="541338" cy="990600"/>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08" name="Arc 40">
            <a:extLst>
              <a:ext uri="{FF2B5EF4-FFF2-40B4-BE49-F238E27FC236}">
                <a16:creationId xmlns:a16="http://schemas.microsoft.com/office/drawing/2014/main" id="{EDCEDDA9-39DD-58B5-61F3-E474122BA8FF}"/>
              </a:ext>
            </a:extLst>
          </p:cNvPr>
          <p:cNvSpPr>
            <a:spLocks/>
          </p:cNvSpPr>
          <p:nvPr/>
        </p:nvSpPr>
        <p:spPr bwMode="auto">
          <a:xfrm>
            <a:off x="1735138" y="2711450"/>
            <a:ext cx="398462" cy="646113"/>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09" name="Arc 41">
            <a:extLst>
              <a:ext uri="{FF2B5EF4-FFF2-40B4-BE49-F238E27FC236}">
                <a16:creationId xmlns:a16="http://schemas.microsoft.com/office/drawing/2014/main" id="{9217420B-419B-C2C4-606E-C8F69FF33AD0}"/>
              </a:ext>
            </a:extLst>
          </p:cNvPr>
          <p:cNvSpPr>
            <a:spLocks/>
          </p:cNvSpPr>
          <p:nvPr/>
        </p:nvSpPr>
        <p:spPr bwMode="auto">
          <a:xfrm>
            <a:off x="1676400" y="2743200"/>
            <a:ext cx="228600" cy="304800"/>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10" name="Oval 42">
            <a:extLst>
              <a:ext uri="{FF2B5EF4-FFF2-40B4-BE49-F238E27FC236}">
                <a16:creationId xmlns:a16="http://schemas.microsoft.com/office/drawing/2014/main" id="{88185881-26BA-6E30-C7BC-1AECDFB90169}"/>
              </a:ext>
            </a:extLst>
          </p:cNvPr>
          <p:cNvSpPr>
            <a:spLocks noChangeArrowheads="1"/>
          </p:cNvSpPr>
          <p:nvPr/>
        </p:nvSpPr>
        <p:spPr bwMode="auto">
          <a:xfrm>
            <a:off x="1600200" y="2286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11" name="Oval 43">
            <a:extLst>
              <a:ext uri="{FF2B5EF4-FFF2-40B4-BE49-F238E27FC236}">
                <a16:creationId xmlns:a16="http://schemas.microsoft.com/office/drawing/2014/main" id="{DA06AF0B-BC6B-CBD7-C012-5F0C19807345}"/>
              </a:ext>
            </a:extLst>
          </p:cNvPr>
          <p:cNvSpPr>
            <a:spLocks noChangeArrowheads="1"/>
          </p:cNvSpPr>
          <p:nvPr/>
        </p:nvSpPr>
        <p:spPr bwMode="auto">
          <a:xfrm>
            <a:off x="1600200" y="2667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12" name="Oval 44">
            <a:extLst>
              <a:ext uri="{FF2B5EF4-FFF2-40B4-BE49-F238E27FC236}">
                <a16:creationId xmlns:a16="http://schemas.microsoft.com/office/drawing/2014/main" id="{457B4E02-E8CE-EFDF-B7F2-0319FDC4B199}"/>
              </a:ext>
            </a:extLst>
          </p:cNvPr>
          <p:cNvSpPr>
            <a:spLocks noChangeArrowheads="1"/>
          </p:cNvSpPr>
          <p:nvPr/>
        </p:nvSpPr>
        <p:spPr bwMode="auto">
          <a:xfrm>
            <a:off x="1600200" y="2971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13" name="Oval 45">
            <a:extLst>
              <a:ext uri="{FF2B5EF4-FFF2-40B4-BE49-F238E27FC236}">
                <a16:creationId xmlns:a16="http://schemas.microsoft.com/office/drawing/2014/main" id="{ACEBCC75-71F0-7130-7F08-ED7F6624DBA0}"/>
              </a:ext>
            </a:extLst>
          </p:cNvPr>
          <p:cNvSpPr>
            <a:spLocks noChangeArrowheads="1"/>
          </p:cNvSpPr>
          <p:nvPr/>
        </p:nvSpPr>
        <p:spPr bwMode="auto">
          <a:xfrm>
            <a:off x="1600200" y="32766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14" name="Arc 46">
            <a:extLst>
              <a:ext uri="{FF2B5EF4-FFF2-40B4-BE49-F238E27FC236}">
                <a16:creationId xmlns:a16="http://schemas.microsoft.com/office/drawing/2014/main" id="{02EFF091-88A5-1DFA-8EC9-27154FF6E2CF}"/>
              </a:ext>
            </a:extLst>
          </p:cNvPr>
          <p:cNvSpPr>
            <a:spLocks/>
          </p:cNvSpPr>
          <p:nvPr/>
        </p:nvSpPr>
        <p:spPr bwMode="auto">
          <a:xfrm>
            <a:off x="2819400" y="2362200"/>
            <a:ext cx="381000" cy="685800"/>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15" name="Arc 47">
            <a:extLst>
              <a:ext uri="{FF2B5EF4-FFF2-40B4-BE49-F238E27FC236}">
                <a16:creationId xmlns:a16="http://schemas.microsoft.com/office/drawing/2014/main" id="{01849935-4BE8-2D98-F4B5-58A788FAC030}"/>
              </a:ext>
            </a:extLst>
          </p:cNvPr>
          <p:cNvSpPr>
            <a:spLocks/>
          </p:cNvSpPr>
          <p:nvPr/>
        </p:nvSpPr>
        <p:spPr bwMode="auto">
          <a:xfrm>
            <a:off x="2819400" y="2362200"/>
            <a:ext cx="541338" cy="990600"/>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16" name="Arc 48">
            <a:extLst>
              <a:ext uri="{FF2B5EF4-FFF2-40B4-BE49-F238E27FC236}">
                <a16:creationId xmlns:a16="http://schemas.microsoft.com/office/drawing/2014/main" id="{182BE3DA-326D-662D-97A6-2529774BEB55}"/>
              </a:ext>
            </a:extLst>
          </p:cNvPr>
          <p:cNvSpPr>
            <a:spLocks/>
          </p:cNvSpPr>
          <p:nvPr/>
        </p:nvSpPr>
        <p:spPr bwMode="auto">
          <a:xfrm>
            <a:off x="2801938" y="2711450"/>
            <a:ext cx="398462" cy="646113"/>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17" name="Arc 49">
            <a:extLst>
              <a:ext uri="{FF2B5EF4-FFF2-40B4-BE49-F238E27FC236}">
                <a16:creationId xmlns:a16="http://schemas.microsoft.com/office/drawing/2014/main" id="{2781BA93-872E-A5F6-320D-5EAEB5E9DC53}"/>
              </a:ext>
            </a:extLst>
          </p:cNvPr>
          <p:cNvSpPr>
            <a:spLocks/>
          </p:cNvSpPr>
          <p:nvPr/>
        </p:nvSpPr>
        <p:spPr bwMode="auto">
          <a:xfrm>
            <a:off x="2743200" y="2743200"/>
            <a:ext cx="228600" cy="304800"/>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18" name="Oval 50">
            <a:extLst>
              <a:ext uri="{FF2B5EF4-FFF2-40B4-BE49-F238E27FC236}">
                <a16:creationId xmlns:a16="http://schemas.microsoft.com/office/drawing/2014/main" id="{6CED9E05-5A1E-40DC-F96E-5AFEE6C87776}"/>
              </a:ext>
            </a:extLst>
          </p:cNvPr>
          <p:cNvSpPr>
            <a:spLocks noChangeArrowheads="1"/>
          </p:cNvSpPr>
          <p:nvPr/>
        </p:nvSpPr>
        <p:spPr bwMode="auto">
          <a:xfrm>
            <a:off x="2667000" y="2286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19" name="Oval 51">
            <a:extLst>
              <a:ext uri="{FF2B5EF4-FFF2-40B4-BE49-F238E27FC236}">
                <a16:creationId xmlns:a16="http://schemas.microsoft.com/office/drawing/2014/main" id="{C7FB5BE4-8BFB-F6BA-E5D2-178B4196DFE1}"/>
              </a:ext>
            </a:extLst>
          </p:cNvPr>
          <p:cNvSpPr>
            <a:spLocks noChangeArrowheads="1"/>
          </p:cNvSpPr>
          <p:nvPr/>
        </p:nvSpPr>
        <p:spPr bwMode="auto">
          <a:xfrm>
            <a:off x="2667000" y="2667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20" name="Oval 52">
            <a:extLst>
              <a:ext uri="{FF2B5EF4-FFF2-40B4-BE49-F238E27FC236}">
                <a16:creationId xmlns:a16="http://schemas.microsoft.com/office/drawing/2014/main" id="{6E413345-6FBD-3EE1-72DC-8BD42B4D63AD}"/>
              </a:ext>
            </a:extLst>
          </p:cNvPr>
          <p:cNvSpPr>
            <a:spLocks noChangeArrowheads="1"/>
          </p:cNvSpPr>
          <p:nvPr/>
        </p:nvSpPr>
        <p:spPr bwMode="auto">
          <a:xfrm>
            <a:off x="2667000" y="2971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21" name="Oval 53">
            <a:extLst>
              <a:ext uri="{FF2B5EF4-FFF2-40B4-BE49-F238E27FC236}">
                <a16:creationId xmlns:a16="http://schemas.microsoft.com/office/drawing/2014/main" id="{229BD6B0-000E-4705-3F5B-9E165B7279E8}"/>
              </a:ext>
            </a:extLst>
          </p:cNvPr>
          <p:cNvSpPr>
            <a:spLocks noChangeArrowheads="1"/>
          </p:cNvSpPr>
          <p:nvPr/>
        </p:nvSpPr>
        <p:spPr bwMode="auto">
          <a:xfrm>
            <a:off x="2667000" y="32766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22" name="Arc 54">
            <a:extLst>
              <a:ext uri="{FF2B5EF4-FFF2-40B4-BE49-F238E27FC236}">
                <a16:creationId xmlns:a16="http://schemas.microsoft.com/office/drawing/2014/main" id="{DB50EAC4-91DA-E564-C4E5-44E609A1BCB0}"/>
              </a:ext>
            </a:extLst>
          </p:cNvPr>
          <p:cNvSpPr>
            <a:spLocks/>
          </p:cNvSpPr>
          <p:nvPr/>
        </p:nvSpPr>
        <p:spPr bwMode="auto">
          <a:xfrm>
            <a:off x="3886200" y="2438400"/>
            <a:ext cx="381000" cy="685800"/>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23" name="Arc 55">
            <a:extLst>
              <a:ext uri="{FF2B5EF4-FFF2-40B4-BE49-F238E27FC236}">
                <a16:creationId xmlns:a16="http://schemas.microsoft.com/office/drawing/2014/main" id="{ADD1CFD4-BA40-57A5-155C-929A076581AB}"/>
              </a:ext>
            </a:extLst>
          </p:cNvPr>
          <p:cNvSpPr>
            <a:spLocks/>
          </p:cNvSpPr>
          <p:nvPr/>
        </p:nvSpPr>
        <p:spPr bwMode="auto">
          <a:xfrm>
            <a:off x="3868738" y="2787650"/>
            <a:ext cx="398462" cy="646113"/>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24" name="Arc 56">
            <a:extLst>
              <a:ext uri="{FF2B5EF4-FFF2-40B4-BE49-F238E27FC236}">
                <a16:creationId xmlns:a16="http://schemas.microsoft.com/office/drawing/2014/main" id="{CACD3612-DCE3-0424-A9A5-E6F0C850E06C}"/>
              </a:ext>
            </a:extLst>
          </p:cNvPr>
          <p:cNvSpPr>
            <a:spLocks/>
          </p:cNvSpPr>
          <p:nvPr/>
        </p:nvSpPr>
        <p:spPr bwMode="auto">
          <a:xfrm>
            <a:off x="3810000" y="2438400"/>
            <a:ext cx="228600" cy="347663"/>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25" name="Arc 57">
            <a:extLst>
              <a:ext uri="{FF2B5EF4-FFF2-40B4-BE49-F238E27FC236}">
                <a16:creationId xmlns:a16="http://schemas.microsoft.com/office/drawing/2014/main" id="{3E2578B3-0A3F-C775-5BA8-B52951B0E901}"/>
              </a:ext>
            </a:extLst>
          </p:cNvPr>
          <p:cNvSpPr>
            <a:spLocks/>
          </p:cNvSpPr>
          <p:nvPr/>
        </p:nvSpPr>
        <p:spPr bwMode="auto">
          <a:xfrm>
            <a:off x="3810000" y="3124200"/>
            <a:ext cx="228600" cy="304800"/>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26" name="Oval 58">
            <a:extLst>
              <a:ext uri="{FF2B5EF4-FFF2-40B4-BE49-F238E27FC236}">
                <a16:creationId xmlns:a16="http://schemas.microsoft.com/office/drawing/2014/main" id="{995EE563-5973-984C-53A4-572FE4860419}"/>
              </a:ext>
            </a:extLst>
          </p:cNvPr>
          <p:cNvSpPr>
            <a:spLocks noChangeArrowheads="1"/>
          </p:cNvSpPr>
          <p:nvPr/>
        </p:nvSpPr>
        <p:spPr bwMode="auto">
          <a:xfrm>
            <a:off x="3733800" y="2362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27" name="Oval 59">
            <a:extLst>
              <a:ext uri="{FF2B5EF4-FFF2-40B4-BE49-F238E27FC236}">
                <a16:creationId xmlns:a16="http://schemas.microsoft.com/office/drawing/2014/main" id="{C82407B2-85A5-8A73-2564-F8803F695237}"/>
              </a:ext>
            </a:extLst>
          </p:cNvPr>
          <p:cNvSpPr>
            <a:spLocks noChangeArrowheads="1"/>
          </p:cNvSpPr>
          <p:nvPr/>
        </p:nvSpPr>
        <p:spPr bwMode="auto">
          <a:xfrm>
            <a:off x="3733800" y="2743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28" name="Oval 60">
            <a:extLst>
              <a:ext uri="{FF2B5EF4-FFF2-40B4-BE49-F238E27FC236}">
                <a16:creationId xmlns:a16="http://schemas.microsoft.com/office/drawing/2014/main" id="{D5DB0029-3BF6-79C8-68C4-CC5CA4A69D02}"/>
              </a:ext>
            </a:extLst>
          </p:cNvPr>
          <p:cNvSpPr>
            <a:spLocks noChangeArrowheads="1"/>
          </p:cNvSpPr>
          <p:nvPr/>
        </p:nvSpPr>
        <p:spPr bwMode="auto">
          <a:xfrm>
            <a:off x="3733800" y="3048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29" name="Oval 61">
            <a:extLst>
              <a:ext uri="{FF2B5EF4-FFF2-40B4-BE49-F238E27FC236}">
                <a16:creationId xmlns:a16="http://schemas.microsoft.com/office/drawing/2014/main" id="{4FC4FA0E-3C6C-3F19-06E2-52B0D0211FC9}"/>
              </a:ext>
            </a:extLst>
          </p:cNvPr>
          <p:cNvSpPr>
            <a:spLocks noChangeArrowheads="1"/>
          </p:cNvSpPr>
          <p:nvPr/>
        </p:nvSpPr>
        <p:spPr bwMode="auto">
          <a:xfrm>
            <a:off x="3733800" y="3352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30" name="Arc 62">
            <a:extLst>
              <a:ext uri="{FF2B5EF4-FFF2-40B4-BE49-F238E27FC236}">
                <a16:creationId xmlns:a16="http://schemas.microsoft.com/office/drawing/2014/main" id="{B172CE80-23E2-3E36-B1E0-6C92D8754E93}"/>
              </a:ext>
            </a:extLst>
          </p:cNvPr>
          <p:cNvSpPr>
            <a:spLocks/>
          </p:cNvSpPr>
          <p:nvPr/>
        </p:nvSpPr>
        <p:spPr bwMode="auto">
          <a:xfrm>
            <a:off x="5019675" y="2439988"/>
            <a:ext cx="550863" cy="990600"/>
          </a:xfrm>
          <a:custGeom>
            <a:avLst/>
            <a:gdLst>
              <a:gd name="G0" fmla="+- 3071 0 0"/>
              <a:gd name="G1" fmla="+- 21600 0 0"/>
              <a:gd name="G2" fmla="+- 21600 0 0"/>
              <a:gd name="T0" fmla="*/ 0 w 24671"/>
              <a:gd name="T1" fmla="*/ 220 h 43200"/>
              <a:gd name="T2" fmla="*/ 427 w 24671"/>
              <a:gd name="T3" fmla="*/ 43037 h 43200"/>
              <a:gd name="T4" fmla="*/ 3071 w 24671"/>
              <a:gd name="T5" fmla="*/ 21600 h 43200"/>
            </a:gdLst>
            <a:ahLst/>
            <a:cxnLst>
              <a:cxn ang="0">
                <a:pos x="T0" y="T1"/>
              </a:cxn>
              <a:cxn ang="0">
                <a:pos x="T2" y="T3"/>
              </a:cxn>
              <a:cxn ang="0">
                <a:pos x="T4" y="T5"/>
              </a:cxn>
            </a:cxnLst>
            <a:rect l="0" t="0" r="r" b="b"/>
            <a:pathLst>
              <a:path w="24671" h="43200" fill="none" extrusionOk="0">
                <a:moveTo>
                  <a:pt x="-1" y="219"/>
                </a:moveTo>
                <a:cubicBezTo>
                  <a:pt x="1017" y="73"/>
                  <a:pt x="2043" y="0"/>
                  <a:pt x="3071" y="0"/>
                </a:cubicBezTo>
                <a:cubicBezTo>
                  <a:pt x="15000" y="0"/>
                  <a:pt x="24671" y="9670"/>
                  <a:pt x="24671" y="21600"/>
                </a:cubicBezTo>
                <a:cubicBezTo>
                  <a:pt x="24671" y="33529"/>
                  <a:pt x="15000" y="43200"/>
                  <a:pt x="3071" y="43200"/>
                </a:cubicBezTo>
                <a:cubicBezTo>
                  <a:pt x="2187" y="43200"/>
                  <a:pt x="1304" y="43145"/>
                  <a:pt x="426" y="43037"/>
                </a:cubicBezTo>
              </a:path>
              <a:path w="24671" h="43200" stroke="0" extrusionOk="0">
                <a:moveTo>
                  <a:pt x="-1" y="219"/>
                </a:moveTo>
                <a:cubicBezTo>
                  <a:pt x="1017" y="73"/>
                  <a:pt x="2043" y="0"/>
                  <a:pt x="3071" y="0"/>
                </a:cubicBezTo>
                <a:cubicBezTo>
                  <a:pt x="15000" y="0"/>
                  <a:pt x="24671" y="9670"/>
                  <a:pt x="24671" y="21600"/>
                </a:cubicBezTo>
                <a:cubicBezTo>
                  <a:pt x="24671" y="33529"/>
                  <a:pt x="15000" y="43200"/>
                  <a:pt x="3071" y="43200"/>
                </a:cubicBezTo>
                <a:cubicBezTo>
                  <a:pt x="2187" y="43200"/>
                  <a:pt x="1304" y="43145"/>
                  <a:pt x="426" y="43037"/>
                </a:cubicBezTo>
                <a:lnTo>
                  <a:pt x="3071"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31" name="Arc 63">
            <a:extLst>
              <a:ext uri="{FF2B5EF4-FFF2-40B4-BE49-F238E27FC236}">
                <a16:creationId xmlns:a16="http://schemas.microsoft.com/office/drawing/2014/main" id="{438B9424-E0CD-577E-775B-B66CCA804E06}"/>
              </a:ext>
            </a:extLst>
          </p:cNvPr>
          <p:cNvSpPr>
            <a:spLocks/>
          </p:cNvSpPr>
          <p:nvPr/>
        </p:nvSpPr>
        <p:spPr bwMode="auto">
          <a:xfrm>
            <a:off x="4953000" y="2438400"/>
            <a:ext cx="228600" cy="347663"/>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32" name="Arc 64">
            <a:extLst>
              <a:ext uri="{FF2B5EF4-FFF2-40B4-BE49-F238E27FC236}">
                <a16:creationId xmlns:a16="http://schemas.microsoft.com/office/drawing/2014/main" id="{1AB83F1F-EEB1-48A4-BE0A-063914FC73DF}"/>
              </a:ext>
            </a:extLst>
          </p:cNvPr>
          <p:cNvSpPr>
            <a:spLocks/>
          </p:cNvSpPr>
          <p:nvPr/>
        </p:nvSpPr>
        <p:spPr bwMode="auto">
          <a:xfrm>
            <a:off x="4953000" y="2819400"/>
            <a:ext cx="228600" cy="304800"/>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33" name="Arc 65">
            <a:extLst>
              <a:ext uri="{FF2B5EF4-FFF2-40B4-BE49-F238E27FC236}">
                <a16:creationId xmlns:a16="http://schemas.microsoft.com/office/drawing/2014/main" id="{21DCA452-8201-08E1-935B-619AE95D3CAD}"/>
              </a:ext>
            </a:extLst>
          </p:cNvPr>
          <p:cNvSpPr>
            <a:spLocks/>
          </p:cNvSpPr>
          <p:nvPr/>
        </p:nvSpPr>
        <p:spPr bwMode="auto">
          <a:xfrm>
            <a:off x="4953000" y="3124200"/>
            <a:ext cx="228600" cy="304800"/>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34" name="Oval 66">
            <a:extLst>
              <a:ext uri="{FF2B5EF4-FFF2-40B4-BE49-F238E27FC236}">
                <a16:creationId xmlns:a16="http://schemas.microsoft.com/office/drawing/2014/main" id="{732A350B-71BB-7621-8A1D-651614600287}"/>
              </a:ext>
            </a:extLst>
          </p:cNvPr>
          <p:cNvSpPr>
            <a:spLocks noChangeArrowheads="1"/>
          </p:cNvSpPr>
          <p:nvPr/>
        </p:nvSpPr>
        <p:spPr bwMode="auto">
          <a:xfrm>
            <a:off x="4876800" y="2362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35" name="Oval 67">
            <a:extLst>
              <a:ext uri="{FF2B5EF4-FFF2-40B4-BE49-F238E27FC236}">
                <a16:creationId xmlns:a16="http://schemas.microsoft.com/office/drawing/2014/main" id="{BD3144C5-064B-6763-95C3-8A045028E449}"/>
              </a:ext>
            </a:extLst>
          </p:cNvPr>
          <p:cNvSpPr>
            <a:spLocks noChangeArrowheads="1"/>
          </p:cNvSpPr>
          <p:nvPr/>
        </p:nvSpPr>
        <p:spPr bwMode="auto">
          <a:xfrm>
            <a:off x="4876800" y="2743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36" name="Oval 68">
            <a:extLst>
              <a:ext uri="{FF2B5EF4-FFF2-40B4-BE49-F238E27FC236}">
                <a16:creationId xmlns:a16="http://schemas.microsoft.com/office/drawing/2014/main" id="{D1F4014F-E701-8F3D-C169-3FD0F1F5BAF6}"/>
              </a:ext>
            </a:extLst>
          </p:cNvPr>
          <p:cNvSpPr>
            <a:spLocks noChangeArrowheads="1"/>
          </p:cNvSpPr>
          <p:nvPr/>
        </p:nvSpPr>
        <p:spPr bwMode="auto">
          <a:xfrm>
            <a:off x="4876800" y="3048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37" name="Oval 69">
            <a:extLst>
              <a:ext uri="{FF2B5EF4-FFF2-40B4-BE49-F238E27FC236}">
                <a16:creationId xmlns:a16="http://schemas.microsoft.com/office/drawing/2014/main" id="{A9BB04A2-CE23-5144-2102-B1A64638FEEE}"/>
              </a:ext>
            </a:extLst>
          </p:cNvPr>
          <p:cNvSpPr>
            <a:spLocks noChangeArrowheads="1"/>
          </p:cNvSpPr>
          <p:nvPr/>
        </p:nvSpPr>
        <p:spPr bwMode="auto">
          <a:xfrm>
            <a:off x="4876800" y="3352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4450" name="Text Box 82">
            <a:extLst>
              <a:ext uri="{FF2B5EF4-FFF2-40B4-BE49-F238E27FC236}">
                <a16:creationId xmlns:a16="http://schemas.microsoft.com/office/drawing/2014/main" id="{D5C14864-13A9-13F2-F655-4CB58BEE2058}"/>
              </a:ext>
            </a:extLst>
          </p:cNvPr>
          <p:cNvSpPr txBox="1">
            <a:spLocks noChangeArrowheads="1"/>
          </p:cNvSpPr>
          <p:nvPr>
            <p:ph type="title"/>
          </p:nvPr>
        </p:nvSpPr>
        <p:spPr>
          <a:xfrm>
            <a:off x="457200" y="6172200"/>
            <a:ext cx="4876800" cy="454025"/>
          </a:xfrm>
          <a:noFill/>
          <a:ln/>
          <a:extLst>
            <a:ext uri="{909E8E84-426E-40DD-AFC4-6F175D3DCCD1}">
              <a14:hiddenFill xmlns:a14="http://schemas.microsoft.com/office/drawing/2010/main">
                <a:solidFill>
                  <a:srgbClr val="00B8FF"/>
                </a:solidFill>
              </a14:hiddenFill>
            </a:ext>
          </a:extLst>
        </p:spPr>
        <p:txBody>
          <a:bodyPr/>
          <a:lstStyle/>
          <a:p>
            <a:pPr eaLnBrk="0" hangingPunct="0"/>
            <a:r>
              <a:rPr lang="en-US" altLang="en-US" sz="2400">
                <a:solidFill>
                  <a:schemeClr val="tx1"/>
                </a:solidFill>
                <a:latin typeface="Times New Roman" panose="02020603050405020304" pitchFamily="18" charset="0"/>
              </a:rPr>
              <a:t>s</a:t>
            </a:r>
            <a:r>
              <a:rPr lang="en-US" altLang="en-US" sz="2400" baseline="-25000">
                <a:solidFill>
                  <a:schemeClr val="tx1"/>
                </a:solidFill>
                <a:latin typeface="Times New Roman" panose="02020603050405020304" pitchFamily="18" charset="0"/>
              </a:rPr>
              <a:t>1 </a:t>
            </a:r>
            <a:r>
              <a:rPr lang="en-US" altLang="en-US" sz="2400">
                <a:solidFill>
                  <a:schemeClr val="tx1"/>
                </a:solidFill>
                <a:latin typeface="Times New Roman" panose="02020603050405020304" pitchFamily="18" charset="0"/>
              </a:rPr>
              <a:t>           s</a:t>
            </a:r>
            <a:r>
              <a:rPr lang="en-US" altLang="en-US" sz="2400" baseline="-25000">
                <a:solidFill>
                  <a:schemeClr val="tx1"/>
                </a:solidFill>
                <a:latin typeface="Times New Roman" panose="02020603050405020304" pitchFamily="18" charset="0"/>
              </a:rPr>
              <a:t>2     </a:t>
            </a:r>
            <a:r>
              <a:rPr lang="en-US" altLang="en-US" sz="2400">
                <a:solidFill>
                  <a:schemeClr val="tx1"/>
                </a:solidFill>
                <a:latin typeface="Times New Roman" panose="02020603050405020304" pitchFamily="18" charset="0"/>
              </a:rPr>
              <a:t>       s</a:t>
            </a:r>
            <a:r>
              <a:rPr lang="en-US" altLang="en-US" sz="2400" baseline="-25000">
                <a:solidFill>
                  <a:schemeClr val="tx1"/>
                </a:solidFill>
                <a:latin typeface="Times New Roman" panose="02020603050405020304" pitchFamily="18" charset="0"/>
              </a:rPr>
              <a:t>3   </a:t>
            </a:r>
            <a:r>
              <a:rPr lang="en-US" altLang="en-US" sz="2400">
                <a:solidFill>
                  <a:schemeClr val="tx1"/>
                </a:solidFill>
                <a:latin typeface="Times New Roman" panose="02020603050405020304" pitchFamily="18" charset="0"/>
              </a:rPr>
              <a:t>           s</a:t>
            </a:r>
            <a:r>
              <a:rPr lang="en-US" altLang="en-US" sz="2400" baseline="-25000">
                <a:solidFill>
                  <a:schemeClr val="tx1"/>
                </a:solidFill>
                <a:latin typeface="Times New Roman" panose="02020603050405020304" pitchFamily="18" charset="0"/>
              </a:rPr>
              <a:t>4   </a:t>
            </a:r>
            <a:r>
              <a:rPr lang="en-US" altLang="en-US" sz="2400">
                <a:solidFill>
                  <a:schemeClr val="tx1"/>
                </a:solidFill>
                <a:latin typeface="Times New Roman" panose="02020603050405020304" pitchFamily="18" charset="0"/>
              </a:rPr>
              <a:t>         s</a:t>
            </a:r>
            <a:r>
              <a:rPr lang="en-US" altLang="en-US" sz="2400" baseline="-25000">
                <a:solidFill>
                  <a:schemeClr val="tx1"/>
                </a:solidFill>
                <a:latin typeface="Times New Roman" panose="02020603050405020304" pitchFamily="18" charset="0"/>
              </a:rPr>
              <a:t>5  </a:t>
            </a:r>
            <a:r>
              <a:rPr lang="en-US" altLang="en-US" sz="2400">
                <a:solidFill>
                  <a:schemeClr val="tx1"/>
                </a:solidFill>
                <a:latin typeface="Times New Roman" panose="02020603050405020304" pitchFamily="18" charset="0"/>
              </a:rPr>
              <a:t>  </a:t>
            </a:r>
          </a:p>
        </p:txBody>
      </p:sp>
      <p:sp>
        <p:nvSpPr>
          <p:cNvPr id="954451" name="Text Box 83">
            <a:extLst>
              <a:ext uri="{FF2B5EF4-FFF2-40B4-BE49-F238E27FC236}">
                <a16:creationId xmlns:a16="http://schemas.microsoft.com/office/drawing/2014/main" id="{1E4ABC1D-F8DF-38F3-4358-7B94B24C4512}"/>
              </a:ext>
            </a:extLst>
          </p:cNvPr>
          <p:cNvSpPr txBox="1">
            <a:spLocks noChangeArrowheads="1"/>
          </p:cNvSpPr>
          <p:nvPr/>
        </p:nvSpPr>
        <p:spPr bwMode="auto">
          <a:xfrm>
            <a:off x="5638800" y="4191000"/>
            <a:ext cx="3124200" cy="45402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pPr eaLnBrk="0" hangingPunct="0"/>
            <a:r>
              <a:rPr lang="en-US" altLang="en-US" sz="2400" baseline="0">
                <a:solidFill>
                  <a:srgbClr val="008000"/>
                </a:solidFill>
                <a:latin typeface="Times New Roman" panose="02020603050405020304" pitchFamily="18" charset="0"/>
              </a:rPr>
              <a:t>I(s</a:t>
            </a:r>
            <a:r>
              <a:rPr lang="en-US" altLang="en-US" sz="2400">
                <a:solidFill>
                  <a:srgbClr val="008000"/>
                </a:solidFill>
                <a:latin typeface="Times New Roman" panose="02020603050405020304" pitchFamily="18" charset="0"/>
              </a:rPr>
              <a:t>1</a:t>
            </a:r>
            <a:r>
              <a:rPr lang="en-US" altLang="en-US" sz="2400" baseline="0">
                <a:solidFill>
                  <a:srgbClr val="008000"/>
                </a:solidFill>
                <a:latin typeface="Times New Roman" panose="02020603050405020304" pitchFamily="18" charset="0"/>
              </a:rPr>
              <a:t>,s</a:t>
            </a:r>
            <a:r>
              <a:rPr lang="en-US" altLang="en-US" sz="2400">
                <a:solidFill>
                  <a:srgbClr val="008000"/>
                </a:solidFill>
                <a:latin typeface="Times New Roman" panose="02020603050405020304" pitchFamily="18" charset="0"/>
              </a:rPr>
              <a:t>2</a:t>
            </a:r>
            <a:r>
              <a:rPr lang="en-US" altLang="en-US" sz="2400" baseline="0">
                <a:solidFill>
                  <a:srgbClr val="008000"/>
                </a:solidFill>
                <a:latin typeface="Times New Roman" panose="02020603050405020304" pitchFamily="18" charset="0"/>
              </a:rPr>
              <a:t>)  = 2/4 = 1/2</a:t>
            </a:r>
            <a:r>
              <a:rPr lang="en-US" altLang="en-US" sz="2400" baseline="0">
                <a:solidFill>
                  <a:schemeClr val="tx1"/>
                </a:solidFill>
                <a:latin typeface="Times New Roman" panose="02020603050405020304" pitchFamily="18" charset="0"/>
              </a:rPr>
              <a:t>                    </a:t>
            </a:r>
          </a:p>
        </p:txBody>
      </p:sp>
      <p:pic>
        <p:nvPicPr>
          <p:cNvPr id="954455" name="Picture 87">
            <a:extLst>
              <a:ext uri="{FF2B5EF4-FFF2-40B4-BE49-F238E27FC236}">
                <a16:creationId xmlns:a16="http://schemas.microsoft.com/office/drawing/2014/main" id="{035F0500-80E5-A4C2-350F-3CD2D5CDC658}"/>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5638800" y="304800"/>
            <a:ext cx="3346450"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54456" name="Rectangle 88">
            <a:extLst>
              <a:ext uri="{FF2B5EF4-FFF2-40B4-BE49-F238E27FC236}">
                <a16:creationId xmlns:a16="http://schemas.microsoft.com/office/drawing/2014/main" id="{4AC6B0DD-5C87-BB45-A153-E6B6A946194E}"/>
              </a:ext>
            </a:extLst>
          </p:cNvPr>
          <p:cNvSpPr>
            <a:spLocks noChangeArrowheads="1"/>
          </p:cNvSpPr>
          <p:nvPr/>
        </p:nvSpPr>
        <p:spPr bwMode="auto">
          <a:xfrm>
            <a:off x="381000" y="228600"/>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en-US" altLang="en-US" b="1" baseline="0"/>
              <a:t>Informativeness</a:t>
            </a:r>
            <a:endParaRPr lang="en-US" altLang="en-US" baseline="0"/>
          </a:p>
        </p:txBody>
      </p:sp>
    </p:spTree>
    <p:custDataLst>
      <p:tags r:id="rId1"/>
    </p:custDataLst>
  </p:cSld>
  <p:clrMapOvr>
    <a:masterClrMapping/>
  </p:clrMapOvr>
  <p:transition advTm="91664"/>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6898" name="Group 2">
            <a:extLst>
              <a:ext uri="{FF2B5EF4-FFF2-40B4-BE49-F238E27FC236}">
                <a16:creationId xmlns:a16="http://schemas.microsoft.com/office/drawing/2014/main" id="{11FD5E8E-5FB5-A994-EA02-C07CBE3E277B}"/>
              </a:ext>
            </a:extLst>
          </p:cNvPr>
          <p:cNvGrpSpPr>
            <a:grpSpLocks/>
          </p:cNvGrpSpPr>
          <p:nvPr/>
        </p:nvGrpSpPr>
        <p:grpSpPr bwMode="auto">
          <a:xfrm>
            <a:off x="406400" y="5005388"/>
            <a:ext cx="4945063" cy="520700"/>
            <a:chOff x="720" y="1636"/>
            <a:chExt cx="3504" cy="328"/>
          </a:xfrm>
        </p:grpSpPr>
        <p:sp>
          <p:nvSpPr>
            <p:cNvPr id="976899" name="Text Box 3">
              <a:extLst>
                <a:ext uri="{FF2B5EF4-FFF2-40B4-BE49-F238E27FC236}">
                  <a16:creationId xmlns:a16="http://schemas.microsoft.com/office/drawing/2014/main" id="{142F4637-BA8C-B345-5DF4-8EF3ABFCF4BA}"/>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976900" name="Text Box 4">
              <a:extLst>
                <a:ext uri="{FF2B5EF4-FFF2-40B4-BE49-F238E27FC236}">
                  <a16:creationId xmlns:a16="http://schemas.microsoft.com/office/drawing/2014/main" id="{A8B5E218-F087-AD6E-308D-B3CBD49CCDD2}"/>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76901" name="Text Box 5">
              <a:extLst>
                <a:ext uri="{FF2B5EF4-FFF2-40B4-BE49-F238E27FC236}">
                  <a16:creationId xmlns:a16="http://schemas.microsoft.com/office/drawing/2014/main" id="{F7EBC8BD-84BC-CC57-27A1-564126373A2C}"/>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976902" name="Rectangle 6">
              <a:extLst>
                <a:ext uri="{FF2B5EF4-FFF2-40B4-BE49-F238E27FC236}">
                  <a16:creationId xmlns:a16="http://schemas.microsoft.com/office/drawing/2014/main" id="{07859E55-C290-316C-DCD0-47BC0D83DA1F}"/>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03" name="Text Box 7">
              <a:extLst>
                <a:ext uri="{FF2B5EF4-FFF2-40B4-BE49-F238E27FC236}">
                  <a16:creationId xmlns:a16="http://schemas.microsoft.com/office/drawing/2014/main" id="{C639D6D8-3E06-A797-052F-6661E519CBD0}"/>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76904" name="Text Box 8">
              <a:extLst>
                <a:ext uri="{FF2B5EF4-FFF2-40B4-BE49-F238E27FC236}">
                  <a16:creationId xmlns:a16="http://schemas.microsoft.com/office/drawing/2014/main" id="{59AB0B74-1EBF-91DC-E733-107A2A43BB25}"/>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976905" name="Group 9">
            <a:extLst>
              <a:ext uri="{FF2B5EF4-FFF2-40B4-BE49-F238E27FC236}">
                <a16:creationId xmlns:a16="http://schemas.microsoft.com/office/drawing/2014/main" id="{34D9E368-B342-7B2C-224C-D947319D0D9B}"/>
              </a:ext>
            </a:extLst>
          </p:cNvPr>
          <p:cNvGrpSpPr>
            <a:grpSpLocks/>
          </p:cNvGrpSpPr>
          <p:nvPr/>
        </p:nvGrpSpPr>
        <p:grpSpPr bwMode="auto">
          <a:xfrm>
            <a:off x="381000" y="3810000"/>
            <a:ext cx="4945063" cy="520700"/>
            <a:chOff x="720" y="1636"/>
            <a:chExt cx="3504" cy="328"/>
          </a:xfrm>
        </p:grpSpPr>
        <p:sp>
          <p:nvSpPr>
            <p:cNvPr id="976906" name="Text Box 10">
              <a:extLst>
                <a:ext uri="{FF2B5EF4-FFF2-40B4-BE49-F238E27FC236}">
                  <a16:creationId xmlns:a16="http://schemas.microsoft.com/office/drawing/2014/main" id="{D0532728-1699-A8A5-3311-FF00D986A93A}"/>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976907" name="Text Box 11">
              <a:extLst>
                <a:ext uri="{FF2B5EF4-FFF2-40B4-BE49-F238E27FC236}">
                  <a16:creationId xmlns:a16="http://schemas.microsoft.com/office/drawing/2014/main" id="{3819370D-EDAC-7143-75C9-CE20B17A891D}"/>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sp>
          <p:nvSpPr>
            <p:cNvPr id="976908" name="Text Box 12">
              <a:extLst>
                <a:ext uri="{FF2B5EF4-FFF2-40B4-BE49-F238E27FC236}">
                  <a16:creationId xmlns:a16="http://schemas.microsoft.com/office/drawing/2014/main" id="{37C2226D-B040-9CA2-2649-70EE71F23AB0}"/>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976909" name="Rectangle 13">
              <a:extLst>
                <a:ext uri="{FF2B5EF4-FFF2-40B4-BE49-F238E27FC236}">
                  <a16:creationId xmlns:a16="http://schemas.microsoft.com/office/drawing/2014/main" id="{77A0629B-7602-6C8C-1865-4CA1AC035D61}"/>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10" name="Text Box 14">
              <a:extLst>
                <a:ext uri="{FF2B5EF4-FFF2-40B4-BE49-F238E27FC236}">
                  <a16:creationId xmlns:a16="http://schemas.microsoft.com/office/drawing/2014/main" id="{ACBACFBF-91A1-7EDB-F625-2C0D9C462A5D}"/>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76911" name="Text Box 15">
              <a:extLst>
                <a:ext uri="{FF2B5EF4-FFF2-40B4-BE49-F238E27FC236}">
                  <a16:creationId xmlns:a16="http://schemas.microsoft.com/office/drawing/2014/main" id="{172FB908-9E45-A002-2187-15A71699D4A3}"/>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1</a:t>
              </a:r>
            </a:p>
          </p:txBody>
        </p:sp>
      </p:grpSp>
      <p:grpSp>
        <p:nvGrpSpPr>
          <p:cNvPr id="976912" name="Group 16">
            <a:extLst>
              <a:ext uri="{FF2B5EF4-FFF2-40B4-BE49-F238E27FC236}">
                <a16:creationId xmlns:a16="http://schemas.microsoft.com/office/drawing/2014/main" id="{3DE24B3E-2D33-91C4-7C65-145E0F03F7FF}"/>
              </a:ext>
            </a:extLst>
          </p:cNvPr>
          <p:cNvGrpSpPr>
            <a:grpSpLocks/>
          </p:cNvGrpSpPr>
          <p:nvPr/>
        </p:nvGrpSpPr>
        <p:grpSpPr bwMode="auto">
          <a:xfrm>
            <a:off x="406400" y="4413250"/>
            <a:ext cx="4945063" cy="520700"/>
            <a:chOff x="720" y="1636"/>
            <a:chExt cx="3504" cy="328"/>
          </a:xfrm>
        </p:grpSpPr>
        <p:sp>
          <p:nvSpPr>
            <p:cNvPr id="976913" name="Text Box 17">
              <a:extLst>
                <a:ext uri="{FF2B5EF4-FFF2-40B4-BE49-F238E27FC236}">
                  <a16:creationId xmlns:a16="http://schemas.microsoft.com/office/drawing/2014/main" id="{B78A77B0-C705-2F95-CA93-32EC6D43E1CF}"/>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976914" name="Text Box 18">
              <a:extLst>
                <a:ext uri="{FF2B5EF4-FFF2-40B4-BE49-F238E27FC236}">
                  <a16:creationId xmlns:a16="http://schemas.microsoft.com/office/drawing/2014/main" id="{C337471A-8158-1CC6-AC0B-446FDA4B8B2A}"/>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976915" name="Text Box 19">
              <a:extLst>
                <a:ext uri="{FF2B5EF4-FFF2-40B4-BE49-F238E27FC236}">
                  <a16:creationId xmlns:a16="http://schemas.microsoft.com/office/drawing/2014/main" id="{EDAD6E43-8726-78D7-BE50-3CF008934D04}"/>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976916" name="Rectangle 20">
              <a:extLst>
                <a:ext uri="{FF2B5EF4-FFF2-40B4-BE49-F238E27FC236}">
                  <a16:creationId xmlns:a16="http://schemas.microsoft.com/office/drawing/2014/main" id="{DE170879-2DB1-6E0A-AA2D-1426E0E01A61}"/>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17" name="Text Box 21">
              <a:extLst>
                <a:ext uri="{FF2B5EF4-FFF2-40B4-BE49-F238E27FC236}">
                  <a16:creationId xmlns:a16="http://schemas.microsoft.com/office/drawing/2014/main" id="{570AAD16-1E7A-5586-3A89-ADF03710A4E6}"/>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76918" name="Text Box 22">
              <a:extLst>
                <a:ext uri="{FF2B5EF4-FFF2-40B4-BE49-F238E27FC236}">
                  <a16:creationId xmlns:a16="http://schemas.microsoft.com/office/drawing/2014/main" id="{D233B1E7-8E75-E973-6BF3-123C938C1D63}"/>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976919" name="Group 23">
            <a:extLst>
              <a:ext uri="{FF2B5EF4-FFF2-40B4-BE49-F238E27FC236}">
                <a16:creationId xmlns:a16="http://schemas.microsoft.com/office/drawing/2014/main" id="{728120D7-92BA-2A93-B0B9-80A3494A453E}"/>
              </a:ext>
            </a:extLst>
          </p:cNvPr>
          <p:cNvGrpSpPr>
            <a:grpSpLocks/>
          </p:cNvGrpSpPr>
          <p:nvPr/>
        </p:nvGrpSpPr>
        <p:grpSpPr bwMode="auto">
          <a:xfrm>
            <a:off x="406400" y="5597525"/>
            <a:ext cx="4945063" cy="520700"/>
            <a:chOff x="720" y="1636"/>
            <a:chExt cx="3504" cy="328"/>
          </a:xfrm>
        </p:grpSpPr>
        <p:sp>
          <p:nvSpPr>
            <p:cNvPr id="976920" name="Text Box 24">
              <a:extLst>
                <a:ext uri="{FF2B5EF4-FFF2-40B4-BE49-F238E27FC236}">
                  <a16:creationId xmlns:a16="http://schemas.microsoft.com/office/drawing/2014/main" id="{5E93C322-6239-B1A8-423E-F7B327276012}"/>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976921" name="Text Box 25">
              <a:extLst>
                <a:ext uri="{FF2B5EF4-FFF2-40B4-BE49-F238E27FC236}">
                  <a16:creationId xmlns:a16="http://schemas.microsoft.com/office/drawing/2014/main" id="{FAA51749-4582-B086-DFCB-7C84C1F5EAD9}"/>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76922" name="Text Box 26">
              <a:extLst>
                <a:ext uri="{FF2B5EF4-FFF2-40B4-BE49-F238E27FC236}">
                  <a16:creationId xmlns:a16="http://schemas.microsoft.com/office/drawing/2014/main" id="{1A8DB0CE-4EA6-3785-DC89-CFE378CA369F}"/>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976923" name="Rectangle 27">
              <a:extLst>
                <a:ext uri="{FF2B5EF4-FFF2-40B4-BE49-F238E27FC236}">
                  <a16:creationId xmlns:a16="http://schemas.microsoft.com/office/drawing/2014/main" id="{4E7A7F70-1636-4231-BB8B-8236116030C8}"/>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24" name="Text Box 28">
              <a:extLst>
                <a:ext uri="{FF2B5EF4-FFF2-40B4-BE49-F238E27FC236}">
                  <a16:creationId xmlns:a16="http://schemas.microsoft.com/office/drawing/2014/main" id="{9FBAA260-1A9C-7E7A-DD6B-86D313D4EC2F}"/>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976925" name="Text Box 29">
              <a:extLst>
                <a:ext uri="{FF2B5EF4-FFF2-40B4-BE49-F238E27FC236}">
                  <a16:creationId xmlns:a16="http://schemas.microsoft.com/office/drawing/2014/main" id="{E5170603-640F-C4E7-D4BB-4A14ABF11BA5}"/>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grpSp>
      <p:sp>
        <p:nvSpPr>
          <p:cNvPr id="976926" name="Arc 30">
            <a:extLst>
              <a:ext uri="{FF2B5EF4-FFF2-40B4-BE49-F238E27FC236}">
                <a16:creationId xmlns:a16="http://schemas.microsoft.com/office/drawing/2014/main" id="{2E0D924F-93E1-8189-BDAF-C68967CDE282}"/>
              </a:ext>
            </a:extLst>
          </p:cNvPr>
          <p:cNvSpPr>
            <a:spLocks/>
          </p:cNvSpPr>
          <p:nvPr/>
        </p:nvSpPr>
        <p:spPr bwMode="auto">
          <a:xfrm>
            <a:off x="687388" y="2287588"/>
            <a:ext cx="533400" cy="990600"/>
          </a:xfrm>
          <a:custGeom>
            <a:avLst/>
            <a:gdLst>
              <a:gd name="G0" fmla="+- 2644 0 0"/>
              <a:gd name="G1" fmla="+- 21600 0 0"/>
              <a:gd name="G2" fmla="+- 21600 0 0"/>
              <a:gd name="T0" fmla="*/ 120 w 24244"/>
              <a:gd name="T1" fmla="*/ 149 h 43200"/>
              <a:gd name="T2" fmla="*/ 0 w 24244"/>
              <a:gd name="T3" fmla="*/ 43037 h 43200"/>
              <a:gd name="T4" fmla="*/ 2644 w 24244"/>
              <a:gd name="T5" fmla="*/ 21600 h 43200"/>
            </a:gdLst>
            <a:ahLst/>
            <a:cxnLst>
              <a:cxn ang="0">
                <a:pos x="T0" y="T1"/>
              </a:cxn>
              <a:cxn ang="0">
                <a:pos x="T2" y="T3"/>
              </a:cxn>
              <a:cxn ang="0">
                <a:pos x="T4" y="T5"/>
              </a:cxn>
            </a:cxnLst>
            <a:rect l="0" t="0" r="r" b="b"/>
            <a:pathLst>
              <a:path w="24244" h="43200" fill="none" extrusionOk="0">
                <a:moveTo>
                  <a:pt x="119" y="147"/>
                </a:moveTo>
                <a:cubicBezTo>
                  <a:pt x="957" y="49"/>
                  <a:pt x="1800" y="0"/>
                  <a:pt x="2644" y="0"/>
                </a:cubicBezTo>
                <a:cubicBezTo>
                  <a:pt x="14573" y="0"/>
                  <a:pt x="24244" y="9670"/>
                  <a:pt x="24244" y="21600"/>
                </a:cubicBezTo>
                <a:cubicBezTo>
                  <a:pt x="24244" y="33529"/>
                  <a:pt x="14573" y="43200"/>
                  <a:pt x="2644" y="43200"/>
                </a:cubicBezTo>
                <a:cubicBezTo>
                  <a:pt x="1760" y="43200"/>
                  <a:pt x="877" y="43145"/>
                  <a:pt x="-1" y="43037"/>
                </a:cubicBezTo>
              </a:path>
              <a:path w="24244" h="43200" stroke="0" extrusionOk="0">
                <a:moveTo>
                  <a:pt x="119" y="147"/>
                </a:moveTo>
                <a:cubicBezTo>
                  <a:pt x="957" y="49"/>
                  <a:pt x="1800" y="0"/>
                  <a:pt x="2644" y="0"/>
                </a:cubicBezTo>
                <a:cubicBezTo>
                  <a:pt x="14573" y="0"/>
                  <a:pt x="24244" y="9670"/>
                  <a:pt x="24244" y="21600"/>
                </a:cubicBezTo>
                <a:cubicBezTo>
                  <a:pt x="24244" y="33529"/>
                  <a:pt x="14573" y="43200"/>
                  <a:pt x="2644" y="43200"/>
                </a:cubicBezTo>
                <a:cubicBezTo>
                  <a:pt x="1760" y="43200"/>
                  <a:pt x="877" y="43145"/>
                  <a:pt x="-1" y="43037"/>
                </a:cubicBezTo>
                <a:lnTo>
                  <a:pt x="264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27" name="Arc 31">
            <a:extLst>
              <a:ext uri="{FF2B5EF4-FFF2-40B4-BE49-F238E27FC236}">
                <a16:creationId xmlns:a16="http://schemas.microsoft.com/office/drawing/2014/main" id="{B5B3D526-6282-B4EF-75D7-CED4C95787D4}"/>
              </a:ext>
            </a:extLst>
          </p:cNvPr>
          <p:cNvSpPr>
            <a:spLocks/>
          </p:cNvSpPr>
          <p:nvPr/>
        </p:nvSpPr>
        <p:spPr bwMode="auto">
          <a:xfrm>
            <a:off x="668338" y="2635250"/>
            <a:ext cx="398462" cy="646113"/>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28" name="Arc 32">
            <a:extLst>
              <a:ext uri="{FF2B5EF4-FFF2-40B4-BE49-F238E27FC236}">
                <a16:creationId xmlns:a16="http://schemas.microsoft.com/office/drawing/2014/main" id="{B8925491-FF99-21F9-2178-4D4F596033AA}"/>
              </a:ext>
            </a:extLst>
          </p:cNvPr>
          <p:cNvSpPr>
            <a:spLocks/>
          </p:cNvSpPr>
          <p:nvPr/>
        </p:nvSpPr>
        <p:spPr bwMode="auto">
          <a:xfrm>
            <a:off x="609600" y="2971800"/>
            <a:ext cx="228600" cy="304800"/>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29" name="Oval 33">
            <a:extLst>
              <a:ext uri="{FF2B5EF4-FFF2-40B4-BE49-F238E27FC236}">
                <a16:creationId xmlns:a16="http://schemas.microsoft.com/office/drawing/2014/main" id="{918A4328-8DF9-803B-FEA3-498B523640D1}"/>
              </a:ext>
            </a:extLst>
          </p:cNvPr>
          <p:cNvSpPr>
            <a:spLocks noChangeArrowheads="1"/>
          </p:cNvSpPr>
          <p:nvPr/>
        </p:nvSpPr>
        <p:spPr bwMode="auto">
          <a:xfrm>
            <a:off x="533400" y="2209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30" name="Oval 34">
            <a:extLst>
              <a:ext uri="{FF2B5EF4-FFF2-40B4-BE49-F238E27FC236}">
                <a16:creationId xmlns:a16="http://schemas.microsoft.com/office/drawing/2014/main" id="{6A741AB0-7DC6-8001-95F4-C6E081126204}"/>
              </a:ext>
            </a:extLst>
          </p:cNvPr>
          <p:cNvSpPr>
            <a:spLocks noChangeArrowheads="1"/>
          </p:cNvSpPr>
          <p:nvPr/>
        </p:nvSpPr>
        <p:spPr bwMode="auto">
          <a:xfrm>
            <a:off x="533400" y="2590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31" name="Oval 35">
            <a:extLst>
              <a:ext uri="{FF2B5EF4-FFF2-40B4-BE49-F238E27FC236}">
                <a16:creationId xmlns:a16="http://schemas.microsoft.com/office/drawing/2014/main" id="{E4415251-FFFE-82A6-1C6C-37AD895E1AE3}"/>
              </a:ext>
            </a:extLst>
          </p:cNvPr>
          <p:cNvSpPr>
            <a:spLocks noChangeArrowheads="1"/>
          </p:cNvSpPr>
          <p:nvPr/>
        </p:nvSpPr>
        <p:spPr bwMode="auto">
          <a:xfrm>
            <a:off x="533400" y="28956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32" name="Oval 36">
            <a:extLst>
              <a:ext uri="{FF2B5EF4-FFF2-40B4-BE49-F238E27FC236}">
                <a16:creationId xmlns:a16="http://schemas.microsoft.com/office/drawing/2014/main" id="{D0A99A74-3171-2DCD-D701-CE85B313E0A8}"/>
              </a:ext>
            </a:extLst>
          </p:cNvPr>
          <p:cNvSpPr>
            <a:spLocks noChangeArrowheads="1"/>
          </p:cNvSpPr>
          <p:nvPr/>
        </p:nvSpPr>
        <p:spPr bwMode="auto">
          <a:xfrm>
            <a:off x="533400" y="32004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33" name="Arc 37">
            <a:extLst>
              <a:ext uri="{FF2B5EF4-FFF2-40B4-BE49-F238E27FC236}">
                <a16:creationId xmlns:a16="http://schemas.microsoft.com/office/drawing/2014/main" id="{A7225E4A-7597-8773-76C1-4D9D69E46B3F}"/>
              </a:ext>
            </a:extLst>
          </p:cNvPr>
          <p:cNvSpPr>
            <a:spLocks/>
          </p:cNvSpPr>
          <p:nvPr/>
        </p:nvSpPr>
        <p:spPr bwMode="auto">
          <a:xfrm>
            <a:off x="1752600" y="2362200"/>
            <a:ext cx="381000" cy="685800"/>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34" name="Arc 38">
            <a:extLst>
              <a:ext uri="{FF2B5EF4-FFF2-40B4-BE49-F238E27FC236}">
                <a16:creationId xmlns:a16="http://schemas.microsoft.com/office/drawing/2014/main" id="{B2FC8BDC-8C3B-D1C0-65C0-ED1991E1B2C3}"/>
              </a:ext>
            </a:extLst>
          </p:cNvPr>
          <p:cNvSpPr>
            <a:spLocks/>
          </p:cNvSpPr>
          <p:nvPr/>
        </p:nvSpPr>
        <p:spPr bwMode="auto">
          <a:xfrm>
            <a:off x="1752600" y="2362200"/>
            <a:ext cx="541338" cy="990600"/>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35" name="Arc 39">
            <a:extLst>
              <a:ext uri="{FF2B5EF4-FFF2-40B4-BE49-F238E27FC236}">
                <a16:creationId xmlns:a16="http://schemas.microsoft.com/office/drawing/2014/main" id="{D55F3486-B4BB-AC95-ABFF-BF7CE09FCC45}"/>
              </a:ext>
            </a:extLst>
          </p:cNvPr>
          <p:cNvSpPr>
            <a:spLocks/>
          </p:cNvSpPr>
          <p:nvPr/>
        </p:nvSpPr>
        <p:spPr bwMode="auto">
          <a:xfrm>
            <a:off x="1735138" y="2711450"/>
            <a:ext cx="398462" cy="646113"/>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36" name="Arc 40">
            <a:extLst>
              <a:ext uri="{FF2B5EF4-FFF2-40B4-BE49-F238E27FC236}">
                <a16:creationId xmlns:a16="http://schemas.microsoft.com/office/drawing/2014/main" id="{527F99E5-CFF5-3A88-C4D4-63890C117D8F}"/>
              </a:ext>
            </a:extLst>
          </p:cNvPr>
          <p:cNvSpPr>
            <a:spLocks/>
          </p:cNvSpPr>
          <p:nvPr/>
        </p:nvSpPr>
        <p:spPr bwMode="auto">
          <a:xfrm>
            <a:off x="1676400" y="2743200"/>
            <a:ext cx="228600" cy="304800"/>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37" name="Oval 41">
            <a:extLst>
              <a:ext uri="{FF2B5EF4-FFF2-40B4-BE49-F238E27FC236}">
                <a16:creationId xmlns:a16="http://schemas.microsoft.com/office/drawing/2014/main" id="{D2AEA375-5788-296B-4C16-8CF389443AA7}"/>
              </a:ext>
            </a:extLst>
          </p:cNvPr>
          <p:cNvSpPr>
            <a:spLocks noChangeArrowheads="1"/>
          </p:cNvSpPr>
          <p:nvPr/>
        </p:nvSpPr>
        <p:spPr bwMode="auto">
          <a:xfrm>
            <a:off x="1600200" y="2286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38" name="Oval 42">
            <a:extLst>
              <a:ext uri="{FF2B5EF4-FFF2-40B4-BE49-F238E27FC236}">
                <a16:creationId xmlns:a16="http://schemas.microsoft.com/office/drawing/2014/main" id="{21B0617D-EC8E-4849-5199-7742411358BE}"/>
              </a:ext>
            </a:extLst>
          </p:cNvPr>
          <p:cNvSpPr>
            <a:spLocks noChangeArrowheads="1"/>
          </p:cNvSpPr>
          <p:nvPr/>
        </p:nvSpPr>
        <p:spPr bwMode="auto">
          <a:xfrm>
            <a:off x="1600200" y="2667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39" name="Oval 43">
            <a:extLst>
              <a:ext uri="{FF2B5EF4-FFF2-40B4-BE49-F238E27FC236}">
                <a16:creationId xmlns:a16="http://schemas.microsoft.com/office/drawing/2014/main" id="{4959F751-2725-7813-2A4E-237377CA13F1}"/>
              </a:ext>
            </a:extLst>
          </p:cNvPr>
          <p:cNvSpPr>
            <a:spLocks noChangeArrowheads="1"/>
          </p:cNvSpPr>
          <p:nvPr/>
        </p:nvSpPr>
        <p:spPr bwMode="auto">
          <a:xfrm>
            <a:off x="1600200" y="2971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40" name="Oval 44">
            <a:extLst>
              <a:ext uri="{FF2B5EF4-FFF2-40B4-BE49-F238E27FC236}">
                <a16:creationId xmlns:a16="http://schemas.microsoft.com/office/drawing/2014/main" id="{EC61D623-B1F6-61F2-D8CA-011412F4BF76}"/>
              </a:ext>
            </a:extLst>
          </p:cNvPr>
          <p:cNvSpPr>
            <a:spLocks noChangeArrowheads="1"/>
          </p:cNvSpPr>
          <p:nvPr/>
        </p:nvSpPr>
        <p:spPr bwMode="auto">
          <a:xfrm>
            <a:off x="1600200" y="32766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41" name="Arc 45">
            <a:extLst>
              <a:ext uri="{FF2B5EF4-FFF2-40B4-BE49-F238E27FC236}">
                <a16:creationId xmlns:a16="http://schemas.microsoft.com/office/drawing/2014/main" id="{409E357E-8093-350F-56DC-F85E7694D00C}"/>
              </a:ext>
            </a:extLst>
          </p:cNvPr>
          <p:cNvSpPr>
            <a:spLocks/>
          </p:cNvSpPr>
          <p:nvPr/>
        </p:nvSpPr>
        <p:spPr bwMode="auto">
          <a:xfrm>
            <a:off x="2819400" y="2362200"/>
            <a:ext cx="381000" cy="685800"/>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42" name="Arc 46">
            <a:extLst>
              <a:ext uri="{FF2B5EF4-FFF2-40B4-BE49-F238E27FC236}">
                <a16:creationId xmlns:a16="http://schemas.microsoft.com/office/drawing/2014/main" id="{4B8CCBEF-822F-8966-7224-CBDC0FC9ACAB}"/>
              </a:ext>
            </a:extLst>
          </p:cNvPr>
          <p:cNvSpPr>
            <a:spLocks/>
          </p:cNvSpPr>
          <p:nvPr/>
        </p:nvSpPr>
        <p:spPr bwMode="auto">
          <a:xfrm>
            <a:off x="2819400" y="2362200"/>
            <a:ext cx="541338" cy="990600"/>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43" name="Arc 47">
            <a:extLst>
              <a:ext uri="{FF2B5EF4-FFF2-40B4-BE49-F238E27FC236}">
                <a16:creationId xmlns:a16="http://schemas.microsoft.com/office/drawing/2014/main" id="{2D450410-A03A-D57C-00A0-F933E0037D7E}"/>
              </a:ext>
            </a:extLst>
          </p:cNvPr>
          <p:cNvSpPr>
            <a:spLocks/>
          </p:cNvSpPr>
          <p:nvPr/>
        </p:nvSpPr>
        <p:spPr bwMode="auto">
          <a:xfrm>
            <a:off x="2801938" y="2711450"/>
            <a:ext cx="398462" cy="646113"/>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44" name="Arc 48">
            <a:extLst>
              <a:ext uri="{FF2B5EF4-FFF2-40B4-BE49-F238E27FC236}">
                <a16:creationId xmlns:a16="http://schemas.microsoft.com/office/drawing/2014/main" id="{0F063F37-E81F-8BBE-427E-D7689DC289E3}"/>
              </a:ext>
            </a:extLst>
          </p:cNvPr>
          <p:cNvSpPr>
            <a:spLocks/>
          </p:cNvSpPr>
          <p:nvPr/>
        </p:nvSpPr>
        <p:spPr bwMode="auto">
          <a:xfrm>
            <a:off x="2743200" y="2743200"/>
            <a:ext cx="228600" cy="304800"/>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45" name="Oval 49">
            <a:extLst>
              <a:ext uri="{FF2B5EF4-FFF2-40B4-BE49-F238E27FC236}">
                <a16:creationId xmlns:a16="http://schemas.microsoft.com/office/drawing/2014/main" id="{8839EFDA-FA0B-726C-74D6-93F9370A20D7}"/>
              </a:ext>
            </a:extLst>
          </p:cNvPr>
          <p:cNvSpPr>
            <a:spLocks noChangeArrowheads="1"/>
          </p:cNvSpPr>
          <p:nvPr/>
        </p:nvSpPr>
        <p:spPr bwMode="auto">
          <a:xfrm>
            <a:off x="2667000" y="2286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46" name="Oval 50">
            <a:extLst>
              <a:ext uri="{FF2B5EF4-FFF2-40B4-BE49-F238E27FC236}">
                <a16:creationId xmlns:a16="http://schemas.microsoft.com/office/drawing/2014/main" id="{06084709-B887-23FD-7900-A68D2305BF23}"/>
              </a:ext>
            </a:extLst>
          </p:cNvPr>
          <p:cNvSpPr>
            <a:spLocks noChangeArrowheads="1"/>
          </p:cNvSpPr>
          <p:nvPr/>
        </p:nvSpPr>
        <p:spPr bwMode="auto">
          <a:xfrm>
            <a:off x="2667000" y="2667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47" name="Oval 51">
            <a:extLst>
              <a:ext uri="{FF2B5EF4-FFF2-40B4-BE49-F238E27FC236}">
                <a16:creationId xmlns:a16="http://schemas.microsoft.com/office/drawing/2014/main" id="{3C850D5E-11E4-D7CB-CAEE-5EF088A31CC8}"/>
              </a:ext>
            </a:extLst>
          </p:cNvPr>
          <p:cNvSpPr>
            <a:spLocks noChangeArrowheads="1"/>
          </p:cNvSpPr>
          <p:nvPr/>
        </p:nvSpPr>
        <p:spPr bwMode="auto">
          <a:xfrm>
            <a:off x="2667000" y="2971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48" name="Oval 52">
            <a:extLst>
              <a:ext uri="{FF2B5EF4-FFF2-40B4-BE49-F238E27FC236}">
                <a16:creationId xmlns:a16="http://schemas.microsoft.com/office/drawing/2014/main" id="{87042D0C-2000-F339-3DB2-7BE35F348CEB}"/>
              </a:ext>
            </a:extLst>
          </p:cNvPr>
          <p:cNvSpPr>
            <a:spLocks noChangeArrowheads="1"/>
          </p:cNvSpPr>
          <p:nvPr/>
        </p:nvSpPr>
        <p:spPr bwMode="auto">
          <a:xfrm>
            <a:off x="2667000" y="32766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49" name="Arc 53">
            <a:extLst>
              <a:ext uri="{FF2B5EF4-FFF2-40B4-BE49-F238E27FC236}">
                <a16:creationId xmlns:a16="http://schemas.microsoft.com/office/drawing/2014/main" id="{1DE27F9D-F52E-7758-E6AA-161BF7026DF8}"/>
              </a:ext>
            </a:extLst>
          </p:cNvPr>
          <p:cNvSpPr>
            <a:spLocks/>
          </p:cNvSpPr>
          <p:nvPr/>
        </p:nvSpPr>
        <p:spPr bwMode="auto">
          <a:xfrm>
            <a:off x="3886200" y="2438400"/>
            <a:ext cx="381000" cy="685800"/>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50" name="Arc 54">
            <a:extLst>
              <a:ext uri="{FF2B5EF4-FFF2-40B4-BE49-F238E27FC236}">
                <a16:creationId xmlns:a16="http://schemas.microsoft.com/office/drawing/2014/main" id="{B0F75C07-EF35-C33B-FFCD-83822A790857}"/>
              </a:ext>
            </a:extLst>
          </p:cNvPr>
          <p:cNvSpPr>
            <a:spLocks/>
          </p:cNvSpPr>
          <p:nvPr/>
        </p:nvSpPr>
        <p:spPr bwMode="auto">
          <a:xfrm>
            <a:off x="3868738" y="2787650"/>
            <a:ext cx="398462" cy="646113"/>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51" name="Arc 55">
            <a:extLst>
              <a:ext uri="{FF2B5EF4-FFF2-40B4-BE49-F238E27FC236}">
                <a16:creationId xmlns:a16="http://schemas.microsoft.com/office/drawing/2014/main" id="{CFABB26E-46D5-8847-A87A-2479F693DFD6}"/>
              </a:ext>
            </a:extLst>
          </p:cNvPr>
          <p:cNvSpPr>
            <a:spLocks/>
          </p:cNvSpPr>
          <p:nvPr/>
        </p:nvSpPr>
        <p:spPr bwMode="auto">
          <a:xfrm>
            <a:off x="3810000" y="2438400"/>
            <a:ext cx="228600" cy="347663"/>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52" name="Arc 56">
            <a:extLst>
              <a:ext uri="{FF2B5EF4-FFF2-40B4-BE49-F238E27FC236}">
                <a16:creationId xmlns:a16="http://schemas.microsoft.com/office/drawing/2014/main" id="{EB98331D-0F9B-F27D-DD30-66F38CDAEEBE}"/>
              </a:ext>
            </a:extLst>
          </p:cNvPr>
          <p:cNvSpPr>
            <a:spLocks/>
          </p:cNvSpPr>
          <p:nvPr/>
        </p:nvSpPr>
        <p:spPr bwMode="auto">
          <a:xfrm>
            <a:off x="3810000" y="3124200"/>
            <a:ext cx="228600" cy="304800"/>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53" name="Oval 57">
            <a:extLst>
              <a:ext uri="{FF2B5EF4-FFF2-40B4-BE49-F238E27FC236}">
                <a16:creationId xmlns:a16="http://schemas.microsoft.com/office/drawing/2014/main" id="{844FA835-5BD7-D22D-2C50-7D6A8B54159C}"/>
              </a:ext>
            </a:extLst>
          </p:cNvPr>
          <p:cNvSpPr>
            <a:spLocks noChangeArrowheads="1"/>
          </p:cNvSpPr>
          <p:nvPr/>
        </p:nvSpPr>
        <p:spPr bwMode="auto">
          <a:xfrm>
            <a:off x="3733800" y="2362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54" name="Oval 58">
            <a:extLst>
              <a:ext uri="{FF2B5EF4-FFF2-40B4-BE49-F238E27FC236}">
                <a16:creationId xmlns:a16="http://schemas.microsoft.com/office/drawing/2014/main" id="{8CC6B2C2-48F4-6630-EA14-7E537171DE24}"/>
              </a:ext>
            </a:extLst>
          </p:cNvPr>
          <p:cNvSpPr>
            <a:spLocks noChangeArrowheads="1"/>
          </p:cNvSpPr>
          <p:nvPr/>
        </p:nvSpPr>
        <p:spPr bwMode="auto">
          <a:xfrm>
            <a:off x="3733800" y="2743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55" name="Oval 59">
            <a:extLst>
              <a:ext uri="{FF2B5EF4-FFF2-40B4-BE49-F238E27FC236}">
                <a16:creationId xmlns:a16="http://schemas.microsoft.com/office/drawing/2014/main" id="{DB940089-B247-0F93-3BD1-81FF708AB06D}"/>
              </a:ext>
            </a:extLst>
          </p:cNvPr>
          <p:cNvSpPr>
            <a:spLocks noChangeArrowheads="1"/>
          </p:cNvSpPr>
          <p:nvPr/>
        </p:nvSpPr>
        <p:spPr bwMode="auto">
          <a:xfrm>
            <a:off x="3733800" y="3048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56" name="Oval 60">
            <a:extLst>
              <a:ext uri="{FF2B5EF4-FFF2-40B4-BE49-F238E27FC236}">
                <a16:creationId xmlns:a16="http://schemas.microsoft.com/office/drawing/2014/main" id="{06DA676C-D061-DD61-E7FB-EB7D438D0933}"/>
              </a:ext>
            </a:extLst>
          </p:cNvPr>
          <p:cNvSpPr>
            <a:spLocks noChangeArrowheads="1"/>
          </p:cNvSpPr>
          <p:nvPr/>
        </p:nvSpPr>
        <p:spPr bwMode="auto">
          <a:xfrm>
            <a:off x="3733800" y="3352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57" name="Arc 61">
            <a:extLst>
              <a:ext uri="{FF2B5EF4-FFF2-40B4-BE49-F238E27FC236}">
                <a16:creationId xmlns:a16="http://schemas.microsoft.com/office/drawing/2014/main" id="{6B34C3A6-0679-37C6-0DC0-65E77523D01C}"/>
              </a:ext>
            </a:extLst>
          </p:cNvPr>
          <p:cNvSpPr>
            <a:spLocks/>
          </p:cNvSpPr>
          <p:nvPr/>
        </p:nvSpPr>
        <p:spPr bwMode="auto">
          <a:xfrm>
            <a:off x="5019675" y="2439988"/>
            <a:ext cx="550863" cy="990600"/>
          </a:xfrm>
          <a:custGeom>
            <a:avLst/>
            <a:gdLst>
              <a:gd name="G0" fmla="+- 3071 0 0"/>
              <a:gd name="G1" fmla="+- 21600 0 0"/>
              <a:gd name="G2" fmla="+- 21600 0 0"/>
              <a:gd name="T0" fmla="*/ 0 w 24671"/>
              <a:gd name="T1" fmla="*/ 220 h 43200"/>
              <a:gd name="T2" fmla="*/ 427 w 24671"/>
              <a:gd name="T3" fmla="*/ 43037 h 43200"/>
              <a:gd name="T4" fmla="*/ 3071 w 24671"/>
              <a:gd name="T5" fmla="*/ 21600 h 43200"/>
            </a:gdLst>
            <a:ahLst/>
            <a:cxnLst>
              <a:cxn ang="0">
                <a:pos x="T0" y="T1"/>
              </a:cxn>
              <a:cxn ang="0">
                <a:pos x="T2" y="T3"/>
              </a:cxn>
              <a:cxn ang="0">
                <a:pos x="T4" y="T5"/>
              </a:cxn>
            </a:cxnLst>
            <a:rect l="0" t="0" r="r" b="b"/>
            <a:pathLst>
              <a:path w="24671" h="43200" fill="none" extrusionOk="0">
                <a:moveTo>
                  <a:pt x="-1" y="219"/>
                </a:moveTo>
                <a:cubicBezTo>
                  <a:pt x="1017" y="73"/>
                  <a:pt x="2043" y="0"/>
                  <a:pt x="3071" y="0"/>
                </a:cubicBezTo>
                <a:cubicBezTo>
                  <a:pt x="15000" y="0"/>
                  <a:pt x="24671" y="9670"/>
                  <a:pt x="24671" y="21600"/>
                </a:cubicBezTo>
                <a:cubicBezTo>
                  <a:pt x="24671" y="33529"/>
                  <a:pt x="15000" y="43200"/>
                  <a:pt x="3071" y="43200"/>
                </a:cubicBezTo>
                <a:cubicBezTo>
                  <a:pt x="2187" y="43200"/>
                  <a:pt x="1304" y="43145"/>
                  <a:pt x="426" y="43037"/>
                </a:cubicBezTo>
              </a:path>
              <a:path w="24671" h="43200" stroke="0" extrusionOk="0">
                <a:moveTo>
                  <a:pt x="-1" y="219"/>
                </a:moveTo>
                <a:cubicBezTo>
                  <a:pt x="1017" y="73"/>
                  <a:pt x="2043" y="0"/>
                  <a:pt x="3071" y="0"/>
                </a:cubicBezTo>
                <a:cubicBezTo>
                  <a:pt x="15000" y="0"/>
                  <a:pt x="24671" y="9670"/>
                  <a:pt x="24671" y="21600"/>
                </a:cubicBezTo>
                <a:cubicBezTo>
                  <a:pt x="24671" y="33529"/>
                  <a:pt x="15000" y="43200"/>
                  <a:pt x="3071" y="43200"/>
                </a:cubicBezTo>
                <a:cubicBezTo>
                  <a:pt x="2187" y="43200"/>
                  <a:pt x="1304" y="43145"/>
                  <a:pt x="426" y="43037"/>
                </a:cubicBezTo>
                <a:lnTo>
                  <a:pt x="3071"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58" name="Arc 62">
            <a:extLst>
              <a:ext uri="{FF2B5EF4-FFF2-40B4-BE49-F238E27FC236}">
                <a16:creationId xmlns:a16="http://schemas.microsoft.com/office/drawing/2014/main" id="{1D8B70F6-6C0D-FCDC-062B-E13BDB581CB5}"/>
              </a:ext>
            </a:extLst>
          </p:cNvPr>
          <p:cNvSpPr>
            <a:spLocks/>
          </p:cNvSpPr>
          <p:nvPr/>
        </p:nvSpPr>
        <p:spPr bwMode="auto">
          <a:xfrm>
            <a:off x="4953000" y="2438400"/>
            <a:ext cx="228600" cy="347663"/>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59" name="Arc 63">
            <a:extLst>
              <a:ext uri="{FF2B5EF4-FFF2-40B4-BE49-F238E27FC236}">
                <a16:creationId xmlns:a16="http://schemas.microsoft.com/office/drawing/2014/main" id="{3341C1BB-B805-0A96-D00E-5AF79CDF0888}"/>
              </a:ext>
            </a:extLst>
          </p:cNvPr>
          <p:cNvSpPr>
            <a:spLocks/>
          </p:cNvSpPr>
          <p:nvPr/>
        </p:nvSpPr>
        <p:spPr bwMode="auto">
          <a:xfrm>
            <a:off x="4953000" y="2819400"/>
            <a:ext cx="228600" cy="304800"/>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60" name="Arc 64">
            <a:extLst>
              <a:ext uri="{FF2B5EF4-FFF2-40B4-BE49-F238E27FC236}">
                <a16:creationId xmlns:a16="http://schemas.microsoft.com/office/drawing/2014/main" id="{7FA3E487-2EBA-08FC-C307-5C18D9B686E2}"/>
              </a:ext>
            </a:extLst>
          </p:cNvPr>
          <p:cNvSpPr>
            <a:spLocks/>
          </p:cNvSpPr>
          <p:nvPr/>
        </p:nvSpPr>
        <p:spPr bwMode="auto">
          <a:xfrm>
            <a:off x="4953000" y="3124200"/>
            <a:ext cx="228600" cy="304800"/>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61" name="Oval 65">
            <a:extLst>
              <a:ext uri="{FF2B5EF4-FFF2-40B4-BE49-F238E27FC236}">
                <a16:creationId xmlns:a16="http://schemas.microsoft.com/office/drawing/2014/main" id="{DBE24AEF-AB45-B155-B6BD-10298E284BAD}"/>
              </a:ext>
            </a:extLst>
          </p:cNvPr>
          <p:cNvSpPr>
            <a:spLocks noChangeArrowheads="1"/>
          </p:cNvSpPr>
          <p:nvPr/>
        </p:nvSpPr>
        <p:spPr bwMode="auto">
          <a:xfrm>
            <a:off x="4876800" y="2362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62" name="Oval 66">
            <a:extLst>
              <a:ext uri="{FF2B5EF4-FFF2-40B4-BE49-F238E27FC236}">
                <a16:creationId xmlns:a16="http://schemas.microsoft.com/office/drawing/2014/main" id="{EC638D1A-F649-8865-1A82-3868CF96A2F8}"/>
              </a:ext>
            </a:extLst>
          </p:cNvPr>
          <p:cNvSpPr>
            <a:spLocks noChangeArrowheads="1"/>
          </p:cNvSpPr>
          <p:nvPr/>
        </p:nvSpPr>
        <p:spPr bwMode="auto">
          <a:xfrm>
            <a:off x="4876800" y="2743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63" name="Oval 67">
            <a:extLst>
              <a:ext uri="{FF2B5EF4-FFF2-40B4-BE49-F238E27FC236}">
                <a16:creationId xmlns:a16="http://schemas.microsoft.com/office/drawing/2014/main" id="{E48BCEF4-1443-E9C1-036D-42BF218E8CE1}"/>
              </a:ext>
            </a:extLst>
          </p:cNvPr>
          <p:cNvSpPr>
            <a:spLocks noChangeArrowheads="1"/>
          </p:cNvSpPr>
          <p:nvPr/>
        </p:nvSpPr>
        <p:spPr bwMode="auto">
          <a:xfrm>
            <a:off x="4876800" y="3048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64" name="Oval 68">
            <a:extLst>
              <a:ext uri="{FF2B5EF4-FFF2-40B4-BE49-F238E27FC236}">
                <a16:creationId xmlns:a16="http://schemas.microsoft.com/office/drawing/2014/main" id="{4357A678-1FBD-EB06-859A-8C0ADF006AB6}"/>
              </a:ext>
            </a:extLst>
          </p:cNvPr>
          <p:cNvSpPr>
            <a:spLocks noChangeArrowheads="1"/>
          </p:cNvSpPr>
          <p:nvPr/>
        </p:nvSpPr>
        <p:spPr bwMode="auto">
          <a:xfrm>
            <a:off x="4876800" y="3352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6976" name="Text Box 80">
            <a:extLst>
              <a:ext uri="{FF2B5EF4-FFF2-40B4-BE49-F238E27FC236}">
                <a16:creationId xmlns:a16="http://schemas.microsoft.com/office/drawing/2014/main" id="{6B335B7E-DF18-33DE-A926-7039B7D9003F}"/>
              </a:ext>
            </a:extLst>
          </p:cNvPr>
          <p:cNvSpPr txBox="1">
            <a:spLocks noChangeArrowheads="1"/>
          </p:cNvSpPr>
          <p:nvPr>
            <p:ph type="title"/>
          </p:nvPr>
        </p:nvSpPr>
        <p:spPr>
          <a:xfrm>
            <a:off x="457200" y="6172200"/>
            <a:ext cx="4876800" cy="454025"/>
          </a:xfrm>
          <a:noFill/>
          <a:ln/>
          <a:extLst>
            <a:ext uri="{909E8E84-426E-40DD-AFC4-6F175D3DCCD1}">
              <a14:hiddenFill xmlns:a14="http://schemas.microsoft.com/office/drawing/2010/main">
                <a:solidFill>
                  <a:srgbClr val="00B8FF"/>
                </a:solidFill>
              </a14:hiddenFill>
            </a:ext>
          </a:extLst>
        </p:spPr>
        <p:txBody>
          <a:bodyPr/>
          <a:lstStyle/>
          <a:p>
            <a:pPr eaLnBrk="0" hangingPunct="0"/>
            <a:r>
              <a:rPr lang="en-US" altLang="en-US" sz="2400">
                <a:solidFill>
                  <a:schemeClr val="tx1"/>
                </a:solidFill>
                <a:latin typeface="Times New Roman" panose="02020603050405020304" pitchFamily="18" charset="0"/>
              </a:rPr>
              <a:t>s</a:t>
            </a:r>
            <a:r>
              <a:rPr lang="en-US" altLang="en-US" sz="2400" baseline="-25000">
                <a:solidFill>
                  <a:schemeClr val="tx1"/>
                </a:solidFill>
                <a:latin typeface="Times New Roman" panose="02020603050405020304" pitchFamily="18" charset="0"/>
              </a:rPr>
              <a:t>1</a:t>
            </a:r>
            <a:r>
              <a:rPr lang="en-US" altLang="en-US" sz="2400">
                <a:solidFill>
                  <a:schemeClr val="tx1"/>
                </a:solidFill>
                <a:latin typeface="Times New Roman" panose="02020603050405020304" pitchFamily="18" charset="0"/>
              </a:rPr>
              <a:t>          s</a:t>
            </a:r>
            <a:r>
              <a:rPr lang="en-US" altLang="en-US" sz="2400" baseline="-25000">
                <a:solidFill>
                  <a:schemeClr val="tx1"/>
                </a:solidFill>
                <a:latin typeface="Times New Roman" panose="02020603050405020304" pitchFamily="18" charset="0"/>
              </a:rPr>
              <a:t>2 </a:t>
            </a:r>
            <a:r>
              <a:rPr lang="en-US" altLang="en-US" sz="2400">
                <a:solidFill>
                  <a:schemeClr val="tx1"/>
                </a:solidFill>
                <a:latin typeface="Times New Roman" panose="02020603050405020304" pitchFamily="18" charset="0"/>
              </a:rPr>
              <a:t>            s</a:t>
            </a:r>
            <a:r>
              <a:rPr lang="en-US" altLang="en-US" sz="2400" baseline="-25000">
                <a:solidFill>
                  <a:schemeClr val="tx1"/>
                </a:solidFill>
                <a:latin typeface="Times New Roman" panose="02020603050405020304" pitchFamily="18" charset="0"/>
              </a:rPr>
              <a:t>3 </a:t>
            </a:r>
            <a:r>
              <a:rPr lang="en-US" altLang="en-US" sz="2400">
                <a:solidFill>
                  <a:schemeClr val="tx1"/>
                </a:solidFill>
                <a:latin typeface="Times New Roman" panose="02020603050405020304" pitchFamily="18" charset="0"/>
              </a:rPr>
              <a:t>           s</a:t>
            </a:r>
            <a:r>
              <a:rPr lang="en-US" altLang="en-US" sz="2400" baseline="-25000">
                <a:solidFill>
                  <a:schemeClr val="tx1"/>
                </a:solidFill>
                <a:latin typeface="Times New Roman" panose="02020603050405020304" pitchFamily="18" charset="0"/>
              </a:rPr>
              <a:t>4 </a:t>
            </a:r>
            <a:r>
              <a:rPr lang="en-US" altLang="en-US" sz="2400">
                <a:solidFill>
                  <a:schemeClr val="tx1"/>
                </a:solidFill>
                <a:latin typeface="Times New Roman" panose="02020603050405020304" pitchFamily="18" charset="0"/>
              </a:rPr>
              <a:t>           s</a:t>
            </a:r>
            <a:r>
              <a:rPr lang="en-US" altLang="en-US" sz="2400" baseline="-25000">
                <a:solidFill>
                  <a:schemeClr val="tx1"/>
                </a:solidFill>
                <a:latin typeface="Times New Roman" panose="02020603050405020304" pitchFamily="18" charset="0"/>
              </a:rPr>
              <a:t>5  </a:t>
            </a:r>
            <a:r>
              <a:rPr lang="en-US" altLang="en-US" sz="2400">
                <a:solidFill>
                  <a:schemeClr val="tx1"/>
                </a:solidFill>
                <a:latin typeface="Times New Roman" panose="02020603050405020304" pitchFamily="18" charset="0"/>
              </a:rPr>
              <a:t>  </a:t>
            </a:r>
          </a:p>
        </p:txBody>
      </p:sp>
      <p:sp>
        <p:nvSpPr>
          <p:cNvPr id="976977" name="Text Box 81">
            <a:extLst>
              <a:ext uri="{FF2B5EF4-FFF2-40B4-BE49-F238E27FC236}">
                <a16:creationId xmlns:a16="http://schemas.microsoft.com/office/drawing/2014/main" id="{87FEA06E-B6FB-F138-6FA8-CADAC73AD7DA}"/>
              </a:ext>
            </a:extLst>
          </p:cNvPr>
          <p:cNvSpPr txBox="1">
            <a:spLocks noChangeArrowheads="1"/>
          </p:cNvSpPr>
          <p:nvPr/>
        </p:nvSpPr>
        <p:spPr bwMode="auto">
          <a:xfrm>
            <a:off x="5638800" y="4267200"/>
            <a:ext cx="3124200" cy="45402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pPr eaLnBrk="0" hangingPunct="0"/>
            <a:r>
              <a:rPr lang="en-US" altLang="en-US" sz="2400" baseline="0">
                <a:solidFill>
                  <a:srgbClr val="008000"/>
                </a:solidFill>
                <a:latin typeface="Times New Roman" panose="02020603050405020304" pitchFamily="18" charset="0"/>
              </a:rPr>
              <a:t>I({s</a:t>
            </a:r>
            <a:r>
              <a:rPr lang="en-US" altLang="en-US" sz="2400">
                <a:solidFill>
                  <a:srgbClr val="008000"/>
                </a:solidFill>
                <a:latin typeface="Times New Roman" panose="02020603050405020304" pitchFamily="18" charset="0"/>
              </a:rPr>
              <a:t>1</a:t>
            </a:r>
            <a:r>
              <a:rPr lang="en-US" altLang="en-US" sz="2400" baseline="0">
                <a:solidFill>
                  <a:srgbClr val="008000"/>
                </a:solidFill>
                <a:latin typeface="Times New Roman" panose="02020603050405020304" pitchFamily="18" charset="0"/>
              </a:rPr>
              <a:t>,s</a:t>
            </a:r>
            <a:r>
              <a:rPr lang="en-US" altLang="en-US" sz="2400">
                <a:solidFill>
                  <a:srgbClr val="008000"/>
                </a:solidFill>
                <a:latin typeface="Times New Roman" panose="02020603050405020304" pitchFamily="18" charset="0"/>
              </a:rPr>
              <a:t>2</a:t>
            </a:r>
            <a:r>
              <a:rPr lang="en-US" altLang="en-US" sz="2400" baseline="0">
                <a:solidFill>
                  <a:srgbClr val="008000"/>
                </a:solidFill>
                <a:latin typeface="Times New Roman" panose="02020603050405020304" pitchFamily="18" charset="0"/>
              </a:rPr>
              <a:t>}, s</a:t>
            </a:r>
            <a:r>
              <a:rPr lang="en-US" altLang="en-US" sz="2400">
                <a:solidFill>
                  <a:srgbClr val="008000"/>
                </a:solidFill>
                <a:latin typeface="Times New Roman" panose="02020603050405020304" pitchFamily="18" charset="0"/>
              </a:rPr>
              <a:t>4</a:t>
            </a:r>
            <a:r>
              <a:rPr lang="en-US" altLang="en-US" sz="2400" baseline="0">
                <a:solidFill>
                  <a:srgbClr val="008000"/>
                </a:solidFill>
                <a:latin typeface="Times New Roman" panose="02020603050405020304" pitchFamily="18" charset="0"/>
              </a:rPr>
              <a:t>)  = 3/4</a:t>
            </a:r>
            <a:r>
              <a:rPr lang="en-US" altLang="en-US" sz="2400" baseline="0">
                <a:solidFill>
                  <a:schemeClr val="tx1"/>
                </a:solidFill>
                <a:latin typeface="Times New Roman" panose="02020603050405020304" pitchFamily="18" charset="0"/>
              </a:rPr>
              <a:t>                    </a:t>
            </a:r>
          </a:p>
        </p:txBody>
      </p:sp>
      <p:sp>
        <p:nvSpPr>
          <p:cNvPr id="976982" name="Rectangle 86">
            <a:extLst>
              <a:ext uri="{FF2B5EF4-FFF2-40B4-BE49-F238E27FC236}">
                <a16:creationId xmlns:a16="http://schemas.microsoft.com/office/drawing/2014/main" id="{D185CD60-FAC8-250B-E335-DB8EEAC40E9C}"/>
              </a:ext>
            </a:extLst>
          </p:cNvPr>
          <p:cNvSpPr>
            <a:spLocks noChangeArrowheads="1"/>
          </p:cNvSpPr>
          <p:nvPr/>
        </p:nvSpPr>
        <p:spPr bwMode="auto">
          <a:xfrm>
            <a:off x="381000" y="228600"/>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en-US" altLang="en-US" b="1" baseline="0"/>
              <a:t>Informativeness</a:t>
            </a:r>
            <a:endParaRPr lang="en-US" altLang="en-US" baseline="0"/>
          </a:p>
        </p:txBody>
      </p:sp>
      <p:pic>
        <p:nvPicPr>
          <p:cNvPr id="976983" name="Picture 87">
            <a:extLst>
              <a:ext uri="{FF2B5EF4-FFF2-40B4-BE49-F238E27FC236}">
                <a16:creationId xmlns:a16="http://schemas.microsoft.com/office/drawing/2014/main" id="{342A23D7-706C-1A27-944B-59D23C1AF069}"/>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5638800" y="304800"/>
            <a:ext cx="3346450"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cSld>
  <p:clrMapOvr>
    <a:masterClrMapping/>
  </p:clrMapOvr>
  <p:transition advTm="91664"/>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6658" name="Group 2">
            <a:extLst>
              <a:ext uri="{FF2B5EF4-FFF2-40B4-BE49-F238E27FC236}">
                <a16:creationId xmlns:a16="http://schemas.microsoft.com/office/drawing/2014/main" id="{BA74125E-EE10-5D85-C0FB-29C72B210D00}"/>
              </a:ext>
            </a:extLst>
          </p:cNvPr>
          <p:cNvGrpSpPr>
            <a:grpSpLocks/>
          </p:cNvGrpSpPr>
          <p:nvPr/>
        </p:nvGrpSpPr>
        <p:grpSpPr bwMode="auto">
          <a:xfrm>
            <a:off x="406400" y="5005388"/>
            <a:ext cx="4945063" cy="520700"/>
            <a:chOff x="720" y="1636"/>
            <a:chExt cx="3504" cy="328"/>
          </a:xfrm>
        </p:grpSpPr>
        <p:sp>
          <p:nvSpPr>
            <p:cNvPr id="966659" name="Text Box 3">
              <a:extLst>
                <a:ext uri="{FF2B5EF4-FFF2-40B4-BE49-F238E27FC236}">
                  <a16:creationId xmlns:a16="http://schemas.microsoft.com/office/drawing/2014/main" id="{461FEDF1-C4CA-F9BD-1911-DFA3B46BA3B4}"/>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966660" name="Text Box 4">
              <a:extLst>
                <a:ext uri="{FF2B5EF4-FFF2-40B4-BE49-F238E27FC236}">
                  <a16:creationId xmlns:a16="http://schemas.microsoft.com/office/drawing/2014/main" id="{959442B6-3FCF-562B-48DD-DA99E91A13EF}"/>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66661" name="Text Box 5">
              <a:extLst>
                <a:ext uri="{FF2B5EF4-FFF2-40B4-BE49-F238E27FC236}">
                  <a16:creationId xmlns:a16="http://schemas.microsoft.com/office/drawing/2014/main" id="{A0CBDB58-D29E-20FF-C015-8A24E2F8838C}"/>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966662" name="Rectangle 6">
              <a:extLst>
                <a:ext uri="{FF2B5EF4-FFF2-40B4-BE49-F238E27FC236}">
                  <a16:creationId xmlns:a16="http://schemas.microsoft.com/office/drawing/2014/main" id="{09040504-7719-DF87-394D-2BB3681B7BA4}"/>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63" name="Text Box 7">
              <a:extLst>
                <a:ext uri="{FF2B5EF4-FFF2-40B4-BE49-F238E27FC236}">
                  <a16:creationId xmlns:a16="http://schemas.microsoft.com/office/drawing/2014/main" id="{7157165E-336D-C7F1-7B29-F1EF2C7CCA0C}"/>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66664" name="Text Box 8">
              <a:extLst>
                <a:ext uri="{FF2B5EF4-FFF2-40B4-BE49-F238E27FC236}">
                  <a16:creationId xmlns:a16="http://schemas.microsoft.com/office/drawing/2014/main" id="{24658512-6D33-2324-90B4-973AB9997A2D}"/>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966665" name="Group 9">
            <a:extLst>
              <a:ext uri="{FF2B5EF4-FFF2-40B4-BE49-F238E27FC236}">
                <a16:creationId xmlns:a16="http://schemas.microsoft.com/office/drawing/2014/main" id="{9EDFE478-9A5F-E784-76D4-B0A77E9F25C7}"/>
              </a:ext>
            </a:extLst>
          </p:cNvPr>
          <p:cNvGrpSpPr>
            <a:grpSpLocks/>
          </p:cNvGrpSpPr>
          <p:nvPr/>
        </p:nvGrpSpPr>
        <p:grpSpPr bwMode="auto">
          <a:xfrm>
            <a:off x="381000" y="3810000"/>
            <a:ext cx="4945063" cy="520700"/>
            <a:chOff x="720" y="1636"/>
            <a:chExt cx="3504" cy="328"/>
          </a:xfrm>
        </p:grpSpPr>
        <p:sp>
          <p:nvSpPr>
            <p:cNvPr id="966666" name="Text Box 10">
              <a:extLst>
                <a:ext uri="{FF2B5EF4-FFF2-40B4-BE49-F238E27FC236}">
                  <a16:creationId xmlns:a16="http://schemas.microsoft.com/office/drawing/2014/main" id="{6B48191D-B062-AE53-1C98-B1603061A4EB}"/>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966667" name="Text Box 11">
              <a:extLst>
                <a:ext uri="{FF2B5EF4-FFF2-40B4-BE49-F238E27FC236}">
                  <a16:creationId xmlns:a16="http://schemas.microsoft.com/office/drawing/2014/main" id="{97EF0BC2-E4A5-643A-F44B-C4A80A100F09}"/>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sp>
          <p:nvSpPr>
            <p:cNvPr id="966668" name="Text Box 12">
              <a:extLst>
                <a:ext uri="{FF2B5EF4-FFF2-40B4-BE49-F238E27FC236}">
                  <a16:creationId xmlns:a16="http://schemas.microsoft.com/office/drawing/2014/main" id="{A473CFBC-5916-4DFA-E6A3-63AD413BEAD3}"/>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966669" name="Rectangle 13">
              <a:extLst>
                <a:ext uri="{FF2B5EF4-FFF2-40B4-BE49-F238E27FC236}">
                  <a16:creationId xmlns:a16="http://schemas.microsoft.com/office/drawing/2014/main" id="{499A668F-A6FE-4620-7D55-2F97E57BF085}"/>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70" name="Text Box 14">
              <a:extLst>
                <a:ext uri="{FF2B5EF4-FFF2-40B4-BE49-F238E27FC236}">
                  <a16:creationId xmlns:a16="http://schemas.microsoft.com/office/drawing/2014/main" id="{D53CECBB-9DE1-5B42-1A61-75E3ADE73522}"/>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66671" name="Text Box 15">
              <a:extLst>
                <a:ext uri="{FF2B5EF4-FFF2-40B4-BE49-F238E27FC236}">
                  <a16:creationId xmlns:a16="http://schemas.microsoft.com/office/drawing/2014/main" id="{28B6691A-1A5E-8A5E-F069-162C83E71F64}"/>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1</a:t>
              </a:r>
            </a:p>
          </p:txBody>
        </p:sp>
      </p:grpSp>
      <p:grpSp>
        <p:nvGrpSpPr>
          <p:cNvPr id="966672" name="Group 16">
            <a:extLst>
              <a:ext uri="{FF2B5EF4-FFF2-40B4-BE49-F238E27FC236}">
                <a16:creationId xmlns:a16="http://schemas.microsoft.com/office/drawing/2014/main" id="{79BFCE1A-266C-0254-ED5A-8F156BED8669}"/>
              </a:ext>
            </a:extLst>
          </p:cNvPr>
          <p:cNvGrpSpPr>
            <a:grpSpLocks/>
          </p:cNvGrpSpPr>
          <p:nvPr/>
        </p:nvGrpSpPr>
        <p:grpSpPr bwMode="auto">
          <a:xfrm>
            <a:off x="406400" y="4413250"/>
            <a:ext cx="4945063" cy="520700"/>
            <a:chOff x="720" y="1636"/>
            <a:chExt cx="3504" cy="328"/>
          </a:xfrm>
        </p:grpSpPr>
        <p:sp>
          <p:nvSpPr>
            <p:cNvPr id="966673" name="Text Box 17">
              <a:extLst>
                <a:ext uri="{FF2B5EF4-FFF2-40B4-BE49-F238E27FC236}">
                  <a16:creationId xmlns:a16="http://schemas.microsoft.com/office/drawing/2014/main" id="{C25522F7-3325-DB79-A99F-44C2FF935541}"/>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966674" name="Text Box 18">
              <a:extLst>
                <a:ext uri="{FF2B5EF4-FFF2-40B4-BE49-F238E27FC236}">
                  <a16:creationId xmlns:a16="http://schemas.microsoft.com/office/drawing/2014/main" id="{704AA20A-A57E-ADE7-3FC4-3774545EE00A}"/>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966675" name="Text Box 19">
              <a:extLst>
                <a:ext uri="{FF2B5EF4-FFF2-40B4-BE49-F238E27FC236}">
                  <a16:creationId xmlns:a16="http://schemas.microsoft.com/office/drawing/2014/main" id="{75123941-190D-C885-6131-023D8C056C99}"/>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966676" name="Rectangle 20">
              <a:extLst>
                <a:ext uri="{FF2B5EF4-FFF2-40B4-BE49-F238E27FC236}">
                  <a16:creationId xmlns:a16="http://schemas.microsoft.com/office/drawing/2014/main" id="{1CA7EC28-FE13-0761-CA17-A994C29F81C3}"/>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77" name="Text Box 21">
              <a:extLst>
                <a:ext uri="{FF2B5EF4-FFF2-40B4-BE49-F238E27FC236}">
                  <a16:creationId xmlns:a16="http://schemas.microsoft.com/office/drawing/2014/main" id="{5DD15601-EC16-B275-F7BA-25C528E34226}"/>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66678" name="Text Box 22">
              <a:extLst>
                <a:ext uri="{FF2B5EF4-FFF2-40B4-BE49-F238E27FC236}">
                  <a16:creationId xmlns:a16="http://schemas.microsoft.com/office/drawing/2014/main" id="{1F58788E-556A-8A1C-6C42-A44C1935CA54}"/>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966679" name="Group 23">
            <a:extLst>
              <a:ext uri="{FF2B5EF4-FFF2-40B4-BE49-F238E27FC236}">
                <a16:creationId xmlns:a16="http://schemas.microsoft.com/office/drawing/2014/main" id="{F53AEFC4-F6E5-27BB-35A5-9C74987E65B2}"/>
              </a:ext>
            </a:extLst>
          </p:cNvPr>
          <p:cNvGrpSpPr>
            <a:grpSpLocks/>
          </p:cNvGrpSpPr>
          <p:nvPr/>
        </p:nvGrpSpPr>
        <p:grpSpPr bwMode="auto">
          <a:xfrm>
            <a:off x="406400" y="5597525"/>
            <a:ext cx="4945063" cy="520700"/>
            <a:chOff x="720" y="1636"/>
            <a:chExt cx="3504" cy="328"/>
          </a:xfrm>
        </p:grpSpPr>
        <p:sp>
          <p:nvSpPr>
            <p:cNvPr id="966680" name="Text Box 24">
              <a:extLst>
                <a:ext uri="{FF2B5EF4-FFF2-40B4-BE49-F238E27FC236}">
                  <a16:creationId xmlns:a16="http://schemas.microsoft.com/office/drawing/2014/main" id="{1EA54CCB-175D-2222-6941-3990FAB98A79}"/>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966681" name="Text Box 25">
              <a:extLst>
                <a:ext uri="{FF2B5EF4-FFF2-40B4-BE49-F238E27FC236}">
                  <a16:creationId xmlns:a16="http://schemas.microsoft.com/office/drawing/2014/main" id="{126AC50C-FD7B-8EE1-67FF-FD968EFF6EF6}"/>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966682" name="Text Box 26">
              <a:extLst>
                <a:ext uri="{FF2B5EF4-FFF2-40B4-BE49-F238E27FC236}">
                  <a16:creationId xmlns:a16="http://schemas.microsoft.com/office/drawing/2014/main" id="{30B7E82A-BC6D-773B-3349-5BEFA02FF117}"/>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966683" name="Rectangle 27">
              <a:extLst>
                <a:ext uri="{FF2B5EF4-FFF2-40B4-BE49-F238E27FC236}">
                  <a16:creationId xmlns:a16="http://schemas.microsoft.com/office/drawing/2014/main" id="{7DEEA76C-4A2D-D64A-BE4C-A3A5A7FFC68A}"/>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84" name="Text Box 28">
              <a:extLst>
                <a:ext uri="{FF2B5EF4-FFF2-40B4-BE49-F238E27FC236}">
                  <a16:creationId xmlns:a16="http://schemas.microsoft.com/office/drawing/2014/main" id="{CD6875D5-B2CE-30D4-D320-737F87714517}"/>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966685" name="Text Box 29">
              <a:extLst>
                <a:ext uri="{FF2B5EF4-FFF2-40B4-BE49-F238E27FC236}">
                  <a16:creationId xmlns:a16="http://schemas.microsoft.com/office/drawing/2014/main" id="{B83B3F5E-8994-83C5-D7D7-EEAC32DC0A69}"/>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grpSp>
      <p:sp>
        <p:nvSpPr>
          <p:cNvPr id="966686" name="Arc 30">
            <a:extLst>
              <a:ext uri="{FF2B5EF4-FFF2-40B4-BE49-F238E27FC236}">
                <a16:creationId xmlns:a16="http://schemas.microsoft.com/office/drawing/2014/main" id="{731CBF92-3CC8-B837-7B5B-D99778685F3E}"/>
              </a:ext>
            </a:extLst>
          </p:cNvPr>
          <p:cNvSpPr>
            <a:spLocks/>
          </p:cNvSpPr>
          <p:nvPr/>
        </p:nvSpPr>
        <p:spPr bwMode="auto">
          <a:xfrm>
            <a:off x="687388" y="2287588"/>
            <a:ext cx="533400" cy="990600"/>
          </a:xfrm>
          <a:custGeom>
            <a:avLst/>
            <a:gdLst>
              <a:gd name="G0" fmla="+- 2644 0 0"/>
              <a:gd name="G1" fmla="+- 21600 0 0"/>
              <a:gd name="G2" fmla="+- 21600 0 0"/>
              <a:gd name="T0" fmla="*/ 120 w 24244"/>
              <a:gd name="T1" fmla="*/ 149 h 43200"/>
              <a:gd name="T2" fmla="*/ 0 w 24244"/>
              <a:gd name="T3" fmla="*/ 43037 h 43200"/>
              <a:gd name="T4" fmla="*/ 2644 w 24244"/>
              <a:gd name="T5" fmla="*/ 21600 h 43200"/>
            </a:gdLst>
            <a:ahLst/>
            <a:cxnLst>
              <a:cxn ang="0">
                <a:pos x="T0" y="T1"/>
              </a:cxn>
              <a:cxn ang="0">
                <a:pos x="T2" y="T3"/>
              </a:cxn>
              <a:cxn ang="0">
                <a:pos x="T4" y="T5"/>
              </a:cxn>
            </a:cxnLst>
            <a:rect l="0" t="0" r="r" b="b"/>
            <a:pathLst>
              <a:path w="24244" h="43200" fill="none" extrusionOk="0">
                <a:moveTo>
                  <a:pt x="119" y="147"/>
                </a:moveTo>
                <a:cubicBezTo>
                  <a:pt x="957" y="49"/>
                  <a:pt x="1800" y="0"/>
                  <a:pt x="2644" y="0"/>
                </a:cubicBezTo>
                <a:cubicBezTo>
                  <a:pt x="14573" y="0"/>
                  <a:pt x="24244" y="9670"/>
                  <a:pt x="24244" y="21600"/>
                </a:cubicBezTo>
                <a:cubicBezTo>
                  <a:pt x="24244" y="33529"/>
                  <a:pt x="14573" y="43200"/>
                  <a:pt x="2644" y="43200"/>
                </a:cubicBezTo>
                <a:cubicBezTo>
                  <a:pt x="1760" y="43200"/>
                  <a:pt x="877" y="43145"/>
                  <a:pt x="-1" y="43037"/>
                </a:cubicBezTo>
              </a:path>
              <a:path w="24244" h="43200" stroke="0" extrusionOk="0">
                <a:moveTo>
                  <a:pt x="119" y="147"/>
                </a:moveTo>
                <a:cubicBezTo>
                  <a:pt x="957" y="49"/>
                  <a:pt x="1800" y="0"/>
                  <a:pt x="2644" y="0"/>
                </a:cubicBezTo>
                <a:cubicBezTo>
                  <a:pt x="14573" y="0"/>
                  <a:pt x="24244" y="9670"/>
                  <a:pt x="24244" y="21600"/>
                </a:cubicBezTo>
                <a:cubicBezTo>
                  <a:pt x="24244" y="33529"/>
                  <a:pt x="14573" y="43200"/>
                  <a:pt x="2644" y="43200"/>
                </a:cubicBezTo>
                <a:cubicBezTo>
                  <a:pt x="1760" y="43200"/>
                  <a:pt x="877" y="43145"/>
                  <a:pt x="-1" y="43037"/>
                </a:cubicBezTo>
                <a:lnTo>
                  <a:pt x="264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87" name="Arc 31">
            <a:extLst>
              <a:ext uri="{FF2B5EF4-FFF2-40B4-BE49-F238E27FC236}">
                <a16:creationId xmlns:a16="http://schemas.microsoft.com/office/drawing/2014/main" id="{1B7B1B39-193C-BB90-E222-A3A056BFE5E5}"/>
              </a:ext>
            </a:extLst>
          </p:cNvPr>
          <p:cNvSpPr>
            <a:spLocks/>
          </p:cNvSpPr>
          <p:nvPr/>
        </p:nvSpPr>
        <p:spPr bwMode="auto">
          <a:xfrm>
            <a:off x="668338" y="2635250"/>
            <a:ext cx="398462" cy="646113"/>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88" name="Arc 32">
            <a:extLst>
              <a:ext uri="{FF2B5EF4-FFF2-40B4-BE49-F238E27FC236}">
                <a16:creationId xmlns:a16="http://schemas.microsoft.com/office/drawing/2014/main" id="{6DC1BD08-6805-5571-FB8C-C14168356904}"/>
              </a:ext>
            </a:extLst>
          </p:cNvPr>
          <p:cNvSpPr>
            <a:spLocks/>
          </p:cNvSpPr>
          <p:nvPr/>
        </p:nvSpPr>
        <p:spPr bwMode="auto">
          <a:xfrm>
            <a:off x="609600" y="2971800"/>
            <a:ext cx="228600" cy="304800"/>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89" name="Oval 33">
            <a:extLst>
              <a:ext uri="{FF2B5EF4-FFF2-40B4-BE49-F238E27FC236}">
                <a16:creationId xmlns:a16="http://schemas.microsoft.com/office/drawing/2014/main" id="{4B477FEC-31F0-225B-FE36-A5AEEE378FF1}"/>
              </a:ext>
            </a:extLst>
          </p:cNvPr>
          <p:cNvSpPr>
            <a:spLocks noChangeArrowheads="1"/>
          </p:cNvSpPr>
          <p:nvPr/>
        </p:nvSpPr>
        <p:spPr bwMode="auto">
          <a:xfrm>
            <a:off x="533400" y="2209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90" name="Oval 34">
            <a:extLst>
              <a:ext uri="{FF2B5EF4-FFF2-40B4-BE49-F238E27FC236}">
                <a16:creationId xmlns:a16="http://schemas.microsoft.com/office/drawing/2014/main" id="{0E0D23CF-EBC9-2834-E541-B5C61B96ED72}"/>
              </a:ext>
            </a:extLst>
          </p:cNvPr>
          <p:cNvSpPr>
            <a:spLocks noChangeArrowheads="1"/>
          </p:cNvSpPr>
          <p:nvPr/>
        </p:nvSpPr>
        <p:spPr bwMode="auto">
          <a:xfrm>
            <a:off x="533400" y="2590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91" name="Oval 35">
            <a:extLst>
              <a:ext uri="{FF2B5EF4-FFF2-40B4-BE49-F238E27FC236}">
                <a16:creationId xmlns:a16="http://schemas.microsoft.com/office/drawing/2014/main" id="{6566A114-9E46-F043-6A53-7EB145494732}"/>
              </a:ext>
            </a:extLst>
          </p:cNvPr>
          <p:cNvSpPr>
            <a:spLocks noChangeArrowheads="1"/>
          </p:cNvSpPr>
          <p:nvPr/>
        </p:nvSpPr>
        <p:spPr bwMode="auto">
          <a:xfrm>
            <a:off x="533400" y="28956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92" name="Oval 36">
            <a:extLst>
              <a:ext uri="{FF2B5EF4-FFF2-40B4-BE49-F238E27FC236}">
                <a16:creationId xmlns:a16="http://schemas.microsoft.com/office/drawing/2014/main" id="{7CEA49A8-0B6F-47AD-F7CA-F37BB1BEDFE3}"/>
              </a:ext>
            </a:extLst>
          </p:cNvPr>
          <p:cNvSpPr>
            <a:spLocks noChangeArrowheads="1"/>
          </p:cNvSpPr>
          <p:nvPr/>
        </p:nvSpPr>
        <p:spPr bwMode="auto">
          <a:xfrm>
            <a:off x="533400" y="32004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93" name="Arc 37">
            <a:extLst>
              <a:ext uri="{FF2B5EF4-FFF2-40B4-BE49-F238E27FC236}">
                <a16:creationId xmlns:a16="http://schemas.microsoft.com/office/drawing/2014/main" id="{45229B29-1048-1312-7F94-E5E06283FBCF}"/>
              </a:ext>
            </a:extLst>
          </p:cNvPr>
          <p:cNvSpPr>
            <a:spLocks/>
          </p:cNvSpPr>
          <p:nvPr/>
        </p:nvSpPr>
        <p:spPr bwMode="auto">
          <a:xfrm>
            <a:off x="1752600" y="2362200"/>
            <a:ext cx="381000" cy="685800"/>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94" name="Arc 38">
            <a:extLst>
              <a:ext uri="{FF2B5EF4-FFF2-40B4-BE49-F238E27FC236}">
                <a16:creationId xmlns:a16="http://schemas.microsoft.com/office/drawing/2014/main" id="{E659022E-FAEA-0272-11A6-B134E7F4B551}"/>
              </a:ext>
            </a:extLst>
          </p:cNvPr>
          <p:cNvSpPr>
            <a:spLocks/>
          </p:cNvSpPr>
          <p:nvPr/>
        </p:nvSpPr>
        <p:spPr bwMode="auto">
          <a:xfrm>
            <a:off x="1752600" y="2362200"/>
            <a:ext cx="541338" cy="990600"/>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95" name="Arc 39">
            <a:extLst>
              <a:ext uri="{FF2B5EF4-FFF2-40B4-BE49-F238E27FC236}">
                <a16:creationId xmlns:a16="http://schemas.microsoft.com/office/drawing/2014/main" id="{4E241AB4-33A7-B59D-0FF0-77E0DD399D2C}"/>
              </a:ext>
            </a:extLst>
          </p:cNvPr>
          <p:cNvSpPr>
            <a:spLocks/>
          </p:cNvSpPr>
          <p:nvPr/>
        </p:nvSpPr>
        <p:spPr bwMode="auto">
          <a:xfrm>
            <a:off x="1735138" y="2711450"/>
            <a:ext cx="398462" cy="646113"/>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96" name="Arc 40">
            <a:extLst>
              <a:ext uri="{FF2B5EF4-FFF2-40B4-BE49-F238E27FC236}">
                <a16:creationId xmlns:a16="http://schemas.microsoft.com/office/drawing/2014/main" id="{C76A4AC1-4479-2A0F-7403-E34FAD06B30C}"/>
              </a:ext>
            </a:extLst>
          </p:cNvPr>
          <p:cNvSpPr>
            <a:spLocks/>
          </p:cNvSpPr>
          <p:nvPr/>
        </p:nvSpPr>
        <p:spPr bwMode="auto">
          <a:xfrm>
            <a:off x="1676400" y="2743200"/>
            <a:ext cx="228600" cy="304800"/>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97" name="Oval 41">
            <a:extLst>
              <a:ext uri="{FF2B5EF4-FFF2-40B4-BE49-F238E27FC236}">
                <a16:creationId xmlns:a16="http://schemas.microsoft.com/office/drawing/2014/main" id="{98C87D17-FA77-02B0-D564-EC46B67A9BEA}"/>
              </a:ext>
            </a:extLst>
          </p:cNvPr>
          <p:cNvSpPr>
            <a:spLocks noChangeArrowheads="1"/>
          </p:cNvSpPr>
          <p:nvPr/>
        </p:nvSpPr>
        <p:spPr bwMode="auto">
          <a:xfrm>
            <a:off x="1600200" y="2286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98" name="Oval 42">
            <a:extLst>
              <a:ext uri="{FF2B5EF4-FFF2-40B4-BE49-F238E27FC236}">
                <a16:creationId xmlns:a16="http://schemas.microsoft.com/office/drawing/2014/main" id="{01B0A5FD-BA59-6E2A-C58F-B420354F002C}"/>
              </a:ext>
            </a:extLst>
          </p:cNvPr>
          <p:cNvSpPr>
            <a:spLocks noChangeArrowheads="1"/>
          </p:cNvSpPr>
          <p:nvPr/>
        </p:nvSpPr>
        <p:spPr bwMode="auto">
          <a:xfrm>
            <a:off x="1600200" y="2667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699" name="Oval 43">
            <a:extLst>
              <a:ext uri="{FF2B5EF4-FFF2-40B4-BE49-F238E27FC236}">
                <a16:creationId xmlns:a16="http://schemas.microsoft.com/office/drawing/2014/main" id="{0C1C4472-2DE9-F13D-1281-755C2F9C56B1}"/>
              </a:ext>
            </a:extLst>
          </p:cNvPr>
          <p:cNvSpPr>
            <a:spLocks noChangeArrowheads="1"/>
          </p:cNvSpPr>
          <p:nvPr/>
        </p:nvSpPr>
        <p:spPr bwMode="auto">
          <a:xfrm>
            <a:off x="1600200" y="2971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00" name="Oval 44">
            <a:extLst>
              <a:ext uri="{FF2B5EF4-FFF2-40B4-BE49-F238E27FC236}">
                <a16:creationId xmlns:a16="http://schemas.microsoft.com/office/drawing/2014/main" id="{D2B14FF8-8E80-B251-9018-3D56B995328B}"/>
              </a:ext>
            </a:extLst>
          </p:cNvPr>
          <p:cNvSpPr>
            <a:spLocks noChangeArrowheads="1"/>
          </p:cNvSpPr>
          <p:nvPr/>
        </p:nvSpPr>
        <p:spPr bwMode="auto">
          <a:xfrm>
            <a:off x="1600200" y="32766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01" name="Arc 45">
            <a:extLst>
              <a:ext uri="{FF2B5EF4-FFF2-40B4-BE49-F238E27FC236}">
                <a16:creationId xmlns:a16="http://schemas.microsoft.com/office/drawing/2014/main" id="{F7D33E4C-46D5-2743-C491-5176CF6D7E43}"/>
              </a:ext>
            </a:extLst>
          </p:cNvPr>
          <p:cNvSpPr>
            <a:spLocks/>
          </p:cNvSpPr>
          <p:nvPr/>
        </p:nvSpPr>
        <p:spPr bwMode="auto">
          <a:xfrm>
            <a:off x="2819400" y="2362200"/>
            <a:ext cx="381000" cy="685800"/>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02" name="Arc 46">
            <a:extLst>
              <a:ext uri="{FF2B5EF4-FFF2-40B4-BE49-F238E27FC236}">
                <a16:creationId xmlns:a16="http://schemas.microsoft.com/office/drawing/2014/main" id="{08C010A9-BEC4-1D82-9796-9BEF2774560A}"/>
              </a:ext>
            </a:extLst>
          </p:cNvPr>
          <p:cNvSpPr>
            <a:spLocks/>
          </p:cNvSpPr>
          <p:nvPr/>
        </p:nvSpPr>
        <p:spPr bwMode="auto">
          <a:xfrm>
            <a:off x="2819400" y="2362200"/>
            <a:ext cx="541338" cy="990600"/>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03" name="Arc 47">
            <a:extLst>
              <a:ext uri="{FF2B5EF4-FFF2-40B4-BE49-F238E27FC236}">
                <a16:creationId xmlns:a16="http://schemas.microsoft.com/office/drawing/2014/main" id="{E1D09591-B3A5-D6A2-42DD-16AE3DFB859F}"/>
              </a:ext>
            </a:extLst>
          </p:cNvPr>
          <p:cNvSpPr>
            <a:spLocks/>
          </p:cNvSpPr>
          <p:nvPr/>
        </p:nvSpPr>
        <p:spPr bwMode="auto">
          <a:xfrm>
            <a:off x="2801938" y="2711450"/>
            <a:ext cx="398462" cy="646113"/>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04" name="Arc 48">
            <a:extLst>
              <a:ext uri="{FF2B5EF4-FFF2-40B4-BE49-F238E27FC236}">
                <a16:creationId xmlns:a16="http://schemas.microsoft.com/office/drawing/2014/main" id="{88D029D2-0159-22CB-289E-F5583DDC192F}"/>
              </a:ext>
            </a:extLst>
          </p:cNvPr>
          <p:cNvSpPr>
            <a:spLocks/>
          </p:cNvSpPr>
          <p:nvPr/>
        </p:nvSpPr>
        <p:spPr bwMode="auto">
          <a:xfrm>
            <a:off x="2743200" y="2743200"/>
            <a:ext cx="228600" cy="304800"/>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05" name="Oval 49">
            <a:extLst>
              <a:ext uri="{FF2B5EF4-FFF2-40B4-BE49-F238E27FC236}">
                <a16:creationId xmlns:a16="http://schemas.microsoft.com/office/drawing/2014/main" id="{0C483AD4-2FD4-81CB-DC18-F6FE83DEE906}"/>
              </a:ext>
            </a:extLst>
          </p:cNvPr>
          <p:cNvSpPr>
            <a:spLocks noChangeArrowheads="1"/>
          </p:cNvSpPr>
          <p:nvPr/>
        </p:nvSpPr>
        <p:spPr bwMode="auto">
          <a:xfrm>
            <a:off x="2667000" y="2286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06" name="Oval 50">
            <a:extLst>
              <a:ext uri="{FF2B5EF4-FFF2-40B4-BE49-F238E27FC236}">
                <a16:creationId xmlns:a16="http://schemas.microsoft.com/office/drawing/2014/main" id="{3888EBE9-FA14-1FFD-3ADE-B0FB87934BF5}"/>
              </a:ext>
            </a:extLst>
          </p:cNvPr>
          <p:cNvSpPr>
            <a:spLocks noChangeArrowheads="1"/>
          </p:cNvSpPr>
          <p:nvPr/>
        </p:nvSpPr>
        <p:spPr bwMode="auto">
          <a:xfrm>
            <a:off x="2667000" y="2667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07" name="Oval 51">
            <a:extLst>
              <a:ext uri="{FF2B5EF4-FFF2-40B4-BE49-F238E27FC236}">
                <a16:creationId xmlns:a16="http://schemas.microsoft.com/office/drawing/2014/main" id="{18D38900-D6AA-0611-498B-DD65D4CF06F9}"/>
              </a:ext>
            </a:extLst>
          </p:cNvPr>
          <p:cNvSpPr>
            <a:spLocks noChangeArrowheads="1"/>
          </p:cNvSpPr>
          <p:nvPr/>
        </p:nvSpPr>
        <p:spPr bwMode="auto">
          <a:xfrm>
            <a:off x="2667000" y="2971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08" name="Oval 52">
            <a:extLst>
              <a:ext uri="{FF2B5EF4-FFF2-40B4-BE49-F238E27FC236}">
                <a16:creationId xmlns:a16="http://schemas.microsoft.com/office/drawing/2014/main" id="{76DA81DD-D4EF-2BE4-4984-6E37EAD19BD6}"/>
              </a:ext>
            </a:extLst>
          </p:cNvPr>
          <p:cNvSpPr>
            <a:spLocks noChangeArrowheads="1"/>
          </p:cNvSpPr>
          <p:nvPr/>
        </p:nvSpPr>
        <p:spPr bwMode="auto">
          <a:xfrm>
            <a:off x="2667000" y="32766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09" name="Arc 53">
            <a:extLst>
              <a:ext uri="{FF2B5EF4-FFF2-40B4-BE49-F238E27FC236}">
                <a16:creationId xmlns:a16="http://schemas.microsoft.com/office/drawing/2014/main" id="{A5BDA445-F956-40CB-BDFD-368F4DD83D07}"/>
              </a:ext>
            </a:extLst>
          </p:cNvPr>
          <p:cNvSpPr>
            <a:spLocks/>
          </p:cNvSpPr>
          <p:nvPr/>
        </p:nvSpPr>
        <p:spPr bwMode="auto">
          <a:xfrm>
            <a:off x="3886200" y="2438400"/>
            <a:ext cx="381000" cy="685800"/>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10" name="Arc 54">
            <a:extLst>
              <a:ext uri="{FF2B5EF4-FFF2-40B4-BE49-F238E27FC236}">
                <a16:creationId xmlns:a16="http://schemas.microsoft.com/office/drawing/2014/main" id="{9BA4F2D1-C055-DFEC-E21B-919F9CB812CE}"/>
              </a:ext>
            </a:extLst>
          </p:cNvPr>
          <p:cNvSpPr>
            <a:spLocks/>
          </p:cNvSpPr>
          <p:nvPr/>
        </p:nvSpPr>
        <p:spPr bwMode="auto">
          <a:xfrm>
            <a:off x="3868738" y="2787650"/>
            <a:ext cx="398462" cy="646113"/>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11" name="Arc 55">
            <a:extLst>
              <a:ext uri="{FF2B5EF4-FFF2-40B4-BE49-F238E27FC236}">
                <a16:creationId xmlns:a16="http://schemas.microsoft.com/office/drawing/2014/main" id="{6F5C3546-425E-3F46-15AB-FAAA41E31846}"/>
              </a:ext>
            </a:extLst>
          </p:cNvPr>
          <p:cNvSpPr>
            <a:spLocks/>
          </p:cNvSpPr>
          <p:nvPr/>
        </p:nvSpPr>
        <p:spPr bwMode="auto">
          <a:xfrm>
            <a:off x="3810000" y="2438400"/>
            <a:ext cx="228600" cy="347663"/>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12" name="Arc 56">
            <a:extLst>
              <a:ext uri="{FF2B5EF4-FFF2-40B4-BE49-F238E27FC236}">
                <a16:creationId xmlns:a16="http://schemas.microsoft.com/office/drawing/2014/main" id="{0B309D10-1AE9-4B9A-A4EB-ED1874F4A3CC}"/>
              </a:ext>
            </a:extLst>
          </p:cNvPr>
          <p:cNvSpPr>
            <a:spLocks/>
          </p:cNvSpPr>
          <p:nvPr/>
        </p:nvSpPr>
        <p:spPr bwMode="auto">
          <a:xfrm>
            <a:off x="3810000" y="3124200"/>
            <a:ext cx="228600" cy="304800"/>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13" name="Oval 57">
            <a:extLst>
              <a:ext uri="{FF2B5EF4-FFF2-40B4-BE49-F238E27FC236}">
                <a16:creationId xmlns:a16="http://schemas.microsoft.com/office/drawing/2014/main" id="{90B8A982-4C1F-2D57-ECE3-53D3D4FD444C}"/>
              </a:ext>
            </a:extLst>
          </p:cNvPr>
          <p:cNvSpPr>
            <a:spLocks noChangeArrowheads="1"/>
          </p:cNvSpPr>
          <p:nvPr/>
        </p:nvSpPr>
        <p:spPr bwMode="auto">
          <a:xfrm>
            <a:off x="3733800" y="2362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14" name="Oval 58">
            <a:extLst>
              <a:ext uri="{FF2B5EF4-FFF2-40B4-BE49-F238E27FC236}">
                <a16:creationId xmlns:a16="http://schemas.microsoft.com/office/drawing/2014/main" id="{C03F33BE-2163-4A94-C1AF-2CDA253040E8}"/>
              </a:ext>
            </a:extLst>
          </p:cNvPr>
          <p:cNvSpPr>
            <a:spLocks noChangeArrowheads="1"/>
          </p:cNvSpPr>
          <p:nvPr/>
        </p:nvSpPr>
        <p:spPr bwMode="auto">
          <a:xfrm>
            <a:off x="3733800" y="2743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15" name="Oval 59">
            <a:extLst>
              <a:ext uri="{FF2B5EF4-FFF2-40B4-BE49-F238E27FC236}">
                <a16:creationId xmlns:a16="http://schemas.microsoft.com/office/drawing/2014/main" id="{528D6384-3BC4-9151-2E35-42DF743D68CD}"/>
              </a:ext>
            </a:extLst>
          </p:cNvPr>
          <p:cNvSpPr>
            <a:spLocks noChangeArrowheads="1"/>
          </p:cNvSpPr>
          <p:nvPr/>
        </p:nvSpPr>
        <p:spPr bwMode="auto">
          <a:xfrm>
            <a:off x="3733800" y="3048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16" name="Oval 60">
            <a:extLst>
              <a:ext uri="{FF2B5EF4-FFF2-40B4-BE49-F238E27FC236}">
                <a16:creationId xmlns:a16="http://schemas.microsoft.com/office/drawing/2014/main" id="{D51BFF67-D309-935D-01BE-1F8BEBB16F09}"/>
              </a:ext>
            </a:extLst>
          </p:cNvPr>
          <p:cNvSpPr>
            <a:spLocks noChangeArrowheads="1"/>
          </p:cNvSpPr>
          <p:nvPr/>
        </p:nvSpPr>
        <p:spPr bwMode="auto">
          <a:xfrm>
            <a:off x="3733800" y="3352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17" name="Arc 61">
            <a:extLst>
              <a:ext uri="{FF2B5EF4-FFF2-40B4-BE49-F238E27FC236}">
                <a16:creationId xmlns:a16="http://schemas.microsoft.com/office/drawing/2014/main" id="{177D5FCF-49B7-9BC7-314D-97C1E70EEA1A}"/>
              </a:ext>
            </a:extLst>
          </p:cNvPr>
          <p:cNvSpPr>
            <a:spLocks/>
          </p:cNvSpPr>
          <p:nvPr/>
        </p:nvSpPr>
        <p:spPr bwMode="auto">
          <a:xfrm>
            <a:off x="5019675" y="2439988"/>
            <a:ext cx="550863" cy="990600"/>
          </a:xfrm>
          <a:custGeom>
            <a:avLst/>
            <a:gdLst>
              <a:gd name="G0" fmla="+- 3071 0 0"/>
              <a:gd name="G1" fmla="+- 21600 0 0"/>
              <a:gd name="G2" fmla="+- 21600 0 0"/>
              <a:gd name="T0" fmla="*/ 0 w 24671"/>
              <a:gd name="T1" fmla="*/ 220 h 43200"/>
              <a:gd name="T2" fmla="*/ 427 w 24671"/>
              <a:gd name="T3" fmla="*/ 43037 h 43200"/>
              <a:gd name="T4" fmla="*/ 3071 w 24671"/>
              <a:gd name="T5" fmla="*/ 21600 h 43200"/>
            </a:gdLst>
            <a:ahLst/>
            <a:cxnLst>
              <a:cxn ang="0">
                <a:pos x="T0" y="T1"/>
              </a:cxn>
              <a:cxn ang="0">
                <a:pos x="T2" y="T3"/>
              </a:cxn>
              <a:cxn ang="0">
                <a:pos x="T4" y="T5"/>
              </a:cxn>
            </a:cxnLst>
            <a:rect l="0" t="0" r="r" b="b"/>
            <a:pathLst>
              <a:path w="24671" h="43200" fill="none" extrusionOk="0">
                <a:moveTo>
                  <a:pt x="-1" y="219"/>
                </a:moveTo>
                <a:cubicBezTo>
                  <a:pt x="1017" y="73"/>
                  <a:pt x="2043" y="0"/>
                  <a:pt x="3071" y="0"/>
                </a:cubicBezTo>
                <a:cubicBezTo>
                  <a:pt x="15000" y="0"/>
                  <a:pt x="24671" y="9670"/>
                  <a:pt x="24671" y="21600"/>
                </a:cubicBezTo>
                <a:cubicBezTo>
                  <a:pt x="24671" y="33529"/>
                  <a:pt x="15000" y="43200"/>
                  <a:pt x="3071" y="43200"/>
                </a:cubicBezTo>
                <a:cubicBezTo>
                  <a:pt x="2187" y="43200"/>
                  <a:pt x="1304" y="43145"/>
                  <a:pt x="426" y="43037"/>
                </a:cubicBezTo>
              </a:path>
              <a:path w="24671" h="43200" stroke="0" extrusionOk="0">
                <a:moveTo>
                  <a:pt x="-1" y="219"/>
                </a:moveTo>
                <a:cubicBezTo>
                  <a:pt x="1017" y="73"/>
                  <a:pt x="2043" y="0"/>
                  <a:pt x="3071" y="0"/>
                </a:cubicBezTo>
                <a:cubicBezTo>
                  <a:pt x="15000" y="0"/>
                  <a:pt x="24671" y="9670"/>
                  <a:pt x="24671" y="21600"/>
                </a:cubicBezTo>
                <a:cubicBezTo>
                  <a:pt x="24671" y="33529"/>
                  <a:pt x="15000" y="43200"/>
                  <a:pt x="3071" y="43200"/>
                </a:cubicBezTo>
                <a:cubicBezTo>
                  <a:pt x="2187" y="43200"/>
                  <a:pt x="1304" y="43145"/>
                  <a:pt x="426" y="43037"/>
                </a:cubicBezTo>
                <a:lnTo>
                  <a:pt x="3071"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18" name="Arc 62">
            <a:extLst>
              <a:ext uri="{FF2B5EF4-FFF2-40B4-BE49-F238E27FC236}">
                <a16:creationId xmlns:a16="http://schemas.microsoft.com/office/drawing/2014/main" id="{ADD7AA5D-D1A7-CAA1-BFCC-FC7CD8E871DC}"/>
              </a:ext>
            </a:extLst>
          </p:cNvPr>
          <p:cNvSpPr>
            <a:spLocks/>
          </p:cNvSpPr>
          <p:nvPr/>
        </p:nvSpPr>
        <p:spPr bwMode="auto">
          <a:xfrm>
            <a:off x="4953000" y="2438400"/>
            <a:ext cx="228600" cy="347663"/>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19" name="Arc 63">
            <a:extLst>
              <a:ext uri="{FF2B5EF4-FFF2-40B4-BE49-F238E27FC236}">
                <a16:creationId xmlns:a16="http://schemas.microsoft.com/office/drawing/2014/main" id="{58266AF0-71CA-A741-8C34-55B55F5B3E08}"/>
              </a:ext>
            </a:extLst>
          </p:cNvPr>
          <p:cNvSpPr>
            <a:spLocks/>
          </p:cNvSpPr>
          <p:nvPr/>
        </p:nvSpPr>
        <p:spPr bwMode="auto">
          <a:xfrm>
            <a:off x="4953000" y="2819400"/>
            <a:ext cx="228600" cy="304800"/>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20" name="Arc 64">
            <a:extLst>
              <a:ext uri="{FF2B5EF4-FFF2-40B4-BE49-F238E27FC236}">
                <a16:creationId xmlns:a16="http://schemas.microsoft.com/office/drawing/2014/main" id="{A0BE38D8-FA39-5CE7-DE92-24BC6833AC7C}"/>
              </a:ext>
            </a:extLst>
          </p:cNvPr>
          <p:cNvSpPr>
            <a:spLocks/>
          </p:cNvSpPr>
          <p:nvPr/>
        </p:nvSpPr>
        <p:spPr bwMode="auto">
          <a:xfrm>
            <a:off x="4953000" y="3124200"/>
            <a:ext cx="228600" cy="304800"/>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21" name="Oval 65">
            <a:extLst>
              <a:ext uri="{FF2B5EF4-FFF2-40B4-BE49-F238E27FC236}">
                <a16:creationId xmlns:a16="http://schemas.microsoft.com/office/drawing/2014/main" id="{D257179C-90F5-AB6F-04CD-B3900A3DCDF2}"/>
              </a:ext>
            </a:extLst>
          </p:cNvPr>
          <p:cNvSpPr>
            <a:spLocks noChangeArrowheads="1"/>
          </p:cNvSpPr>
          <p:nvPr/>
        </p:nvSpPr>
        <p:spPr bwMode="auto">
          <a:xfrm>
            <a:off x="4876800" y="2362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22" name="Oval 66">
            <a:extLst>
              <a:ext uri="{FF2B5EF4-FFF2-40B4-BE49-F238E27FC236}">
                <a16:creationId xmlns:a16="http://schemas.microsoft.com/office/drawing/2014/main" id="{CF081656-F7EE-AE1B-4F6C-B079F4C5F7CA}"/>
              </a:ext>
            </a:extLst>
          </p:cNvPr>
          <p:cNvSpPr>
            <a:spLocks noChangeArrowheads="1"/>
          </p:cNvSpPr>
          <p:nvPr/>
        </p:nvSpPr>
        <p:spPr bwMode="auto">
          <a:xfrm>
            <a:off x="4876800" y="27432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23" name="Oval 67">
            <a:extLst>
              <a:ext uri="{FF2B5EF4-FFF2-40B4-BE49-F238E27FC236}">
                <a16:creationId xmlns:a16="http://schemas.microsoft.com/office/drawing/2014/main" id="{6815965F-7523-C19D-CCA2-61C0227E56F7}"/>
              </a:ext>
            </a:extLst>
          </p:cNvPr>
          <p:cNvSpPr>
            <a:spLocks noChangeArrowheads="1"/>
          </p:cNvSpPr>
          <p:nvPr/>
        </p:nvSpPr>
        <p:spPr bwMode="auto">
          <a:xfrm>
            <a:off x="4876800" y="3048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24" name="Oval 68">
            <a:extLst>
              <a:ext uri="{FF2B5EF4-FFF2-40B4-BE49-F238E27FC236}">
                <a16:creationId xmlns:a16="http://schemas.microsoft.com/office/drawing/2014/main" id="{D9433D9D-E2E1-E5BC-D935-0A888BCF7631}"/>
              </a:ext>
            </a:extLst>
          </p:cNvPr>
          <p:cNvSpPr>
            <a:spLocks noChangeArrowheads="1"/>
          </p:cNvSpPr>
          <p:nvPr/>
        </p:nvSpPr>
        <p:spPr bwMode="auto">
          <a:xfrm>
            <a:off x="4876800" y="3352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966740" name="Group 84">
            <a:extLst>
              <a:ext uri="{FF2B5EF4-FFF2-40B4-BE49-F238E27FC236}">
                <a16:creationId xmlns:a16="http://schemas.microsoft.com/office/drawing/2014/main" id="{3B16341E-FB33-9D65-1EFF-023AB673F008}"/>
              </a:ext>
            </a:extLst>
          </p:cNvPr>
          <p:cNvGrpSpPr>
            <a:grpSpLocks/>
          </p:cNvGrpSpPr>
          <p:nvPr/>
        </p:nvGrpSpPr>
        <p:grpSpPr bwMode="auto">
          <a:xfrm>
            <a:off x="4800600" y="533400"/>
            <a:ext cx="693738" cy="1143000"/>
            <a:chOff x="4704" y="1440"/>
            <a:chExt cx="437" cy="720"/>
          </a:xfrm>
        </p:grpSpPr>
        <p:sp>
          <p:nvSpPr>
            <p:cNvPr id="966726" name="Arc 70">
              <a:extLst>
                <a:ext uri="{FF2B5EF4-FFF2-40B4-BE49-F238E27FC236}">
                  <a16:creationId xmlns:a16="http://schemas.microsoft.com/office/drawing/2014/main" id="{B40AAF10-B266-9E5D-8C9D-4C5A95194565}"/>
                </a:ext>
              </a:extLst>
            </p:cNvPr>
            <p:cNvSpPr>
              <a:spLocks/>
            </p:cNvSpPr>
            <p:nvPr/>
          </p:nvSpPr>
          <p:spPr bwMode="auto">
            <a:xfrm>
              <a:off x="4800" y="1488"/>
              <a:ext cx="240" cy="432"/>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27" name="Arc 71">
              <a:extLst>
                <a:ext uri="{FF2B5EF4-FFF2-40B4-BE49-F238E27FC236}">
                  <a16:creationId xmlns:a16="http://schemas.microsoft.com/office/drawing/2014/main" id="{0CF2905F-9AB6-0976-F801-1F12FE6D2ADE}"/>
                </a:ext>
              </a:extLst>
            </p:cNvPr>
            <p:cNvSpPr>
              <a:spLocks/>
            </p:cNvSpPr>
            <p:nvPr/>
          </p:nvSpPr>
          <p:spPr bwMode="auto">
            <a:xfrm>
              <a:off x="4800" y="1488"/>
              <a:ext cx="341" cy="624"/>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28" name="Arc 72">
              <a:extLst>
                <a:ext uri="{FF2B5EF4-FFF2-40B4-BE49-F238E27FC236}">
                  <a16:creationId xmlns:a16="http://schemas.microsoft.com/office/drawing/2014/main" id="{563A7D8B-D4AA-1E95-BA6E-365B6C1A8FA1}"/>
                </a:ext>
              </a:extLst>
            </p:cNvPr>
            <p:cNvSpPr>
              <a:spLocks/>
            </p:cNvSpPr>
            <p:nvPr/>
          </p:nvSpPr>
          <p:spPr bwMode="auto">
            <a:xfrm>
              <a:off x="4789" y="1708"/>
              <a:ext cx="251" cy="407"/>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29" name="Arc 73">
              <a:extLst>
                <a:ext uri="{FF2B5EF4-FFF2-40B4-BE49-F238E27FC236}">
                  <a16:creationId xmlns:a16="http://schemas.microsoft.com/office/drawing/2014/main" id="{F08892BD-0663-C5A5-B41B-96BE1BA68387}"/>
                </a:ext>
              </a:extLst>
            </p:cNvPr>
            <p:cNvSpPr>
              <a:spLocks/>
            </p:cNvSpPr>
            <p:nvPr/>
          </p:nvSpPr>
          <p:spPr bwMode="auto">
            <a:xfrm>
              <a:off x="4752" y="1488"/>
              <a:ext cx="144" cy="219"/>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30" name="Arc 74">
              <a:extLst>
                <a:ext uri="{FF2B5EF4-FFF2-40B4-BE49-F238E27FC236}">
                  <a16:creationId xmlns:a16="http://schemas.microsoft.com/office/drawing/2014/main" id="{0ED1819F-8E55-A228-861A-965BD4209718}"/>
                </a:ext>
              </a:extLst>
            </p:cNvPr>
            <p:cNvSpPr>
              <a:spLocks/>
            </p:cNvSpPr>
            <p:nvPr/>
          </p:nvSpPr>
          <p:spPr bwMode="auto">
            <a:xfrm>
              <a:off x="4752" y="1728"/>
              <a:ext cx="144" cy="192"/>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31" name="Arc 75">
              <a:extLst>
                <a:ext uri="{FF2B5EF4-FFF2-40B4-BE49-F238E27FC236}">
                  <a16:creationId xmlns:a16="http://schemas.microsoft.com/office/drawing/2014/main" id="{9A92AA3C-6322-9C52-AAE1-6332027D6734}"/>
                </a:ext>
              </a:extLst>
            </p:cNvPr>
            <p:cNvSpPr>
              <a:spLocks/>
            </p:cNvSpPr>
            <p:nvPr/>
          </p:nvSpPr>
          <p:spPr bwMode="auto">
            <a:xfrm>
              <a:off x="4752" y="1920"/>
              <a:ext cx="144" cy="192"/>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32" name="Oval 76">
              <a:extLst>
                <a:ext uri="{FF2B5EF4-FFF2-40B4-BE49-F238E27FC236}">
                  <a16:creationId xmlns:a16="http://schemas.microsoft.com/office/drawing/2014/main" id="{B04B7FD9-38B6-BE9D-B482-1F2C10055353}"/>
                </a:ext>
              </a:extLst>
            </p:cNvPr>
            <p:cNvSpPr>
              <a:spLocks noChangeArrowheads="1"/>
            </p:cNvSpPr>
            <p:nvPr/>
          </p:nvSpPr>
          <p:spPr bwMode="auto">
            <a:xfrm>
              <a:off x="4704" y="144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33" name="Oval 77">
              <a:extLst>
                <a:ext uri="{FF2B5EF4-FFF2-40B4-BE49-F238E27FC236}">
                  <a16:creationId xmlns:a16="http://schemas.microsoft.com/office/drawing/2014/main" id="{6C48E3FD-19FF-7874-1F30-533A87A6206F}"/>
                </a:ext>
              </a:extLst>
            </p:cNvPr>
            <p:cNvSpPr>
              <a:spLocks noChangeArrowheads="1"/>
            </p:cNvSpPr>
            <p:nvPr/>
          </p:nvSpPr>
          <p:spPr bwMode="auto">
            <a:xfrm>
              <a:off x="4704" y="168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34" name="Oval 78">
              <a:extLst>
                <a:ext uri="{FF2B5EF4-FFF2-40B4-BE49-F238E27FC236}">
                  <a16:creationId xmlns:a16="http://schemas.microsoft.com/office/drawing/2014/main" id="{0A09E9C8-42A0-3E61-1196-9B0A3FF49010}"/>
                </a:ext>
              </a:extLst>
            </p:cNvPr>
            <p:cNvSpPr>
              <a:spLocks noChangeArrowheads="1"/>
            </p:cNvSpPr>
            <p:nvPr/>
          </p:nvSpPr>
          <p:spPr bwMode="auto">
            <a:xfrm>
              <a:off x="4704" y="187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6735" name="Oval 79">
              <a:extLst>
                <a:ext uri="{FF2B5EF4-FFF2-40B4-BE49-F238E27FC236}">
                  <a16:creationId xmlns:a16="http://schemas.microsoft.com/office/drawing/2014/main" id="{7BF19094-BE8B-9E4C-1857-FB02F4D7769A}"/>
                </a:ext>
              </a:extLst>
            </p:cNvPr>
            <p:cNvSpPr>
              <a:spLocks noChangeArrowheads="1"/>
            </p:cNvSpPr>
            <p:nvPr/>
          </p:nvSpPr>
          <p:spPr bwMode="auto">
            <a:xfrm>
              <a:off x="4704" y="2064"/>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66736" name="Text Box 80">
            <a:extLst>
              <a:ext uri="{FF2B5EF4-FFF2-40B4-BE49-F238E27FC236}">
                <a16:creationId xmlns:a16="http://schemas.microsoft.com/office/drawing/2014/main" id="{1163840B-E0E9-809E-627E-61432DB8CC72}"/>
              </a:ext>
            </a:extLst>
          </p:cNvPr>
          <p:cNvSpPr txBox="1">
            <a:spLocks noChangeArrowheads="1"/>
          </p:cNvSpPr>
          <p:nvPr>
            <p:ph type="title"/>
          </p:nvPr>
        </p:nvSpPr>
        <p:spPr>
          <a:xfrm>
            <a:off x="457200" y="6172200"/>
            <a:ext cx="4876800" cy="454025"/>
          </a:xfrm>
          <a:noFill/>
          <a:ln/>
          <a:extLst>
            <a:ext uri="{909E8E84-426E-40DD-AFC4-6F175D3DCCD1}">
              <a14:hiddenFill xmlns:a14="http://schemas.microsoft.com/office/drawing/2010/main">
                <a:solidFill>
                  <a:srgbClr val="00B8FF"/>
                </a:solidFill>
              </a14:hiddenFill>
            </a:ext>
          </a:extLst>
        </p:spPr>
        <p:txBody>
          <a:bodyPr/>
          <a:lstStyle/>
          <a:p>
            <a:pPr eaLnBrk="0" hangingPunct="0"/>
            <a:r>
              <a:rPr lang="en-US" altLang="en-US" sz="2400">
                <a:solidFill>
                  <a:schemeClr val="tx1"/>
                </a:solidFill>
                <a:latin typeface="Times New Roman" panose="02020603050405020304" pitchFamily="18" charset="0"/>
              </a:rPr>
              <a:t>s</a:t>
            </a:r>
            <a:r>
              <a:rPr lang="en-US" altLang="en-US" sz="2400" baseline="-25000">
                <a:solidFill>
                  <a:schemeClr val="tx1"/>
                </a:solidFill>
                <a:latin typeface="Times New Roman" panose="02020603050405020304" pitchFamily="18" charset="0"/>
              </a:rPr>
              <a:t>1</a:t>
            </a:r>
            <a:r>
              <a:rPr lang="en-US" altLang="en-US" sz="2400">
                <a:solidFill>
                  <a:schemeClr val="tx1"/>
                </a:solidFill>
                <a:latin typeface="Times New Roman" panose="02020603050405020304" pitchFamily="18" charset="0"/>
              </a:rPr>
              <a:t>           s</a:t>
            </a:r>
            <a:r>
              <a:rPr lang="en-US" altLang="en-US" sz="2400" baseline="-25000">
                <a:solidFill>
                  <a:schemeClr val="tx1"/>
                </a:solidFill>
                <a:latin typeface="Times New Roman" panose="02020603050405020304" pitchFamily="18" charset="0"/>
              </a:rPr>
              <a:t>2   </a:t>
            </a:r>
            <a:r>
              <a:rPr lang="en-US" altLang="en-US" sz="2400">
                <a:solidFill>
                  <a:schemeClr val="tx1"/>
                </a:solidFill>
                <a:latin typeface="Times New Roman" panose="02020603050405020304" pitchFamily="18" charset="0"/>
              </a:rPr>
              <a:t>           s</a:t>
            </a:r>
            <a:r>
              <a:rPr lang="en-US" altLang="en-US" sz="2400" baseline="-25000">
                <a:solidFill>
                  <a:schemeClr val="tx1"/>
                </a:solidFill>
                <a:latin typeface="Times New Roman" panose="02020603050405020304" pitchFamily="18" charset="0"/>
              </a:rPr>
              <a:t>3 </a:t>
            </a:r>
            <a:r>
              <a:rPr lang="en-US" altLang="en-US" sz="2400">
                <a:solidFill>
                  <a:schemeClr val="tx1"/>
                </a:solidFill>
                <a:latin typeface="Times New Roman" panose="02020603050405020304" pitchFamily="18" charset="0"/>
              </a:rPr>
              <a:t>           s</a:t>
            </a:r>
            <a:r>
              <a:rPr lang="en-US" altLang="en-US" sz="2400" baseline="-25000">
                <a:solidFill>
                  <a:schemeClr val="tx1"/>
                </a:solidFill>
                <a:latin typeface="Times New Roman" panose="02020603050405020304" pitchFamily="18" charset="0"/>
              </a:rPr>
              <a:t>4 </a:t>
            </a:r>
            <a:r>
              <a:rPr lang="en-US" altLang="en-US" sz="2400">
                <a:solidFill>
                  <a:schemeClr val="tx1"/>
                </a:solidFill>
                <a:latin typeface="Times New Roman" panose="02020603050405020304" pitchFamily="18" charset="0"/>
              </a:rPr>
              <a:t>          s</a:t>
            </a:r>
            <a:r>
              <a:rPr lang="en-US" altLang="en-US" sz="2400" baseline="-25000">
                <a:solidFill>
                  <a:schemeClr val="tx1"/>
                </a:solidFill>
                <a:latin typeface="Times New Roman" panose="02020603050405020304" pitchFamily="18" charset="0"/>
              </a:rPr>
              <a:t>5  </a:t>
            </a:r>
            <a:r>
              <a:rPr lang="en-US" altLang="en-US" sz="2400">
                <a:solidFill>
                  <a:schemeClr val="tx1"/>
                </a:solidFill>
                <a:latin typeface="Times New Roman" panose="02020603050405020304" pitchFamily="18" charset="0"/>
              </a:rPr>
              <a:t>  </a:t>
            </a:r>
          </a:p>
        </p:txBody>
      </p:sp>
      <p:sp>
        <p:nvSpPr>
          <p:cNvPr id="966737" name="Text Box 81">
            <a:extLst>
              <a:ext uri="{FF2B5EF4-FFF2-40B4-BE49-F238E27FC236}">
                <a16:creationId xmlns:a16="http://schemas.microsoft.com/office/drawing/2014/main" id="{8FD5AD40-A04A-127B-9CB8-3326EDB9D4F3}"/>
              </a:ext>
            </a:extLst>
          </p:cNvPr>
          <p:cNvSpPr txBox="1">
            <a:spLocks noChangeArrowheads="1"/>
          </p:cNvSpPr>
          <p:nvPr/>
        </p:nvSpPr>
        <p:spPr bwMode="auto">
          <a:xfrm>
            <a:off x="5638800" y="4267200"/>
            <a:ext cx="3505200" cy="45402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pPr eaLnBrk="0" hangingPunct="0"/>
            <a:r>
              <a:rPr lang="en-US" altLang="en-US" sz="2400" baseline="0">
                <a:solidFill>
                  <a:srgbClr val="008000"/>
                </a:solidFill>
                <a:latin typeface="Times New Roman" panose="02020603050405020304" pitchFamily="18" charset="0"/>
              </a:rPr>
              <a:t>I({s</a:t>
            </a:r>
            <a:r>
              <a:rPr lang="en-US" altLang="en-US" sz="2400">
                <a:solidFill>
                  <a:srgbClr val="008000"/>
                </a:solidFill>
                <a:latin typeface="Times New Roman" panose="02020603050405020304" pitchFamily="18" charset="0"/>
              </a:rPr>
              <a:t>3</a:t>
            </a:r>
            <a:r>
              <a:rPr lang="en-US" altLang="en-US" sz="2400" baseline="0">
                <a:solidFill>
                  <a:srgbClr val="008000"/>
                </a:solidFill>
                <a:latin typeface="Times New Roman" panose="02020603050405020304" pitchFamily="18" charset="0"/>
              </a:rPr>
              <a:t>,s</a:t>
            </a:r>
            <a:r>
              <a:rPr lang="en-US" altLang="en-US" sz="2400">
                <a:solidFill>
                  <a:srgbClr val="008000"/>
                </a:solidFill>
                <a:latin typeface="Times New Roman" panose="02020603050405020304" pitchFamily="18" charset="0"/>
              </a:rPr>
              <a:t>4</a:t>
            </a:r>
            <a:r>
              <a:rPr lang="en-US" altLang="en-US" sz="2400" baseline="0">
                <a:solidFill>
                  <a:srgbClr val="008000"/>
                </a:solidFill>
                <a:latin typeface="Times New Roman" panose="02020603050405020304" pitchFamily="18" charset="0"/>
              </a:rPr>
              <a:t>},{s</a:t>
            </a:r>
            <a:r>
              <a:rPr lang="en-US" altLang="en-US" sz="2400">
                <a:solidFill>
                  <a:srgbClr val="008000"/>
                </a:solidFill>
                <a:latin typeface="Times New Roman" panose="02020603050405020304" pitchFamily="18" charset="0"/>
              </a:rPr>
              <a:t>1</a:t>
            </a:r>
            <a:r>
              <a:rPr lang="en-US" altLang="en-US" sz="2400" baseline="0">
                <a:solidFill>
                  <a:srgbClr val="008000"/>
                </a:solidFill>
                <a:latin typeface="Times New Roman" panose="02020603050405020304" pitchFamily="18" charset="0"/>
              </a:rPr>
              <a:t>,s</a:t>
            </a:r>
            <a:r>
              <a:rPr lang="en-US" altLang="en-US" sz="2400">
                <a:solidFill>
                  <a:srgbClr val="008000"/>
                </a:solidFill>
                <a:latin typeface="Times New Roman" panose="02020603050405020304" pitchFamily="18" charset="0"/>
              </a:rPr>
              <a:t>2</a:t>
            </a:r>
            <a:r>
              <a:rPr lang="en-US" altLang="en-US" sz="2400" baseline="0">
                <a:solidFill>
                  <a:srgbClr val="008000"/>
                </a:solidFill>
                <a:latin typeface="Times New Roman" panose="02020603050405020304" pitchFamily="18" charset="0"/>
              </a:rPr>
              <a:t>,s</a:t>
            </a:r>
            <a:r>
              <a:rPr lang="en-US" altLang="en-US" sz="2400">
                <a:solidFill>
                  <a:srgbClr val="008000"/>
                </a:solidFill>
                <a:latin typeface="Times New Roman" panose="02020603050405020304" pitchFamily="18" charset="0"/>
              </a:rPr>
              <a:t>5</a:t>
            </a:r>
            <a:r>
              <a:rPr lang="en-US" altLang="en-US" sz="2400" baseline="0">
                <a:solidFill>
                  <a:srgbClr val="008000"/>
                </a:solidFill>
                <a:latin typeface="Times New Roman" panose="02020603050405020304" pitchFamily="18" charset="0"/>
              </a:rPr>
              <a:t>})</a:t>
            </a:r>
            <a:br>
              <a:rPr lang="en-US" altLang="en-US" sz="2400" baseline="0">
                <a:solidFill>
                  <a:srgbClr val="008000"/>
                </a:solidFill>
                <a:latin typeface="Times New Roman" panose="02020603050405020304" pitchFamily="18" charset="0"/>
              </a:rPr>
            </a:br>
            <a:r>
              <a:rPr lang="en-US" altLang="en-US" sz="2400" baseline="0">
                <a:solidFill>
                  <a:srgbClr val="008000"/>
                </a:solidFill>
                <a:latin typeface="Times New Roman" panose="02020603050405020304" pitchFamily="18" charset="0"/>
              </a:rPr>
              <a:t>             = 3</a:t>
            </a:r>
            <a:r>
              <a:rPr lang="en-US" altLang="en-US" sz="2400" baseline="0">
                <a:solidFill>
                  <a:schemeClr val="tx1"/>
                </a:solidFill>
                <a:latin typeface="Times New Roman" panose="02020603050405020304" pitchFamily="18" charset="0"/>
              </a:rPr>
              <a:t>                    </a:t>
            </a:r>
          </a:p>
        </p:txBody>
      </p:sp>
      <p:sp>
        <p:nvSpPr>
          <p:cNvPr id="966738" name="Text Box 82">
            <a:extLst>
              <a:ext uri="{FF2B5EF4-FFF2-40B4-BE49-F238E27FC236}">
                <a16:creationId xmlns:a16="http://schemas.microsoft.com/office/drawing/2014/main" id="{A223F60C-CF07-9BE8-F190-1DAA0214F937}"/>
              </a:ext>
            </a:extLst>
          </p:cNvPr>
          <p:cNvSpPr txBox="1">
            <a:spLocks noChangeArrowheads="1"/>
          </p:cNvSpPr>
          <p:nvPr/>
        </p:nvSpPr>
        <p:spPr bwMode="auto">
          <a:xfrm>
            <a:off x="5486400" y="5105400"/>
            <a:ext cx="3657600" cy="45402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pPr eaLnBrk="0" hangingPunct="0"/>
            <a:r>
              <a:rPr lang="en-US" altLang="en-US" sz="2400" baseline="0">
                <a:solidFill>
                  <a:srgbClr val="008000"/>
                </a:solidFill>
                <a:latin typeface="Times New Roman" panose="02020603050405020304" pitchFamily="18" charset="0"/>
              </a:rPr>
              <a:t>        S={s</a:t>
            </a:r>
            <a:r>
              <a:rPr lang="en-US" altLang="en-US" sz="2400">
                <a:solidFill>
                  <a:srgbClr val="008000"/>
                </a:solidFill>
                <a:latin typeface="Times New Roman" panose="02020603050405020304" pitchFamily="18" charset="0"/>
              </a:rPr>
              <a:t>3</a:t>
            </a:r>
            <a:r>
              <a:rPr lang="en-US" altLang="en-US" sz="2400" baseline="0">
                <a:solidFill>
                  <a:srgbClr val="008000"/>
                </a:solidFill>
                <a:latin typeface="Times New Roman" panose="02020603050405020304" pitchFamily="18" charset="0"/>
              </a:rPr>
              <a:t>,s</a:t>
            </a:r>
            <a:r>
              <a:rPr lang="en-US" altLang="en-US" sz="2400">
                <a:solidFill>
                  <a:srgbClr val="008000"/>
                </a:solidFill>
                <a:latin typeface="Times New Roman" panose="02020603050405020304" pitchFamily="18" charset="0"/>
              </a:rPr>
              <a:t>4</a:t>
            </a:r>
            <a:r>
              <a:rPr lang="en-US" altLang="en-US" sz="2400" baseline="0">
                <a:solidFill>
                  <a:srgbClr val="008000"/>
                </a:solidFill>
                <a:latin typeface="Times New Roman" panose="02020603050405020304" pitchFamily="18" charset="0"/>
              </a:rPr>
              <a:t>} </a:t>
            </a:r>
            <a:r>
              <a:rPr lang="en-US" altLang="en-US" sz="1600" baseline="0">
                <a:solidFill>
                  <a:srgbClr val="008000"/>
                </a:solidFill>
                <a:latin typeface="Times New Roman" panose="02020603050405020304" pitchFamily="18" charset="0"/>
              </a:rPr>
              <a:t>is a</a:t>
            </a:r>
            <a:br>
              <a:rPr lang="en-US" altLang="en-US" sz="2400" baseline="0">
                <a:solidFill>
                  <a:srgbClr val="008000"/>
                </a:solidFill>
                <a:latin typeface="Times New Roman" panose="02020603050405020304" pitchFamily="18" charset="0"/>
              </a:rPr>
            </a:br>
            <a:r>
              <a:rPr lang="en-US" altLang="en-US" sz="1600" b="1" baseline="0">
                <a:solidFill>
                  <a:srgbClr val="FF0000"/>
                </a:solidFill>
                <a:latin typeface="Times New Roman" panose="02020603050405020304" pitchFamily="18" charset="0"/>
              </a:rPr>
              <a:t>    Minimal Informative Subset </a:t>
            </a:r>
          </a:p>
        </p:txBody>
      </p:sp>
      <p:sp>
        <p:nvSpPr>
          <p:cNvPr id="966744" name="Rectangle 88">
            <a:extLst>
              <a:ext uri="{FF2B5EF4-FFF2-40B4-BE49-F238E27FC236}">
                <a16:creationId xmlns:a16="http://schemas.microsoft.com/office/drawing/2014/main" id="{1A34FEE2-E36B-9FF2-8AE6-A5023E295084}"/>
              </a:ext>
            </a:extLst>
          </p:cNvPr>
          <p:cNvSpPr>
            <a:spLocks noChangeArrowheads="1"/>
          </p:cNvSpPr>
          <p:nvPr/>
        </p:nvSpPr>
        <p:spPr bwMode="auto">
          <a:xfrm>
            <a:off x="381000" y="228600"/>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en-US" altLang="en-US" b="1" baseline="0"/>
              <a:t>Informativeness</a:t>
            </a:r>
            <a:endParaRPr lang="en-US" altLang="en-US" baseline="0"/>
          </a:p>
        </p:txBody>
      </p:sp>
    </p:spTree>
    <p:custDataLst>
      <p:tags r:id="rId1"/>
    </p:custDataLst>
  </p:cSld>
  <p:clrMapOvr>
    <a:masterClrMapping/>
  </p:clrMapOvr>
  <p:transition advTm="91664"/>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9632" name="Group 32">
            <a:extLst>
              <a:ext uri="{FF2B5EF4-FFF2-40B4-BE49-F238E27FC236}">
                <a16:creationId xmlns:a16="http://schemas.microsoft.com/office/drawing/2014/main" id="{3D2DE700-DDBF-A852-6DCA-EDAA7121F2FC}"/>
              </a:ext>
            </a:extLst>
          </p:cNvPr>
          <p:cNvGrpSpPr>
            <a:grpSpLocks/>
          </p:cNvGrpSpPr>
          <p:nvPr/>
        </p:nvGrpSpPr>
        <p:grpSpPr bwMode="auto">
          <a:xfrm>
            <a:off x="5638800" y="5257800"/>
            <a:ext cx="381000" cy="762000"/>
            <a:chOff x="336" y="1392"/>
            <a:chExt cx="433" cy="720"/>
          </a:xfrm>
        </p:grpSpPr>
        <p:sp>
          <p:nvSpPr>
            <p:cNvPr id="1049633" name="Arc 33">
              <a:extLst>
                <a:ext uri="{FF2B5EF4-FFF2-40B4-BE49-F238E27FC236}">
                  <a16:creationId xmlns:a16="http://schemas.microsoft.com/office/drawing/2014/main" id="{47C6443B-F044-6006-7CBD-D38F4506ADAF}"/>
                </a:ext>
              </a:extLst>
            </p:cNvPr>
            <p:cNvSpPr>
              <a:spLocks/>
            </p:cNvSpPr>
            <p:nvPr/>
          </p:nvSpPr>
          <p:spPr bwMode="auto">
            <a:xfrm>
              <a:off x="433" y="1441"/>
              <a:ext cx="336" cy="624"/>
            </a:xfrm>
            <a:custGeom>
              <a:avLst/>
              <a:gdLst>
                <a:gd name="G0" fmla="+- 2644 0 0"/>
                <a:gd name="G1" fmla="+- 21600 0 0"/>
                <a:gd name="G2" fmla="+- 21600 0 0"/>
                <a:gd name="T0" fmla="*/ 120 w 24244"/>
                <a:gd name="T1" fmla="*/ 149 h 43200"/>
                <a:gd name="T2" fmla="*/ 0 w 24244"/>
                <a:gd name="T3" fmla="*/ 43037 h 43200"/>
                <a:gd name="T4" fmla="*/ 2644 w 24244"/>
                <a:gd name="T5" fmla="*/ 21600 h 43200"/>
              </a:gdLst>
              <a:ahLst/>
              <a:cxnLst>
                <a:cxn ang="0">
                  <a:pos x="T0" y="T1"/>
                </a:cxn>
                <a:cxn ang="0">
                  <a:pos x="T2" y="T3"/>
                </a:cxn>
                <a:cxn ang="0">
                  <a:pos x="T4" y="T5"/>
                </a:cxn>
              </a:cxnLst>
              <a:rect l="0" t="0" r="r" b="b"/>
              <a:pathLst>
                <a:path w="24244" h="43200" fill="none" extrusionOk="0">
                  <a:moveTo>
                    <a:pt x="119" y="147"/>
                  </a:moveTo>
                  <a:cubicBezTo>
                    <a:pt x="957" y="49"/>
                    <a:pt x="1800" y="0"/>
                    <a:pt x="2644" y="0"/>
                  </a:cubicBezTo>
                  <a:cubicBezTo>
                    <a:pt x="14573" y="0"/>
                    <a:pt x="24244" y="9670"/>
                    <a:pt x="24244" y="21600"/>
                  </a:cubicBezTo>
                  <a:cubicBezTo>
                    <a:pt x="24244" y="33529"/>
                    <a:pt x="14573" y="43200"/>
                    <a:pt x="2644" y="43200"/>
                  </a:cubicBezTo>
                  <a:cubicBezTo>
                    <a:pt x="1760" y="43200"/>
                    <a:pt x="877" y="43145"/>
                    <a:pt x="-1" y="43037"/>
                  </a:cubicBezTo>
                </a:path>
                <a:path w="24244" h="43200" stroke="0" extrusionOk="0">
                  <a:moveTo>
                    <a:pt x="119" y="147"/>
                  </a:moveTo>
                  <a:cubicBezTo>
                    <a:pt x="957" y="49"/>
                    <a:pt x="1800" y="0"/>
                    <a:pt x="2644" y="0"/>
                  </a:cubicBezTo>
                  <a:cubicBezTo>
                    <a:pt x="14573" y="0"/>
                    <a:pt x="24244" y="9670"/>
                    <a:pt x="24244" y="21600"/>
                  </a:cubicBezTo>
                  <a:cubicBezTo>
                    <a:pt x="24244" y="33529"/>
                    <a:pt x="14573" y="43200"/>
                    <a:pt x="2644" y="43200"/>
                  </a:cubicBezTo>
                  <a:cubicBezTo>
                    <a:pt x="1760" y="43200"/>
                    <a:pt x="877" y="43145"/>
                    <a:pt x="-1" y="43037"/>
                  </a:cubicBezTo>
                  <a:lnTo>
                    <a:pt x="264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34" name="Arc 34">
              <a:extLst>
                <a:ext uri="{FF2B5EF4-FFF2-40B4-BE49-F238E27FC236}">
                  <a16:creationId xmlns:a16="http://schemas.microsoft.com/office/drawing/2014/main" id="{6BAF8B39-CC18-621D-9425-E218BBF3C2DA}"/>
                </a:ext>
              </a:extLst>
            </p:cNvPr>
            <p:cNvSpPr>
              <a:spLocks/>
            </p:cNvSpPr>
            <p:nvPr/>
          </p:nvSpPr>
          <p:spPr bwMode="auto">
            <a:xfrm>
              <a:off x="421" y="1660"/>
              <a:ext cx="251" cy="407"/>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35" name="Arc 35">
              <a:extLst>
                <a:ext uri="{FF2B5EF4-FFF2-40B4-BE49-F238E27FC236}">
                  <a16:creationId xmlns:a16="http://schemas.microsoft.com/office/drawing/2014/main" id="{682BE60A-A1DD-9477-9E8B-1ADCD84FC826}"/>
                </a:ext>
              </a:extLst>
            </p:cNvPr>
            <p:cNvSpPr>
              <a:spLocks/>
            </p:cNvSpPr>
            <p:nvPr/>
          </p:nvSpPr>
          <p:spPr bwMode="auto">
            <a:xfrm>
              <a:off x="384" y="1872"/>
              <a:ext cx="144" cy="192"/>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36" name="Oval 36">
              <a:extLst>
                <a:ext uri="{FF2B5EF4-FFF2-40B4-BE49-F238E27FC236}">
                  <a16:creationId xmlns:a16="http://schemas.microsoft.com/office/drawing/2014/main" id="{6B246184-7085-A865-28D6-FEB7DF634DDE}"/>
                </a:ext>
              </a:extLst>
            </p:cNvPr>
            <p:cNvSpPr>
              <a:spLocks noChangeArrowheads="1"/>
            </p:cNvSpPr>
            <p:nvPr/>
          </p:nvSpPr>
          <p:spPr bwMode="auto">
            <a:xfrm>
              <a:off x="336" y="139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37" name="Oval 37">
              <a:extLst>
                <a:ext uri="{FF2B5EF4-FFF2-40B4-BE49-F238E27FC236}">
                  <a16:creationId xmlns:a16="http://schemas.microsoft.com/office/drawing/2014/main" id="{D9E58105-1D75-04A4-65FD-2D1E7201BF14}"/>
                </a:ext>
              </a:extLst>
            </p:cNvPr>
            <p:cNvSpPr>
              <a:spLocks noChangeArrowheads="1"/>
            </p:cNvSpPr>
            <p:nvPr/>
          </p:nvSpPr>
          <p:spPr bwMode="auto">
            <a:xfrm>
              <a:off x="336" y="163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38" name="Oval 38">
              <a:extLst>
                <a:ext uri="{FF2B5EF4-FFF2-40B4-BE49-F238E27FC236}">
                  <a16:creationId xmlns:a16="http://schemas.microsoft.com/office/drawing/2014/main" id="{41817F83-ADB8-1E65-EDD9-E5561CF8F487}"/>
                </a:ext>
              </a:extLst>
            </p:cNvPr>
            <p:cNvSpPr>
              <a:spLocks noChangeArrowheads="1"/>
            </p:cNvSpPr>
            <p:nvPr/>
          </p:nvSpPr>
          <p:spPr bwMode="auto">
            <a:xfrm>
              <a:off x="336" y="1824"/>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39" name="Oval 39">
              <a:extLst>
                <a:ext uri="{FF2B5EF4-FFF2-40B4-BE49-F238E27FC236}">
                  <a16:creationId xmlns:a16="http://schemas.microsoft.com/office/drawing/2014/main" id="{3903D919-BA11-9357-5859-D0B1BA708772}"/>
                </a:ext>
              </a:extLst>
            </p:cNvPr>
            <p:cNvSpPr>
              <a:spLocks noChangeArrowheads="1"/>
            </p:cNvSpPr>
            <p:nvPr/>
          </p:nvSpPr>
          <p:spPr bwMode="auto">
            <a:xfrm>
              <a:off x="336" y="2016"/>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49640" name="Group 40">
            <a:extLst>
              <a:ext uri="{FF2B5EF4-FFF2-40B4-BE49-F238E27FC236}">
                <a16:creationId xmlns:a16="http://schemas.microsoft.com/office/drawing/2014/main" id="{8DBCFAF3-C6E7-59C1-87C4-B97EE36D3C3D}"/>
              </a:ext>
            </a:extLst>
          </p:cNvPr>
          <p:cNvGrpSpPr>
            <a:grpSpLocks/>
          </p:cNvGrpSpPr>
          <p:nvPr/>
        </p:nvGrpSpPr>
        <p:grpSpPr bwMode="auto">
          <a:xfrm>
            <a:off x="5638800" y="4191000"/>
            <a:ext cx="381000" cy="762000"/>
            <a:chOff x="1008" y="1440"/>
            <a:chExt cx="437" cy="720"/>
          </a:xfrm>
        </p:grpSpPr>
        <p:sp>
          <p:nvSpPr>
            <p:cNvPr id="1049641" name="Arc 41">
              <a:extLst>
                <a:ext uri="{FF2B5EF4-FFF2-40B4-BE49-F238E27FC236}">
                  <a16:creationId xmlns:a16="http://schemas.microsoft.com/office/drawing/2014/main" id="{FBEF4C06-7AC4-8761-ACDD-573863F4DD0D}"/>
                </a:ext>
              </a:extLst>
            </p:cNvPr>
            <p:cNvSpPr>
              <a:spLocks/>
            </p:cNvSpPr>
            <p:nvPr/>
          </p:nvSpPr>
          <p:spPr bwMode="auto">
            <a:xfrm>
              <a:off x="1104" y="1488"/>
              <a:ext cx="240" cy="432"/>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42" name="Arc 42">
              <a:extLst>
                <a:ext uri="{FF2B5EF4-FFF2-40B4-BE49-F238E27FC236}">
                  <a16:creationId xmlns:a16="http://schemas.microsoft.com/office/drawing/2014/main" id="{037C9988-FFC0-B990-7D1C-779B915B3C4E}"/>
                </a:ext>
              </a:extLst>
            </p:cNvPr>
            <p:cNvSpPr>
              <a:spLocks/>
            </p:cNvSpPr>
            <p:nvPr/>
          </p:nvSpPr>
          <p:spPr bwMode="auto">
            <a:xfrm>
              <a:off x="1104" y="1488"/>
              <a:ext cx="341" cy="624"/>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43" name="Arc 43">
              <a:extLst>
                <a:ext uri="{FF2B5EF4-FFF2-40B4-BE49-F238E27FC236}">
                  <a16:creationId xmlns:a16="http://schemas.microsoft.com/office/drawing/2014/main" id="{0EB17038-066A-9C38-218B-17ECFFD9907E}"/>
                </a:ext>
              </a:extLst>
            </p:cNvPr>
            <p:cNvSpPr>
              <a:spLocks/>
            </p:cNvSpPr>
            <p:nvPr/>
          </p:nvSpPr>
          <p:spPr bwMode="auto">
            <a:xfrm>
              <a:off x="1093" y="1708"/>
              <a:ext cx="251" cy="407"/>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44" name="Arc 44">
              <a:extLst>
                <a:ext uri="{FF2B5EF4-FFF2-40B4-BE49-F238E27FC236}">
                  <a16:creationId xmlns:a16="http://schemas.microsoft.com/office/drawing/2014/main" id="{C0B82DE3-79C7-8C79-544D-B4791790B7CD}"/>
                </a:ext>
              </a:extLst>
            </p:cNvPr>
            <p:cNvSpPr>
              <a:spLocks/>
            </p:cNvSpPr>
            <p:nvPr/>
          </p:nvSpPr>
          <p:spPr bwMode="auto">
            <a:xfrm>
              <a:off x="1056" y="1728"/>
              <a:ext cx="144" cy="192"/>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45" name="Oval 45">
              <a:extLst>
                <a:ext uri="{FF2B5EF4-FFF2-40B4-BE49-F238E27FC236}">
                  <a16:creationId xmlns:a16="http://schemas.microsoft.com/office/drawing/2014/main" id="{49509C8D-4DD5-ABE1-1912-1DC2D4F26535}"/>
                </a:ext>
              </a:extLst>
            </p:cNvPr>
            <p:cNvSpPr>
              <a:spLocks noChangeArrowheads="1"/>
            </p:cNvSpPr>
            <p:nvPr/>
          </p:nvSpPr>
          <p:spPr bwMode="auto">
            <a:xfrm>
              <a:off x="1008" y="144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46" name="Oval 46">
              <a:extLst>
                <a:ext uri="{FF2B5EF4-FFF2-40B4-BE49-F238E27FC236}">
                  <a16:creationId xmlns:a16="http://schemas.microsoft.com/office/drawing/2014/main" id="{B0CE7ABD-BEDC-8BF6-BE71-5B87F9105209}"/>
                </a:ext>
              </a:extLst>
            </p:cNvPr>
            <p:cNvSpPr>
              <a:spLocks noChangeArrowheads="1"/>
            </p:cNvSpPr>
            <p:nvPr/>
          </p:nvSpPr>
          <p:spPr bwMode="auto">
            <a:xfrm>
              <a:off x="1008" y="168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47" name="Oval 47">
              <a:extLst>
                <a:ext uri="{FF2B5EF4-FFF2-40B4-BE49-F238E27FC236}">
                  <a16:creationId xmlns:a16="http://schemas.microsoft.com/office/drawing/2014/main" id="{0981BA96-D18A-A561-5E0F-606D0633D647}"/>
                </a:ext>
              </a:extLst>
            </p:cNvPr>
            <p:cNvSpPr>
              <a:spLocks noChangeArrowheads="1"/>
            </p:cNvSpPr>
            <p:nvPr/>
          </p:nvSpPr>
          <p:spPr bwMode="auto">
            <a:xfrm>
              <a:off x="1008" y="187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48" name="Oval 48">
              <a:extLst>
                <a:ext uri="{FF2B5EF4-FFF2-40B4-BE49-F238E27FC236}">
                  <a16:creationId xmlns:a16="http://schemas.microsoft.com/office/drawing/2014/main" id="{B91B1953-4E9E-8F7D-D0FE-F435D4A51C96}"/>
                </a:ext>
              </a:extLst>
            </p:cNvPr>
            <p:cNvSpPr>
              <a:spLocks noChangeArrowheads="1"/>
            </p:cNvSpPr>
            <p:nvPr/>
          </p:nvSpPr>
          <p:spPr bwMode="auto">
            <a:xfrm>
              <a:off x="1008" y="2064"/>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49649" name="Group 49">
            <a:extLst>
              <a:ext uri="{FF2B5EF4-FFF2-40B4-BE49-F238E27FC236}">
                <a16:creationId xmlns:a16="http://schemas.microsoft.com/office/drawing/2014/main" id="{2180B46B-4813-42B9-608D-B521068775F1}"/>
              </a:ext>
            </a:extLst>
          </p:cNvPr>
          <p:cNvGrpSpPr>
            <a:grpSpLocks/>
          </p:cNvGrpSpPr>
          <p:nvPr/>
        </p:nvGrpSpPr>
        <p:grpSpPr bwMode="auto">
          <a:xfrm>
            <a:off x="5638800" y="3276600"/>
            <a:ext cx="381000" cy="762000"/>
            <a:chOff x="1008" y="1440"/>
            <a:chExt cx="437" cy="720"/>
          </a:xfrm>
        </p:grpSpPr>
        <p:sp>
          <p:nvSpPr>
            <p:cNvPr id="1049650" name="Arc 50">
              <a:extLst>
                <a:ext uri="{FF2B5EF4-FFF2-40B4-BE49-F238E27FC236}">
                  <a16:creationId xmlns:a16="http://schemas.microsoft.com/office/drawing/2014/main" id="{32F1881F-2965-CAC0-F2C0-B8A4505DAA29}"/>
                </a:ext>
              </a:extLst>
            </p:cNvPr>
            <p:cNvSpPr>
              <a:spLocks/>
            </p:cNvSpPr>
            <p:nvPr/>
          </p:nvSpPr>
          <p:spPr bwMode="auto">
            <a:xfrm>
              <a:off x="1104" y="1488"/>
              <a:ext cx="240" cy="432"/>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51" name="Arc 51">
              <a:extLst>
                <a:ext uri="{FF2B5EF4-FFF2-40B4-BE49-F238E27FC236}">
                  <a16:creationId xmlns:a16="http://schemas.microsoft.com/office/drawing/2014/main" id="{6CF7D934-7A36-99B2-9710-7B51EA84EC7E}"/>
                </a:ext>
              </a:extLst>
            </p:cNvPr>
            <p:cNvSpPr>
              <a:spLocks/>
            </p:cNvSpPr>
            <p:nvPr/>
          </p:nvSpPr>
          <p:spPr bwMode="auto">
            <a:xfrm>
              <a:off x="1104" y="1488"/>
              <a:ext cx="341" cy="624"/>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52" name="Arc 52">
              <a:extLst>
                <a:ext uri="{FF2B5EF4-FFF2-40B4-BE49-F238E27FC236}">
                  <a16:creationId xmlns:a16="http://schemas.microsoft.com/office/drawing/2014/main" id="{CA6C4D05-34C7-6F0D-3BBE-134D2A825EDF}"/>
                </a:ext>
              </a:extLst>
            </p:cNvPr>
            <p:cNvSpPr>
              <a:spLocks/>
            </p:cNvSpPr>
            <p:nvPr/>
          </p:nvSpPr>
          <p:spPr bwMode="auto">
            <a:xfrm>
              <a:off x="1093" y="1708"/>
              <a:ext cx="251" cy="407"/>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53" name="Arc 53">
              <a:extLst>
                <a:ext uri="{FF2B5EF4-FFF2-40B4-BE49-F238E27FC236}">
                  <a16:creationId xmlns:a16="http://schemas.microsoft.com/office/drawing/2014/main" id="{96AE26FA-67CB-8C6B-865C-96EB3E110477}"/>
                </a:ext>
              </a:extLst>
            </p:cNvPr>
            <p:cNvSpPr>
              <a:spLocks/>
            </p:cNvSpPr>
            <p:nvPr/>
          </p:nvSpPr>
          <p:spPr bwMode="auto">
            <a:xfrm>
              <a:off x="1056" y="1728"/>
              <a:ext cx="144" cy="192"/>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54" name="Oval 54">
              <a:extLst>
                <a:ext uri="{FF2B5EF4-FFF2-40B4-BE49-F238E27FC236}">
                  <a16:creationId xmlns:a16="http://schemas.microsoft.com/office/drawing/2014/main" id="{FD221D43-A8C6-0EB7-0749-955C73D4CF90}"/>
                </a:ext>
              </a:extLst>
            </p:cNvPr>
            <p:cNvSpPr>
              <a:spLocks noChangeArrowheads="1"/>
            </p:cNvSpPr>
            <p:nvPr/>
          </p:nvSpPr>
          <p:spPr bwMode="auto">
            <a:xfrm>
              <a:off x="1008" y="144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55" name="Oval 55">
              <a:extLst>
                <a:ext uri="{FF2B5EF4-FFF2-40B4-BE49-F238E27FC236}">
                  <a16:creationId xmlns:a16="http://schemas.microsoft.com/office/drawing/2014/main" id="{CD780CA2-EB54-7BFB-51F8-65908003746C}"/>
                </a:ext>
              </a:extLst>
            </p:cNvPr>
            <p:cNvSpPr>
              <a:spLocks noChangeArrowheads="1"/>
            </p:cNvSpPr>
            <p:nvPr/>
          </p:nvSpPr>
          <p:spPr bwMode="auto">
            <a:xfrm>
              <a:off x="1008" y="168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56" name="Oval 56">
              <a:extLst>
                <a:ext uri="{FF2B5EF4-FFF2-40B4-BE49-F238E27FC236}">
                  <a16:creationId xmlns:a16="http://schemas.microsoft.com/office/drawing/2014/main" id="{ABA314A2-05C3-D5B7-EDFF-BF32A06A4093}"/>
                </a:ext>
              </a:extLst>
            </p:cNvPr>
            <p:cNvSpPr>
              <a:spLocks noChangeArrowheads="1"/>
            </p:cNvSpPr>
            <p:nvPr/>
          </p:nvSpPr>
          <p:spPr bwMode="auto">
            <a:xfrm>
              <a:off x="1008" y="187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57" name="Oval 57">
              <a:extLst>
                <a:ext uri="{FF2B5EF4-FFF2-40B4-BE49-F238E27FC236}">
                  <a16:creationId xmlns:a16="http://schemas.microsoft.com/office/drawing/2014/main" id="{1C6554E3-9822-3D66-5570-5911E80244A5}"/>
                </a:ext>
              </a:extLst>
            </p:cNvPr>
            <p:cNvSpPr>
              <a:spLocks noChangeArrowheads="1"/>
            </p:cNvSpPr>
            <p:nvPr/>
          </p:nvSpPr>
          <p:spPr bwMode="auto">
            <a:xfrm>
              <a:off x="1008" y="2064"/>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49658" name="Group 58">
            <a:extLst>
              <a:ext uri="{FF2B5EF4-FFF2-40B4-BE49-F238E27FC236}">
                <a16:creationId xmlns:a16="http://schemas.microsoft.com/office/drawing/2014/main" id="{222C6780-3D49-3CAC-15AB-220D294A7A11}"/>
              </a:ext>
            </a:extLst>
          </p:cNvPr>
          <p:cNvGrpSpPr>
            <a:grpSpLocks/>
          </p:cNvGrpSpPr>
          <p:nvPr/>
        </p:nvGrpSpPr>
        <p:grpSpPr bwMode="auto">
          <a:xfrm>
            <a:off x="5638800" y="2286000"/>
            <a:ext cx="304800" cy="762000"/>
            <a:chOff x="2352" y="1488"/>
            <a:chExt cx="336" cy="720"/>
          </a:xfrm>
        </p:grpSpPr>
        <p:sp>
          <p:nvSpPr>
            <p:cNvPr id="1049659" name="Arc 59">
              <a:extLst>
                <a:ext uri="{FF2B5EF4-FFF2-40B4-BE49-F238E27FC236}">
                  <a16:creationId xmlns:a16="http://schemas.microsoft.com/office/drawing/2014/main" id="{219CC847-1130-A963-8F9D-32987B8EC91C}"/>
                </a:ext>
              </a:extLst>
            </p:cNvPr>
            <p:cNvSpPr>
              <a:spLocks/>
            </p:cNvSpPr>
            <p:nvPr/>
          </p:nvSpPr>
          <p:spPr bwMode="auto">
            <a:xfrm>
              <a:off x="2448" y="1536"/>
              <a:ext cx="240" cy="432"/>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60" name="Arc 60">
              <a:extLst>
                <a:ext uri="{FF2B5EF4-FFF2-40B4-BE49-F238E27FC236}">
                  <a16:creationId xmlns:a16="http://schemas.microsoft.com/office/drawing/2014/main" id="{5888107F-CE84-82BC-CEEC-537A0CBB0CDD}"/>
                </a:ext>
              </a:extLst>
            </p:cNvPr>
            <p:cNvSpPr>
              <a:spLocks/>
            </p:cNvSpPr>
            <p:nvPr/>
          </p:nvSpPr>
          <p:spPr bwMode="auto">
            <a:xfrm>
              <a:off x="2437" y="1756"/>
              <a:ext cx="251" cy="407"/>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61" name="Arc 61">
              <a:extLst>
                <a:ext uri="{FF2B5EF4-FFF2-40B4-BE49-F238E27FC236}">
                  <a16:creationId xmlns:a16="http://schemas.microsoft.com/office/drawing/2014/main" id="{1213ADBE-95E8-1BF0-53B5-B77D328D122D}"/>
                </a:ext>
              </a:extLst>
            </p:cNvPr>
            <p:cNvSpPr>
              <a:spLocks/>
            </p:cNvSpPr>
            <p:nvPr/>
          </p:nvSpPr>
          <p:spPr bwMode="auto">
            <a:xfrm>
              <a:off x="2400" y="1536"/>
              <a:ext cx="144" cy="219"/>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62" name="Arc 62">
              <a:extLst>
                <a:ext uri="{FF2B5EF4-FFF2-40B4-BE49-F238E27FC236}">
                  <a16:creationId xmlns:a16="http://schemas.microsoft.com/office/drawing/2014/main" id="{1D1845D7-1C80-81DC-AC45-8F8453E135E9}"/>
                </a:ext>
              </a:extLst>
            </p:cNvPr>
            <p:cNvSpPr>
              <a:spLocks/>
            </p:cNvSpPr>
            <p:nvPr/>
          </p:nvSpPr>
          <p:spPr bwMode="auto">
            <a:xfrm>
              <a:off x="2400" y="1968"/>
              <a:ext cx="144" cy="192"/>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63" name="Oval 63">
              <a:extLst>
                <a:ext uri="{FF2B5EF4-FFF2-40B4-BE49-F238E27FC236}">
                  <a16:creationId xmlns:a16="http://schemas.microsoft.com/office/drawing/2014/main" id="{1A30D1E6-DC6F-46B8-B471-54159DFB2E89}"/>
                </a:ext>
              </a:extLst>
            </p:cNvPr>
            <p:cNvSpPr>
              <a:spLocks noChangeArrowheads="1"/>
            </p:cNvSpPr>
            <p:nvPr/>
          </p:nvSpPr>
          <p:spPr bwMode="auto">
            <a:xfrm>
              <a:off x="2352" y="1488"/>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64" name="Oval 64">
              <a:extLst>
                <a:ext uri="{FF2B5EF4-FFF2-40B4-BE49-F238E27FC236}">
                  <a16:creationId xmlns:a16="http://schemas.microsoft.com/office/drawing/2014/main" id="{1F9F5DF4-C1D2-A302-724C-8325AE332C4B}"/>
                </a:ext>
              </a:extLst>
            </p:cNvPr>
            <p:cNvSpPr>
              <a:spLocks noChangeArrowheads="1"/>
            </p:cNvSpPr>
            <p:nvPr/>
          </p:nvSpPr>
          <p:spPr bwMode="auto">
            <a:xfrm>
              <a:off x="2352" y="1728"/>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65" name="Oval 65">
              <a:extLst>
                <a:ext uri="{FF2B5EF4-FFF2-40B4-BE49-F238E27FC236}">
                  <a16:creationId xmlns:a16="http://schemas.microsoft.com/office/drawing/2014/main" id="{EF99E632-BEBA-7EA2-59AD-234A2C3DBD82}"/>
                </a:ext>
              </a:extLst>
            </p:cNvPr>
            <p:cNvSpPr>
              <a:spLocks noChangeArrowheads="1"/>
            </p:cNvSpPr>
            <p:nvPr/>
          </p:nvSpPr>
          <p:spPr bwMode="auto">
            <a:xfrm>
              <a:off x="2352" y="192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66" name="Oval 66">
              <a:extLst>
                <a:ext uri="{FF2B5EF4-FFF2-40B4-BE49-F238E27FC236}">
                  <a16:creationId xmlns:a16="http://schemas.microsoft.com/office/drawing/2014/main" id="{FF8EA5CE-537D-803C-BC8A-AD2AC9F07A8B}"/>
                </a:ext>
              </a:extLst>
            </p:cNvPr>
            <p:cNvSpPr>
              <a:spLocks noChangeArrowheads="1"/>
            </p:cNvSpPr>
            <p:nvPr/>
          </p:nvSpPr>
          <p:spPr bwMode="auto">
            <a:xfrm>
              <a:off x="2352" y="211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49667" name="Group 67">
            <a:extLst>
              <a:ext uri="{FF2B5EF4-FFF2-40B4-BE49-F238E27FC236}">
                <a16:creationId xmlns:a16="http://schemas.microsoft.com/office/drawing/2014/main" id="{08A81E09-E1DA-E5B2-A64D-761E8164924D}"/>
              </a:ext>
            </a:extLst>
          </p:cNvPr>
          <p:cNvGrpSpPr>
            <a:grpSpLocks/>
          </p:cNvGrpSpPr>
          <p:nvPr/>
        </p:nvGrpSpPr>
        <p:grpSpPr bwMode="auto">
          <a:xfrm>
            <a:off x="5638800" y="1371600"/>
            <a:ext cx="381000" cy="685800"/>
            <a:chOff x="3072" y="1488"/>
            <a:chExt cx="443" cy="720"/>
          </a:xfrm>
        </p:grpSpPr>
        <p:sp>
          <p:nvSpPr>
            <p:cNvPr id="1049668" name="Arc 68">
              <a:extLst>
                <a:ext uri="{FF2B5EF4-FFF2-40B4-BE49-F238E27FC236}">
                  <a16:creationId xmlns:a16="http://schemas.microsoft.com/office/drawing/2014/main" id="{B1DE3C03-68CE-8B96-EBB1-1AF698A011E1}"/>
                </a:ext>
              </a:extLst>
            </p:cNvPr>
            <p:cNvSpPr>
              <a:spLocks/>
            </p:cNvSpPr>
            <p:nvPr/>
          </p:nvSpPr>
          <p:spPr bwMode="auto">
            <a:xfrm>
              <a:off x="3168" y="1536"/>
              <a:ext cx="347" cy="624"/>
            </a:xfrm>
            <a:custGeom>
              <a:avLst/>
              <a:gdLst>
                <a:gd name="G0" fmla="+- 3071 0 0"/>
                <a:gd name="G1" fmla="+- 21600 0 0"/>
                <a:gd name="G2" fmla="+- 21600 0 0"/>
                <a:gd name="T0" fmla="*/ 0 w 24671"/>
                <a:gd name="T1" fmla="*/ 220 h 43200"/>
                <a:gd name="T2" fmla="*/ 427 w 24671"/>
                <a:gd name="T3" fmla="*/ 43037 h 43200"/>
                <a:gd name="T4" fmla="*/ 3071 w 24671"/>
                <a:gd name="T5" fmla="*/ 21600 h 43200"/>
              </a:gdLst>
              <a:ahLst/>
              <a:cxnLst>
                <a:cxn ang="0">
                  <a:pos x="T0" y="T1"/>
                </a:cxn>
                <a:cxn ang="0">
                  <a:pos x="T2" y="T3"/>
                </a:cxn>
                <a:cxn ang="0">
                  <a:pos x="T4" y="T5"/>
                </a:cxn>
              </a:cxnLst>
              <a:rect l="0" t="0" r="r" b="b"/>
              <a:pathLst>
                <a:path w="24671" h="43200" fill="none" extrusionOk="0">
                  <a:moveTo>
                    <a:pt x="-1" y="219"/>
                  </a:moveTo>
                  <a:cubicBezTo>
                    <a:pt x="1017" y="73"/>
                    <a:pt x="2043" y="0"/>
                    <a:pt x="3071" y="0"/>
                  </a:cubicBezTo>
                  <a:cubicBezTo>
                    <a:pt x="15000" y="0"/>
                    <a:pt x="24671" y="9670"/>
                    <a:pt x="24671" y="21600"/>
                  </a:cubicBezTo>
                  <a:cubicBezTo>
                    <a:pt x="24671" y="33529"/>
                    <a:pt x="15000" y="43200"/>
                    <a:pt x="3071" y="43200"/>
                  </a:cubicBezTo>
                  <a:cubicBezTo>
                    <a:pt x="2187" y="43200"/>
                    <a:pt x="1304" y="43145"/>
                    <a:pt x="426" y="43037"/>
                  </a:cubicBezTo>
                </a:path>
                <a:path w="24671" h="43200" stroke="0" extrusionOk="0">
                  <a:moveTo>
                    <a:pt x="-1" y="219"/>
                  </a:moveTo>
                  <a:cubicBezTo>
                    <a:pt x="1017" y="73"/>
                    <a:pt x="2043" y="0"/>
                    <a:pt x="3071" y="0"/>
                  </a:cubicBezTo>
                  <a:cubicBezTo>
                    <a:pt x="15000" y="0"/>
                    <a:pt x="24671" y="9670"/>
                    <a:pt x="24671" y="21600"/>
                  </a:cubicBezTo>
                  <a:cubicBezTo>
                    <a:pt x="24671" y="33529"/>
                    <a:pt x="15000" y="43200"/>
                    <a:pt x="3071" y="43200"/>
                  </a:cubicBezTo>
                  <a:cubicBezTo>
                    <a:pt x="2187" y="43200"/>
                    <a:pt x="1304" y="43145"/>
                    <a:pt x="426" y="43037"/>
                  </a:cubicBezTo>
                  <a:lnTo>
                    <a:pt x="3071"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69" name="Arc 69">
              <a:extLst>
                <a:ext uri="{FF2B5EF4-FFF2-40B4-BE49-F238E27FC236}">
                  <a16:creationId xmlns:a16="http://schemas.microsoft.com/office/drawing/2014/main" id="{34152873-9BFB-6C1A-86B8-FE769840133F}"/>
                </a:ext>
              </a:extLst>
            </p:cNvPr>
            <p:cNvSpPr>
              <a:spLocks/>
            </p:cNvSpPr>
            <p:nvPr/>
          </p:nvSpPr>
          <p:spPr bwMode="auto">
            <a:xfrm>
              <a:off x="3120" y="1536"/>
              <a:ext cx="144" cy="219"/>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70" name="Arc 70">
              <a:extLst>
                <a:ext uri="{FF2B5EF4-FFF2-40B4-BE49-F238E27FC236}">
                  <a16:creationId xmlns:a16="http://schemas.microsoft.com/office/drawing/2014/main" id="{7B2B988D-8A30-5570-740F-17B727855602}"/>
                </a:ext>
              </a:extLst>
            </p:cNvPr>
            <p:cNvSpPr>
              <a:spLocks/>
            </p:cNvSpPr>
            <p:nvPr/>
          </p:nvSpPr>
          <p:spPr bwMode="auto">
            <a:xfrm>
              <a:off x="3120" y="1776"/>
              <a:ext cx="144" cy="192"/>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71" name="Arc 71">
              <a:extLst>
                <a:ext uri="{FF2B5EF4-FFF2-40B4-BE49-F238E27FC236}">
                  <a16:creationId xmlns:a16="http://schemas.microsoft.com/office/drawing/2014/main" id="{04962ADE-EC66-4F1D-2340-206D316FEF43}"/>
                </a:ext>
              </a:extLst>
            </p:cNvPr>
            <p:cNvSpPr>
              <a:spLocks/>
            </p:cNvSpPr>
            <p:nvPr/>
          </p:nvSpPr>
          <p:spPr bwMode="auto">
            <a:xfrm>
              <a:off x="3120" y="1968"/>
              <a:ext cx="144" cy="192"/>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72" name="Oval 72">
              <a:extLst>
                <a:ext uri="{FF2B5EF4-FFF2-40B4-BE49-F238E27FC236}">
                  <a16:creationId xmlns:a16="http://schemas.microsoft.com/office/drawing/2014/main" id="{66CA5BC0-0B47-D947-8686-E42532AC06E3}"/>
                </a:ext>
              </a:extLst>
            </p:cNvPr>
            <p:cNvSpPr>
              <a:spLocks noChangeArrowheads="1"/>
            </p:cNvSpPr>
            <p:nvPr/>
          </p:nvSpPr>
          <p:spPr bwMode="auto">
            <a:xfrm>
              <a:off x="3072" y="1488"/>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73" name="Oval 73">
              <a:extLst>
                <a:ext uri="{FF2B5EF4-FFF2-40B4-BE49-F238E27FC236}">
                  <a16:creationId xmlns:a16="http://schemas.microsoft.com/office/drawing/2014/main" id="{4226C759-B5E5-03C7-DB07-376A98B6572B}"/>
                </a:ext>
              </a:extLst>
            </p:cNvPr>
            <p:cNvSpPr>
              <a:spLocks noChangeArrowheads="1"/>
            </p:cNvSpPr>
            <p:nvPr/>
          </p:nvSpPr>
          <p:spPr bwMode="auto">
            <a:xfrm>
              <a:off x="3072" y="1728"/>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74" name="Oval 74">
              <a:extLst>
                <a:ext uri="{FF2B5EF4-FFF2-40B4-BE49-F238E27FC236}">
                  <a16:creationId xmlns:a16="http://schemas.microsoft.com/office/drawing/2014/main" id="{9B54DB82-D0AF-25B7-35EF-45CE51CF5B12}"/>
                </a:ext>
              </a:extLst>
            </p:cNvPr>
            <p:cNvSpPr>
              <a:spLocks noChangeArrowheads="1"/>
            </p:cNvSpPr>
            <p:nvPr/>
          </p:nvSpPr>
          <p:spPr bwMode="auto">
            <a:xfrm>
              <a:off x="3072" y="192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75" name="Oval 75">
              <a:extLst>
                <a:ext uri="{FF2B5EF4-FFF2-40B4-BE49-F238E27FC236}">
                  <a16:creationId xmlns:a16="http://schemas.microsoft.com/office/drawing/2014/main" id="{119579F6-BCD2-1AE9-6191-A7E35B21C250}"/>
                </a:ext>
              </a:extLst>
            </p:cNvPr>
            <p:cNvSpPr>
              <a:spLocks noChangeArrowheads="1"/>
            </p:cNvSpPr>
            <p:nvPr/>
          </p:nvSpPr>
          <p:spPr bwMode="auto">
            <a:xfrm>
              <a:off x="3072" y="211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49676" name="Group 76">
            <a:extLst>
              <a:ext uri="{FF2B5EF4-FFF2-40B4-BE49-F238E27FC236}">
                <a16:creationId xmlns:a16="http://schemas.microsoft.com/office/drawing/2014/main" id="{78317003-8481-5AB0-9C6D-E02DBF0991D7}"/>
              </a:ext>
            </a:extLst>
          </p:cNvPr>
          <p:cNvGrpSpPr>
            <a:grpSpLocks/>
          </p:cNvGrpSpPr>
          <p:nvPr/>
        </p:nvGrpSpPr>
        <p:grpSpPr bwMode="auto">
          <a:xfrm>
            <a:off x="8077200" y="1143000"/>
            <a:ext cx="533400" cy="838200"/>
            <a:chOff x="5088" y="720"/>
            <a:chExt cx="336" cy="528"/>
          </a:xfrm>
        </p:grpSpPr>
        <p:sp>
          <p:nvSpPr>
            <p:cNvPr id="1049677" name="Arc 77">
              <a:extLst>
                <a:ext uri="{FF2B5EF4-FFF2-40B4-BE49-F238E27FC236}">
                  <a16:creationId xmlns:a16="http://schemas.microsoft.com/office/drawing/2014/main" id="{6CCBAB03-C39E-72A4-3CB1-B21A86933AA7}"/>
                </a:ext>
              </a:extLst>
            </p:cNvPr>
            <p:cNvSpPr>
              <a:spLocks/>
            </p:cNvSpPr>
            <p:nvPr/>
          </p:nvSpPr>
          <p:spPr bwMode="auto">
            <a:xfrm>
              <a:off x="5162" y="755"/>
              <a:ext cx="184" cy="317"/>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78" name="Arc 78">
              <a:extLst>
                <a:ext uri="{FF2B5EF4-FFF2-40B4-BE49-F238E27FC236}">
                  <a16:creationId xmlns:a16="http://schemas.microsoft.com/office/drawing/2014/main" id="{D4928F96-85E0-65D4-BA0D-7E440A74736C}"/>
                </a:ext>
              </a:extLst>
            </p:cNvPr>
            <p:cNvSpPr>
              <a:spLocks/>
            </p:cNvSpPr>
            <p:nvPr/>
          </p:nvSpPr>
          <p:spPr bwMode="auto">
            <a:xfrm>
              <a:off x="5162" y="755"/>
              <a:ext cx="262" cy="458"/>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79" name="Arc 79">
              <a:extLst>
                <a:ext uri="{FF2B5EF4-FFF2-40B4-BE49-F238E27FC236}">
                  <a16:creationId xmlns:a16="http://schemas.microsoft.com/office/drawing/2014/main" id="{8BB1C5D3-DA12-7898-32F0-DA03799EEFF4}"/>
                </a:ext>
              </a:extLst>
            </p:cNvPr>
            <p:cNvSpPr>
              <a:spLocks/>
            </p:cNvSpPr>
            <p:nvPr/>
          </p:nvSpPr>
          <p:spPr bwMode="auto">
            <a:xfrm>
              <a:off x="5153" y="917"/>
              <a:ext cx="193" cy="298"/>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80" name="Arc 80">
              <a:extLst>
                <a:ext uri="{FF2B5EF4-FFF2-40B4-BE49-F238E27FC236}">
                  <a16:creationId xmlns:a16="http://schemas.microsoft.com/office/drawing/2014/main" id="{9C00117B-ECB6-44C9-6E17-A9109F9F4BED}"/>
                </a:ext>
              </a:extLst>
            </p:cNvPr>
            <p:cNvSpPr>
              <a:spLocks/>
            </p:cNvSpPr>
            <p:nvPr/>
          </p:nvSpPr>
          <p:spPr bwMode="auto">
            <a:xfrm>
              <a:off x="5125" y="755"/>
              <a:ext cx="111" cy="16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81" name="Arc 81">
              <a:extLst>
                <a:ext uri="{FF2B5EF4-FFF2-40B4-BE49-F238E27FC236}">
                  <a16:creationId xmlns:a16="http://schemas.microsoft.com/office/drawing/2014/main" id="{7E66D742-D471-4A62-2B41-19E8F3F66D5C}"/>
                </a:ext>
              </a:extLst>
            </p:cNvPr>
            <p:cNvSpPr>
              <a:spLocks/>
            </p:cNvSpPr>
            <p:nvPr/>
          </p:nvSpPr>
          <p:spPr bwMode="auto">
            <a:xfrm>
              <a:off x="5125" y="931"/>
              <a:ext cx="111" cy="14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82" name="Arc 82">
              <a:extLst>
                <a:ext uri="{FF2B5EF4-FFF2-40B4-BE49-F238E27FC236}">
                  <a16:creationId xmlns:a16="http://schemas.microsoft.com/office/drawing/2014/main" id="{6D798086-751C-7264-A173-CBD424AE7B4F}"/>
                </a:ext>
              </a:extLst>
            </p:cNvPr>
            <p:cNvSpPr>
              <a:spLocks/>
            </p:cNvSpPr>
            <p:nvPr/>
          </p:nvSpPr>
          <p:spPr bwMode="auto">
            <a:xfrm>
              <a:off x="5125" y="1072"/>
              <a:ext cx="111" cy="141"/>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83" name="Oval 83">
              <a:extLst>
                <a:ext uri="{FF2B5EF4-FFF2-40B4-BE49-F238E27FC236}">
                  <a16:creationId xmlns:a16="http://schemas.microsoft.com/office/drawing/2014/main" id="{FA6102B3-0AA6-9751-3A4B-47494B8D5A0E}"/>
                </a:ext>
              </a:extLst>
            </p:cNvPr>
            <p:cNvSpPr>
              <a:spLocks noChangeArrowheads="1"/>
            </p:cNvSpPr>
            <p:nvPr/>
          </p:nvSpPr>
          <p:spPr bwMode="auto">
            <a:xfrm>
              <a:off x="5088" y="720"/>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84" name="Oval 84">
              <a:extLst>
                <a:ext uri="{FF2B5EF4-FFF2-40B4-BE49-F238E27FC236}">
                  <a16:creationId xmlns:a16="http://schemas.microsoft.com/office/drawing/2014/main" id="{92023A97-6423-44D4-3E53-E67D186088C2}"/>
                </a:ext>
              </a:extLst>
            </p:cNvPr>
            <p:cNvSpPr>
              <a:spLocks noChangeArrowheads="1"/>
            </p:cNvSpPr>
            <p:nvPr/>
          </p:nvSpPr>
          <p:spPr bwMode="auto">
            <a:xfrm>
              <a:off x="5088" y="896"/>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85" name="Oval 85">
              <a:extLst>
                <a:ext uri="{FF2B5EF4-FFF2-40B4-BE49-F238E27FC236}">
                  <a16:creationId xmlns:a16="http://schemas.microsoft.com/office/drawing/2014/main" id="{B39809BE-6988-53EB-DF10-6837D274D78C}"/>
                </a:ext>
              </a:extLst>
            </p:cNvPr>
            <p:cNvSpPr>
              <a:spLocks noChangeArrowheads="1"/>
            </p:cNvSpPr>
            <p:nvPr/>
          </p:nvSpPr>
          <p:spPr bwMode="auto">
            <a:xfrm>
              <a:off x="5088" y="1037"/>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86" name="Oval 86">
              <a:extLst>
                <a:ext uri="{FF2B5EF4-FFF2-40B4-BE49-F238E27FC236}">
                  <a16:creationId xmlns:a16="http://schemas.microsoft.com/office/drawing/2014/main" id="{F714B8A0-B75B-6FCB-43D6-26A8607F3D2D}"/>
                </a:ext>
              </a:extLst>
            </p:cNvPr>
            <p:cNvSpPr>
              <a:spLocks noChangeArrowheads="1"/>
            </p:cNvSpPr>
            <p:nvPr/>
          </p:nvSpPr>
          <p:spPr bwMode="auto">
            <a:xfrm>
              <a:off x="5088" y="1178"/>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49687" name="Group 87">
            <a:extLst>
              <a:ext uri="{FF2B5EF4-FFF2-40B4-BE49-F238E27FC236}">
                <a16:creationId xmlns:a16="http://schemas.microsoft.com/office/drawing/2014/main" id="{B8D2CAE7-AB75-42D3-43F4-2AF1AEDF3348}"/>
              </a:ext>
            </a:extLst>
          </p:cNvPr>
          <p:cNvGrpSpPr>
            <a:grpSpLocks/>
          </p:cNvGrpSpPr>
          <p:nvPr/>
        </p:nvGrpSpPr>
        <p:grpSpPr bwMode="auto">
          <a:xfrm>
            <a:off x="8077200" y="4267200"/>
            <a:ext cx="533400" cy="838200"/>
            <a:chOff x="5088" y="2688"/>
            <a:chExt cx="336" cy="528"/>
          </a:xfrm>
        </p:grpSpPr>
        <p:sp>
          <p:nvSpPr>
            <p:cNvPr id="1049688" name="Arc 88">
              <a:extLst>
                <a:ext uri="{FF2B5EF4-FFF2-40B4-BE49-F238E27FC236}">
                  <a16:creationId xmlns:a16="http://schemas.microsoft.com/office/drawing/2014/main" id="{82BC7F0A-4163-3EF4-4737-B38CB9C092E1}"/>
                </a:ext>
              </a:extLst>
            </p:cNvPr>
            <p:cNvSpPr>
              <a:spLocks/>
            </p:cNvSpPr>
            <p:nvPr/>
          </p:nvSpPr>
          <p:spPr bwMode="auto">
            <a:xfrm>
              <a:off x="5162" y="2723"/>
              <a:ext cx="184" cy="317"/>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89" name="Arc 89">
              <a:extLst>
                <a:ext uri="{FF2B5EF4-FFF2-40B4-BE49-F238E27FC236}">
                  <a16:creationId xmlns:a16="http://schemas.microsoft.com/office/drawing/2014/main" id="{398D32EF-716E-21C6-2776-E4B4EF6FA061}"/>
                </a:ext>
              </a:extLst>
            </p:cNvPr>
            <p:cNvSpPr>
              <a:spLocks/>
            </p:cNvSpPr>
            <p:nvPr/>
          </p:nvSpPr>
          <p:spPr bwMode="auto">
            <a:xfrm>
              <a:off x="5162" y="2723"/>
              <a:ext cx="262" cy="458"/>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90" name="Arc 90">
              <a:extLst>
                <a:ext uri="{FF2B5EF4-FFF2-40B4-BE49-F238E27FC236}">
                  <a16:creationId xmlns:a16="http://schemas.microsoft.com/office/drawing/2014/main" id="{ECFBDB8B-08C7-FE5D-0112-C35615D59196}"/>
                </a:ext>
              </a:extLst>
            </p:cNvPr>
            <p:cNvSpPr>
              <a:spLocks/>
            </p:cNvSpPr>
            <p:nvPr/>
          </p:nvSpPr>
          <p:spPr bwMode="auto">
            <a:xfrm>
              <a:off x="5153" y="2885"/>
              <a:ext cx="193" cy="298"/>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91" name="Arc 91">
              <a:extLst>
                <a:ext uri="{FF2B5EF4-FFF2-40B4-BE49-F238E27FC236}">
                  <a16:creationId xmlns:a16="http://schemas.microsoft.com/office/drawing/2014/main" id="{363BE38F-74D9-DD8D-5D6C-5227011DB9DA}"/>
                </a:ext>
              </a:extLst>
            </p:cNvPr>
            <p:cNvSpPr>
              <a:spLocks/>
            </p:cNvSpPr>
            <p:nvPr/>
          </p:nvSpPr>
          <p:spPr bwMode="auto">
            <a:xfrm>
              <a:off x="5125" y="2723"/>
              <a:ext cx="111" cy="16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92" name="Arc 92">
              <a:extLst>
                <a:ext uri="{FF2B5EF4-FFF2-40B4-BE49-F238E27FC236}">
                  <a16:creationId xmlns:a16="http://schemas.microsoft.com/office/drawing/2014/main" id="{BDB95D65-EB84-1DF5-6927-2E671D6F64E8}"/>
                </a:ext>
              </a:extLst>
            </p:cNvPr>
            <p:cNvSpPr>
              <a:spLocks/>
            </p:cNvSpPr>
            <p:nvPr/>
          </p:nvSpPr>
          <p:spPr bwMode="auto">
            <a:xfrm>
              <a:off x="5125" y="2899"/>
              <a:ext cx="111" cy="14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93" name="Arc 93">
              <a:extLst>
                <a:ext uri="{FF2B5EF4-FFF2-40B4-BE49-F238E27FC236}">
                  <a16:creationId xmlns:a16="http://schemas.microsoft.com/office/drawing/2014/main" id="{030D3AF4-CEF6-18EC-AA5E-F128F26C5BA2}"/>
                </a:ext>
              </a:extLst>
            </p:cNvPr>
            <p:cNvSpPr>
              <a:spLocks/>
            </p:cNvSpPr>
            <p:nvPr/>
          </p:nvSpPr>
          <p:spPr bwMode="auto">
            <a:xfrm>
              <a:off x="5125" y="3040"/>
              <a:ext cx="111" cy="141"/>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94" name="Oval 94">
              <a:extLst>
                <a:ext uri="{FF2B5EF4-FFF2-40B4-BE49-F238E27FC236}">
                  <a16:creationId xmlns:a16="http://schemas.microsoft.com/office/drawing/2014/main" id="{9AF6B597-5AA2-3E2D-9CA9-82D4854E3720}"/>
                </a:ext>
              </a:extLst>
            </p:cNvPr>
            <p:cNvSpPr>
              <a:spLocks noChangeArrowheads="1"/>
            </p:cNvSpPr>
            <p:nvPr/>
          </p:nvSpPr>
          <p:spPr bwMode="auto">
            <a:xfrm>
              <a:off x="5088" y="2688"/>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95" name="Oval 95">
              <a:extLst>
                <a:ext uri="{FF2B5EF4-FFF2-40B4-BE49-F238E27FC236}">
                  <a16:creationId xmlns:a16="http://schemas.microsoft.com/office/drawing/2014/main" id="{E559C83A-7942-26DE-0F6D-B2BE5A51FD56}"/>
                </a:ext>
              </a:extLst>
            </p:cNvPr>
            <p:cNvSpPr>
              <a:spLocks noChangeArrowheads="1"/>
            </p:cNvSpPr>
            <p:nvPr/>
          </p:nvSpPr>
          <p:spPr bwMode="auto">
            <a:xfrm>
              <a:off x="5088" y="2864"/>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96" name="Oval 96">
              <a:extLst>
                <a:ext uri="{FF2B5EF4-FFF2-40B4-BE49-F238E27FC236}">
                  <a16:creationId xmlns:a16="http://schemas.microsoft.com/office/drawing/2014/main" id="{D4BB757D-3835-9C51-22A1-843A53E9ADE5}"/>
                </a:ext>
              </a:extLst>
            </p:cNvPr>
            <p:cNvSpPr>
              <a:spLocks noChangeArrowheads="1"/>
            </p:cNvSpPr>
            <p:nvPr/>
          </p:nvSpPr>
          <p:spPr bwMode="auto">
            <a:xfrm>
              <a:off x="5088" y="3005"/>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97" name="Oval 97">
              <a:extLst>
                <a:ext uri="{FF2B5EF4-FFF2-40B4-BE49-F238E27FC236}">
                  <a16:creationId xmlns:a16="http://schemas.microsoft.com/office/drawing/2014/main" id="{0A9F8963-086F-1537-99D2-A38FFDAF6167}"/>
                </a:ext>
              </a:extLst>
            </p:cNvPr>
            <p:cNvSpPr>
              <a:spLocks noChangeArrowheads="1"/>
            </p:cNvSpPr>
            <p:nvPr/>
          </p:nvSpPr>
          <p:spPr bwMode="auto">
            <a:xfrm>
              <a:off x="5088" y="3146"/>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49698" name="Oval 98">
            <a:extLst>
              <a:ext uri="{FF2B5EF4-FFF2-40B4-BE49-F238E27FC236}">
                <a16:creationId xmlns:a16="http://schemas.microsoft.com/office/drawing/2014/main" id="{D6F901EE-DA68-3742-7321-66FF135E19EE}"/>
              </a:ext>
            </a:extLst>
          </p:cNvPr>
          <p:cNvSpPr>
            <a:spLocks noChangeArrowheads="1"/>
          </p:cNvSpPr>
          <p:nvPr/>
        </p:nvSpPr>
        <p:spPr bwMode="auto">
          <a:xfrm>
            <a:off x="8077200" y="3124200"/>
            <a:ext cx="117475" cy="111125"/>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049699" name="Group 99">
            <a:extLst>
              <a:ext uri="{FF2B5EF4-FFF2-40B4-BE49-F238E27FC236}">
                <a16:creationId xmlns:a16="http://schemas.microsoft.com/office/drawing/2014/main" id="{D6182FB1-BB26-6617-C5F5-8AC9E6E08BA3}"/>
              </a:ext>
            </a:extLst>
          </p:cNvPr>
          <p:cNvGrpSpPr>
            <a:grpSpLocks/>
          </p:cNvGrpSpPr>
          <p:nvPr/>
        </p:nvGrpSpPr>
        <p:grpSpPr bwMode="auto">
          <a:xfrm>
            <a:off x="8077200" y="3179763"/>
            <a:ext cx="533400" cy="782637"/>
            <a:chOff x="5088" y="2003"/>
            <a:chExt cx="336" cy="493"/>
          </a:xfrm>
        </p:grpSpPr>
        <p:sp>
          <p:nvSpPr>
            <p:cNvPr id="1049700" name="Arc 100">
              <a:extLst>
                <a:ext uri="{FF2B5EF4-FFF2-40B4-BE49-F238E27FC236}">
                  <a16:creationId xmlns:a16="http://schemas.microsoft.com/office/drawing/2014/main" id="{D9C02EC8-6D34-4E29-44A8-F98E925C2579}"/>
                </a:ext>
              </a:extLst>
            </p:cNvPr>
            <p:cNvSpPr>
              <a:spLocks/>
            </p:cNvSpPr>
            <p:nvPr/>
          </p:nvSpPr>
          <p:spPr bwMode="auto">
            <a:xfrm>
              <a:off x="5162" y="2003"/>
              <a:ext cx="184" cy="317"/>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01" name="Arc 101">
              <a:extLst>
                <a:ext uri="{FF2B5EF4-FFF2-40B4-BE49-F238E27FC236}">
                  <a16:creationId xmlns:a16="http://schemas.microsoft.com/office/drawing/2014/main" id="{AE57429F-6D74-0501-9170-C9B7CFB596EE}"/>
                </a:ext>
              </a:extLst>
            </p:cNvPr>
            <p:cNvSpPr>
              <a:spLocks/>
            </p:cNvSpPr>
            <p:nvPr/>
          </p:nvSpPr>
          <p:spPr bwMode="auto">
            <a:xfrm>
              <a:off x="5162" y="2003"/>
              <a:ext cx="262" cy="458"/>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02" name="Arc 102">
              <a:extLst>
                <a:ext uri="{FF2B5EF4-FFF2-40B4-BE49-F238E27FC236}">
                  <a16:creationId xmlns:a16="http://schemas.microsoft.com/office/drawing/2014/main" id="{FB31D347-0661-A643-AA64-AE4D179A111F}"/>
                </a:ext>
              </a:extLst>
            </p:cNvPr>
            <p:cNvSpPr>
              <a:spLocks/>
            </p:cNvSpPr>
            <p:nvPr/>
          </p:nvSpPr>
          <p:spPr bwMode="auto">
            <a:xfrm>
              <a:off x="5153" y="2165"/>
              <a:ext cx="193" cy="298"/>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03" name="Arc 103">
              <a:extLst>
                <a:ext uri="{FF2B5EF4-FFF2-40B4-BE49-F238E27FC236}">
                  <a16:creationId xmlns:a16="http://schemas.microsoft.com/office/drawing/2014/main" id="{3B156682-CAC6-E897-FCFF-C698DE8E9329}"/>
                </a:ext>
              </a:extLst>
            </p:cNvPr>
            <p:cNvSpPr>
              <a:spLocks/>
            </p:cNvSpPr>
            <p:nvPr/>
          </p:nvSpPr>
          <p:spPr bwMode="auto">
            <a:xfrm>
              <a:off x="5125" y="2003"/>
              <a:ext cx="111" cy="16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04" name="Arc 104">
              <a:extLst>
                <a:ext uri="{FF2B5EF4-FFF2-40B4-BE49-F238E27FC236}">
                  <a16:creationId xmlns:a16="http://schemas.microsoft.com/office/drawing/2014/main" id="{97CE8477-F93C-4D94-0387-B72CB37353DD}"/>
                </a:ext>
              </a:extLst>
            </p:cNvPr>
            <p:cNvSpPr>
              <a:spLocks/>
            </p:cNvSpPr>
            <p:nvPr/>
          </p:nvSpPr>
          <p:spPr bwMode="auto">
            <a:xfrm>
              <a:off x="5125" y="2179"/>
              <a:ext cx="111" cy="14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05" name="Arc 105">
              <a:extLst>
                <a:ext uri="{FF2B5EF4-FFF2-40B4-BE49-F238E27FC236}">
                  <a16:creationId xmlns:a16="http://schemas.microsoft.com/office/drawing/2014/main" id="{A0EAC3D0-874C-EE12-E98C-285DD94BD7F2}"/>
                </a:ext>
              </a:extLst>
            </p:cNvPr>
            <p:cNvSpPr>
              <a:spLocks/>
            </p:cNvSpPr>
            <p:nvPr/>
          </p:nvSpPr>
          <p:spPr bwMode="auto">
            <a:xfrm>
              <a:off x="5125" y="2320"/>
              <a:ext cx="111" cy="141"/>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06" name="Oval 106">
              <a:extLst>
                <a:ext uri="{FF2B5EF4-FFF2-40B4-BE49-F238E27FC236}">
                  <a16:creationId xmlns:a16="http://schemas.microsoft.com/office/drawing/2014/main" id="{D7D0D1C0-CA0A-6E99-554C-DC1CD694E09A}"/>
                </a:ext>
              </a:extLst>
            </p:cNvPr>
            <p:cNvSpPr>
              <a:spLocks noChangeArrowheads="1"/>
            </p:cNvSpPr>
            <p:nvPr/>
          </p:nvSpPr>
          <p:spPr bwMode="auto">
            <a:xfrm>
              <a:off x="5088" y="2144"/>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07" name="Oval 107">
              <a:extLst>
                <a:ext uri="{FF2B5EF4-FFF2-40B4-BE49-F238E27FC236}">
                  <a16:creationId xmlns:a16="http://schemas.microsoft.com/office/drawing/2014/main" id="{C3AB1951-9D19-6A26-21B4-3AC0179841DC}"/>
                </a:ext>
              </a:extLst>
            </p:cNvPr>
            <p:cNvSpPr>
              <a:spLocks noChangeArrowheads="1"/>
            </p:cNvSpPr>
            <p:nvPr/>
          </p:nvSpPr>
          <p:spPr bwMode="auto">
            <a:xfrm>
              <a:off x="5088" y="2285"/>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08" name="Oval 108">
              <a:extLst>
                <a:ext uri="{FF2B5EF4-FFF2-40B4-BE49-F238E27FC236}">
                  <a16:creationId xmlns:a16="http://schemas.microsoft.com/office/drawing/2014/main" id="{3E97F46C-E48D-53AD-7610-08FEEFE68B89}"/>
                </a:ext>
              </a:extLst>
            </p:cNvPr>
            <p:cNvSpPr>
              <a:spLocks noChangeArrowheads="1"/>
            </p:cNvSpPr>
            <p:nvPr/>
          </p:nvSpPr>
          <p:spPr bwMode="auto">
            <a:xfrm>
              <a:off x="5088" y="2426"/>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49709" name="Group 109">
            <a:extLst>
              <a:ext uri="{FF2B5EF4-FFF2-40B4-BE49-F238E27FC236}">
                <a16:creationId xmlns:a16="http://schemas.microsoft.com/office/drawing/2014/main" id="{E894A139-0045-F6E1-9622-8FDF6567CD20}"/>
              </a:ext>
            </a:extLst>
          </p:cNvPr>
          <p:cNvGrpSpPr>
            <a:grpSpLocks/>
          </p:cNvGrpSpPr>
          <p:nvPr/>
        </p:nvGrpSpPr>
        <p:grpSpPr bwMode="auto">
          <a:xfrm>
            <a:off x="8077200" y="2133600"/>
            <a:ext cx="533400" cy="838200"/>
            <a:chOff x="5088" y="1344"/>
            <a:chExt cx="336" cy="528"/>
          </a:xfrm>
        </p:grpSpPr>
        <p:sp>
          <p:nvSpPr>
            <p:cNvPr id="1049710" name="Arc 110">
              <a:extLst>
                <a:ext uri="{FF2B5EF4-FFF2-40B4-BE49-F238E27FC236}">
                  <a16:creationId xmlns:a16="http://schemas.microsoft.com/office/drawing/2014/main" id="{EE567B2E-24DF-DF35-AA04-F6766990DE92}"/>
                </a:ext>
              </a:extLst>
            </p:cNvPr>
            <p:cNvSpPr>
              <a:spLocks/>
            </p:cNvSpPr>
            <p:nvPr/>
          </p:nvSpPr>
          <p:spPr bwMode="auto">
            <a:xfrm>
              <a:off x="5162" y="1379"/>
              <a:ext cx="184" cy="317"/>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11" name="Arc 111">
              <a:extLst>
                <a:ext uri="{FF2B5EF4-FFF2-40B4-BE49-F238E27FC236}">
                  <a16:creationId xmlns:a16="http://schemas.microsoft.com/office/drawing/2014/main" id="{E4D676B1-3FBA-CA38-05F0-5529B663F413}"/>
                </a:ext>
              </a:extLst>
            </p:cNvPr>
            <p:cNvSpPr>
              <a:spLocks/>
            </p:cNvSpPr>
            <p:nvPr/>
          </p:nvSpPr>
          <p:spPr bwMode="auto">
            <a:xfrm>
              <a:off x="5162" y="1379"/>
              <a:ext cx="262" cy="458"/>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12" name="Arc 112">
              <a:extLst>
                <a:ext uri="{FF2B5EF4-FFF2-40B4-BE49-F238E27FC236}">
                  <a16:creationId xmlns:a16="http://schemas.microsoft.com/office/drawing/2014/main" id="{0AFA9749-2817-199F-38CC-010D0A894480}"/>
                </a:ext>
              </a:extLst>
            </p:cNvPr>
            <p:cNvSpPr>
              <a:spLocks/>
            </p:cNvSpPr>
            <p:nvPr/>
          </p:nvSpPr>
          <p:spPr bwMode="auto">
            <a:xfrm>
              <a:off x="5153" y="1541"/>
              <a:ext cx="193" cy="298"/>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13" name="Arc 113">
              <a:extLst>
                <a:ext uri="{FF2B5EF4-FFF2-40B4-BE49-F238E27FC236}">
                  <a16:creationId xmlns:a16="http://schemas.microsoft.com/office/drawing/2014/main" id="{3B6C05C5-200A-12D9-ECC3-BD0DC7D2E90B}"/>
                </a:ext>
              </a:extLst>
            </p:cNvPr>
            <p:cNvSpPr>
              <a:spLocks/>
            </p:cNvSpPr>
            <p:nvPr/>
          </p:nvSpPr>
          <p:spPr bwMode="auto">
            <a:xfrm>
              <a:off x="5125" y="1379"/>
              <a:ext cx="111" cy="16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14" name="Arc 114">
              <a:extLst>
                <a:ext uri="{FF2B5EF4-FFF2-40B4-BE49-F238E27FC236}">
                  <a16:creationId xmlns:a16="http://schemas.microsoft.com/office/drawing/2014/main" id="{E825F78F-9486-E3A0-91F8-65A16B14A0F4}"/>
                </a:ext>
              </a:extLst>
            </p:cNvPr>
            <p:cNvSpPr>
              <a:spLocks/>
            </p:cNvSpPr>
            <p:nvPr/>
          </p:nvSpPr>
          <p:spPr bwMode="auto">
            <a:xfrm>
              <a:off x="5125" y="1555"/>
              <a:ext cx="111" cy="14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15" name="Arc 115">
              <a:extLst>
                <a:ext uri="{FF2B5EF4-FFF2-40B4-BE49-F238E27FC236}">
                  <a16:creationId xmlns:a16="http://schemas.microsoft.com/office/drawing/2014/main" id="{400D2F4C-E5BF-911E-598F-06EFC260FBA4}"/>
                </a:ext>
              </a:extLst>
            </p:cNvPr>
            <p:cNvSpPr>
              <a:spLocks/>
            </p:cNvSpPr>
            <p:nvPr/>
          </p:nvSpPr>
          <p:spPr bwMode="auto">
            <a:xfrm>
              <a:off x="5125" y="1696"/>
              <a:ext cx="111" cy="141"/>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16" name="Oval 116">
              <a:extLst>
                <a:ext uri="{FF2B5EF4-FFF2-40B4-BE49-F238E27FC236}">
                  <a16:creationId xmlns:a16="http://schemas.microsoft.com/office/drawing/2014/main" id="{66CE05E2-E428-01CC-6B29-6EF7DC41A653}"/>
                </a:ext>
              </a:extLst>
            </p:cNvPr>
            <p:cNvSpPr>
              <a:spLocks noChangeArrowheads="1"/>
            </p:cNvSpPr>
            <p:nvPr/>
          </p:nvSpPr>
          <p:spPr bwMode="auto">
            <a:xfrm>
              <a:off x="5088" y="1344"/>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17" name="Oval 117">
              <a:extLst>
                <a:ext uri="{FF2B5EF4-FFF2-40B4-BE49-F238E27FC236}">
                  <a16:creationId xmlns:a16="http://schemas.microsoft.com/office/drawing/2014/main" id="{B1728225-503C-E1E3-41F2-5401ECCCE226}"/>
                </a:ext>
              </a:extLst>
            </p:cNvPr>
            <p:cNvSpPr>
              <a:spLocks noChangeArrowheads="1"/>
            </p:cNvSpPr>
            <p:nvPr/>
          </p:nvSpPr>
          <p:spPr bwMode="auto">
            <a:xfrm>
              <a:off x="5088" y="1520"/>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18" name="Oval 118">
              <a:extLst>
                <a:ext uri="{FF2B5EF4-FFF2-40B4-BE49-F238E27FC236}">
                  <a16:creationId xmlns:a16="http://schemas.microsoft.com/office/drawing/2014/main" id="{DB7B1FA9-D2B1-10AF-747A-E61A6B7D327E}"/>
                </a:ext>
              </a:extLst>
            </p:cNvPr>
            <p:cNvSpPr>
              <a:spLocks noChangeArrowheads="1"/>
            </p:cNvSpPr>
            <p:nvPr/>
          </p:nvSpPr>
          <p:spPr bwMode="auto">
            <a:xfrm>
              <a:off x="5088" y="1661"/>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19" name="Oval 119">
              <a:extLst>
                <a:ext uri="{FF2B5EF4-FFF2-40B4-BE49-F238E27FC236}">
                  <a16:creationId xmlns:a16="http://schemas.microsoft.com/office/drawing/2014/main" id="{6337DFE4-398A-3320-28B7-969E8D595E32}"/>
                </a:ext>
              </a:extLst>
            </p:cNvPr>
            <p:cNvSpPr>
              <a:spLocks noChangeArrowheads="1"/>
            </p:cNvSpPr>
            <p:nvPr/>
          </p:nvSpPr>
          <p:spPr bwMode="auto">
            <a:xfrm>
              <a:off x="5088" y="1802"/>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49720" name="Group 120">
            <a:extLst>
              <a:ext uri="{FF2B5EF4-FFF2-40B4-BE49-F238E27FC236}">
                <a16:creationId xmlns:a16="http://schemas.microsoft.com/office/drawing/2014/main" id="{E28E5CE1-37F6-1EFC-1897-4DD24A3367F9}"/>
              </a:ext>
            </a:extLst>
          </p:cNvPr>
          <p:cNvGrpSpPr>
            <a:grpSpLocks/>
          </p:cNvGrpSpPr>
          <p:nvPr/>
        </p:nvGrpSpPr>
        <p:grpSpPr bwMode="auto">
          <a:xfrm>
            <a:off x="8001000" y="5334000"/>
            <a:ext cx="533400" cy="838200"/>
            <a:chOff x="5040" y="3360"/>
            <a:chExt cx="336" cy="528"/>
          </a:xfrm>
        </p:grpSpPr>
        <p:sp>
          <p:nvSpPr>
            <p:cNvPr id="1049721" name="Arc 121">
              <a:extLst>
                <a:ext uri="{FF2B5EF4-FFF2-40B4-BE49-F238E27FC236}">
                  <a16:creationId xmlns:a16="http://schemas.microsoft.com/office/drawing/2014/main" id="{DEEE22BF-FF3B-CC34-AFAD-9B6AF16FB578}"/>
                </a:ext>
              </a:extLst>
            </p:cNvPr>
            <p:cNvSpPr>
              <a:spLocks/>
            </p:cNvSpPr>
            <p:nvPr/>
          </p:nvSpPr>
          <p:spPr bwMode="auto">
            <a:xfrm>
              <a:off x="5114" y="3395"/>
              <a:ext cx="184" cy="317"/>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22" name="Arc 122">
              <a:extLst>
                <a:ext uri="{FF2B5EF4-FFF2-40B4-BE49-F238E27FC236}">
                  <a16:creationId xmlns:a16="http://schemas.microsoft.com/office/drawing/2014/main" id="{694C09E1-17C9-35A7-A3AE-F473E9535E8F}"/>
                </a:ext>
              </a:extLst>
            </p:cNvPr>
            <p:cNvSpPr>
              <a:spLocks/>
            </p:cNvSpPr>
            <p:nvPr/>
          </p:nvSpPr>
          <p:spPr bwMode="auto">
            <a:xfrm>
              <a:off x="5114" y="3395"/>
              <a:ext cx="262" cy="458"/>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23" name="Arc 123">
              <a:extLst>
                <a:ext uri="{FF2B5EF4-FFF2-40B4-BE49-F238E27FC236}">
                  <a16:creationId xmlns:a16="http://schemas.microsoft.com/office/drawing/2014/main" id="{8D1948DD-3309-FEF3-E64B-A88B322D854B}"/>
                </a:ext>
              </a:extLst>
            </p:cNvPr>
            <p:cNvSpPr>
              <a:spLocks/>
            </p:cNvSpPr>
            <p:nvPr/>
          </p:nvSpPr>
          <p:spPr bwMode="auto">
            <a:xfrm>
              <a:off x="5105" y="3557"/>
              <a:ext cx="193" cy="298"/>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24" name="Arc 124">
              <a:extLst>
                <a:ext uri="{FF2B5EF4-FFF2-40B4-BE49-F238E27FC236}">
                  <a16:creationId xmlns:a16="http://schemas.microsoft.com/office/drawing/2014/main" id="{EA58CE81-FE3C-1423-AB2C-B9A0BCADF629}"/>
                </a:ext>
              </a:extLst>
            </p:cNvPr>
            <p:cNvSpPr>
              <a:spLocks/>
            </p:cNvSpPr>
            <p:nvPr/>
          </p:nvSpPr>
          <p:spPr bwMode="auto">
            <a:xfrm>
              <a:off x="5077" y="3395"/>
              <a:ext cx="111" cy="16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25" name="Arc 125">
              <a:extLst>
                <a:ext uri="{FF2B5EF4-FFF2-40B4-BE49-F238E27FC236}">
                  <a16:creationId xmlns:a16="http://schemas.microsoft.com/office/drawing/2014/main" id="{7CB1ABC6-10E7-DB0E-12D0-A596FAD0435B}"/>
                </a:ext>
              </a:extLst>
            </p:cNvPr>
            <p:cNvSpPr>
              <a:spLocks/>
            </p:cNvSpPr>
            <p:nvPr/>
          </p:nvSpPr>
          <p:spPr bwMode="auto">
            <a:xfrm>
              <a:off x="5077" y="3571"/>
              <a:ext cx="111" cy="14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26" name="Arc 126">
              <a:extLst>
                <a:ext uri="{FF2B5EF4-FFF2-40B4-BE49-F238E27FC236}">
                  <a16:creationId xmlns:a16="http://schemas.microsoft.com/office/drawing/2014/main" id="{6A2C8C85-9D58-693B-27E4-EA338CA9ED97}"/>
                </a:ext>
              </a:extLst>
            </p:cNvPr>
            <p:cNvSpPr>
              <a:spLocks/>
            </p:cNvSpPr>
            <p:nvPr/>
          </p:nvSpPr>
          <p:spPr bwMode="auto">
            <a:xfrm>
              <a:off x="5077" y="3712"/>
              <a:ext cx="111" cy="141"/>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27" name="Oval 127">
              <a:extLst>
                <a:ext uri="{FF2B5EF4-FFF2-40B4-BE49-F238E27FC236}">
                  <a16:creationId xmlns:a16="http://schemas.microsoft.com/office/drawing/2014/main" id="{2D8E8FF4-A41D-5673-BDCD-A5E5D6460AD9}"/>
                </a:ext>
              </a:extLst>
            </p:cNvPr>
            <p:cNvSpPr>
              <a:spLocks noChangeArrowheads="1"/>
            </p:cNvSpPr>
            <p:nvPr/>
          </p:nvSpPr>
          <p:spPr bwMode="auto">
            <a:xfrm>
              <a:off x="5040" y="3360"/>
              <a:ext cx="74" cy="70"/>
            </a:xfrm>
            <a:prstGeom prst="ellipse">
              <a:avLst/>
            </a:prstGeom>
            <a:solidFill>
              <a:schemeClr val="accent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28" name="Oval 128">
              <a:extLst>
                <a:ext uri="{FF2B5EF4-FFF2-40B4-BE49-F238E27FC236}">
                  <a16:creationId xmlns:a16="http://schemas.microsoft.com/office/drawing/2014/main" id="{13C02FDB-4201-7B42-C72B-F58501533C9A}"/>
                </a:ext>
              </a:extLst>
            </p:cNvPr>
            <p:cNvSpPr>
              <a:spLocks noChangeArrowheads="1"/>
            </p:cNvSpPr>
            <p:nvPr/>
          </p:nvSpPr>
          <p:spPr bwMode="auto">
            <a:xfrm>
              <a:off x="5040" y="3536"/>
              <a:ext cx="74" cy="70"/>
            </a:xfrm>
            <a:prstGeom prst="ellipse">
              <a:avLst/>
            </a:prstGeom>
            <a:solidFill>
              <a:schemeClr val="accent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29" name="Oval 129">
              <a:extLst>
                <a:ext uri="{FF2B5EF4-FFF2-40B4-BE49-F238E27FC236}">
                  <a16:creationId xmlns:a16="http://schemas.microsoft.com/office/drawing/2014/main" id="{B5076656-B994-DCA1-DEDD-52D9141A84FA}"/>
                </a:ext>
              </a:extLst>
            </p:cNvPr>
            <p:cNvSpPr>
              <a:spLocks noChangeArrowheads="1"/>
            </p:cNvSpPr>
            <p:nvPr/>
          </p:nvSpPr>
          <p:spPr bwMode="auto">
            <a:xfrm>
              <a:off x="5040" y="3677"/>
              <a:ext cx="74" cy="70"/>
            </a:xfrm>
            <a:prstGeom prst="ellipse">
              <a:avLst/>
            </a:prstGeom>
            <a:solidFill>
              <a:schemeClr val="accent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30" name="Oval 130">
              <a:extLst>
                <a:ext uri="{FF2B5EF4-FFF2-40B4-BE49-F238E27FC236}">
                  <a16:creationId xmlns:a16="http://schemas.microsoft.com/office/drawing/2014/main" id="{3B029224-C76E-1683-D07D-519A1B138F30}"/>
                </a:ext>
              </a:extLst>
            </p:cNvPr>
            <p:cNvSpPr>
              <a:spLocks noChangeArrowheads="1"/>
            </p:cNvSpPr>
            <p:nvPr/>
          </p:nvSpPr>
          <p:spPr bwMode="auto">
            <a:xfrm>
              <a:off x="5040" y="3818"/>
              <a:ext cx="74" cy="70"/>
            </a:xfrm>
            <a:prstGeom prst="ellipse">
              <a:avLst/>
            </a:prstGeom>
            <a:solidFill>
              <a:schemeClr val="accent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49731" name="Group 131">
            <a:extLst>
              <a:ext uri="{FF2B5EF4-FFF2-40B4-BE49-F238E27FC236}">
                <a16:creationId xmlns:a16="http://schemas.microsoft.com/office/drawing/2014/main" id="{58FE0D02-6C0C-BD03-3FB4-2FC336360373}"/>
              </a:ext>
            </a:extLst>
          </p:cNvPr>
          <p:cNvGrpSpPr>
            <a:grpSpLocks/>
          </p:cNvGrpSpPr>
          <p:nvPr/>
        </p:nvGrpSpPr>
        <p:grpSpPr bwMode="auto">
          <a:xfrm>
            <a:off x="8077200" y="76200"/>
            <a:ext cx="533400" cy="838200"/>
            <a:chOff x="5088" y="48"/>
            <a:chExt cx="336" cy="528"/>
          </a:xfrm>
        </p:grpSpPr>
        <p:sp>
          <p:nvSpPr>
            <p:cNvPr id="1049732" name="Arc 132">
              <a:extLst>
                <a:ext uri="{FF2B5EF4-FFF2-40B4-BE49-F238E27FC236}">
                  <a16:creationId xmlns:a16="http://schemas.microsoft.com/office/drawing/2014/main" id="{BD9E40EC-49AB-C634-F70E-595B0A16C83A}"/>
                </a:ext>
              </a:extLst>
            </p:cNvPr>
            <p:cNvSpPr>
              <a:spLocks/>
            </p:cNvSpPr>
            <p:nvPr/>
          </p:nvSpPr>
          <p:spPr bwMode="auto">
            <a:xfrm>
              <a:off x="5162" y="83"/>
              <a:ext cx="184" cy="317"/>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33" name="Arc 133">
              <a:extLst>
                <a:ext uri="{FF2B5EF4-FFF2-40B4-BE49-F238E27FC236}">
                  <a16:creationId xmlns:a16="http://schemas.microsoft.com/office/drawing/2014/main" id="{DF32B4C9-C9F8-6C0D-D3DB-1F4A884471E9}"/>
                </a:ext>
              </a:extLst>
            </p:cNvPr>
            <p:cNvSpPr>
              <a:spLocks/>
            </p:cNvSpPr>
            <p:nvPr/>
          </p:nvSpPr>
          <p:spPr bwMode="auto">
            <a:xfrm>
              <a:off x="5162" y="83"/>
              <a:ext cx="262" cy="458"/>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34" name="Arc 134">
              <a:extLst>
                <a:ext uri="{FF2B5EF4-FFF2-40B4-BE49-F238E27FC236}">
                  <a16:creationId xmlns:a16="http://schemas.microsoft.com/office/drawing/2014/main" id="{CD657474-C793-E967-4ADC-12BEEE7AB650}"/>
                </a:ext>
              </a:extLst>
            </p:cNvPr>
            <p:cNvSpPr>
              <a:spLocks/>
            </p:cNvSpPr>
            <p:nvPr/>
          </p:nvSpPr>
          <p:spPr bwMode="auto">
            <a:xfrm>
              <a:off x="5153" y="245"/>
              <a:ext cx="193" cy="298"/>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35" name="Arc 135">
              <a:extLst>
                <a:ext uri="{FF2B5EF4-FFF2-40B4-BE49-F238E27FC236}">
                  <a16:creationId xmlns:a16="http://schemas.microsoft.com/office/drawing/2014/main" id="{DD806E79-4C1E-E82C-13CA-9DD8E717C53D}"/>
                </a:ext>
              </a:extLst>
            </p:cNvPr>
            <p:cNvSpPr>
              <a:spLocks/>
            </p:cNvSpPr>
            <p:nvPr/>
          </p:nvSpPr>
          <p:spPr bwMode="auto">
            <a:xfrm>
              <a:off x="5125" y="83"/>
              <a:ext cx="111" cy="16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36" name="Arc 136">
              <a:extLst>
                <a:ext uri="{FF2B5EF4-FFF2-40B4-BE49-F238E27FC236}">
                  <a16:creationId xmlns:a16="http://schemas.microsoft.com/office/drawing/2014/main" id="{8F7C1557-48BE-FB91-5087-5C408B216AC2}"/>
                </a:ext>
              </a:extLst>
            </p:cNvPr>
            <p:cNvSpPr>
              <a:spLocks/>
            </p:cNvSpPr>
            <p:nvPr/>
          </p:nvSpPr>
          <p:spPr bwMode="auto">
            <a:xfrm>
              <a:off x="5125" y="259"/>
              <a:ext cx="111" cy="14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37" name="Arc 137">
              <a:extLst>
                <a:ext uri="{FF2B5EF4-FFF2-40B4-BE49-F238E27FC236}">
                  <a16:creationId xmlns:a16="http://schemas.microsoft.com/office/drawing/2014/main" id="{6AF38E44-01A1-9EF7-7B53-B71A8DA912DE}"/>
                </a:ext>
              </a:extLst>
            </p:cNvPr>
            <p:cNvSpPr>
              <a:spLocks/>
            </p:cNvSpPr>
            <p:nvPr/>
          </p:nvSpPr>
          <p:spPr bwMode="auto">
            <a:xfrm>
              <a:off x="5125" y="400"/>
              <a:ext cx="111" cy="141"/>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38" name="Oval 138">
              <a:extLst>
                <a:ext uri="{FF2B5EF4-FFF2-40B4-BE49-F238E27FC236}">
                  <a16:creationId xmlns:a16="http://schemas.microsoft.com/office/drawing/2014/main" id="{A8F4D03B-E4CC-32B0-A908-B41BD6AF77DD}"/>
                </a:ext>
              </a:extLst>
            </p:cNvPr>
            <p:cNvSpPr>
              <a:spLocks noChangeArrowheads="1"/>
            </p:cNvSpPr>
            <p:nvPr/>
          </p:nvSpPr>
          <p:spPr bwMode="auto">
            <a:xfrm>
              <a:off x="5088" y="48"/>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39" name="Oval 139">
              <a:extLst>
                <a:ext uri="{FF2B5EF4-FFF2-40B4-BE49-F238E27FC236}">
                  <a16:creationId xmlns:a16="http://schemas.microsoft.com/office/drawing/2014/main" id="{B01A1CF3-31AD-6476-3BED-364193679666}"/>
                </a:ext>
              </a:extLst>
            </p:cNvPr>
            <p:cNvSpPr>
              <a:spLocks noChangeArrowheads="1"/>
            </p:cNvSpPr>
            <p:nvPr/>
          </p:nvSpPr>
          <p:spPr bwMode="auto">
            <a:xfrm>
              <a:off x="5088" y="224"/>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40" name="Oval 140">
              <a:extLst>
                <a:ext uri="{FF2B5EF4-FFF2-40B4-BE49-F238E27FC236}">
                  <a16:creationId xmlns:a16="http://schemas.microsoft.com/office/drawing/2014/main" id="{42E2682D-687D-69ED-FE38-E7D843E70D0E}"/>
                </a:ext>
              </a:extLst>
            </p:cNvPr>
            <p:cNvSpPr>
              <a:spLocks noChangeArrowheads="1"/>
            </p:cNvSpPr>
            <p:nvPr/>
          </p:nvSpPr>
          <p:spPr bwMode="auto">
            <a:xfrm>
              <a:off x="5088" y="365"/>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41" name="Oval 141">
              <a:extLst>
                <a:ext uri="{FF2B5EF4-FFF2-40B4-BE49-F238E27FC236}">
                  <a16:creationId xmlns:a16="http://schemas.microsoft.com/office/drawing/2014/main" id="{61775747-378F-496C-2D4F-5090CDE4469D}"/>
                </a:ext>
              </a:extLst>
            </p:cNvPr>
            <p:cNvSpPr>
              <a:spLocks noChangeArrowheads="1"/>
            </p:cNvSpPr>
            <p:nvPr/>
          </p:nvSpPr>
          <p:spPr bwMode="auto">
            <a:xfrm>
              <a:off x="5088" y="506"/>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49742" name="Rectangle 142">
            <a:extLst>
              <a:ext uri="{FF2B5EF4-FFF2-40B4-BE49-F238E27FC236}">
                <a16:creationId xmlns:a16="http://schemas.microsoft.com/office/drawing/2014/main" id="{7704B969-ECDF-449B-9E7D-EC458A5E9AE7}"/>
              </a:ext>
            </a:extLst>
          </p:cNvPr>
          <p:cNvSpPr>
            <a:spLocks noChangeArrowheads="1"/>
          </p:cNvSpPr>
          <p:nvPr/>
        </p:nvSpPr>
        <p:spPr bwMode="auto">
          <a:xfrm>
            <a:off x="304800" y="2133600"/>
            <a:ext cx="4953000" cy="106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en-US" altLang="en-US" sz="2800" baseline="0">
                <a:latin typeface="Arial" panose="020B0604020202020204" pitchFamily="34" charset="0"/>
              </a:rPr>
              <a:t>Minimum Set Cover</a:t>
            </a:r>
            <a:br>
              <a:rPr lang="en-US" altLang="en-US" sz="2800" baseline="0">
                <a:latin typeface="Arial" panose="020B0604020202020204" pitchFamily="34" charset="0"/>
              </a:rPr>
            </a:br>
            <a:r>
              <a:rPr lang="en-US" altLang="en-US" sz="2800" baseline="0">
                <a:latin typeface="Arial" panose="020B0604020202020204" pitchFamily="34" charset="0"/>
              </a:rPr>
              <a:t>= </a:t>
            </a:r>
            <a:br>
              <a:rPr lang="en-US" altLang="en-US" sz="2800" baseline="0">
                <a:latin typeface="Arial" panose="020B0604020202020204" pitchFamily="34" charset="0"/>
              </a:rPr>
            </a:br>
            <a:r>
              <a:rPr lang="en-US" altLang="en-US" sz="2800" baseline="0">
                <a:latin typeface="Arial" panose="020B0604020202020204" pitchFamily="34" charset="0"/>
              </a:rPr>
              <a:t>Minimum Informative Subset</a:t>
            </a:r>
            <a:endParaRPr lang="en-US" altLang="en-US" sz="4600" baseline="0"/>
          </a:p>
        </p:txBody>
      </p:sp>
      <p:sp>
        <p:nvSpPr>
          <p:cNvPr id="1049743" name="Oval 143">
            <a:extLst>
              <a:ext uri="{FF2B5EF4-FFF2-40B4-BE49-F238E27FC236}">
                <a16:creationId xmlns:a16="http://schemas.microsoft.com/office/drawing/2014/main" id="{C8C30776-99F4-3FED-62E3-CD9A3F1A4359}"/>
              </a:ext>
            </a:extLst>
          </p:cNvPr>
          <p:cNvSpPr>
            <a:spLocks noChangeArrowheads="1"/>
          </p:cNvSpPr>
          <p:nvPr/>
        </p:nvSpPr>
        <p:spPr bwMode="auto">
          <a:xfrm>
            <a:off x="5257800" y="52578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44" name="Oval 144">
            <a:extLst>
              <a:ext uri="{FF2B5EF4-FFF2-40B4-BE49-F238E27FC236}">
                <a16:creationId xmlns:a16="http://schemas.microsoft.com/office/drawing/2014/main" id="{50097535-5BA5-B948-4C9A-EDC29BFF6928}"/>
              </a:ext>
            </a:extLst>
          </p:cNvPr>
          <p:cNvSpPr>
            <a:spLocks noChangeArrowheads="1"/>
          </p:cNvSpPr>
          <p:nvPr/>
        </p:nvSpPr>
        <p:spPr bwMode="auto">
          <a:xfrm>
            <a:off x="5257800" y="41148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45" name="Oval 145">
            <a:extLst>
              <a:ext uri="{FF2B5EF4-FFF2-40B4-BE49-F238E27FC236}">
                <a16:creationId xmlns:a16="http://schemas.microsoft.com/office/drawing/2014/main" id="{F3BFF70D-90E9-8CCA-9CC9-8593A9F89050}"/>
              </a:ext>
            </a:extLst>
          </p:cNvPr>
          <p:cNvSpPr>
            <a:spLocks noChangeArrowheads="1"/>
          </p:cNvSpPr>
          <p:nvPr/>
        </p:nvSpPr>
        <p:spPr bwMode="auto">
          <a:xfrm>
            <a:off x="5257800" y="32004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46" name="Oval 146">
            <a:extLst>
              <a:ext uri="{FF2B5EF4-FFF2-40B4-BE49-F238E27FC236}">
                <a16:creationId xmlns:a16="http://schemas.microsoft.com/office/drawing/2014/main" id="{EBAACAE5-1C02-4646-FCA5-175D047F814C}"/>
              </a:ext>
            </a:extLst>
          </p:cNvPr>
          <p:cNvSpPr>
            <a:spLocks noChangeArrowheads="1"/>
          </p:cNvSpPr>
          <p:nvPr/>
        </p:nvSpPr>
        <p:spPr bwMode="auto">
          <a:xfrm>
            <a:off x="5257800" y="22098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47" name="Oval 147">
            <a:extLst>
              <a:ext uri="{FF2B5EF4-FFF2-40B4-BE49-F238E27FC236}">
                <a16:creationId xmlns:a16="http://schemas.microsoft.com/office/drawing/2014/main" id="{A44A3512-F44C-0B44-4405-5F3DE32AC680}"/>
              </a:ext>
            </a:extLst>
          </p:cNvPr>
          <p:cNvSpPr>
            <a:spLocks noChangeArrowheads="1"/>
          </p:cNvSpPr>
          <p:nvPr/>
        </p:nvSpPr>
        <p:spPr bwMode="auto">
          <a:xfrm>
            <a:off x="5334000" y="12954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48" name="Oval 148">
            <a:extLst>
              <a:ext uri="{FF2B5EF4-FFF2-40B4-BE49-F238E27FC236}">
                <a16:creationId xmlns:a16="http://schemas.microsoft.com/office/drawing/2014/main" id="{7858F7B0-E051-5EB0-EAF1-14A8535066F2}"/>
              </a:ext>
            </a:extLst>
          </p:cNvPr>
          <p:cNvSpPr>
            <a:spLocks noChangeArrowheads="1"/>
          </p:cNvSpPr>
          <p:nvPr/>
        </p:nvSpPr>
        <p:spPr bwMode="auto">
          <a:xfrm>
            <a:off x="7696200" y="53340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49" name="Oval 149">
            <a:extLst>
              <a:ext uri="{FF2B5EF4-FFF2-40B4-BE49-F238E27FC236}">
                <a16:creationId xmlns:a16="http://schemas.microsoft.com/office/drawing/2014/main" id="{4B435AEA-0961-EA9E-17CB-2A331725BA5B}"/>
              </a:ext>
            </a:extLst>
          </p:cNvPr>
          <p:cNvSpPr>
            <a:spLocks noChangeArrowheads="1"/>
          </p:cNvSpPr>
          <p:nvPr/>
        </p:nvSpPr>
        <p:spPr bwMode="auto">
          <a:xfrm>
            <a:off x="7772400" y="42672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50" name="Oval 150">
            <a:extLst>
              <a:ext uri="{FF2B5EF4-FFF2-40B4-BE49-F238E27FC236}">
                <a16:creationId xmlns:a16="http://schemas.microsoft.com/office/drawing/2014/main" id="{DDE2FF54-9DB4-281A-CA79-C2016A45BBBA}"/>
              </a:ext>
            </a:extLst>
          </p:cNvPr>
          <p:cNvSpPr>
            <a:spLocks noChangeArrowheads="1"/>
          </p:cNvSpPr>
          <p:nvPr/>
        </p:nvSpPr>
        <p:spPr bwMode="auto">
          <a:xfrm>
            <a:off x="7772400" y="31242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51" name="Oval 151">
            <a:extLst>
              <a:ext uri="{FF2B5EF4-FFF2-40B4-BE49-F238E27FC236}">
                <a16:creationId xmlns:a16="http://schemas.microsoft.com/office/drawing/2014/main" id="{88E6CA4F-094C-D3AB-5C01-99EF5EB0DF93}"/>
              </a:ext>
            </a:extLst>
          </p:cNvPr>
          <p:cNvSpPr>
            <a:spLocks noChangeArrowheads="1"/>
          </p:cNvSpPr>
          <p:nvPr/>
        </p:nvSpPr>
        <p:spPr bwMode="auto">
          <a:xfrm>
            <a:off x="7772400" y="21336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52" name="Oval 152">
            <a:extLst>
              <a:ext uri="{FF2B5EF4-FFF2-40B4-BE49-F238E27FC236}">
                <a16:creationId xmlns:a16="http://schemas.microsoft.com/office/drawing/2014/main" id="{38AAE880-BEB1-B3B6-BC51-7DDFCF90B9B8}"/>
              </a:ext>
            </a:extLst>
          </p:cNvPr>
          <p:cNvSpPr>
            <a:spLocks noChangeArrowheads="1"/>
          </p:cNvSpPr>
          <p:nvPr/>
        </p:nvSpPr>
        <p:spPr bwMode="auto">
          <a:xfrm>
            <a:off x="7772400" y="11430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53" name="Oval 153">
            <a:extLst>
              <a:ext uri="{FF2B5EF4-FFF2-40B4-BE49-F238E27FC236}">
                <a16:creationId xmlns:a16="http://schemas.microsoft.com/office/drawing/2014/main" id="{1DFCD572-EFA0-C897-02EF-23FEB3559789}"/>
              </a:ext>
            </a:extLst>
          </p:cNvPr>
          <p:cNvSpPr>
            <a:spLocks noChangeArrowheads="1"/>
          </p:cNvSpPr>
          <p:nvPr/>
        </p:nvSpPr>
        <p:spPr bwMode="auto">
          <a:xfrm>
            <a:off x="7772400" y="762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54" name="Line 154">
            <a:extLst>
              <a:ext uri="{FF2B5EF4-FFF2-40B4-BE49-F238E27FC236}">
                <a16:creationId xmlns:a16="http://schemas.microsoft.com/office/drawing/2014/main" id="{DBFE0A29-AB99-FCB6-D20A-A38E3C1A4031}"/>
              </a:ext>
            </a:extLst>
          </p:cNvPr>
          <p:cNvSpPr>
            <a:spLocks noChangeShapeType="1"/>
          </p:cNvSpPr>
          <p:nvPr/>
        </p:nvSpPr>
        <p:spPr bwMode="auto">
          <a:xfrm>
            <a:off x="6172200" y="5715000"/>
            <a:ext cx="152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55" name="Line 155">
            <a:extLst>
              <a:ext uri="{FF2B5EF4-FFF2-40B4-BE49-F238E27FC236}">
                <a16:creationId xmlns:a16="http://schemas.microsoft.com/office/drawing/2014/main" id="{9FAD348F-3C4C-76AC-2453-8F04D82E66FD}"/>
              </a:ext>
            </a:extLst>
          </p:cNvPr>
          <p:cNvSpPr>
            <a:spLocks noChangeShapeType="1"/>
          </p:cNvSpPr>
          <p:nvPr/>
        </p:nvSpPr>
        <p:spPr bwMode="auto">
          <a:xfrm flipV="1">
            <a:off x="6172200" y="4724400"/>
            <a:ext cx="1600200" cy="99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56" name="Line 156">
            <a:extLst>
              <a:ext uri="{FF2B5EF4-FFF2-40B4-BE49-F238E27FC236}">
                <a16:creationId xmlns:a16="http://schemas.microsoft.com/office/drawing/2014/main" id="{0C774D00-7E32-9E57-219B-88CBE904D0C8}"/>
              </a:ext>
            </a:extLst>
          </p:cNvPr>
          <p:cNvSpPr>
            <a:spLocks noChangeShapeType="1"/>
          </p:cNvSpPr>
          <p:nvPr/>
        </p:nvSpPr>
        <p:spPr bwMode="auto">
          <a:xfrm flipV="1">
            <a:off x="6172200" y="3581400"/>
            <a:ext cx="1600200" cy="2133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57" name="Line 157">
            <a:extLst>
              <a:ext uri="{FF2B5EF4-FFF2-40B4-BE49-F238E27FC236}">
                <a16:creationId xmlns:a16="http://schemas.microsoft.com/office/drawing/2014/main" id="{AF47D111-91D5-4DC9-8429-0149910A124F}"/>
              </a:ext>
            </a:extLst>
          </p:cNvPr>
          <p:cNvSpPr>
            <a:spLocks noChangeShapeType="1"/>
          </p:cNvSpPr>
          <p:nvPr/>
        </p:nvSpPr>
        <p:spPr bwMode="auto">
          <a:xfrm>
            <a:off x="6172200" y="4572000"/>
            <a:ext cx="16002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58" name="Line 158">
            <a:extLst>
              <a:ext uri="{FF2B5EF4-FFF2-40B4-BE49-F238E27FC236}">
                <a16:creationId xmlns:a16="http://schemas.microsoft.com/office/drawing/2014/main" id="{6C04F55E-A95F-6BBF-3097-04C1A9C331C8}"/>
              </a:ext>
            </a:extLst>
          </p:cNvPr>
          <p:cNvSpPr>
            <a:spLocks noChangeShapeType="1"/>
          </p:cNvSpPr>
          <p:nvPr/>
        </p:nvSpPr>
        <p:spPr bwMode="auto">
          <a:xfrm flipV="1">
            <a:off x="6172200" y="3581400"/>
            <a:ext cx="1600200" cy="99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59" name="Line 159">
            <a:extLst>
              <a:ext uri="{FF2B5EF4-FFF2-40B4-BE49-F238E27FC236}">
                <a16:creationId xmlns:a16="http://schemas.microsoft.com/office/drawing/2014/main" id="{78AC4019-02EC-80F3-2D76-D9DA85FE93E5}"/>
              </a:ext>
            </a:extLst>
          </p:cNvPr>
          <p:cNvSpPr>
            <a:spLocks noChangeShapeType="1"/>
          </p:cNvSpPr>
          <p:nvPr/>
        </p:nvSpPr>
        <p:spPr bwMode="auto">
          <a:xfrm flipV="1">
            <a:off x="6172200" y="1600200"/>
            <a:ext cx="160020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60" name="Line 160">
            <a:extLst>
              <a:ext uri="{FF2B5EF4-FFF2-40B4-BE49-F238E27FC236}">
                <a16:creationId xmlns:a16="http://schemas.microsoft.com/office/drawing/2014/main" id="{84AE0FC5-E6D8-B3FC-03D9-BAAE0F92FCEA}"/>
              </a:ext>
            </a:extLst>
          </p:cNvPr>
          <p:cNvSpPr>
            <a:spLocks noChangeShapeType="1"/>
          </p:cNvSpPr>
          <p:nvPr/>
        </p:nvSpPr>
        <p:spPr bwMode="auto">
          <a:xfrm flipV="1">
            <a:off x="6172200" y="2514600"/>
            <a:ext cx="1600200" cy="2057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61" name="Line 161">
            <a:extLst>
              <a:ext uri="{FF2B5EF4-FFF2-40B4-BE49-F238E27FC236}">
                <a16:creationId xmlns:a16="http://schemas.microsoft.com/office/drawing/2014/main" id="{78057D77-97B3-4866-F82F-725EA049999D}"/>
              </a:ext>
            </a:extLst>
          </p:cNvPr>
          <p:cNvSpPr>
            <a:spLocks noChangeShapeType="1"/>
          </p:cNvSpPr>
          <p:nvPr/>
        </p:nvSpPr>
        <p:spPr bwMode="auto">
          <a:xfrm>
            <a:off x="6172200" y="3581400"/>
            <a:ext cx="1600200" cy="114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62" name="Line 162">
            <a:extLst>
              <a:ext uri="{FF2B5EF4-FFF2-40B4-BE49-F238E27FC236}">
                <a16:creationId xmlns:a16="http://schemas.microsoft.com/office/drawing/2014/main" id="{155E519B-B01F-8862-1A91-71D84139D0A7}"/>
              </a:ext>
            </a:extLst>
          </p:cNvPr>
          <p:cNvSpPr>
            <a:spLocks noChangeShapeType="1"/>
          </p:cNvSpPr>
          <p:nvPr/>
        </p:nvSpPr>
        <p:spPr bwMode="auto">
          <a:xfrm>
            <a:off x="6172200" y="3581400"/>
            <a:ext cx="1600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63" name="Line 163">
            <a:extLst>
              <a:ext uri="{FF2B5EF4-FFF2-40B4-BE49-F238E27FC236}">
                <a16:creationId xmlns:a16="http://schemas.microsoft.com/office/drawing/2014/main" id="{C8AF232B-3B59-54CA-4747-D101BF7FE63D}"/>
              </a:ext>
            </a:extLst>
          </p:cNvPr>
          <p:cNvSpPr>
            <a:spLocks noChangeShapeType="1"/>
          </p:cNvSpPr>
          <p:nvPr/>
        </p:nvSpPr>
        <p:spPr bwMode="auto">
          <a:xfrm flipV="1">
            <a:off x="6172200" y="2514600"/>
            <a:ext cx="1600200" cy="1066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64" name="Line 164">
            <a:extLst>
              <a:ext uri="{FF2B5EF4-FFF2-40B4-BE49-F238E27FC236}">
                <a16:creationId xmlns:a16="http://schemas.microsoft.com/office/drawing/2014/main" id="{407E0EBE-D917-D871-61EC-F0AA7930936D}"/>
              </a:ext>
            </a:extLst>
          </p:cNvPr>
          <p:cNvSpPr>
            <a:spLocks noChangeShapeType="1"/>
          </p:cNvSpPr>
          <p:nvPr/>
        </p:nvSpPr>
        <p:spPr bwMode="auto">
          <a:xfrm flipV="1">
            <a:off x="6172200" y="1600200"/>
            <a:ext cx="1600200" cy="1981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65" name="Line 165">
            <a:extLst>
              <a:ext uri="{FF2B5EF4-FFF2-40B4-BE49-F238E27FC236}">
                <a16:creationId xmlns:a16="http://schemas.microsoft.com/office/drawing/2014/main" id="{9386F6CA-98BC-A814-100F-6B8F935A11F3}"/>
              </a:ext>
            </a:extLst>
          </p:cNvPr>
          <p:cNvSpPr>
            <a:spLocks noChangeShapeType="1"/>
          </p:cNvSpPr>
          <p:nvPr/>
        </p:nvSpPr>
        <p:spPr bwMode="auto">
          <a:xfrm>
            <a:off x="6172200" y="2667000"/>
            <a:ext cx="1524000" cy="304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66" name="Line 166">
            <a:extLst>
              <a:ext uri="{FF2B5EF4-FFF2-40B4-BE49-F238E27FC236}">
                <a16:creationId xmlns:a16="http://schemas.microsoft.com/office/drawing/2014/main" id="{36408E0D-B047-44B8-9972-1EC6C0730647}"/>
              </a:ext>
            </a:extLst>
          </p:cNvPr>
          <p:cNvSpPr>
            <a:spLocks noChangeShapeType="1"/>
          </p:cNvSpPr>
          <p:nvPr/>
        </p:nvSpPr>
        <p:spPr bwMode="auto">
          <a:xfrm>
            <a:off x="6172200" y="2667000"/>
            <a:ext cx="1600200" cy="2057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67" name="Line 167">
            <a:extLst>
              <a:ext uri="{FF2B5EF4-FFF2-40B4-BE49-F238E27FC236}">
                <a16:creationId xmlns:a16="http://schemas.microsoft.com/office/drawing/2014/main" id="{E50FE609-C809-B492-7DF3-0FB3706DD188}"/>
              </a:ext>
            </a:extLst>
          </p:cNvPr>
          <p:cNvSpPr>
            <a:spLocks noChangeShapeType="1"/>
          </p:cNvSpPr>
          <p:nvPr/>
        </p:nvSpPr>
        <p:spPr bwMode="auto">
          <a:xfrm flipV="1">
            <a:off x="6172200" y="1600200"/>
            <a:ext cx="1600200" cy="1066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68" name="Line 168">
            <a:extLst>
              <a:ext uri="{FF2B5EF4-FFF2-40B4-BE49-F238E27FC236}">
                <a16:creationId xmlns:a16="http://schemas.microsoft.com/office/drawing/2014/main" id="{ECBC2822-4186-DA31-DB40-FC9AB05428B5}"/>
              </a:ext>
            </a:extLst>
          </p:cNvPr>
          <p:cNvSpPr>
            <a:spLocks noChangeShapeType="1"/>
          </p:cNvSpPr>
          <p:nvPr/>
        </p:nvSpPr>
        <p:spPr bwMode="auto">
          <a:xfrm flipV="1">
            <a:off x="6172200" y="533400"/>
            <a:ext cx="1600200" cy="2133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69" name="Line 169">
            <a:extLst>
              <a:ext uri="{FF2B5EF4-FFF2-40B4-BE49-F238E27FC236}">
                <a16:creationId xmlns:a16="http://schemas.microsoft.com/office/drawing/2014/main" id="{E3A0C6F0-6D68-7488-FF18-EB8613EEB437}"/>
              </a:ext>
            </a:extLst>
          </p:cNvPr>
          <p:cNvSpPr>
            <a:spLocks noChangeShapeType="1"/>
          </p:cNvSpPr>
          <p:nvPr/>
        </p:nvSpPr>
        <p:spPr bwMode="auto">
          <a:xfrm>
            <a:off x="6248400" y="1676400"/>
            <a:ext cx="1447800" cy="403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70" name="Line 170">
            <a:extLst>
              <a:ext uri="{FF2B5EF4-FFF2-40B4-BE49-F238E27FC236}">
                <a16:creationId xmlns:a16="http://schemas.microsoft.com/office/drawing/2014/main" id="{B6538EBC-1FE9-DA7F-073F-4720DE99C82F}"/>
              </a:ext>
            </a:extLst>
          </p:cNvPr>
          <p:cNvSpPr>
            <a:spLocks noChangeShapeType="1"/>
          </p:cNvSpPr>
          <p:nvPr/>
        </p:nvSpPr>
        <p:spPr bwMode="auto">
          <a:xfrm>
            <a:off x="6248400" y="1676400"/>
            <a:ext cx="1524000" cy="914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71" name="Line 171">
            <a:extLst>
              <a:ext uri="{FF2B5EF4-FFF2-40B4-BE49-F238E27FC236}">
                <a16:creationId xmlns:a16="http://schemas.microsoft.com/office/drawing/2014/main" id="{5CE67218-F23B-7C59-59F2-9A3634BAC26D}"/>
              </a:ext>
            </a:extLst>
          </p:cNvPr>
          <p:cNvSpPr>
            <a:spLocks noChangeShapeType="1"/>
          </p:cNvSpPr>
          <p:nvPr/>
        </p:nvSpPr>
        <p:spPr bwMode="auto">
          <a:xfrm flipV="1">
            <a:off x="6248400" y="533400"/>
            <a:ext cx="1524000" cy="114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72" name="Line 172">
            <a:extLst>
              <a:ext uri="{FF2B5EF4-FFF2-40B4-BE49-F238E27FC236}">
                <a16:creationId xmlns:a16="http://schemas.microsoft.com/office/drawing/2014/main" id="{A8B0077B-E6C0-F0B9-1B63-4311F2C16C43}"/>
              </a:ext>
            </a:extLst>
          </p:cNvPr>
          <p:cNvSpPr>
            <a:spLocks noChangeShapeType="1"/>
          </p:cNvSpPr>
          <p:nvPr/>
        </p:nvSpPr>
        <p:spPr bwMode="auto">
          <a:xfrm>
            <a:off x="6248400" y="1676400"/>
            <a:ext cx="1524000" cy="190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773" name="Text Box 173">
            <a:extLst>
              <a:ext uri="{FF2B5EF4-FFF2-40B4-BE49-F238E27FC236}">
                <a16:creationId xmlns:a16="http://schemas.microsoft.com/office/drawing/2014/main" id="{A53F9BF8-2B1E-D57C-3623-8945306E672D}"/>
              </a:ext>
            </a:extLst>
          </p:cNvPr>
          <p:cNvSpPr txBox="1">
            <a:spLocks noChangeArrowheads="1"/>
          </p:cNvSpPr>
          <p:nvPr/>
        </p:nvSpPr>
        <p:spPr bwMode="auto">
          <a:xfrm>
            <a:off x="4800600" y="5334000"/>
            <a:ext cx="398463"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1</a:t>
            </a:r>
            <a:endParaRPr lang="en-US" altLang="en-US" sz="3200" baseline="30000"/>
          </a:p>
        </p:txBody>
      </p:sp>
      <p:sp>
        <p:nvSpPr>
          <p:cNvPr id="1049774" name="Text Box 174">
            <a:extLst>
              <a:ext uri="{FF2B5EF4-FFF2-40B4-BE49-F238E27FC236}">
                <a16:creationId xmlns:a16="http://schemas.microsoft.com/office/drawing/2014/main" id="{FB70C658-0215-8DFC-A534-F2E2B351AE15}"/>
              </a:ext>
            </a:extLst>
          </p:cNvPr>
          <p:cNvSpPr txBox="1">
            <a:spLocks noChangeArrowheads="1"/>
          </p:cNvSpPr>
          <p:nvPr/>
        </p:nvSpPr>
        <p:spPr bwMode="auto">
          <a:xfrm>
            <a:off x="4800600" y="4191000"/>
            <a:ext cx="398463"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2</a:t>
            </a:r>
            <a:endParaRPr lang="en-US" altLang="en-US" baseline="30000"/>
          </a:p>
        </p:txBody>
      </p:sp>
      <p:sp>
        <p:nvSpPr>
          <p:cNvPr id="1049775" name="Text Box 175">
            <a:extLst>
              <a:ext uri="{FF2B5EF4-FFF2-40B4-BE49-F238E27FC236}">
                <a16:creationId xmlns:a16="http://schemas.microsoft.com/office/drawing/2014/main" id="{DEFB1701-C898-A6DC-4482-49EE360FFA48}"/>
              </a:ext>
            </a:extLst>
          </p:cNvPr>
          <p:cNvSpPr txBox="1">
            <a:spLocks noChangeArrowheads="1"/>
          </p:cNvSpPr>
          <p:nvPr/>
        </p:nvSpPr>
        <p:spPr bwMode="auto">
          <a:xfrm>
            <a:off x="4800600" y="1371600"/>
            <a:ext cx="398463" cy="839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5</a:t>
            </a:r>
            <a:endParaRPr lang="en-US" altLang="en-US" sz="2400" baseline="30000"/>
          </a:p>
          <a:p>
            <a:endParaRPr lang="en-US" altLang="en-US" baseline="30000"/>
          </a:p>
        </p:txBody>
      </p:sp>
      <p:sp>
        <p:nvSpPr>
          <p:cNvPr id="1049776" name="Text Box 176">
            <a:extLst>
              <a:ext uri="{FF2B5EF4-FFF2-40B4-BE49-F238E27FC236}">
                <a16:creationId xmlns:a16="http://schemas.microsoft.com/office/drawing/2014/main" id="{F23C1658-0612-6F96-B55B-5C5277D2664E}"/>
              </a:ext>
            </a:extLst>
          </p:cNvPr>
          <p:cNvSpPr txBox="1">
            <a:spLocks noChangeArrowheads="1"/>
          </p:cNvSpPr>
          <p:nvPr/>
        </p:nvSpPr>
        <p:spPr bwMode="auto">
          <a:xfrm>
            <a:off x="4800600" y="3276600"/>
            <a:ext cx="398463"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3</a:t>
            </a:r>
            <a:endParaRPr lang="en-US" altLang="en-US" baseline="30000"/>
          </a:p>
        </p:txBody>
      </p:sp>
      <p:sp>
        <p:nvSpPr>
          <p:cNvPr id="1049777" name="Text Box 177">
            <a:extLst>
              <a:ext uri="{FF2B5EF4-FFF2-40B4-BE49-F238E27FC236}">
                <a16:creationId xmlns:a16="http://schemas.microsoft.com/office/drawing/2014/main" id="{06B7E3A7-F0CC-C1F3-834E-3E83B20BC57D}"/>
              </a:ext>
            </a:extLst>
          </p:cNvPr>
          <p:cNvSpPr txBox="1">
            <a:spLocks noChangeArrowheads="1"/>
          </p:cNvSpPr>
          <p:nvPr/>
        </p:nvSpPr>
        <p:spPr bwMode="auto">
          <a:xfrm>
            <a:off x="4800600" y="2286000"/>
            <a:ext cx="398463"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4</a:t>
            </a:r>
            <a:endParaRPr lang="en-US" altLang="en-US" baseline="30000"/>
          </a:p>
        </p:txBody>
      </p:sp>
      <p:sp>
        <p:nvSpPr>
          <p:cNvPr id="1049778" name="Text Box 178">
            <a:extLst>
              <a:ext uri="{FF2B5EF4-FFF2-40B4-BE49-F238E27FC236}">
                <a16:creationId xmlns:a16="http://schemas.microsoft.com/office/drawing/2014/main" id="{C25D151C-0C00-C07E-F784-E4414B9B86EB}"/>
              </a:ext>
            </a:extLst>
          </p:cNvPr>
          <p:cNvSpPr txBox="1">
            <a:spLocks noChangeArrowheads="1"/>
          </p:cNvSpPr>
          <p:nvPr/>
        </p:nvSpPr>
        <p:spPr bwMode="auto">
          <a:xfrm>
            <a:off x="8710613" y="5410200"/>
            <a:ext cx="409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e</a:t>
            </a:r>
            <a:r>
              <a:rPr lang="en-US" altLang="en-US" sz="2400"/>
              <a:t>1</a:t>
            </a:r>
            <a:endParaRPr lang="en-US" altLang="en-US" baseline="30000"/>
          </a:p>
        </p:txBody>
      </p:sp>
      <p:sp>
        <p:nvSpPr>
          <p:cNvPr id="1049779" name="Text Box 179">
            <a:extLst>
              <a:ext uri="{FF2B5EF4-FFF2-40B4-BE49-F238E27FC236}">
                <a16:creationId xmlns:a16="http://schemas.microsoft.com/office/drawing/2014/main" id="{C13A365D-AB06-9286-9D3A-15D08A91B28E}"/>
              </a:ext>
            </a:extLst>
          </p:cNvPr>
          <p:cNvSpPr txBox="1">
            <a:spLocks noChangeArrowheads="1"/>
          </p:cNvSpPr>
          <p:nvPr/>
        </p:nvSpPr>
        <p:spPr bwMode="auto">
          <a:xfrm>
            <a:off x="8710613" y="4343400"/>
            <a:ext cx="409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e</a:t>
            </a:r>
            <a:r>
              <a:rPr lang="en-US" altLang="en-US" sz="2400"/>
              <a:t>2</a:t>
            </a:r>
            <a:endParaRPr lang="en-US" altLang="en-US" baseline="30000"/>
          </a:p>
        </p:txBody>
      </p:sp>
      <p:sp>
        <p:nvSpPr>
          <p:cNvPr id="1049780" name="Text Box 180">
            <a:extLst>
              <a:ext uri="{FF2B5EF4-FFF2-40B4-BE49-F238E27FC236}">
                <a16:creationId xmlns:a16="http://schemas.microsoft.com/office/drawing/2014/main" id="{E15C832D-1A51-5710-EC66-D32A6A26C9D3}"/>
              </a:ext>
            </a:extLst>
          </p:cNvPr>
          <p:cNvSpPr txBox="1">
            <a:spLocks noChangeArrowheads="1"/>
          </p:cNvSpPr>
          <p:nvPr/>
        </p:nvSpPr>
        <p:spPr bwMode="auto">
          <a:xfrm>
            <a:off x="8710613" y="3200400"/>
            <a:ext cx="409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e</a:t>
            </a:r>
            <a:r>
              <a:rPr lang="en-US" altLang="en-US" sz="2400"/>
              <a:t>3</a:t>
            </a:r>
            <a:endParaRPr lang="en-US" altLang="en-US" baseline="30000"/>
          </a:p>
        </p:txBody>
      </p:sp>
      <p:sp>
        <p:nvSpPr>
          <p:cNvPr id="1049781" name="Text Box 181">
            <a:extLst>
              <a:ext uri="{FF2B5EF4-FFF2-40B4-BE49-F238E27FC236}">
                <a16:creationId xmlns:a16="http://schemas.microsoft.com/office/drawing/2014/main" id="{9C687DB4-23A1-4AF0-7F13-E018631421AD}"/>
              </a:ext>
            </a:extLst>
          </p:cNvPr>
          <p:cNvSpPr txBox="1">
            <a:spLocks noChangeArrowheads="1"/>
          </p:cNvSpPr>
          <p:nvPr/>
        </p:nvSpPr>
        <p:spPr bwMode="auto">
          <a:xfrm>
            <a:off x="8710613" y="2209800"/>
            <a:ext cx="409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e</a:t>
            </a:r>
            <a:r>
              <a:rPr lang="en-US" altLang="en-US" sz="2400"/>
              <a:t>4</a:t>
            </a:r>
            <a:endParaRPr lang="en-US" altLang="en-US" baseline="30000"/>
          </a:p>
        </p:txBody>
      </p:sp>
      <p:sp>
        <p:nvSpPr>
          <p:cNvPr id="1049782" name="Text Box 182">
            <a:extLst>
              <a:ext uri="{FF2B5EF4-FFF2-40B4-BE49-F238E27FC236}">
                <a16:creationId xmlns:a16="http://schemas.microsoft.com/office/drawing/2014/main" id="{79BA7890-054A-5309-D394-FB88E60A7EC7}"/>
              </a:ext>
            </a:extLst>
          </p:cNvPr>
          <p:cNvSpPr txBox="1">
            <a:spLocks noChangeArrowheads="1"/>
          </p:cNvSpPr>
          <p:nvPr/>
        </p:nvSpPr>
        <p:spPr bwMode="auto">
          <a:xfrm>
            <a:off x="8710613" y="1219200"/>
            <a:ext cx="409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e</a:t>
            </a:r>
            <a:r>
              <a:rPr lang="en-US" altLang="en-US" sz="2400"/>
              <a:t>5</a:t>
            </a:r>
            <a:endParaRPr lang="en-US" altLang="en-US" baseline="30000"/>
          </a:p>
        </p:txBody>
      </p:sp>
      <p:sp>
        <p:nvSpPr>
          <p:cNvPr id="1049783" name="Text Box 183">
            <a:extLst>
              <a:ext uri="{FF2B5EF4-FFF2-40B4-BE49-F238E27FC236}">
                <a16:creationId xmlns:a16="http://schemas.microsoft.com/office/drawing/2014/main" id="{222AED06-C0C2-07D1-4E60-C7972C3BEE40}"/>
              </a:ext>
            </a:extLst>
          </p:cNvPr>
          <p:cNvSpPr txBox="1">
            <a:spLocks noChangeArrowheads="1"/>
          </p:cNvSpPr>
          <p:nvPr/>
        </p:nvSpPr>
        <p:spPr bwMode="auto">
          <a:xfrm>
            <a:off x="8710613" y="152400"/>
            <a:ext cx="409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e</a:t>
            </a:r>
            <a:r>
              <a:rPr lang="en-US" altLang="en-US" sz="2400"/>
              <a:t>6</a:t>
            </a:r>
            <a:endParaRPr lang="en-US" altLang="en-US" baseline="30000"/>
          </a:p>
        </p:txBody>
      </p:sp>
      <p:sp>
        <p:nvSpPr>
          <p:cNvPr id="1049784" name="Text Box 184">
            <a:extLst>
              <a:ext uri="{FF2B5EF4-FFF2-40B4-BE49-F238E27FC236}">
                <a16:creationId xmlns:a16="http://schemas.microsoft.com/office/drawing/2014/main" id="{5D68BD7F-FAA2-8868-F8FD-DC2BB5FCB350}"/>
              </a:ext>
            </a:extLst>
          </p:cNvPr>
          <p:cNvSpPr txBox="1">
            <a:spLocks noChangeArrowheads="1"/>
          </p:cNvSpPr>
          <p:nvPr/>
        </p:nvSpPr>
        <p:spPr bwMode="auto">
          <a:xfrm>
            <a:off x="5257800" y="6400800"/>
            <a:ext cx="963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aseline="30000"/>
              <a:t>SNPs</a:t>
            </a:r>
            <a:endParaRPr lang="en-US" altLang="en-US" baseline="30000"/>
          </a:p>
        </p:txBody>
      </p:sp>
      <p:sp>
        <p:nvSpPr>
          <p:cNvPr id="1049785" name="Text Box 185">
            <a:extLst>
              <a:ext uri="{FF2B5EF4-FFF2-40B4-BE49-F238E27FC236}">
                <a16:creationId xmlns:a16="http://schemas.microsoft.com/office/drawing/2014/main" id="{ED45E683-9719-5749-3BCB-54167D0FA3E5}"/>
              </a:ext>
            </a:extLst>
          </p:cNvPr>
          <p:cNvSpPr txBox="1">
            <a:spLocks noChangeArrowheads="1"/>
          </p:cNvSpPr>
          <p:nvPr/>
        </p:nvSpPr>
        <p:spPr bwMode="auto">
          <a:xfrm>
            <a:off x="7620000" y="6324600"/>
            <a:ext cx="1047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aseline="30000"/>
              <a:t>Edges</a:t>
            </a:r>
            <a:endParaRPr lang="en-US" altLang="en-US" baseline="30000"/>
          </a:p>
        </p:txBody>
      </p:sp>
      <p:grpSp>
        <p:nvGrpSpPr>
          <p:cNvPr id="1049792" name="Group 192">
            <a:extLst>
              <a:ext uri="{FF2B5EF4-FFF2-40B4-BE49-F238E27FC236}">
                <a16:creationId xmlns:a16="http://schemas.microsoft.com/office/drawing/2014/main" id="{5203FEF7-9170-506F-DC42-56413D3962ED}"/>
              </a:ext>
            </a:extLst>
          </p:cNvPr>
          <p:cNvGrpSpPr>
            <a:grpSpLocks/>
          </p:cNvGrpSpPr>
          <p:nvPr/>
        </p:nvGrpSpPr>
        <p:grpSpPr bwMode="auto">
          <a:xfrm>
            <a:off x="228600" y="4114800"/>
            <a:ext cx="4494213" cy="2744788"/>
            <a:chOff x="144" y="2592"/>
            <a:chExt cx="2831" cy="1729"/>
          </a:xfrm>
        </p:grpSpPr>
        <p:grpSp>
          <p:nvGrpSpPr>
            <p:cNvPr id="1049602" name="Group 2">
              <a:extLst>
                <a:ext uri="{FF2B5EF4-FFF2-40B4-BE49-F238E27FC236}">
                  <a16:creationId xmlns:a16="http://schemas.microsoft.com/office/drawing/2014/main" id="{8BAE41B0-E7CE-5E07-CC5D-66D17D2CD75C}"/>
                </a:ext>
              </a:extLst>
            </p:cNvPr>
            <p:cNvGrpSpPr>
              <a:grpSpLocks/>
            </p:cNvGrpSpPr>
            <p:nvPr/>
          </p:nvGrpSpPr>
          <p:grpSpPr bwMode="auto">
            <a:xfrm>
              <a:off x="144" y="2980"/>
              <a:ext cx="2831" cy="1341"/>
              <a:chOff x="240" y="2400"/>
              <a:chExt cx="3131" cy="1494"/>
            </a:xfrm>
          </p:grpSpPr>
          <p:grpSp>
            <p:nvGrpSpPr>
              <p:cNvPr id="1049603" name="Group 3">
                <a:extLst>
                  <a:ext uri="{FF2B5EF4-FFF2-40B4-BE49-F238E27FC236}">
                    <a16:creationId xmlns:a16="http://schemas.microsoft.com/office/drawing/2014/main" id="{4BA9330C-755B-D73A-19AF-0A152884B6C5}"/>
                  </a:ext>
                </a:extLst>
              </p:cNvPr>
              <p:cNvGrpSpPr>
                <a:grpSpLocks/>
              </p:cNvGrpSpPr>
              <p:nvPr/>
            </p:nvGrpSpPr>
            <p:grpSpPr bwMode="auto">
              <a:xfrm>
                <a:off x="256" y="3153"/>
                <a:ext cx="3115" cy="367"/>
                <a:chOff x="720" y="1636"/>
                <a:chExt cx="3504" cy="367"/>
              </a:xfrm>
            </p:grpSpPr>
            <p:sp>
              <p:nvSpPr>
                <p:cNvPr id="1049604" name="Text Box 4">
                  <a:extLst>
                    <a:ext uri="{FF2B5EF4-FFF2-40B4-BE49-F238E27FC236}">
                      <a16:creationId xmlns:a16="http://schemas.microsoft.com/office/drawing/2014/main" id="{1DBAF055-AA9F-9ACD-5492-9BEEBEB9B56A}"/>
                    </a:ext>
                  </a:extLst>
                </p:cNvPr>
                <p:cNvSpPr txBox="1">
                  <a:spLocks noChangeArrowheads="1"/>
                </p:cNvSpPr>
                <p:nvPr/>
              </p:nvSpPr>
              <p:spPr bwMode="auto">
                <a:xfrm>
                  <a:off x="1513" y="1636"/>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1049605" name="Text Box 5">
                  <a:extLst>
                    <a:ext uri="{FF2B5EF4-FFF2-40B4-BE49-F238E27FC236}">
                      <a16:creationId xmlns:a16="http://schemas.microsoft.com/office/drawing/2014/main" id="{6C4AD34F-05EC-F4B7-D4BF-2EAAB9C690C0}"/>
                    </a:ext>
                  </a:extLst>
                </p:cNvPr>
                <p:cNvSpPr txBox="1">
                  <a:spLocks noChangeArrowheads="1"/>
                </p:cNvSpPr>
                <p:nvPr/>
              </p:nvSpPr>
              <p:spPr bwMode="auto">
                <a:xfrm>
                  <a:off x="2295" y="1636"/>
                  <a:ext cx="299"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49606" name="Text Box 6">
                  <a:extLst>
                    <a:ext uri="{FF2B5EF4-FFF2-40B4-BE49-F238E27FC236}">
                      <a16:creationId xmlns:a16="http://schemas.microsoft.com/office/drawing/2014/main" id="{78CE01FB-B0F7-9654-7560-B8B431443AF5}"/>
                    </a:ext>
                  </a:extLst>
                </p:cNvPr>
                <p:cNvSpPr txBox="1">
                  <a:spLocks noChangeArrowheads="1"/>
                </p:cNvSpPr>
                <p:nvPr/>
              </p:nvSpPr>
              <p:spPr bwMode="auto">
                <a:xfrm>
                  <a:off x="3873" y="1638"/>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49607" name="Rectangle 7">
                  <a:extLst>
                    <a:ext uri="{FF2B5EF4-FFF2-40B4-BE49-F238E27FC236}">
                      <a16:creationId xmlns:a16="http://schemas.microsoft.com/office/drawing/2014/main" id="{A384CA9B-B3AC-C71C-EEC3-79655DB0A757}"/>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08" name="Text Box 8">
                  <a:extLst>
                    <a:ext uri="{FF2B5EF4-FFF2-40B4-BE49-F238E27FC236}">
                      <a16:creationId xmlns:a16="http://schemas.microsoft.com/office/drawing/2014/main" id="{7EE6EE4A-EBA3-AFC5-1FE3-D03CA06B0BDB}"/>
                    </a:ext>
                  </a:extLst>
                </p:cNvPr>
                <p:cNvSpPr txBox="1">
                  <a:spLocks noChangeArrowheads="1"/>
                </p:cNvSpPr>
                <p:nvPr/>
              </p:nvSpPr>
              <p:spPr bwMode="auto">
                <a:xfrm>
                  <a:off x="775" y="1638"/>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49609" name="Text Box 9">
                  <a:extLst>
                    <a:ext uri="{FF2B5EF4-FFF2-40B4-BE49-F238E27FC236}">
                      <a16:creationId xmlns:a16="http://schemas.microsoft.com/office/drawing/2014/main" id="{1332CBA9-AE15-2F09-42FA-857EEB60F394}"/>
                    </a:ext>
                  </a:extLst>
                </p:cNvPr>
                <p:cNvSpPr txBox="1">
                  <a:spLocks noChangeArrowheads="1"/>
                </p:cNvSpPr>
                <p:nvPr/>
              </p:nvSpPr>
              <p:spPr bwMode="auto">
                <a:xfrm>
                  <a:off x="3089" y="1636"/>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49610" name="Group 10">
                <a:extLst>
                  <a:ext uri="{FF2B5EF4-FFF2-40B4-BE49-F238E27FC236}">
                    <a16:creationId xmlns:a16="http://schemas.microsoft.com/office/drawing/2014/main" id="{A4C104D7-B6D0-9831-350F-7C140978E7FB}"/>
                  </a:ext>
                </a:extLst>
              </p:cNvPr>
              <p:cNvGrpSpPr>
                <a:grpSpLocks/>
              </p:cNvGrpSpPr>
              <p:nvPr/>
            </p:nvGrpSpPr>
            <p:grpSpPr bwMode="auto">
              <a:xfrm>
                <a:off x="240" y="2400"/>
                <a:ext cx="3115" cy="365"/>
                <a:chOff x="720" y="1636"/>
                <a:chExt cx="3504" cy="365"/>
              </a:xfrm>
            </p:grpSpPr>
            <p:sp>
              <p:nvSpPr>
                <p:cNvPr id="1049611" name="Text Box 11">
                  <a:extLst>
                    <a:ext uri="{FF2B5EF4-FFF2-40B4-BE49-F238E27FC236}">
                      <a16:creationId xmlns:a16="http://schemas.microsoft.com/office/drawing/2014/main" id="{184ADAFF-9F91-3AB3-E838-329E86A2E8FE}"/>
                    </a:ext>
                  </a:extLst>
                </p:cNvPr>
                <p:cNvSpPr txBox="1">
                  <a:spLocks noChangeArrowheads="1"/>
                </p:cNvSpPr>
                <p:nvPr/>
              </p:nvSpPr>
              <p:spPr bwMode="auto">
                <a:xfrm>
                  <a:off x="1514" y="1636"/>
                  <a:ext cx="299"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49612" name="Text Box 12">
                  <a:extLst>
                    <a:ext uri="{FF2B5EF4-FFF2-40B4-BE49-F238E27FC236}">
                      <a16:creationId xmlns:a16="http://schemas.microsoft.com/office/drawing/2014/main" id="{53BB6866-02DF-1401-BAC2-4EFAEF16EE35}"/>
                    </a:ext>
                  </a:extLst>
                </p:cNvPr>
                <p:cNvSpPr txBox="1">
                  <a:spLocks noChangeArrowheads="1"/>
                </p:cNvSpPr>
                <p:nvPr/>
              </p:nvSpPr>
              <p:spPr bwMode="auto">
                <a:xfrm>
                  <a:off x="2296" y="1636"/>
                  <a:ext cx="300"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1049613" name="Text Box 13">
                  <a:extLst>
                    <a:ext uri="{FF2B5EF4-FFF2-40B4-BE49-F238E27FC236}">
                      <a16:creationId xmlns:a16="http://schemas.microsoft.com/office/drawing/2014/main" id="{D3BE8F99-D048-7C67-3463-E8F7AB479523}"/>
                    </a:ext>
                  </a:extLst>
                </p:cNvPr>
                <p:cNvSpPr txBox="1">
                  <a:spLocks noChangeArrowheads="1"/>
                </p:cNvSpPr>
                <p:nvPr/>
              </p:nvSpPr>
              <p:spPr bwMode="auto">
                <a:xfrm>
                  <a:off x="3875" y="1637"/>
                  <a:ext cx="300"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1049614" name="Rectangle 14">
                  <a:extLst>
                    <a:ext uri="{FF2B5EF4-FFF2-40B4-BE49-F238E27FC236}">
                      <a16:creationId xmlns:a16="http://schemas.microsoft.com/office/drawing/2014/main" id="{5AEAF2D3-4EF4-9EAB-E6E6-D08A6B2DD2C4}"/>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15" name="Text Box 15">
                  <a:extLst>
                    <a:ext uri="{FF2B5EF4-FFF2-40B4-BE49-F238E27FC236}">
                      <a16:creationId xmlns:a16="http://schemas.microsoft.com/office/drawing/2014/main" id="{97CD3D7B-48E4-6B16-8CE0-5C5F2E54DEB4}"/>
                    </a:ext>
                  </a:extLst>
                </p:cNvPr>
                <p:cNvSpPr txBox="1">
                  <a:spLocks noChangeArrowheads="1"/>
                </p:cNvSpPr>
                <p:nvPr/>
              </p:nvSpPr>
              <p:spPr bwMode="auto">
                <a:xfrm>
                  <a:off x="777" y="1637"/>
                  <a:ext cx="300"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49616" name="Text Box 16">
                  <a:extLst>
                    <a:ext uri="{FF2B5EF4-FFF2-40B4-BE49-F238E27FC236}">
                      <a16:creationId xmlns:a16="http://schemas.microsoft.com/office/drawing/2014/main" id="{13D741C0-89DF-C64B-8AAD-B3D9014D8A69}"/>
                    </a:ext>
                  </a:extLst>
                </p:cNvPr>
                <p:cNvSpPr txBox="1">
                  <a:spLocks noChangeArrowheads="1"/>
                </p:cNvSpPr>
                <p:nvPr/>
              </p:nvSpPr>
              <p:spPr bwMode="auto">
                <a:xfrm>
                  <a:off x="3090" y="1636"/>
                  <a:ext cx="299"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1</a:t>
                  </a:r>
                </a:p>
              </p:txBody>
            </p:sp>
          </p:grpSp>
          <p:grpSp>
            <p:nvGrpSpPr>
              <p:cNvPr id="1049617" name="Group 17">
                <a:extLst>
                  <a:ext uri="{FF2B5EF4-FFF2-40B4-BE49-F238E27FC236}">
                    <a16:creationId xmlns:a16="http://schemas.microsoft.com/office/drawing/2014/main" id="{037D6DBD-F5BC-4585-788D-6BB8708E9D2F}"/>
                  </a:ext>
                </a:extLst>
              </p:cNvPr>
              <p:cNvGrpSpPr>
                <a:grpSpLocks/>
              </p:cNvGrpSpPr>
              <p:nvPr/>
            </p:nvGrpSpPr>
            <p:grpSpPr bwMode="auto">
              <a:xfrm>
                <a:off x="256" y="2780"/>
                <a:ext cx="3115" cy="368"/>
                <a:chOff x="720" y="1636"/>
                <a:chExt cx="3504" cy="368"/>
              </a:xfrm>
            </p:grpSpPr>
            <p:sp>
              <p:nvSpPr>
                <p:cNvPr id="1049618" name="Text Box 18">
                  <a:extLst>
                    <a:ext uri="{FF2B5EF4-FFF2-40B4-BE49-F238E27FC236}">
                      <a16:creationId xmlns:a16="http://schemas.microsoft.com/office/drawing/2014/main" id="{01674659-7F73-0D35-0AA0-B2F44C742275}"/>
                    </a:ext>
                  </a:extLst>
                </p:cNvPr>
                <p:cNvSpPr txBox="1">
                  <a:spLocks noChangeArrowheads="1"/>
                </p:cNvSpPr>
                <p:nvPr/>
              </p:nvSpPr>
              <p:spPr bwMode="auto">
                <a:xfrm>
                  <a:off x="1513" y="1636"/>
                  <a:ext cx="300"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1049619" name="Text Box 19">
                  <a:extLst>
                    <a:ext uri="{FF2B5EF4-FFF2-40B4-BE49-F238E27FC236}">
                      <a16:creationId xmlns:a16="http://schemas.microsoft.com/office/drawing/2014/main" id="{2EC7EF59-EAE5-3E15-2C04-2DB0F45D159A}"/>
                    </a:ext>
                  </a:extLst>
                </p:cNvPr>
                <p:cNvSpPr txBox="1">
                  <a:spLocks noChangeArrowheads="1"/>
                </p:cNvSpPr>
                <p:nvPr/>
              </p:nvSpPr>
              <p:spPr bwMode="auto">
                <a:xfrm>
                  <a:off x="2295" y="1636"/>
                  <a:ext cx="299"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1049620" name="Text Box 20">
                  <a:extLst>
                    <a:ext uri="{FF2B5EF4-FFF2-40B4-BE49-F238E27FC236}">
                      <a16:creationId xmlns:a16="http://schemas.microsoft.com/office/drawing/2014/main" id="{CCC6EEC6-9831-6209-F940-1AEFEC8A6510}"/>
                    </a:ext>
                  </a:extLst>
                </p:cNvPr>
                <p:cNvSpPr txBox="1">
                  <a:spLocks noChangeArrowheads="1"/>
                </p:cNvSpPr>
                <p:nvPr/>
              </p:nvSpPr>
              <p:spPr bwMode="auto">
                <a:xfrm>
                  <a:off x="3873" y="1639"/>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1049621" name="Rectangle 21">
                  <a:extLst>
                    <a:ext uri="{FF2B5EF4-FFF2-40B4-BE49-F238E27FC236}">
                      <a16:creationId xmlns:a16="http://schemas.microsoft.com/office/drawing/2014/main" id="{11DB0FE5-7A8B-B6E9-9E79-2DBD4FE71CD7}"/>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22" name="Text Box 22">
                  <a:extLst>
                    <a:ext uri="{FF2B5EF4-FFF2-40B4-BE49-F238E27FC236}">
                      <a16:creationId xmlns:a16="http://schemas.microsoft.com/office/drawing/2014/main" id="{15D3D858-BC9D-A611-945E-902DBDAD298D}"/>
                    </a:ext>
                  </a:extLst>
                </p:cNvPr>
                <p:cNvSpPr txBox="1">
                  <a:spLocks noChangeArrowheads="1"/>
                </p:cNvSpPr>
                <p:nvPr/>
              </p:nvSpPr>
              <p:spPr bwMode="auto">
                <a:xfrm>
                  <a:off x="775" y="1639"/>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49623" name="Text Box 23">
                  <a:extLst>
                    <a:ext uri="{FF2B5EF4-FFF2-40B4-BE49-F238E27FC236}">
                      <a16:creationId xmlns:a16="http://schemas.microsoft.com/office/drawing/2014/main" id="{DF0D27C0-3951-D324-B705-FFF471542AC9}"/>
                    </a:ext>
                  </a:extLst>
                </p:cNvPr>
                <p:cNvSpPr txBox="1">
                  <a:spLocks noChangeArrowheads="1"/>
                </p:cNvSpPr>
                <p:nvPr/>
              </p:nvSpPr>
              <p:spPr bwMode="auto">
                <a:xfrm>
                  <a:off x="3089" y="1636"/>
                  <a:ext cx="300"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49624" name="Group 24">
                <a:extLst>
                  <a:ext uri="{FF2B5EF4-FFF2-40B4-BE49-F238E27FC236}">
                    <a16:creationId xmlns:a16="http://schemas.microsoft.com/office/drawing/2014/main" id="{8A9BFA38-0699-9BCB-2BF1-5014E2F463A9}"/>
                  </a:ext>
                </a:extLst>
              </p:cNvPr>
              <p:cNvGrpSpPr>
                <a:grpSpLocks/>
              </p:cNvGrpSpPr>
              <p:nvPr/>
            </p:nvGrpSpPr>
            <p:grpSpPr bwMode="auto">
              <a:xfrm>
                <a:off x="256" y="3525"/>
                <a:ext cx="3115" cy="369"/>
                <a:chOff x="720" y="1635"/>
                <a:chExt cx="3504" cy="369"/>
              </a:xfrm>
            </p:grpSpPr>
            <p:sp>
              <p:nvSpPr>
                <p:cNvPr id="1049625" name="Text Box 25">
                  <a:extLst>
                    <a:ext uri="{FF2B5EF4-FFF2-40B4-BE49-F238E27FC236}">
                      <a16:creationId xmlns:a16="http://schemas.microsoft.com/office/drawing/2014/main" id="{7662ADE0-8692-E6EB-EA45-7F3CC2BC0504}"/>
                    </a:ext>
                  </a:extLst>
                </p:cNvPr>
                <p:cNvSpPr txBox="1">
                  <a:spLocks noChangeArrowheads="1"/>
                </p:cNvSpPr>
                <p:nvPr/>
              </p:nvSpPr>
              <p:spPr bwMode="auto">
                <a:xfrm>
                  <a:off x="1513" y="1637"/>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1049626" name="Text Box 26">
                  <a:extLst>
                    <a:ext uri="{FF2B5EF4-FFF2-40B4-BE49-F238E27FC236}">
                      <a16:creationId xmlns:a16="http://schemas.microsoft.com/office/drawing/2014/main" id="{D47310FE-656E-9322-DB82-DBCCE1CC631B}"/>
                    </a:ext>
                  </a:extLst>
                </p:cNvPr>
                <p:cNvSpPr txBox="1">
                  <a:spLocks noChangeArrowheads="1"/>
                </p:cNvSpPr>
                <p:nvPr/>
              </p:nvSpPr>
              <p:spPr bwMode="auto">
                <a:xfrm>
                  <a:off x="2295" y="1635"/>
                  <a:ext cx="299"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49627" name="Text Box 27">
                  <a:extLst>
                    <a:ext uri="{FF2B5EF4-FFF2-40B4-BE49-F238E27FC236}">
                      <a16:creationId xmlns:a16="http://schemas.microsoft.com/office/drawing/2014/main" id="{F867FD26-F1E0-68BD-D48C-E0B3264021D7}"/>
                    </a:ext>
                  </a:extLst>
                </p:cNvPr>
                <p:cNvSpPr txBox="1">
                  <a:spLocks noChangeArrowheads="1"/>
                </p:cNvSpPr>
                <p:nvPr/>
              </p:nvSpPr>
              <p:spPr bwMode="auto">
                <a:xfrm>
                  <a:off x="3873" y="1638"/>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1049628" name="Rectangle 28">
                  <a:extLst>
                    <a:ext uri="{FF2B5EF4-FFF2-40B4-BE49-F238E27FC236}">
                      <a16:creationId xmlns:a16="http://schemas.microsoft.com/office/drawing/2014/main" id="{2CB394B3-5C1A-2375-36FF-DDE280992EA7}"/>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629" name="Text Box 29">
                  <a:extLst>
                    <a:ext uri="{FF2B5EF4-FFF2-40B4-BE49-F238E27FC236}">
                      <a16:creationId xmlns:a16="http://schemas.microsoft.com/office/drawing/2014/main" id="{086635A8-30D0-33C8-E21E-EB2F0DF1EEAA}"/>
                    </a:ext>
                  </a:extLst>
                </p:cNvPr>
                <p:cNvSpPr txBox="1">
                  <a:spLocks noChangeArrowheads="1"/>
                </p:cNvSpPr>
                <p:nvPr/>
              </p:nvSpPr>
              <p:spPr bwMode="auto">
                <a:xfrm>
                  <a:off x="775" y="1640"/>
                  <a:ext cx="300"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1049630" name="Text Box 30">
                  <a:extLst>
                    <a:ext uri="{FF2B5EF4-FFF2-40B4-BE49-F238E27FC236}">
                      <a16:creationId xmlns:a16="http://schemas.microsoft.com/office/drawing/2014/main" id="{E613F0D0-EA8A-8E43-5DCD-F72E5247028F}"/>
                    </a:ext>
                  </a:extLst>
                </p:cNvPr>
                <p:cNvSpPr txBox="1">
                  <a:spLocks noChangeArrowheads="1"/>
                </p:cNvSpPr>
                <p:nvPr/>
              </p:nvSpPr>
              <p:spPr bwMode="auto">
                <a:xfrm>
                  <a:off x="3089" y="1636"/>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grpSp>
        </p:grpSp>
        <p:sp>
          <p:nvSpPr>
            <p:cNvPr id="1049787" name="Text Box 187">
              <a:extLst>
                <a:ext uri="{FF2B5EF4-FFF2-40B4-BE49-F238E27FC236}">
                  <a16:creationId xmlns:a16="http://schemas.microsoft.com/office/drawing/2014/main" id="{DB194601-DEE7-7B10-9AB1-FDB88D99967E}"/>
                </a:ext>
              </a:extLst>
            </p:cNvPr>
            <p:cNvSpPr txBox="1">
              <a:spLocks noChangeArrowheads="1"/>
            </p:cNvSpPr>
            <p:nvPr/>
          </p:nvSpPr>
          <p:spPr bwMode="auto">
            <a:xfrm>
              <a:off x="192" y="2592"/>
              <a:ext cx="251"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1</a:t>
              </a:r>
              <a:endParaRPr lang="en-US" altLang="en-US" sz="3200" baseline="30000"/>
            </a:p>
          </p:txBody>
        </p:sp>
        <p:sp>
          <p:nvSpPr>
            <p:cNvPr id="1049788" name="Text Box 188">
              <a:extLst>
                <a:ext uri="{FF2B5EF4-FFF2-40B4-BE49-F238E27FC236}">
                  <a16:creationId xmlns:a16="http://schemas.microsoft.com/office/drawing/2014/main" id="{74A01152-60E4-7575-0339-C2A5B379AB68}"/>
                </a:ext>
              </a:extLst>
            </p:cNvPr>
            <p:cNvSpPr txBox="1">
              <a:spLocks noChangeArrowheads="1"/>
            </p:cNvSpPr>
            <p:nvPr/>
          </p:nvSpPr>
          <p:spPr bwMode="auto">
            <a:xfrm>
              <a:off x="768" y="2592"/>
              <a:ext cx="251"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2</a:t>
              </a:r>
              <a:endParaRPr lang="en-US" altLang="en-US" baseline="30000"/>
            </a:p>
          </p:txBody>
        </p:sp>
        <p:sp>
          <p:nvSpPr>
            <p:cNvPr id="1049789" name="Text Box 189">
              <a:extLst>
                <a:ext uri="{FF2B5EF4-FFF2-40B4-BE49-F238E27FC236}">
                  <a16:creationId xmlns:a16="http://schemas.microsoft.com/office/drawing/2014/main" id="{C64FE5AC-6886-4A1B-963D-004A2CEC16E1}"/>
                </a:ext>
              </a:extLst>
            </p:cNvPr>
            <p:cNvSpPr txBox="1">
              <a:spLocks noChangeArrowheads="1"/>
            </p:cNvSpPr>
            <p:nvPr/>
          </p:nvSpPr>
          <p:spPr bwMode="auto">
            <a:xfrm>
              <a:off x="1392" y="2592"/>
              <a:ext cx="251"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3</a:t>
              </a:r>
              <a:endParaRPr lang="en-US" altLang="en-US" baseline="30000"/>
            </a:p>
          </p:txBody>
        </p:sp>
        <p:sp>
          <p:nvSpPr>
            <p:cNvPr id="1049790" name="Text Box 190">
              <a:extLst>
                <a:ext uri="{FF2B5EF4-FFF2-40B4-BE49-F238E27FC236}">
                  <a16:creationId xmlns:a16="http://schemas.microsoft.com/office/drawing/2014/main" id="{2C71CF54-D823-CDAF-2088-A097EE4B5D92}"/>
                </a:ext>
              </a:extLst>
            </p:cNvPr>
            <p:cNvSpPr txBox="1">
              <a:spLocks noChangeArrowheads="1"/>
            </p:cNvSpPr>
            <p:nvPr/>
          </p:nvSpPr>
          <p:spPr bwMode="auto">
            <a:xfrm>
              <a:off x="2064" y="2592"/>
              <a:ext cx="251"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4</a:t>
              </a:r>
              <a:endParaRPr lang="en-US" altLang="en-US" baseline="30000"/>
            </a:p>
          </p:txBody>
        </p:sp>
        <p:sp>
          <p:nvSpPr>
            <p:cNvPr id="1049791" name="Text Box 191">
              <a:extLst>
                <a:ext uri="{FF2B5EF4-FFF2-40B4-BE49-F238E27FC236}">
                  <a16:creationId xmlns:a16="http://schemas.microsoft.com/office/drawing/2014/main" id="{002FB4A3-F101-8FC3-C24C-FB005FFEEED1}"/>
                </a:ext>
              </a:extLst>
            </p:cNvPr>
            <p:cNvSpPr txBox="1">
              <a:spLocks noChangeArrowheads="1"/>
            </p:cNvSpPr>
            <p:nvPr/>
          </p:nvSpPr>
          <p:spPr bwMode="auto">
            <a:xfrm>
              <a:off x="2688" y="2592"/>
              <a:ext cx="251" cy="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5</a:t>
              </a:r>
              <a:endParaRPr lang="en-US" altLang="en-US" sz="2400" baseline="30000"/>
            </a:p>
            <a:p>
              <a:endParaRPr lang="en-US" altLang="en-US" baseline="30000"/>
            </a:p>
          </p:txBody>
        </p:sp>
      </p:grpSp>
      <p:sp>
        <p:nvSpPr>
          <p:cNvPr id="1049793" name="Rectangle 193">
            <a:extLst>
              <a:ext uri="{FF2B5EF4-FFF2-40B4-BE49-F238E27FC236}">
                <a16:creationId xmlns:a16="http://schemas.microsoft.com/office/drawing/2014/main" id="{360A578D-515E-5716-7AC1-CA9F2C16B0BB}"/>
              </a:ext>
            </a:extLst>
          </p:cNvPr>
          <p:cNvSpPr>
            <a:spLocks noChangeArrowheads="1"/>
          </p:cNvSpPr>
          <p:nvPr/>
        </p:nvSpPr>
        <p:spPr bwMode="auto">
          <a:xfrm>
            <a:off x="457200" y="1504950"/>
            <a:ext cx="33861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aseline="0">
                <a:solidFill>
                  <a:srgbClr val="FF0000"/>
                </a:solidFill>
              </a:rPr>
              <a:t>Graph theory insight</a:t>
            </a:r>
          </a:p>
        </p:txBody>
      </p:sp>
      <p:sp>
        <p:nvSpPr>
          <p:cNvPr id="1049794" name="Rectangle 194">
            <a:extLst>
              <a:ext uri="{FF2B5EF4-FFF2-40B4-BE49-F238E27FC236}">
                <a16:creationId xmlns:a16="http://schemas.microsoft.com/office/drawing/2014/main" id="{54217DE2-3B91-FAB5-0B43-5A59A6526C58}"/>
              </a:ext>
            </a:extLst>
          </p:cNvPr>
          <p:cNvSpPr>
            <a:spLocks noChangeArrowheads="1"/>
          </p:cNvSpPr>
          <p:nvPr>
            <p:ph type="title"/>
          </p:nvPr>
        </p:nvSpPr>
        <p:spPr>
          <a:xfrm>
            <a:off x="381000" y="228600"/>
            <a:ext cx="8229600" cy="1139825"/>
          </a:xfrm>
          <a:noFill/>
          <a:ln/>
        </p:spPr>
        <p:txBody>
          <a:bodyPr/>
          <a:lstStyle/>
          <a:p>
            <a:r>
              <a:rPr lang="en-US" altLang="en-US" b="1"/>
              <a:t>Informativeness</a:t>
            </a:r>
            <a:endParaRPr lang="en-US" altLang="en-US"/>
          </a:p>
        </p:txBody>
      </p:sp>
    </p:spTree>
    <p:custDataLst>
      <p:tags r:id="rId1"/>
    </p:custDataLst>
  </p:cSld>
  <p:clrMapOvr>
    <a:masterClrMapping/>
  </p:clrMapOvr>
  <p:transition advTm="91664"/>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1680" name="Group 32">
            <a:extLst>
              <a:ext uri="{FF2B5EF4-FFF2-40B4-BE49-F238E27FC236}">
                <a16:creationId xmlns:a16="http://schemas.microsoft.com/office/drawing/2014/main" id="{C439DDFC-B83C-7387-78AE-68A7FFE54596}"/>
              </a:ext>
            </a:extLst>
          </p:cNvPr>
          <p:cNvGrpSpPr>
            <a:grpSpLocks/>
          </p:cNvGrpSpPr>
          <p:nvPr/>
        </p:nvGrpSpPr>
        <p:grpSpPr bwMode="auto">
          <a:xfrm>
            <a:off x="5638800" y="5257800"/>
            <a:ext cx="381000" cy="762000"/>
            <a:chOff x="336" y="1392"/>
            <a:chExt cx="433" cy="720"/>
          </a:xfrm>
        </p:grpSpPr>
        <p:sp>
          <p:nvSpPr>
            <p:cNvPr id="1051681" name="Arc 33">
              <a:extLst>
                <a:ext uri="{FF2B5EF4-FFF2-40B4-BE49-F238E27FC236}">
                  <a16:creationId xmlns:a16="http://schemas.microsoft.com/office/drawing/2014/main" id="{3B60EA0F-6F06-E3EA-7E3A-F19A1BCC4516}"/>
                </a:ext>
              </a:extLst>
            </p:cNvPr>
            <p:cNvSpPr>
              <a:spLocks/>
            </p:cNvSpPr>
            <p:nvPr/>
          </p:nvSpPr>
          <p:spPr bwMode="auto">
            <a:xfrm>
              <a:off x="433" y="1441"/>
              <a:ext cx="336" cy="624"/>
            </a:xfrm>
            <a:custGeom>
              <a:avLst/>
              <a:gdLst>
                <a:gd name="G0" fmla="+- 2644 0 0"/>
                <a:gd name="G1" fmla="+- 21600 0 0"/>
                <a:gd name="G2" fmla="+- 21600 0 0"/>
                <a:gd name="T0" fmla="*/ 120 w 24244"/>
                <a:gd name="T1" fmla="*/ 149 h 43200"/>
                <a:gd name="T2" fmla="*/ 0 w 24244"/>
                <a:gd name="T3" fmla="*/ 43037 h 43200"/>
                <a:gd name="T4" fmla="*/ 2644 w 24244"/>
                <a:gd name="T5" fmla="*/ 21600 h 43200"/>
              </a:gdLst>
              <a:ahLst/>
              <a:cxnLst>
                <a:cxn ang="0">
                  <a:pos x="T0" y="T1"/>
                </a:cxn>
                <a:cxn ang="0">
                  <a:pos x="T2" y="T3"/>
                </a:cxn>
                <a:cxn ang="0">
                  <a:pos x="T4" y="T5"/>
                </a:cxn>
              </a:cxnLst>
              <a:rect l="0" t="0" r="r" b="b"/>
              <a:pathLst>
                <a:path w="24244" h="43200" fill="none" extrusionOk="0">
                  <a:moveTo>
                    <a:pt x="119" y="147"/>
                  </a:moveTo>
                  <a:cubicBezTo>
                    <a:pt x="957" y="49"/>
                    <a:pt x="1800" y="0"/>
                    <a:pt x="2644" y="0"/>
                  </a:cubicBezTo>
                  <a:cubicBezTo>
                    <a:pt x="14573" y="0"/>
                    <a:pt x="24244" y="9670"/>
                    <a:pt x="24244" y="21600"/>
                  </a:cubicBezTo>
                  <a:cubicBezTo>
                    <a:pt x="24244" y="33529"/>
                    <a:pt x="14573" y="43200"/>
                    <a:pt x="2644" y="43200"/>
                  </a:cubicBezTo>
                  <a:cubicBezTo>
                    <a:pt x="1760" y="43200"/>
                    <a:pt x="877" y="43145"/>
                    <a:pt x="-1" y="43037"/>
                  </a:cubicBezTo>
                </a:path>
                <a:path w="24244" h="43200" stroke="0" extrusionOk="0">
                  <a:moveTo>
                    <a:pt x="119" y="147"/>
                  </a:moveTo>
                  <a:cubicBezTo>
                    <a:pt x="957" y="49"/>
                    <a:pt x="1800" y="0"/>
                    <a:pt x="2644" y="0"/>
                  </a:cubicBezTo>
                  <a:cubicBezTo>
                    <a:pt x="14573" y="0"/>
                    <a:pt x="24244" y="9670"/>
                    <a:pt x="24244" y="21600"/>
                  </a:cubicBezTo>
                  <a:cubicBezTo>
                    <a:pt x="24244" y="33529"/>
                    <a:pt x="14573" y="43200"/>
                    <a:pt x="2644" y="43200"/>
                  </a:cubicBezTo>
                  <a:cubicBezTo>
                    <a:pt x="1760" y="43200"/>
                    <a:pt x="877" y="43145"/>
                    <a:pt x="-1" y="43037"/>
                  </a:cubicBezTo>
                  <a:lnTo>
                    <a:pt x="264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82" name="Arc 34">
              <a:extLst>
                <a:ext uri="{FF2B5EF4-FFF2-40B4-BE49-F238E27FC236}">
                  <a16:creationId xmlns:a16="http://schemas.microsoft.com/office/drawing/2014/main" id="{451457FB-147A-6487-57A9-59A159D514BC}"/>
                </a:ext>
              </a:extLst>
            </p:cNvPr>
            <p:cNvSpPr>
              <a:spLocks/>
            </p:cNvSpPr>
            <p:nvPr/>
          </p:nvSpPr>
          <p:spPr bwMode="auto">
            <a:xfrm>
              <a:off x="421" y="1660"/>
              <a:ext cx="251" cy="407"/>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83" name="Arc 35">
              <a:extLst>
                <a:ext uri="{FF2B5EF4-FFF2-40B4-BE49-F238E27FC236}">
                  <a16:creationId xmlns:a16="http://schemas.microsoft.com/office/drawing/2014/main" id="{F3ECC0A5-E2E0-7CC3-7648-C776B94188FA}"/>
                </a:ext>
              </a:extLst>
            </p:cNvPr>
            <p:cNvSpPr>
              <a:spLocks/>
            </p:cNvSpPr>
            <p:nvPr/>
          </p:nvSpPr>
          <p:spPr bwMode="auto">
            <a:xfrm>
              <a:off x="384" y="1872"/>
              <a:ext cx="144" cy="192"/>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84" name="Oval 36">
              <a:extLst>
                <a:ext uri="{FF2B5EF4-FFF2-40B4-BE49-F238E27FC236}">
                  <a16:creationId xmlns:a16="http://schemas.microsoft.com/office/drawing/2014/main" id="{C7068053-1F86-F547-6847-15F73BC6C98A}"/>
                </a:ext>
              </a:extLst>
            </p:cNvPr>
            <p:cNvSpPr>
              <a:spLocks noChangeArrowheads="1"/>
            </p:cNvSpPr>
            <p:nvPr/>
          </p:nvSpPr>
          <p:spPr bwMode="auto">
            <a:xfrm>
              <a:off x="336" y="139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85" name="Oval 37">
              <a:extLst>
                <a:ext uri="{FF2B5EF4-FFF2-40B4-BE49-F238E27FC236}">
                  <a16:creationId xmlns:a16="http://schemas.microsoft.com/office/drawing/2014/main" id="{DD2C1E46-468F-A865-2004-934B249F3172}"/>
                </a:ext>
              </a:extLst>
            </p:cNvPr>
            <p:cNvSpPr>
              <a:spLocks noChangeArrowheads="1"/>
            </p:cNvSpPr>
            <p:nvPr/>
          </p:nvSpPr>
          <p:spPr bwMode="auto">
            <a:xfrm>
              <a:off x="336" y="163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86" name="Oval 38">
              <a:extLst>
                <a:ext uri="{FF2B5EF4-FFF2-40B4-BE49-F238E27FC236}">
                  <a16:creationId xmlns:a16="http://schemas.microsoft.com/office/drawing/2014/main" id="{4AEAD293-7E96-9878-1519-3784EE060572}"/>
                </a:ext>
              </a:extLst>
            </p:cNvPr>
            <p:cNvSpPr>
              <a:spLocks noChangeArrowheads="1"/>
            </p:cNvSpPr>
            <p:nvPr/>
          </p:nvSpPr>
          <p:spPr bwMode="auto">
            <a:xfrm>
              <a:off x="336" y="1824"/>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87" name="Oval 39">
              <a:extLst>
                <a:ext uri="{FF2B5EF4-FFF2-40B4-BE49-F238E27FC236}">
                  <a16:creationId xmlns:a16="http://schemas.microsoft.com/office/drawing/2014/main" id="{15A1F9C2-1AC2-49BD-AB35-7A29D7F6D8A3}"/>
                </a:ext>
              </a:extLst>
            </p:cNvPr>
            <p:cNvSpPr>
              <a:spLocks noChangeArrowheads="1"/>
            </p:cNvSpPr>
            <p:nvPr/>
          </p:nvSpPr>
          <p:spPr bwMode="auto">
            <a:xfrm>
              <a:off x="336" y="2016"/>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51688" name="Group 40">
            <a:extLst>
              <a:ext uri="{FF2B5EF4-FFF2-40B4-BE49-F238E27FC236}">
                <a16:creationId xmlns:a16="http://schemas.microsoft.com/office/drawing/2014/main" id="{8163D8B2-F4AF-F2DD-9238-A87F14FEC6AB}"/>
              </a:ext>
            </a:extLst>
          </p:cNvPr>
          <p:cNvGrpSpPr>
            <a:grpSpLocks/>
          </p:cNvGrpSpPr>
          <p:nvPr/>
        </p:nvGrpSpPr>
        <p:grpSpPr bwMode="auto">
          <a:xfrm>
            <a:off x="5638800" y="4191000"/>
            <a:ext cx="381000" cy="762000"/>
            <a:chOff x="1008" y="1440"/>
            <a:chExt cx="437" cy="720"/>
          </a:xfrm>
        </p:grpSpPr>
        <p:sp>
          <p:nvSpPr>
            <p:cNvPr id="1051689" name="Arc 41">
              <a:extLst>
                <a:ext uri="{FF2B5EF4-FFF2-40B4-BE49-F238E27FC236}">
                  <a16:creationId xmlns:a16="http://schemas.microsoft.com/office/drawing/2014/main" id="{645258EB-DB1D-208E-3EC2-05703E84CDD7}"/>
                </a:ext>
              </a:extLst>
            </p:cNvPr>
            <p:cNvSpPr>
              <a:spLocks/>
            </p:cNvSpPr>
            <p:nvPr/>
          </p:nvSpPr>
          <p:spPr bwMode="auto">
            <a:xfrm>
              <a:off x="1104" y="1488"/>
              <a:ext cx="240" cy="432"/>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90" name="Arc 42">
              <a:extLst>
                <a:ext uri="{FF2B5EF4-FFF2-40B4-BE49-F238E27FC236}">
                  <a16:creationId xmlns:a16="http://schemas.microsoft.com/office/drawing/2014/main" id="{B3C654D7-BD99-2958-142C-BB881689A587}"/>
                </a:ext>
              </a:extLst>
            </p:cNvPr>
            <p:cNvSpPr>
              <a:spLocks/>
            </p:cNvSpPr>
            <p:nvPr/>
          </p:nvSpPr>
          <p:spPr bwMode="auto">
            <a:xfrm>
              <a:off x="1104" y="1488"/>
              <a:ext cx="341" cy="624"/>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91" name="Arc 43">
              <a:extLst>
                <a:ext uri="{FF2B5EF4-FFF2-40B4-BE49-F238E27FC236}">
                  <a16:creationId xmlns:a16="http://schemas.microsoft.com/office/drawing/2014/main" id="{2B8DF19F-F7A5-041C-35FF-2C50E237EE9A}"/>
                </a:ext>
              </a:extLst>
            </p:cNvPr>
            <p:cNvSpPr>
              <a:spLocks/>
            </p:cNvSpPr>
            <p:nvPr/>
          </p:nvSpPr>
          <p:spPr bwMode="auto">
            <a:xfrm>
              <a:off x="1093" y="1708"/>
              <a:ext cx="251" cy="407"/>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92" name="Arc 44">
              <a:extLst>
                <a:ext uri="{FF2B5EF4-FFF2-40B4-BE49-F238E27FC236}">
                  <a16:creationId xmlns:a16="http://schemas.microsoft.com/office/drawing/2014/main" id="{173BD335-9192-37A6-FD6E-9EAFAE38E4E1}"/>
                </a:ext>
              </a:extLst>
            </p:cNvPr>
            <p:cNvSpPr>
              <a:spLocks/>
            </p:cNvSpPr>
            <p:nvPr/>
          </p:nvSpPr>
          <p:spPr bwMode="auto">
            <a:xfrm>
              <a:off x="1056" y="1728"/>
              <a:ext cx="144" cy="192"/>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93" name="Oval 45">
              <a:extLst>
                <a:ext uri="{FF2B5EF4-FFF2-40B4-BE49-F238E27FC236}">
                  <a16:creationId xmlns:a16="http://schemas.microsoft.com/office/drawing/2014/main" id="{191BC189-5271-958D-27C9-873CB0ED391F}"/>
                </a:ext>
              </a:extLst>
            </p:cNvPr>
            <p:cNvSpPr>
              <a:spLocks noChangeArrowheads="1"/>
            </p:cNvSpPr>
            <p:nvPr/>
          </p:nvSpPr>
          <p:spPr bwMode="auto">
            <a:xfrm>
              <a:off x="1008" y="144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94" name="Oval 46">
              <a:extLst>
                <a:ext uri="{FF2B5EF4-FFF2-40B4-BE49-F238E27FC236}">
                  <a16:creationId xmlns:a16="http://schemas.microsoft.com/office/drawing/2014/main" id="{0DEF4870-6B11-07CC-4072-675890BE773D}"/>
                </a:ext>
              </a:extLst>
            </p:cNvPr>
            <p:cNvSpPr>
              <a:spLocks noChangeArrowheads="1"/>
            </p:cNvSpPr>
            <p:nvPr/>
          </p:nvSpPr>
          <p:spPr bwMode="auto">
            <a:xfrm>
              <a:off x="1008" y="168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95" name="Oval 47">
              <a:extLst>
                <a:ext uri="{FF2B5EF4-FFF2-40B4-BE49-F238E27FC236}">
                  <a16:creationId xmlns:a16="http://schemas.microsoft.com/office/drawing/2014/main" id="{52F831F1-274B-D2D3-4A55-DA7F85F10793}"/>
                </a:ext>
              </a:extLst>
            </p:cNvPr>
            <p:cNvSpPr>
              <a:spLocks noChangeArrowheads="1"/>
            </p:cNvSpPr>
            <p:nvPr/>
          </p:nvSpPr>
          <p:spPr bwMode="auto">
            <a:xfrm>
              <a:off x="1008" y="187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96" name="Oval 48">
              <a:extLst>
                <a:ext uri="{FF2B5EF4-FFF2-40B4-BE49-F238E27FC236}">
                  <a16:creationId xmlns:a16="http://schemas.microsoft.com/office/drawing/2014/main" id="{EB35C0C6-3681-AFB0-9D14-921BBE34F624}"/>
                </a:ext>
              </a:extLst>
            </p:cNvPr>
            <p:cNvSpPr>
              <a:spLocks noChangeArrowheads="1"/>
            </p:cNvSpPr>
            <p:nvPr/>
          </p:nvSpPr>
          <p:spPr bwMode="auto">
            <a:xfrm>
              <a:off x="1008" y="2064"/>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51697" name="Group 49">
            <a:extLst>
              <a:ext uri="{FF2B5EF4-FFF2-40B4-BE49-F238E27FC236}">
                <a16:creationId xmlns:a16="http://schemas.microsoft.com/office/drawing/2014/main" id="{70441392-7D8C-C189-8521-B6C9CF9CC616}"/>
              </a:ext>
            </a:extLst>
          </p:cNvPr>
          <p:cNvGrpSpPr>
            <a:grpSpLocks/>
          </p:cNvGrpSpPr>
          <p:nvPr/>
        </p:nvGrpSpPr>
        <p:grpSpPr bwMode="auto">
          <a:xfrm>
            <a:off x="5638800" y="3276600"/>
            <a:ext cx="381000" cy="762000"/>
            <a:chOff x="1008" y="1440"/>
            <a:chExt cx="437" cy="720"/>
          </a:xfrm>
        </p:grpSpPr>
        <p:sp>
          <p:nvSpPr>
            <p:cNvPr id="1051698" name="Arc 50">
              <a:extLst>
                <a:ext uri="{FF2B5EF4-FFF2-40B4-BE49-F238E27FC236}">
                  <a16:creationId xmlns:a16="http://schemas.microsoft.com/office/drawing/2014/main" id="{5D318123-EA1D-BA14-F8BB-8B54A2B284B2}"/>
                </a:ext>
              </a:extLst>
            </p:cNvPr>
            <p:cNvSpPr>
              <a:spLocks/>
            </p:cNvSpPr>
            <p:nvPr/>
          </p:nvSpPr>
          <p:spPr bwMode="auto">
            <a:xfrm>
              <a:off x="1104" y="1488"/>
              <a:ext cx="240" cy="432"/>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699" name="Arc 51">
              <a:extLst>
                <a:ext uri="{FF2B5EF4-FFF2-40B4-BE49-F238E27FC236}">
                  <a16:creationId xmlns:a16="http://schemas.microsoft.com/office/drawing/2014/main" id="{58ACFC6C-9B33-B324-782C-EAED832BCC15}"/>
                </a:ext>
              </a:extLst>
            </p:cNvPr>
            <p:cNvSpPr>
              <a:spLocks/>
            </p:cNvSpPr>
            <p:nvPr/>
          </p:nvSpPr>
          <p:spPr bwMode="auto">
            <a:xfrm>
              <a:off x="1104" y="1488"/>
              <a:ext cx="341" cy="624"/>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00" name="Arc 52">
              <a:extLst>
                <a:ext uri="{FF2B5EF4-FFF2-40B4-BE49-F238E27FC236}">
                  <a16:creationId xmlns:a16="http://schemas.microsoft.com/office/drawing/2014/main" id="{F667ECAB-A673-A8B9-5883-28B6906F4935}"/>
                </a:ext>
              </a:extLst>
            </p:cNvPr>
            <p:cNvSpPr>
              <a:spLocks/>
            </p:cNvSpPr>
            <p:nvPr/>
          </p:nvSpPr>
          <p:spPr bwMode="auto">
            <a:xfrm>
              <a:off x="1093" y="1708"/>
              <a:ext cx="251" cy="407"/>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01" name="Arc 53">
              <a:extLst>
                <a:ext uri="{FF2B5EF4-FFF2-40B4-BE49-F238E27FC236}">
                  <a16:creationId xmlns:a16="http://schemas.microsoft.com/office/drawing/2014/main" id="{A6151FB4-7585-FFF8-1E64-1CB2F524B37E}"/>
                </a:ext>
              </a:extLst>
            </p:cNvPr>
            <p:cNvSpPr>
              <a:spLocks/>
            </p:cNvSpPr>
            <p:nvPr/>
          </p:nvSpPr>
          <p:spPr bwMode="auto">
            <a:xfrm>
              <a:off x="1056" y="1728"/>
              <a:ext cx="144" cy="192"/>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02" name="Oval 54">
              <a:extLst>
                <a:ext uri="{FF2B5EF4-FFF2-40B4-BE49-F238E27FC236}">
                  <a16:creationId xmlns:a16="http://schemas.microsoft.com/office/drawing/2014/main" id="{465C7AAE-D26E-4E41-4160-F1261FEB5287}"/>
                </a:ext>
              </a:extLst>
            </p:cNvPr>
            <p:cNvSpPr>
              <a:spLocks noChangeArrowheads="1"/>
            </p:cNvSpPr>
            <p:nvPr/>
          </p:nvSpPr>
          <p:spPr bwMode="auto">
            <a:xfrm>
              <a:off x="1008" y="144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03" name="Oval 55">
              <a:extLst>
                <a:ext uri="{FF2B5EF4-FFF2-40B4-BE49-F238E27FC236}">
                  <a16:creationId xmlns:a16="http://schemas.microsoft.com/office/drawing/2014/main" id="{C38B8757-1DE3-F1EE-2D50-E0F1A91A50EF}"/>
                </a:ext>
              </a:extLst>
            </p:cNvPr>
            <p:cNvSpPr>
              <a:spLocks noChangeArrowheads="1"/>
            </p:cNvSpPr>
            <p:nvPr/>
          </p:nvSpPr>
          <p:spPr bwMode="auto">
            <a:xfrm>
              <a:off x="1008" y="168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04" name="Oval 56">
              <a:extLst>
                <a:ext uri="{FF2B5EF4-FFF2-40B4-BE49-F238E27FC236}">
                  <a16:creationId xmlns:a16="http://schemas.microsoft.com/office/drawing/2014/main" id="{08EDD7FD-D2EB-C51E-6A2F-49951E6F2485}"/>
                </a:ext>
              </a:extLst>
            </p:cNvPr>
            <p:cNvSpPr>
              <a:spLocks noChangeArrowheads="1"/>
            </p:cNvSpPr>
            <p:nvPr/>
          </p:nvSpPr>
          <p:spPr bwMode="auto">
            <a:xfrm>
              <a:off x="1008" y="187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05" name="Oval 57">
              <a:extLst>
                <a:ext uri="{FF2B5EF4-FFF2-40B4-BE49-F238E27FC236}">
                  <a16:creationId xmlns:a16="http://schemas.microsoft.com/office/drawing/2014/main" id="{95288BE5-8F40-F0B0-18A4-541C9DD22470}"/>
                </a:ext>
              </a:extLst>
            </p:cNvPr>
            <p:cNvSpPr>
              <a:spLocks noChangeArrowheads="1"/>
            </p:cNvSpPr>
            <p:nvPr/>
          </p:nvSpPr>
          <p:spPr bwMode="auto">
            <a:xfrm>
              <a:off x="1008" y="2064"/>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51706" name="Group 58">
            <a:extLst>
              <a:ext uri="{FF2B5EF4-FFF2-40B4-BE49-F238E27FC236}">
                <a16:creationId xmlns:a16="http://schemas.microsoft.com/office/drawing/2014/main" id="{61205F1B-0705-F006-6F6E-CA154E4D0C16}"/>
              </a:ext>
            </a:extLst>
          </p:cNvPr>
          <p:cNvGrpSpPr>
            <a:grpSpLocks/>
          </p:cNvGrpSpPr>
          <p:nvPr/>
        </p:nvGrpSpPr>
        <p:grpSpPr bwMode="auto">
          <a:xfrm>
            <a:off x="5638800" y="2286000"/>
            <a:ext cx="304800" cy="762000"/>
            <a:chOff x="2352" y="1488"/>
            <a:chExt cx="336" cy="720"/>
          </a:xfrm>
        </p:grpSpPr>
        <p:sp>
          <p:nvSpPr>
            <p:cNvPr id="1051707" name="Arc 59">
              <a:extLst>
                <a:ext uri="{FF2B5EF4-FFF2-40B4-BE49-F238E27FC236}">
                  <a16:creationId xmlns:a16="http://schemas.microsoft.com/office/drawing/2014/main" id="{3813EC71-24A3-C36A-8545-AF53DEECB689}"/>
                </a:ext>
              </a:extLst>
            </p:cNvPr>
            <p:cNvSpPr>
              <a:spLocks/>
            </p:cNvSpPr>
            <p:nvPr/>
          </p:nvSpPr>
          <p:spPr bwMode="auto">
            <a:xfrm>
              <a:off x="2448" y="1536"/>
              <a:ext cx="240" cy="432"/>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08" name="Arc 60">
              <a:extLst>
                <a:ext uri="{FF2B5EF4-FFF2-40B4-BE49-F238E27FC236}">
                  <a16:creationId xmlns:a16="http://schemas.microsoft.com/office/drawing/2014/main" id="{663549B3-62FA-20CE-E947-B57C1129420C}"/>
                </a:ext>
              </a:extLst>
            </p:cNvPr>
            <p:cNvSpPr>
              <a:spLocks/>
            </p:cNvSpPr>
            <p:nvPr/>
          </p:nvSpPr>
          <p:spPr bwMode="auto">
            <a:xfrm>
              <a:off x="2437" y="1756"/>
              <a:ext cx="251" cy="407"/>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09" name="Arc 61">
              <a:extLst>
                <a:ext uri="{FF2B5EF4-FFF2-40B4-BE49-F238E27FC236}">
                  <a16:creationId xmlns:a16="http://schemas.microsoft.com/office/drawing/2014/main" id="{69F58E00-394D-68A0-308D-013668A9F196}"/>
                </a:ext>
              </a:extLst>
            </p:cNvPr>
            <p:cNvSpPr>
              <a:spLocks/>
            </p:cNvSpPr>
            <p:nvPr/>
          </p:nvSpPr>
          <p:spPr bwMode="auto">
            <a:xfrm>
              <a:off x="2400" y="1536"/>
              <a:ext cx="144" cy="219"/>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10" name="Arc 62">
              <a:extLst>
                <a:ext uri="{FF2B5EF4-FFF2-40B4-BE49-F238E27FC236}">
                  <a16:creationId xmlns:a16="http://schemas.microsoft.com/office/drawing/2014/main" id="{1480E6C4-6749-BBF7-BCA2-A7BF06F14CCF}"/>
                </a:ext>
              </a:extLst>
            </p:cNvPr>
            <p:cNvSpPr>
              <a:spLocks/>
            </p:cNvSpPr>
            <p:nvPr/>
          </p:nvSpPr>
          <p:spPr bwMode="auto">
            <a:xfrm>
              <a:off x="2400" y="1968"/>
              <a:ext cx="144" cy="192"/>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11" name="Oval 63">
              <a:extLst>
                <a:ext uri="{FF2B5EF4-FFF2-40B4-BE49-F238E27FC236}">
                  <a16:creationId xmlns:a16="http://schemas.microsoft.com/office/drawing/2014/main" id="{A1CE364C-BDB9-90E3-6E9A-3A1BC77FEEF5}"/>
                </a:ext>
              </a:extLst>
            </p:cNvPr>
            <p:cNvSpPr>
              <a:spLocks noChangeArrowheads="1"/>
            </p:cNvSpPr>
            <p:nvPr/>
          </p:nvSpPr>
          <p:spPr bwMode="auto">
            <a:xfrm>
              <a:off x="2352" y="1488"/>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12" name="Oval 64">
              <a:extLst>
                <a:ext uri="{FF2B5EF4-FFF2-40B4-BE49-F238E27FC236}">
                  <a16:creationId xmlns:a16="http://schemas.microsoft.com/office/drawing/2014/main" id="{ABD2F5F6-0635-AE27-6772-B2DD6BF5E975}"/>
                </a:ext>
              </a:extLst>
            </p:cNvPr>
            <p:cNvSpPr>
              <a:spLocks noChangeArrowheads="1"/>
            </p:cNvSpPr>
            <p:nvPr/>
          </p:nvSpPr>
          <p:spPr bwMode="auto">
            <a:xfrm>
              <a:off x="2352" y="1728"/>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13" name="Oval 65">
              <a:extLst>
                <a:ext uri="{FF2B5EF4-FFF2-40B4-BE49-F238E27FC236}">
                  <a16:creationId xmlns:a16="http://schemas.microsoft.com/office/drawing/2014/main" id="{5F4C09B3-EF8C-854C-CD89-974EFF5C8314}"/>
                </a:ext>
              </a:extLst>
            </p:cNvPr>
            <p:cNvSpPr>
              <a:spLocks noChangeArrowheads="1"/>
            </p:cNvSpPr>
            <p:nvPr/>
          </p:nvSpPr>
          <p:spPr bwMode="auto">
            <a:xfrm>
              <a:off x="2352" y="192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14" name="Oval 66">
              <a:extLst>
                <a:ext uri="{FF2B5EF4-FFF2-40B4-BE49-F238E27FC236}">
                  <a16:creationId xmlns:a16="http://schemas.microsoft.com/office/drawing/2014/main" id="{7BC12E31-59AC-9DEC-0BBD-0A629DBB3EF2}"/>
                </a:ext>
              </a:extLst>
            </p:cNvPr>
            <p:cNvSpPr>
              <a:spLocks noChangeArrowheads="1"/>
            </p:cNvSpPr>
            <p:nvPr/>
          </p:nvSpPr>
          <p:spPr bwMode="auto">
            <a:xfrm>
              <a:off x="2352" y="211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51715" name="Group 67">
            <a:extLst>
              <a:ext uri="{FF2B5EF4-FFF2-40B4-BE49-F238E27FC236}">
                <a16:creationId xmlns:a16="http://schemas.microsoft.com/office/drawing/2014/main" id="{61688AAD-D9FB-14A6-C9F2-0FB7780BE2FD}"/>
              </a:ext>
            </a:extLst>
          </p:cNvPr>
          <p:cNvGrpSpPr>
            <a:grpSpLocks/>
          </p:cNvGrpSpPr>
          <p:nvPr/>
        </p:nvGrpSpPr>
        <p:grpSpPr bwMode="auto">
          <a:xfrm>
            <a:off x="5638800" y="1371600"/>
            <a:ext cx="381000" cy="685800"/>
            <a:chOff x="3072" y="1488"/>
            <a:chExt cx="443" cy="720"/>
          </a:xfrm>
        </p:grpSpPr>
        <p:sp>
          <p:nvSpPr>
            <p:cNvPr id="1051716" name="Arc 68">
              <a:extLst>
                <a:ext uri="{FF2B5EF4-FFF2-40B4-BE49-F238E27FC236}">
                  <a16:creationId xmlns:a16="http://schemas.microsoft.com/office/drawing/2014/main" id="{DC51F776-6B41-8E14-C10A-FAC4D9CE2F29}"/>
                </a:ext>
              </a:extLst>
            </p:cNvPr>
            <p:cNvSpPr>
              <a:spLocks/>
            </p:cNvSpPr>
            <p:nvPr/>
          </p:nvSpPr>
          <p:spPr bwMode="auto">
            <a:xfrm>
              <a:off x="3168" y="1536"/>
              <a:ext cx="347" cy="624"/>
            </a:xfrm>
            <a:custGeom>
              <a:avLst/>
              <a:gdLst>
                <a:gd name="G0" fmla="+- 3071 0 0"/>
                <a:gd name="G1" fmla="+- 21600 0 0"/>
                <a:gd name="G2" fmla="+- 21600 0 0"/>
                <a:gd name="T0" fmla="*/ 0 w 24671"/>
                <a:gd name="T1" fmla="*/ 220 h 43200"/>
                <a:gd name="T2" fmla="*/ 427 w 24671"/>
                <a:gd name="T3" fmla="*/ 43037 h 43200"/>
                <a:gd name="T4" fmla="*/ 3071 w 24671"/>
                <a:gd name="T5" fmla="*/ 21600 h 43200"/>
              </a:gdLst>
              <a:ahLst/>
              <a:cxnLst>
                <a:cxn ang="0">
                  <a:pos x="T0" y="T1"/>
                </a:cxn>
                <a:cxn ang="0">
                  <a:pos x="T2" y="T3"/>
                </a:cxn>
                <a:cxn ang="0">
                  <a:pos x="T4" y="T5"/>
                </a:cxn>
              </a:cxnLst>
              <a:rect l="0" t="0" r="r" b="b"/>
              <a:pathLst>
                <a:path w="24671" h="43200" fill="none" extrusionOk="0">
                  <a:moveTo>
                    <a:pt x="-1" y="219"/>
                  </a:moveTo>
                  <a:cubicBezTo>
                    <a:pt x="1017" y="73"/>
                    <a:pt x="2043" y="0"/>
                    <a:pt x="3071" y="0"/>
                  </a:cubicBezTo>
                  <a:cubicBezTo>
                    <a:pt x="15000" y="0"/>
                    <a:pt x="24671" y="9670"/>
                    <a:pt x="24671" y="21600"/>
                  </a:cubicBezTo>
                  <a:cubicBezTo>
                    <a:pt x="24671" y="33529"/>
                    <a:pt x="15000" y="43200"/>
                    <a:pt x="3071" y="43200"/>
                  </a:cubicBezTo>
                  <a:cubicBezTo>
                    <a:pt x="2187" y="43200"/>
                    <a:pt x="1304" y="43145"/>
                    <a:pt x="426" y="43037"/>
                  </a:cubicBezTo>
                </a:path>
                <a:path w="24671" h="43200" stroke="0" extrusionOk="0">
                  <a:moveTo>
                    <a:pt x="-1" y="219"/>
                  </a:moveTo>
                  <a:cubicBezTo>
                    <a:pt x="1017" y="73"/>
                    <a:pt x="2043" y="0"/>
                    <a:pt x="3071" y="0"/>
                  </a:cubicBezTo>
                  <a:cubicBezTo>
                    <a:pt x="15000" y="0"/>
                    <a:pt x="24671" y="9670"/>
                    <a:pt x="24671" y="21600"/>
                  </a:cubicBezTo>
                  <a:cubicBezTo>
                    <a:pt x="24671" y="33529"/>
                    <a:pt x="15000" y="43200"/>
                    <a:pt x="3071" y="43200"/>
                  </a:cubicBezTo>
                  <a:cubicBezTo>
                    <a:pt x="2187" y="43200"/>
                    <a:pt x="1304" y="43145"/>
                    <a:pt x="426" y="43037"/>
                  </a:cubicBezTo>
                  <a:lnTo>
                    <a:pt x="3071"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17" name="Arc 69">
              <a:extLst>
                <a:ext uri="{FF2B5EF4-FFF2-40B4-BE49-F238E27FC236}">
                  <a16:creationId xmlns:a16="http://schemas.microsoft.com/office/drawing/2014/main" id="{00856203-A4AE-51DC-DCE3-EC8432ADE427}"/>
                </a:ext>
              </a:extLst>
            </p:cNvPr>
            <p:cNvSpPr>
              <a:spLocks/>
            </p:cNvSpPr>
            <p:nvPr/>
          </p:nvSpPr>
          <p:spPr bwMode="auto">
            <a:xfrm>
              <a:off x="3120" y="1536"/>
              <a:ext cx="144" cy="219"/>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18" name="Arc 70">
              <a:extLst>
                <a:ext uri="{FF2B5EF4-FFF2-40B4-BE49-F238E27FC236}">
                  <a16:creationId xmlns:a16="http://schemas.microsoft.com/office/drawing/2014/main" id="{E63B43B2-E9F3-301C-6458-7FECDDED0890}"/>
                </a:ext>
              </a:extLst>
            </p:cNvPr>
            <p:cNvSpPr>
              <a:spLocks/>
            </p:cNvSpPr>
            <p:nvPr/>
          </p:nvSpPr>
          <p:spPr bwMode="auto">
            <a:xfrm>
              <a:off x="3120" y="1776"/>
              <a:ext cx="144" cy="192"/>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19" name="Arc 71">
              <a:extLst>
                <a:ext uri="{FF2B5EF4-FFF2-40B4-BE49-F238E27FC236}">
                  <a16:creationId xmlns:a16="http://schemas.microsoft.com/office/drawing/2014/main" id="{43B1AEC0-9499-C7E3-3195-4CEDAF1FBB9A}"/>
                </a:ext>
              </a:extLst>
            </p:cNvPr>
            <p:cNvSpPr>
              <a:spLocks/>
            </p:cNvSpPr>
            <p:nvPr/>
          </p:nvSpPr>
          <p:spPr bwMode="auto">
            <a:xfrm>
              <a:off x="3120" y="1968"/>
              <a:ext cx="144" cy="192"/>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20" name="Oval 72">
              <a:extLst>
                <a:ext uri="{FF2B5EF4-FFF2-40B4-BE49-F238E27FC236}">
                  <a16:creationId xmlns:a16="http://schemas.microsoft.com/office/drawing/2014/main" id="{7F7C4F20-91C3-0566-A1A1-F42AACC14A84}"/>
                </a:ext>
              </a:extLst>
            </p:cNvPr>
            <p:cNvSpPr>
              <a:spLocks noChangeArrowheads="1"/>
            </p:cNvSpPr>
            <p:nvPr/>
          </p:nvSpPr>
          <p:spPr bwMode="auto">
            <a:xfrm>
              <a:off x="3072" y="1488"/>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21" name="Oval 73">
              <a:extLst>
                <a:ext uri="{FF2B5EF4-FFF2-40B4-BE49-F238E27FC236}">
                  <a16:creationId xmlns:a16="http://schemas.microsoft.com/office/drawing/2014/main" id="{C053BC4B-9E04-A36A-63E4-4D9C4EB5D262}"/>
                </a:ext>
              </a:extLst>
            </p:cNvPr>
            <p:cNvSpPr>
              <a:spLocks noChangeArrowheads="1"/>
            </p:cNvSpPr>
            <p:nvPr/>
          </p:nvSpPr>
          <p:spPr bwMode="auto">
            <a:xfrm>
              <a:off x="3072" y="1728"/>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22" name="Oval 74">
              <a:extLst>
                <a:ext uri="{FF2B5EF4-FFF2-40B4-BE49-F238E27FC236}">
                  <a16:creationId xmlns:a16="http://schemas.microsoft.com/office/drawing/2014/main" id="{CC468F54-9D68-6DCC-B677-F3E62C1ADBDF}"/>
                </a:ext>
              </a:extLst>
            </p:cNvPr>
            <p:cNvSpPr>
              <a:spLocks noChangeArrowheads="1"/>
            </p:cNvSpPr>
            <p:nvPr/>
          </p:nvSpPr>
          <p:spPr bwMode="auto">
            <a:xfrm>
              <a:off x="3072" y="1920"/>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23" name="Oval 75">
              <a:extLst>
                <a:ext uri="{FF2B5EF4-FFF2-40B4-BE49-F238E27FC236}">
                  <a16:creationId xmlns:a16="http://schemas.microsoft.com/office/drawing/2014/main" id="{5840E331-7349-D0C5-4A22-B40AC1B537F4}"/>
                </a:ext>
              </a:extLst>
            </p:cNvPr>
            <p:cNvSpPr>
              <a:spLocks noChangeArrowheads="1"/>
            </p:cNvSpPr>
            <p:nvPr/>
          </p:nvSpPr>
          <p:spPr bwMode="auto">
            <a:xfrm>
              <a:off x="3072" y="2112"/>
              <a:ext cx="96" cy="9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51724" name="Group 76">
            <a:extLst>
              <a:ext uri="{FF2B5EF4-FFF2-40B4-BE49-F238E27FC236}">
                <a16:creationId xmlns:a16="http://schemas.microsoft.com/office/drawing/2014/main" id="{0F2FE356-F7EA-ED86-8805-273573FCEA68}"/>
              </a:ext>
            </a:extLst>
          </p:cNvPr>
          <p:cNvGrpSpPr>
            <a:grpSpLocks/>
          </p:cNvGrpSpPr>
          <p:nvPr/>
        </p:nvGrpSpPr>
        <p:grpSpPr bwMode="auto">
          <a:xfrm>
            <a:off x="8077200" y="1143000"/>
            <a:ext cx="533400" cy="838200"/>
            <a:chOff x="5088" y="720"/>
            <a:chExt cx="336" cy="528"/>
          </a:xfrm>
        </p:grpSpPr>
        <p:sp>
          <p:nvSpPr>
            <p:cNvPr id="1051725" name="Arc 77">
              <a:extLst>
                <a:ext uri="{FF2B5EF4-FFF2-40B4-BE49-F238E27FC236}">
                  <a16:creationId xmlns:a16="http://schemas.microsoft.com/office/drawing/2014/main" id="{1C62B34C-1E22-28CF-C2F4-74C3E0B633E6}"/>
                </a:ext>
              </a:extLst>
            </p:cNvPr>
            <p:cNvSpPr>
              <a:spLocks/>
            </p:cNvSpPr>
            <p:nvPr/>
          </p:nvSpPr>
          <p:spPr bwMode="auto">
            <a:xfrm>
              <a:off x="5162" y="755"/>
              <a:ext cx="184" cy="317"/>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26" name="Arc 78">
              <a:extLst>
                <a:ext uri="{FF2B5EF4-FFF2-40B4-BE49-F238E27FC236}">
                  <a16:creationId xmlns:a16="http://schemas.microsoft.com/office/drawing/2014/main" id="{DB974BDC-9DA8-30FA-42D8-BB0FA237EFA7}"/>
                </a:ext>
              </a:extLst>
            </p:cNvPr>
            <p:cNvSpPr>
              <a:spLocks/>
            </p:cNvSpPr>
            <p:nvPr/>
          </p:nvSpPr>
          <p:spPr bwMode="auto">
            <a:xfrm>
              <a:off x="5162" y="755"/>
              <a:ext cx="262" cy="458"/>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27" name="Arc 79">
              <a:extLst>
                <a:ext uri="{FF2B5EF4-FFF2-40B4-BE49-F238E27FC236}">
                  <a16:creationId xmlns:a16="http://schemas.microsoft.com/office/drawing/2014/main" id="{A50C4AC0-388D-900C-EBB8-272B030DB7FE}"/>
                </a:ext>
              </a:extLst>
            </p:cNvPr>
            <p:cNvSpPr>
              <a:spLocks/>
            </p:cNvSpPr>
            <p:nvPr/>
          </p:nvSpPr>
          <p:spPr bwMode="auto">
            <a:xfrm>
              <a:off x="5153" y="917"/>
              <a:ext cx="193" cy="298"/>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28" name="Arc 80">
              <a:extLst>
                <a:ext uri="{FF2B5EF4-FFF2-40B4-BE49-F238E27FC236}">
                  <a16:creationId xmlns:a16="http://schemas.microsoft.com/office/drawing/2014/main" id="{7135A051-5140-7455-EEC3-7BA50098658A}"/>
                </a:ext>
              </a:extLst>
            </p:cNvPr>
            <p:cNvSpPr>
              <a:spLocks/>
            </p:cNvSpPr>
            <p:nvPr/>
          </p:nvSpPr>
          <p:spPr bwMode="auto">
            <a:xfrm>
              <a:off x="5125" y="755"/>
              <a:ext cx="111" cy="16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29" name="Arc 81">
              <a:extLst>
                <a:ext uri="{FF2B5EF4-FFF2-40B4-BE49-F238E27FC236}">
                  <a16:creationId xmlns:a16="http://schemas.microsoft.com/office/drawing/2014/main" id="{C1F7C488-B84D-6E46-27EF-812EC0EAB839}"/>
                </a:ext>
              </a:extLst>
            </p:cNvPr>
            <p:cNvSpPr>
              <a:spLocks/>
            </p:cNvSpPr>
            <p:nvPr/>
          </p:nvSpPr>
          <p:spPr bwMode="auto">
            <a:xfrm>
              <a:off x="5125" y="931"/>
              <a:ext cx="111" cy="14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30" name="Arc 82">
              <a:extLst>
                <a:ext uri="{FF2B5EF4-FFF2-40B4-BE49-F238E27FC236}">
                  <a16:creationId xmlns:a16="http://schemas.microsoft.com/office/drawing/2014/main" id="{AAA067EC-469D-019C-E95F-131DE56325D9}"/>
                </a:ext>
              </a:extLst>
            </p:cNvPr>
            <p:cNvSpPr>
              <a:spLocks/>
            </p:cNvSpPr>
            <p:nvPr/>
          </p:nvSpPr>
          <p:spPr bwMode="auto">
            <a:xfrm>
              <a:off x="5125" y="1072"/>
              <a:ext cx="111" cy="141"/>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31" name="Oval 83">
              <a:extLst>
                <a:ext uri="{FF2B5EF4-FFF2-40B4-BE49-F238E27FC236}">
                  <a16:creationId xmlns:a16="http://schemas.microsoft.com/office/drawing/2014/main" id="{8DD94FD3-D72F-F7D1-F48C-482CF88F7F17}"/>
                </a:ext>
              </a:extLst>
            </p:cNvPr>
            <p:cNvSpPr>
              <a:spLocks noChangeArrowheads="1"/>
            </p:cNvSpPr>
            <p:nvPr/>
          </p:nvSpPr>
          <p:spPr bwMode="auto">
            <a:xfrm>
              <a:off x="5088" y="720"/>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32" name="Oval 84">
              <a:extLst>
                <a:ext uri="{FF2B5EF4-FFF2-40B4-BE49-F238E27FC236}">
                  <a16:creationId xmlns:a16="http://schemas.microsoft.com/office/drawing/2014/main" id="{A92023CB-5D4C-09D5-EAA1-8B4BAB40AF63}"/>
                </a:ext>
              </a:extLst>
            </p:cNvPr>
            <p:cNvSpPr>
              <a:spLocks noChangeArrowheads="1"/>
            </p:cNvSpPr>
            <p:nvPr/>
          </p:nvSpPr>
          <p:spPr bwMode="auto">
            <a:xfrm>
              <a:off x="5088" y="896"/>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33" name="Oval 85">
              <a:extLst>
                <a:ext uri="{FF2B5EF4-FFF2-40B4-BE49-F238E27FC236}">
                  <a16:creationId xmlns:a16="http://schemas.microsoft.com/office/drawing/2014/main" id="{9A5E4144-2DE3-275B-D697-BB3118B162C4}"/>
                </a:ext>
              </a:extLst>
            </p:cNvPr>
            <p:cNvSpPr>
              <a:spLocks noChangeArrowheads="1"/>
            </p:cNvSpPr>
            <p:nvPr/>
          </p:nvSpPr>
          <p:spPr bwMode="auto">
            <a:xfrm>
              <a:off x="5088" y="1037"/>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34" name="Oval 86">
              <a:extLst>
                <a:ext uri="{FF2B5EF4-FFF2-40B4-BE49-F238E27FC236}">
                  <a16:creationId xmlns:a16="http://schemas.microsoft.com/office/drawing/2014/main" id="{9FE7540B-1825-E2F9-D3B9-C83CC0A5C123}"/>
                </a:ext>
              </a:extLst>
            </p:cNvPr>
            <p:cNvSpPr>
              <a:spLocks noChangeArrowheads="1"/>
            </p:cNvSpPr>
            <p:nvPr/>
          </p:nvSpPr>
          <p:spPr bwMode="auto">
            <a:xfrm>
              <a:off x="5088" y="1178"/>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51735" name="Group 87">
            <a:extLst>
              <a:ext uri="{FF2B5EF4-FFF2-40B4-BE49-F238E27FC236}">
                <a16:creationId xmlns:a16="http://schemas.microsoft.com/office/drawing/2014/main" id="{0939332F-834E-D9EB-4F60-CCE166CF6AA4}"/>
              </a:ext>
            </a:extLst>
          </p:cNvPr>
          <p:cNvGrpSpPr>
            <a:grpSpLocks/>
          </p:cNvGrpSpPr>
          <p:nvPr/>
        </p:nvGrpSpPr>
        <p:grpSpPr bwMode="auto">
          <a:xfrm>
            <a:off x="8077200" y="4267200"/>
            <a:ext cx="533400" cy="838200"/>
            <a:chOff x="5088" y="2688"/>
            <a:chExt cx="336" cy="528"/>
          </a:xfrm>
        </p:grpSpPr>
        <p:sp>
          <p:nvSpPr>
            <p:cNvPr id="1051736" name="Arc 88">
              <a:extLst>
                <a:ext uri="{FF2B5EF4-FFF2-40B4-BE49-F238E27FC236}">
                  <a16:creationId xmlns:a16="http://schemas.microsoft.com/office/drawing/2014/main" id="{7E1A8001-4727-CAE9-8D34-6C606F25D57A}"/>
                </a:ext>
              </a:extLst>
            </p:cNvPr>
            <p:cNvSpPr>
              <a:spLocks/>
            </p:cNvSpPr>
            <p:nvPr/>
          </p:nvSpPr>
          <p:spPr bwMode="auto">
            <a:xfrm>
              <a:off x="5162" y="2723"/>
              <a:ext cx="184" cy="317"/>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37" name="Arc 89">
              <a:extLst>
                <a:ext uri="{FF2B5EF4-FFF2-40B4-BE49-F238E27FC236}">
                  <a16:creationId xmlns:a16="http://schemas.microsoft.com/office/drawing/2014/main" id="{279DEC4B-72CA-29B7-7CA8-D687DA53D95C}"/>
                </a:ext>
              </a:extLst>
            </p:cNvPr>
            <p:cNvSpPr>
              <a:spLocks/>
            </p:cNvSpPr>
            <p:nvPr/>
          </p:nvSpPr>
          <p:spPr bwMode="auto">
            <a:xfrm>
              <a:off x="5162" y="2723"/>
              <a:ext cx="262" cy="458"/>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38" name="Arc 90">
              <a:extLst>
                <a:ext uri="{FF2B5EF4-FFF2-40B4-BE49-F238E27FC236}">
                  <a16:creationId xmlns:a16="http://schemas.microsoft.com/office/drawing/2014/main" id="{A7A8BB34-945B-E646-83AA-59AEA882A9E4}"/>
                </a:ext>
              </a:extLst>
            </p:cNvPr>
            <p:cNvSpPr>
              <a:spLocks/>
            </p:cNvSpPr>
            <p:nvPr/>
          </p:nvSpPr>
          <p:spPr bwMode="auto">
            <a:xfrm>
              <a:off x="5153" y="2885"/>
              <a:ext cx="193" cy="298"/>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39" name="Arc 91">
              <a:extLst>
                <a:ext uri="{FF2B5EF4-FFF2-40B4-BE49-F238E27FC236}">
                  <a16:creationId xmlns:a16="http://schemas.microsoft.com/office/drawing/2014/main" id="{BF4A2F8D-1FB0-30FE-DEBC-CEDFB49E2597}"/>
                </a:ext>
              </a:extLst>
            </p:cNvPr>
            <p:cNvSpPr>
              <a:spLocks/>
            </p:cNvSpPr>
            <p:nvPr/>
          </p:nvSpPr>
          <p:spPr bwMode="auto">
            <a:xfrm>
              <a:off x="5125" y="2723"/>
              <a:ext cx="111" cy="16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40" name="Arc 92">
              <a:extLst>
                <a:ext uri="{FF2B5EF4-FFF2-40B4-BE49-F238E27FC236}">
                  <a16:creationId xmlns:a16="http://schemas.microsoft.com/office/drawing/2014/main" id="{6673E698-BD0C-F4B5-2438-B65EFC34C636}"/>
                </a:ext>
              </a:extLst>
            </p:cNvPr>
            <p:cNvSpPr>
              <a:spLocks/>
            </p:cNvSpPr>
            <p:nvPr/>
          </p:nvSpPr>
          <p:spPr bwMode="auto">
            <a:xfrm>
              <a:off x="5125" y="2899"/>
              <a:ext cx="111" cy="14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41" name="Arc 93">
              <a:extLst>
                <a:ext uri="{FF2B5EF4-FFF2-40B4-BE49-F238E27FC236}">
                  <a16:creationId xmlns:a16="http://schemas.microsoft.com/office/drawing/2014/main" id="{851492E8-6386-6FEB-18AB-9B0F509136B9}"/>
                </a:ext>
              </a:extLst>
            </p:cNvPr>
            <p:cNvSpPr>
              <a:spLocks/>
            </p:cNvSpPr>
            <p:nvPr/>
          </p:nvSpPr>
          <p:spPr bwMode="auto">
            <a:xfrm>
              <a:off x="5125" y="3040"/>
              <a:ext cx="111" cy="141"/>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42" name="Oval 94">
              <a:extLst>
                <a:ext uri="{FF2B5EF4-FFF2-40B4-BE49-F238E27FC236}">
                  <a16:creationId xmlns:a16="http://schemas.microsoft.com/office/drawing/2014/main" id="{5C43C129-DD59-0204-BC13-F3D4B8C28DF9}"/>
                </a:ext>
              </a:extLst>
            </p:cNvPr>
            <p:cNvSpPr>
              <a:spLocks noChangeArrowheads="1"/>
            </p:cNvSpPr>
            <p:nvPr/>
          </p:nvSpPr>
          <p:spPr bwMode="auto">
            <a:xfrm>
              <a:off x="5088" y="2688"/>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43" name="Oval 95">
              <a:extLst>
                <a:ext uri="{FF2B5EF4-FFF2-40B4-BE49-F238E27FC236}">
                  <a16:creationId xmlns:a16="http://schemas.microsoft.com/office/drawing/2014/main" id="{7EBAF53D-4D11-442C-98E7-91B876EFAC97}"/>
                </a:ext>
              </a:extLst>
            </p:cNvPr>
            <p:cNvSpPr>
              <a:spLocks noChangeArrowheads="1"/>
            </p:cNvSpPr>
            <p:nvPr/>
          </p:nvSpPr>
          <p:spPr bwMode="auto">
            <a:xfrm>
              <a:off x="5088" y="2864"/>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44" name="Oval 96">
              <a:extLst>
                <a:ext uri="{FF2B5EF4-FFF2-40B4-BE49-F238E27FC236}">
                  <a16:creationId xmlns:a16="http://schemas.microsoft.com/office/drawing/2014/main" id="{7B3A630E-B5E1-AE5B-14E0-9178647B785E}"/>
                </a:ext>
              </a:extLst>
            </p:cNvPr>
            <p:cNvSpPr>
              <a:spLocks noChangeArrowheads="1"/>
            </p:cNvSpPr>
            <p:nvPr/>
          </p:nvSpPr>
          <p:spPr bwMode="auto">
            <a:xfrm>
              <a:off x="5088" y="3005"/>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45" name="Oval 97">
              <a:extLst>
                <a:ext uri="{FF2B5EF4-FFF2-40B4-BE49-F238E27FC236}">
                  <a16:creationId xmlns:a16="http://schemas.microsoft.com/office/drawing/2014/main" id="{F319EE80-1DBC-42E5-771C-39DF3E561EF4}"/>
                </a:ext>
              </a:extLst>
            </p:cNvPr>
            <p:cNvSpPr>
              <a:spLocks noChangeArrowheads="1"/>
            </p:cNvSpPr>
            <p:nvPr/>
          </p:nvSpPr>
          <p:spPr bwMode="auto">
            <a:xfrm>
              <a:off x="5088" y="3146"/>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51746" name="Oval 98">
            <a:extLst>
              <a:ext uri="{FF2B5EF4-FFF2-40B4-BE49-F238E27FC236}">
                <a16:creationId xmlns:a16="http://schemas.microsoft.com/office/drawing/2014/main" id="{E673F9C5-61B1-4756-5251-1C6924F8D782}"/>
              </a:ext>
            </a:extLst>
          </p:cNvPr>
          <p:cNvSpPr>
            <a:spLocks noChangeArrowheads="1"/>
          </p:cNvSpPr>
          <p:nvPr/>
        </p:nvSpPr>
        <p:spPr bwMode="auto">
          <a:xfrm>
            <a:off x="8077200" y="3124200"/>
            <a:ext cx="117475" cy="111125"/>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051747" name="Group 99">
            <a:extLst>
              <a:ext uri="{FF2B5EF4-FFF2-40B4-BE49-F238E27FC236}">
                <a16:creationId xmlns:a16="http://schemas.microsoft.com/office/drawing/2014/main" id="{1EDF6D68-ED0E-0C29-ACB3-617C1681F3F3}"/>
              </a:ext>
            </a:extLst>
          </p:cNvPr>
          <p:cNvGrpSpPr>
            <a:grpSpLocks/>
          </p:cNvGrpSpPr>
          <p:nvPr/>
        </p:nvGrpSpPr>
        <p:grpSpPr bwMode="auto">
          <a:xfrm>
            <a:off x="8077200" y="3179763"/>
            <a:ext cx="533400" cy="782637"/>
            <a:chOff x="5088" y="2003"/>
            <a:chExt cx="336" cy="493"/>
          </a:xfrm>
        </p:grpSpPr>
        <p:sp>
          <p:nvSpPr>
            <p:cNvPr id="1051748" name="Arc 100">
              <a:extLst>
                <a:ext uri="{FF2B5EF4-FFF2-40B4-BE49-F238E27FC236}">
                  <a16:creationId xmlns:a16="http://schemas.microsoft.com/office/drawing/2014/main" id="{0DBE5E66-0187-239C-F24D-80389D7892A8}"/>
                </a:ext>
              </a:extLst>
            </p:cNvPr>
            <p:cNvSpPr>
              <a:spLocks/>
            </p:cNvSpPr>
            <p:nvPr/>
          </p:nvSpPr>
          <p:spPr bwMode="auto">
            <a:xfrm>
              <a:off x="5162" y="2003"/>
              <a:ext cx="184" cy="317"/>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49" name="Arc 101">
              <a:extLst>
                <a:ext uri="{FF2B5EF4-FFF2-40B4-BE49-F238E27FC236}">
                  <a16:creationId xmlns:a16="http://schemas.microsoft.com/office/drawing/2014/main" id="{93331876-CC21-1BE1-AB1B-E727EEB2C4D9}"/>
                </a:ext>
              </a:extLst>
            </p:cNvPr>
            <p:cNvSpPr>
              <a:spLocks/>
            </p:cNvSpPr>
            <p:nvPr/>
          </p:nvSpPr>
          <p:spPr bwMode="auto">
            <a:xfrm>
              <a:off x="5162" y="2003"/>
              <a:ext cx="262" cy="458"/>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50" name="Arc 102">
              <a:extLst>
                <a:ext uri="{FF2B5EF4-FFF2-40B4-BE49-F238E27FC236}">
                  <a16:creationId xmlns:a16="http://schemas.microsoft.com/office/drawing/2014/main" id="{F2106C25-2DD5-CC2B-BD1A-7BA7ADF05C84}"/>
                </a:ext>
              </a:extLst>
            </p:cNvPr>
            <p:cNvSpPr>
              <a:spLocks/>
            </p:cNvSpPr>
            <p:nvPr/>
          </p:nvSpPr>
          <p:spPr bwMode="auto">
            <a:xfrm>
              <a:off x="5153" y="2165"/>
              <a:ext cx="193" cy="298"/>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51" name="Arc 103">
              <a:extLst>
                <a:ext uri="{FF2B5EF4-FFF2-40B4-BE49-F238E27FC236}">
                  <a16:creationId xmlns:a16="http://schemas.microsoft.com/office/drawing/2014/main" id="{EB47494C-AADC-9A33-6332-ACD330819B14}"/>
                </a:ext>
              </a:extLst>
            </p:cNvPr>
            <p:cNvSpPr>
              <a:spLocks/>
            </p:cNvSpPr>
            <p:nvPr/>
          </p:nvSpPr>
          <p:spPr bwMode="auto">
            <a:xfrm>
              <a:off x="5125" y="2003"/>
              <a:ext cx="111" cy="16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52" name="Arc 104">
              <a:extLst>
                <a:ext uri="{FF2B5EF4-FFF2-40B4-BE49-F238E27FC236}">
                  <a16:creationId xmlns:a16="http://schemas.microsoft.com/office/drawing/2014/main" id="{3083F47F-6FED-364F-F7F5-6E2F7C7A3A07}"/>
                </a:ext>
              </a:extLst>
            </p:cNvPr>
            <p:cNvSpPr>
              <a:spLocks/>
            </p:cNvSpPr>
            <p:nvPr/>
          </p:nvSpPr>
          <p:spPr bwMode="auto">
            <a:xfrm>
              <a:off x="5125" y="2179"/>
              <a:ext cx="111" cy="14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53" name="Arc 105">
              <a:extLst>
                <a:ext uri="{FF2B5EF4-FFF2-40B4-BE49-F238E27FC236}">
                  <a16:creationId xmlns:a16="http://schemas.microsoft.com/office/drawing/2014/main" id="{0ED63397-8547-A27B-E91B-12F01818B3E7}"/>
                </a:ext>
              </a:extLst>
            </p:cNvPr>
            <p:cNvSpPr>
              <a:spLocks/>
            </p:cNvSpPr>
            <p:nvPr/>
          </p:nvSpPr>
          <p:spPr bwMode="auto">
            <a:xfrm>
              <a:off x="5125" y="2320"/>
              <a:ext cx="111" cy="141"/>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54" name="Oval 106">
              <a:extLst>
                <a:ext uri="{FF2B5EF4-FFF2-40B4-BE49-F238E27FC236}">
                  <a16:creationId xmlns:a16="http://schemas.microsoft.com/office/drawing/2014/main" id="{3CCBFF3A-0DF8-4974-AEDB-9CF4A1418E2B}"/>
                </a:ext>
              </a:extLst>
            </p:cNvPr>
            <p:cNvSpPr>
              <a:spLocks noChangeArrowheads="1"/>
            </p:cNvSpPr>
            <p:nvPr/>
          </p:nvSpPr>
          <p:spPr bwMode="auto">
            <a:xfrm>
              <a:off x="5088" y="2144"/>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55" name="Oval 107">
              <a:extLst>
                <a:ext uri="{FF2B5EF4-FFF2-40B4-BE49-F238E27FC236}">
                  <a16:creationId xmlns:a16="http://schemas.microsoft.com/office/drawing/2014/main" id="{37AD7E59-F267-89FD-E601-F6E53DFCEFB9}"/>
                </a:ext>
              </a:extLst>
            </p:cNvPr>
            <p:cNvSpPr>
              <a:spLocks noChangeArrowheads="1"/>
            </p:cNvSpPr>
            <p:nvPr/>
          </p:nvSpPr>
          <p:spPr bwMode="auto">
            <a:xfrm>
              <a:off x="5088" y="2285"/>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56" name="Oval 108">
              <a:extLst>
                <a:ext uri="{FF2B5EF4-FFF2-40B4-BE49-F238E27FC236}">
                  <a16:creationId xmlns:a16="http://schemas.microsoft.com/office/drawing/2014/main" id="{A2D82CA0-CD29-5D16-9FC4-214448106FE2}"/>
                </a:ext>
              </a:extLst>
            </p:cNvPr>
            <p:cNvSpPr>
              <a:spLocks noChangeArrowheads="1"/>
            </p:cNvSpPr>
            <p:nvPr/>
          </p:nvSpPr>
          <p:spPr bwMode="auto">
            <a:xfrm>
              <a:off x="5088" y="2426"/>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51757" name="Group 109">
            <a:extLst>
              <a:ext uri="{FF2B5EF4-FFF2-40B4-BE49-F238E27FC236}">
                <a16:creationId xmlns:a16="http://schemas.microsoft.com/office/drawing/2014/main" id="{9A298F62-E3FA-5AA6-39BD-46BD2D45677C}"/>
              </a:ext>
            </a:extLst>
          </p:cNvPr>
          <p:cNvGrpSpPr>
            <a:grpSpLocks/>
          </p:cNvGrpSpPr>
          <p:nvPr/>
        </p:nvGrpSpPr>
        <p:grpSpPr bwMode="auto">
          <a:xfrm>
            <a:off x="8077200" y="2133600"/>
            <a:ext cx="533400" cy="838200"/>
            <a:chOff x="5088" y="1344"/>
            <a:chExt cx="336" cy="528"/>
          </a:xfrm>
        </p:grpSpPr>
        <p:sp>
          <p:nvSpPr>
            <p:cNvPr id="1051758" name="Arc 110">
              <a:extLst>
                <a:ext uri="{FF2B5EF4-FFF2-40B4-BE49-F238E27FC236}">
                  <a16:creationId xmlns:a16="http://schemas.microsoft.com/office/drawing/2014/main" id="{CF8AEB4F-929D-1133-FB3B-DB5D51D1BE4F}"/>
                </a:ext>
              </a:extLst>
            </p:cNvPr>
            <p:cNvSpPr>
              <a:spLocks/>
            </p:cNvSpPr>
            <p:nvPr/>
          </p:nvSpPr>
          <p:spPr bwMode="auto">
            <a:xfrm>
              <a:off x="5162" y="1379"/>
              <a:ext cx="184" cy="317"/>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59" name="Arc 111">
              <a:extLst>
                <a:ext uri="{FF2B5EF4-FFF2-40B4-BE49-F238E27FC236}">
                  <a16:creationId xmlns:a16="http://schemas.microsoft.com/office/drawing/2014/main" id="{7DB8BACF-4609-7EEC-AD62-51F4A5BD3560}"/>
                </a:ext>
              </a:extLst>
            </p:cNvPr>
            <p:cNvSpPr>
              <a:spLocks/>
            </p:cNvSpPr>
            <p:nvPr/>
          </p:nvSpPr>
          <p:spPr bwMode="auto">
            <a:xfrm>
              <a:off x="5162" y="1379"/>
              <a:ext cx="262" cy="458"/>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60" name="Arc 112">
              <a:extLst>
                <a:ext uri="{FF2B5EF4-FFF2-40B4-BE49-F238E27FC236}">
                  <a16:creationId xmlns:a16="http://schemas.microsoft.com/office/drawing/2014/main" id="{2D31DC34-4BDE-DBB2-B919-3F9CC571099F}"/>
                </a:ext>
              </a:extLst>
            </p:cNvPr>
            <p:cNvSpPr>
              <a:spLocks/>
            </p:cNvSpPr>
            <p:nvPr/>
          </p:nvSpPr>
          <p:spPr bwMode="auto">
            <a:xfrm>
              <a:off x="5153" y="1541"/>
              <a:ext cx="193" cy="298"/>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61" name="Arc 113">
              <a:extLst>
                <a:ext uri="{FF2B5EF4-FFF2-40B4-BE49-F238E27FC236}">
                  <a16:creationId xmlns:a16="http://schemas.microsoft.com/office/drawing/2014/main" id="{85D7373D-A2A2-A2D4-1A1B-8BEA8C7EBCA2}"/>
                </a:ext>
              </a:extLst>
            </p:cNvPr>
            <p:cNvSpPr>
              <a:spLocks/>
            </p:cNvSpPr>
            <p:nvPr/>
          </p:nvSpPr>
          <p:spPr bwMode="auto">
            <a:xfrm>
              <a:off x="5125" y="1379"/>
              <a:ext cx="111" cy="16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62" name="Arc 114">
              <a:extLst>
                <a:ext uri="{FF2B5EF4-FFF2-40B4-BE49-F238E27FC236}">
                  <a16:creationId xmlns:a16="http://schemas.microsoft.com/office/drawing/2014/main" id="{993D845A-38ED-D1C4-4BB2-CEA8494C3354}"/>
                </a:ext>
              </a:extLst>
            </p:cNvPr>
            <p:cNvSpPr>
              <a:spLocks/>
            </p:cNvSpPr>
            <p:nvPr/>
          </p:nvSpPr>
          <p:spPr bwMode="auto">
            <a:xfrm>
              <a:off x="5125" y="1555"/>
              <a:ext cx="111" cy="14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63" name="Arc 115">
              <a:extLst>
                <a:ext uri="{FF2B5EF4-FFF2-40B4-BE49-F238E27FC236}">
                  <a16:creationId xmlns:a16="http://schemas.microsoft.com/office/drawing/2014/main" id="{F9B7B609-0625-E8E6-30AA-1985EE9E4502}"/>
                </a:ext>
              </a:extLst>
            </p:cNvPr>
            <p:cNvSpPr>
              <a:spLocks/>
            </p:cNvSpPr>
            <p:nvPr/>
          </p:nvSpPr>
          <p:spPr bwMode="auto">
            <a:xfrm>
              <a:off x="5125" y="1696"/>
              <a:ext cx="111" cy="141"/>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64" name="Oval 116">
              <a:extLst>
                <a:ext uri="{FF2B5EF4-FFF2-40B4-BE49-F238E27FC236}">
                  <a16:creationId xmlns:a16="http://schemas.microsoft.com/office/drawing/2014/main" id="{F11B4C26-BE0B-20F7-F9B4-BBABA87BA791}"/>
                </a:ext>
              </a:extLst>
            </p:cNvPr>
            <p:cNvSpPr>
              <a:spLocks noChangeArrowheads="1"/>
            </p:cNvSpPr>
            <p:nvPr/>
          </p:nvSpPr>
          <p:spPr bwMode="auto">
            <a:xfrm>
              <a:off x="5088" y="1344"/>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65" name="Oval 117">
              <a:extLst>
                <a:ext uri="{FF2B5EF4-FFF2-40B4-BE49-F238E27FC236}">
                  <a16:creationId xmlns:a16="http://schemas.microsoft.com/office/drawing/2014/main" id="{5A391108-0277-1C5E-A3DB-C2830BF4ABD6}"/>
                </a:ext>
              </a:extLst>
            </p:cNvPr>
            <p:cNvSpPr>
              <a:spLocks noChangeArrowheads="1"/>
            </p:cNvSpPr>
            <p:nvPr/>
          </p:nvSpPr>
          <p:spPr bwMode="auto">
            <a:xfrm>
              <a:off x="5088" y="1520"/>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66" name="Oval 118">
              <a:extLst>
                <a:ext uri="{FF2B5EF4-FFF2-40B4-BE49-F238E27FC236}">
                  <a16:creationId xmlns:a16="http://schemas.microsoft.com/office/drawing/2014/main" id="{E26A164A-ED0F-DDEC-B08B-FE33E1B90790}"/>
                </a:ext>
              </a:extLst>
            </p:cNvPr>
            <p:cNvSpPr>
              <a:spLocks noChangeArrowheads="1"/>
            </p:cNvSpPr>
            <p:nvPr/>
          </p:nvSpPr>
          <p:spPr bwMode="auto">
            <a:xfrm>
              <a:off x="5088" y="1661"/>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67" name="Oval 119">
              <a:extLst>
                <a:ext uri="{FF2B5EF4-FFF2-40B4-BE49-F238E27FC236}">
                  <a16:creationId xmlns:a16="http://schemas.microsoft.com/office/drawing/2014/main" id="{C7A75BB8-4B61-24C6-0D51-27F7DAC768D1}"/>
                </a:ext>
              </a:extLst>
            </p:cNvPr>
            <p:cNvSpPr>
              <a:spLocks noChangeArrowheads="1"/>
            </p:cNvSpPr>
            <p:nvPr/>
          </p:nvSpPr>
          <p:spPr bwMode="auto">
            <a:xfrm>
              <a:off x="5088" y="1802"/>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51768" name="Group 120">
            <a:extLst>
              <a:ext uri="{FF2B5EF4-FFF2-40B4-BE49-F238E27FC236}">
                <a16:creationId xmlns:a16="http://schemas.microsoft.com/office/drawing/2014/main" id="{2706D1AF-5E27-79C9-9A36-022A3AB23806}"/>
              </a:ext>
            </a:extLst>
          </p:cNvPr>
          <p:cNvGrpSpPr>
            <a:grpSpLocks/>
          </p:cNvGrpSpPr>
          <p:nvPr/>
        </p:nvGrpSpPr>
        <p:grpSpPr bwMode="auto">
          <a:xfrm>
            <a:off x="8001000" y="5334000"/>
            <a:ext cx="533400" cy="838200"/>
            <a:chOff x="5040" y="3360"/>
            <a:chExt cx="336" cy="528"/>
          </a:xfrm>
        </p:grpSpPr>
        <p:sp>
          <p:nvSpPr>
            <p:cNvPr id="1051769" name="Arc 121">
              <a:extLst>
                <a:ext uri="{FF2B5EF4-FFF2-40B4-BE49-F238E27FC236}">
                  <a16:creationId xmlns:a16="http://schemas.microsoft.com/office/drawing/2014/main" id="{1948C570-5121-5448-68D8-3A8C9205EF3A}"/>
                </a:ext>
              </a:extLst>
            </p:cNvPr>
            <p:cNvSpPr>
              <a:spLocks/>
            </p:cNvSpPr>
            <p:nvPr/>
          </p:nvSpPr>
          <p:spPr bwMode="auto">
            <a:xfrm>
              <a:off x="5114" y="3395"/>
              <a:ext cx="184" cy="317"/>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70" name="Arc 122">
              <a:extLst>
                <a:ext uri="{FF2B5EF4-FFF2-40B4-BE49-F238E27FC236}">
                  <a16:creationId xmlns:a16="http://schemas.microsoft.com/office/drawing/2014/main" id="{BD1B8214-25F3-7C89-9118-389BC93D049E}"/>
                </a:ext>
              </a:extLst>
            </p:cNvPr>
            <p:cNvSpPr>
              <a:spLocks/>
            </p:cNvSpPr>
            <p:nvPr/>
          </p:nvSpPr>
          <p:spPr bwMode="auto">
            <a:xfrm>
              <a:off x="5114" y="3395"/>
              <a:ext cx="262" cy="458"/>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71" name="Arc 123">
              <a:extLst>
                <a:ext uri="{FF2B5EF4-FFF2-40B4-BE49-F238E27FC236}">
                  <a16:creationId xmlns:a16="http://schemas.microsoft.com/office/drawing/2014/main" id="{2EF01479-674F-71D0-C2C2-0BF87D58DBB3}"/>
                </a:ext>
              </a:extLst>
            </p:cNvPr>
            <p:cNvSpPr>
              <a:spLocks/>
            </p:cNvSpPr>
            <p:nvPr/>
          </p:nvSpPr>
          <p:spPr bwMode="auto">
            <a:xfrm>
              <a:off x="5105" y="3557"/>
              <a:ext cx="193" cy="298"/>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72" name="Arc 124">
              <a:extLst>
                <a:ext uri="{FF2B5EF4-FFF2-40B4-BE49-F238E27FC236}">
                  <a16:creationId xmlns:a16="http://schemas.microsoft.com/office/drawing/2014/main" id="{D7143B04-5893-B5E6-1F34-E5308A62C3D3}"/>
                </a:ext>
              </a:extLst>
            </p:cNvPr>
            <p:cNvSpPr>
              <a:spLocks/>
            </p:cNvSpPr>
            <p:nvPr/>
          </p:nvSpPr>
          <p:spPr bwMode="auto">
            <a:xfrm>
              <a:off x="5077" y="3395"/>
              <a:ext cx="111" cy="16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73" name="Arc 125">
              <a:extLst>
                <a:ext uri="{FF2B5EF4-FFF2-40B4-BE49-F238E27FC236}">
                  <a16:creationId xmlns:a16="http://schemas.microsoft.com/office/drawing/2014/main" id="{E17C4320-9B89-6EE6-4970-2A6A7BED7034}"/>
                </a:ext>
              </a:extLst>
            </p:cNvPr>
            <p:cNvSpPr>
              <a:spLocks/>
            </p:cNvSpPr>
            <p:nvPr/>
          </p:nvSpPr>
          <p:spPr bwMode="auto">
            <a:xfrm>
              <a:off x="5077" y="3571"/>
              <a:ext cx="111" cy="14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74" name="Arc 126">
              <a:extLst>
                <a:ext uri="{FF2B5EF4-FFF2-40B4-BE49-F238E27FC236}">
                  <a16:creationId xmlns:a16="http://schemas.microsoft.com/office/drawing/2014/main" id="{CEF36652-5C63-4CF4-BDF3-0BFEC4A9AF37}"/>
                </a:ext>
              </a:extLst>
            </p:cNvPr>
            <p:cNvSpPr>
              <a:spLocks/>
            </p:cNvSpPr>
            <p:nvPr/>
          </p:nvSpPr>
          <p:spPr bwMode="auto">
            <a:xfrm>
              <a:off x="5077" y="3712"/>
              <a:ext cx="111" cy="141"/>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75" name="Oval 127">
              <a:extLst>
                <a:ext uri="{FF2B5EF4-FFF2-40B4-BE49-F238E27FC236}">
                  <a16:creationId xmlns:a16="http://schemas.microsoft.com/office/drawing/2014/main" id="{3EF62EE3-492B-7F11-1FA3-C1525DCE344F}"/>
                </a:ext>
              </a:extLst>
            </p:cNvPr>
            <p:cNvSpPr>
              <a:spLocks noChangeArrowheads="1"/>
            </p:cNvSpPr>
            <p:nvPr/>
          </p:nvSpPr>
          <p:spPr bwMode="auto">
            <a:xfrm>
              <a:off x="5040" y="3360"/>
              <a:ext cx="74" cy="70"/>
            </a:xfrm>
            <a:prstGeom prst="ellipse">
              <a:avLst/>
            </a:prstGeom>
            <a:solidFill>
              <a:schemeClr val="accent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76" name="Oval 128">
              <a:extLst>
                <a:ext uri="{FF2B5EF4-FFF2-40B4-BE49-F238E27FC236}">
                  <a16:creationId xmlns:a16="http://schemas.microsoft.com/office/drawing/2014/main" id="{D4D9D2EA-430E-9D4F-0F32-30006CBBD4AC}"/>
                </a:ext>
              </a:extLst>
            </p:cNvPr>
            <p:cNvSpPr>
              <a:spLocks noChangeArrowheads="1"/>
            </p:cNvSpPr>
            <p:nvPr/>
          </p:nvSpPr>
          <p:spPr bwMode="auto">
            <a:xfrm>
              <a:off x="5040" y="3536"/>
              <a:ext cx="74" cy="70"/>
            </a:xfrm>
            <a:prstGeom prst="ellipse">
              <a:avLst/>
            </a:prstGeom>
            <a:solidFill>
              <a:schemeClr val="accent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77" name="Oval 129">
              <a:extLst>
                <a:ext uri="{FF2B5EF4-FFF2-40B4-BE49-F238E27FC236}">
                  <a16:creationId xmlns:a16="http://schemas.microsoft.com/office/drawing/2014/main" id="{908F832A-7718-3AA5-EACA-24779F1C7FBB}"/>
                </a:ext>
              </a:extLst>
            </p:cNvPr>
            <p:cNvSpPr>
              <a:spLocks noChangeArrowheads="1"/>
            </p:cNvSpPr>
            <p:nvPr/>
          </p:nvSpPr>
          <p:spPr bwMode="auto">
            <a:xfrm>
              <a:off x="5040" y="3677"/>
              <a:ext cx="74" cy="70"/>
            </a:xfrm>
            <a:prstGeom prst="ellipse">
              <a:avLst/>
            </a:prstGeom>
            <a:solidFill>
              <a:schemeClr val="accent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78" name="Oval 130">
              <a:extLst>
                <a:ext uri="{FF2B5EF4-FFF2-40B4-BE49-F238E27FC236}">
                  <a16:creationId xmlns:a16="http://schemas.microsoft.com/office/drawing/2014/main" id="{81A27D95-B303-CAE5-45A9-0622BA805030}"/>
                </a:ext>
              </a:extLst>
            </p:cNvPr>
            <p:cNvSpPr>
              <a:spLocks noChangeArrowheads="1"/>
            </p:cNvSpPr>
            <p:nvPr/>
          </p:nvSpPr>
          <p:spPr bwMode="auto">
            <a:xfrm>
              <a:off x="5040" y="3818"/>
              <a:ext cx="74" cy="70"/>
            </a:xfrm>
            <a:prstGeom prst="ellipse">
              <a:avLst/>
            </a:prstGeom>
            <a:solidFill>
              <a:schemeClr val="accent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51779" name="Group 131">
            <a:extLst>
              <a:ext uri="{FF2B5EF4-FFF2-40B4-BE49-F238E27FC236}">
                <a16:creationId xmlns:a16="http://schemas.microsoft.com/office/drawing/2014/main" id="{BA09017A-49F2-ADDE-A700-5819C46AED24}"/>
              </a:ext>
            </a:extLst>
          </p:cNvPr>
          <p:cNvGrpSpPr>
            <a:grpSpLocks/>
          </p:cNvGrpSpPr>
          <p:nvPr/>
        </p:nvGrpSpPr>
        <p:grpSpPr bwMode="auto">
          <a:xfrm>
            <a:off x="8077200" y="76200"/>
            <a:ext cx="533400" cy="838200"/>
            <a:chOff x="5088" y="48"/>
            <a:chExt cx="336" cy="528"/>
          </a:xfrm>
        </p:grpSpPr>
        <p:sp>
          <p:nvSpPr>
            <p:cNvPr id="1051780" name="Arc 132">
              <a:extLst>
                <a:ext uri="{FF2B5EF4-FFF2-40B4-BE49-F238E27FC236}">
                  <a16:creationId xmlns:a16="http://schemas.microsoft.com/office/drawing/2014/main" id="{1B49C08A-DCFC-A286-74DD-FFD8821E4076}"/>
                </a:ext>
              </a:extLst>
            </p:cNvPr>
            <p:cNvSpPr>
              <a:spLocks/>
            </p:cNvSpPr>
            <p:nvPr/>
          </p:nvSpPr>
          <p:spPr bwMode="auto">
            <a:xfrm>
              <a:off x="5162" y="83"/>
              <a:ext cx="184" cy="317"/>
            </a:xfrm>
            <a:custGeom>
              <a:avLst/>
              <a:gdLst>
                <a:gd name="G0" fmla="+- 1094 0 0"/>
                <a:gd name="G1" fmla="+- 21600 0 0"/>
                <a:gd name="G2" fmla="+- 21600 0 0"/>
                <a:gd name="T0" fmla="*/ 0 w 22694"/>
                <a:gd name="T1" fmla="*/ 28 h 43200"/>
                <a:gd name="T2" fmla="*/ 410 w 22694"/>
                <a:gd name="T3" fmla="*/ 43189 h 43200"/>
                <a:gd name="T4" fmla="*/ 1094 w 22694"/>
                <a:gd name="T5" fmla="*/ 21600 h 43200"/>
              </a:gdLst>
              <a:ahLst/>
              <a:cxnLst>
                <a:cxn ang="0">
                  <a:pos x="T0" y="T1"/>
                </a:cxn>
                <a:cxn ang="0">
                  <a:pos x="T2" y="T3"/>
                </a:cxn>
                <a:cxn ang="0">
                  <a:pos x="T4" y="T5"/>
                </a:cxn>
              </a:cxnLst>
              <a:rect l="0" t="0" r="r" b="b"/>
              <a:pathLst>
                <a:path w="22694" h="43200" fill="none"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path>
                <a:path w="22694" h="43200" stroke="0" extrusionOk="0">
                  <a:moveTo>
                    <a:pt x="-1" y="27"/>
                  </a:moveTo>
                  <a:cubicBezTo>
                    <a:pt x="364" y="9"/>
                    <a:pt x="729" y="0"/>
                    <a:pt x="1094" y="0"/>
                  </a:cubicBezTo>
                  <a:cubicBezTo>
                    <a:pt x="13023" y="0"/>
                    <a:pt x="22694" y="9670"/>
                    <a:pt x="22694" y="21600"/>
                  </a:cubicBezTo>
                  <a:cubicBezTo>
                    <a:pt x="22694" y="33529"/>
                    <a:pt x="13023" y="43200"/>
                    <a:pt x="1094" y="43200"/>
                  </a:cubicBezTo>
                  <a:cubicBezTo>
                    <a:pt x="865" y="43200"/>
                    <a:pt x="637" y="43196"/>
                    <a:pt x="409" y="43189"/>
                  </a:cubicBezTo>
                  <a:lnTo>
                    <a:pt x="109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81" name="Arc 133">
              <a:extLst>
                <a:ext uri="{FF2B5EF4-FFF2-40B4-BE49-F238E27FC236}">
                  <a16:creationId xmlns:a16="http://schemas.microsoft.com/office/drawing/2014/main" id="{219A9F1F-D7AF-E308-5F88-8C1D38C5081C}"/>
                </a:ext>
              </a:extLst>
            </p:cNvPr>
            <p:cNvSpPr>
              <a:spLocks/>
            </p:cNvSpPr>
            <p:nvPr/>
          </p:nvSpPr>
          <p:spPr bwMode="auto">
            <a:xfrm>
              <a:off x="5162" y="83"/>
              <a:ext cx="262" cy="458"/>
            </a:xfrm>
            <a:custGeom>
              <a:avLst/>
              <a:gdLst>
                <a:gd name="G0" fmla="+- 2645 0 0"/>
                <a:gd name="G1" fmla="+- 21600 0 0"/>
                <a:gd name="G2" fmla="+- 21600 0 0"/>
                <a:gd name="T0" fmla="*/ 2645 w 24245"/>
                <a:gd name="T1" fmla="*/ 0 h 43200"/>
                <a:gd name="T2" fmla="*/ 0 w 24245"/>
                <a:gd name="T3" fmla="*/ 43037 h 43200"/>
                <a:gd name="T4" fmla="*/ 2645 w 24245"/>
                <a:gd name="T5" fmla="*/ 21600 h 43200"/>
              </a:gdLst>
              <a:ahLst/>
              <a:cxnLst>
                <a:cxn ang="0">
                  <a:pos x="T0" y="T1"/>
                </a:cxn>
                <a:cxn ang="0">
                  <a:pos x="T2" y="T3"/>
                </a:cxn>
                <a:cxn ang="0">
                  <a:pos x="T4" y="T5"/>
                </a:cxn>
              </a:cxnLst>
              <a:rect l="0" t="0" r="r" b="b"/>
              <a:pathLst>
                <a:path w="24245" h="43200" fill="none" extrusionOk="0">
                  <a:moveTo>
                    <a:pt x="2645" y="0"/>
                  </a:moveTo>
                  <a:cubicBezTo>
                    <a:pt x="14574" y="0"/>
                    <a:pt x="24245" y="9670"/>
                    <a:pt x="24245" y="21600"/>
                  </a:cubicBezTo>
                  <a:cubicBezTo>
                    <a:pt x="24245" y="33529"/>
                    <a:pt x="14574" y="43200"/>
                    <a:pt x="2645" y="43200"/>
                  </a:cubicBezTo>
                  <a:cubicBezTo>
                    <a:pt x="1760" y="43200"/>
                    <a:pt x="877" y="43145"/>
                    <a:pt x="-1" y="43037"/>
                  </a:cubicBezTo>
                </a:path>
                <a:path w="24245" h="43200" stroke="0" extrusionOk="0">
                  <a:moveTo>
                    <a:pt x="2645" y="0"/>
                  </a:moveTo>
                  <a:cubicBezTo>
                    <a:pt x="14574" y="0"/>
                    <a:pt x="24245" y="9670"/>
                    <a:pt x="24245" y="21600"/>
                  </a:cubicBezTo>
                  <a:cubicBezTo>
                    <a:pt x="24245" y="33529"/>
                    <a:pt x="14574" y="43200"/>
                    <a:pt x="2645" y="43200"/>
                  </a:cubicBezTo>
                  <a:cubicBezTo>
                    <a:pt x="1760" y="43200"/>
                    <a:pt x="877" y="43145"/>
                    <a:pt x="-1" y="43037"/>
                  </a:cubicBezTo>
                  <a:lnTo>
                    <a:pt x="2645"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82" name="Arc 134">
              <a:extLst>
                <a:ext uri="{FF2B5EF4-FFF2-40B4-BE49-F238E27FC236}">
                  <a16:creationId xmlns:a16="http://schemas.microsoft.com/office/drawing/2014/main" id="{6764B0E8-2CD7-7BB5-D7F0-B1571246A0F1}"/>
                </a:ext>
              </a:extLst>
            </p:cNvPr>
            <p:cNvSpPr>
              <a:spLocks/>
            </p:cNvSpPr>
            <p:nvPr/>
          </p:nvSpPr>
          <p:spPr bwMode="auto">
            <a:xfrm>
              <a:off x="5153" y="245"/>
              <a:ext cx="193" cy="298"/>
            </a:xfrm>
            <a:custGeom>
              <a:avLst/>
              <a:gdLst>
                <a:gd name="G0" fmla="+- 684 0 0"/>
                <a:gd name="G1" fmla="+- 21600 0 0"/>
                <a:gd name="G2" fmla="+- 21600 0 0"/>
                <a:gd name="T0" fmla="*/ 684 w 22284"/>
                <a:gd name="T1" fmla="*/ 0 h 43200"/>
                <a:gd name="T2" fmla="*/ 0 w 22284"/>
                <a:gd name="T3" fmla="*/ 43189 h 43200"/>
                <a:gd name="T4" fmla="*/ 684 w 22284"/>
                <a:gd name="T5" fmla="*/ 21600 h 43200"/>
              </a:gdLst>
              <a:ahLst/>
              <a:cxnLst>
                <a:cxn ang="0">
                  <a:pos x="T0" y="T1"/>
                </a:cxn>
                <a:cxn ang="0">
                  <a:pos x="T2" y="T3"/>
                </a:cxn>
                <a:cxn ang="0">
                  <a:pos x="T4" y="T5"/>
                </a:cxn>
              </a:cxnLst>
              <a:rect l="0" t="0" r="r" b="b"/>
              <a:pathLst>
                <a:path w="22284" h="43200" fill="none" extrusionOk="0">
                  <a:moveTo>
                    <a:pt x="684" y="0"/>
                  </a:moveTo>
                  <a:cubicBezTo>
                    <a:pt x="12613" y="0"/>
                    <a:pt x="22284" y="9670"/>
                    <a:pt x="22284" y="21600"/>
                  </a:cubicBezTo>
                  <a:cubicBezTo>
                    <a:pt x="22284" y="33529"/>
                    <a:pt x="12613" y="43200"/>
                    <a:pt x="684" y="43200"/>
                  </a:cubicBezTo>
                  <a:cubicBezTo>
                    <a:pt x="455" y="43200"/>
                    <a:pt x="227" y="43196"/>
                    <a:pt x="-1" y="43189"/>
                  </a:cubicBezTo>
                </a:path>
                <a:path w="22284" h="43200" stroke="0" extrusionOk="0">
                  <a:moveTo>
                    <a:pt x="684" y="0"/>
                  </a:moveTo>
                  <a:cubicBezTo>
                    <a:pt x="12613" y="0"/>
                    <a:pt x="22284" y="9670"/>
                    <a:pt x="22284" y="21600"/>
                  </a:cubicBezTo>
                  <a:cubicBezTo>
                    <a:pt x="22284" y="33529"/>
                    <a:pt x="12613" y="43200"/>
                    <a:pt x="684" y="43200"/>
                  </a:cubicBezTo>
                  <a:cubicBezTo>
                    <a:pt x="455" y="43200"/>
                    <a:pt x="227" y="43196"/>
                    <a:pt x="-1" y="43189"/>
                  </a:cubicBezTo>
                  <a:lnTo>
                    <a:pt x="684" y="21600"/>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83" name="Arc 135">
              <a:extLst>
                <a:ext uri="{FF2B5EF4-FFF2-40B4-BE49-F238E27FC236}">
                  <a16:creationId xmlns:a16="http://schemas.microsoft.com/office/drawing/2014/main" id="{3EA31DFB-BE2D-07BD-2FC8-20B8D6339BED}"/>
                </a:ext>
              </a:extLst>
            </p:cNvPr>
            <p:cNvSpPr>
              <a:spLocks/>
            </p:cNvSpPr>
            <p:nvPr/>
          </p:nvSpPr>
          <p:spPr bwMode="auto">
            <a:xfrm>
              <a:off x="5125" y="83"/>
              <a:ext cx="111" cy="16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84" name="Arc 136">
              <a:extLst>
                <a:ext uri="{FF2B5EF4-FFF2-40B4-BE49-F238E27FC236}">
                  <a16:creationId xmlns:a16="http://schemas.microsoft.com/office/drawing/2014/main" id="{1BB56BC7-056C-E7F7-EB62-1FC174DD7E09}"/>
                </a:ext>
              </a:extLst>
            </p:cNvPr>
            <p:cNvSpPr>
              <a:spLocks/>
            </p:cNvSpPr>
            <p:nvPr/>
          </p:nvSpPr>
          <p:spPr bwMode="auto">
            <a:xfrm>
              <a:off x="5125" y="259"/>
              <a:ext cx="111" cy="141"/>
            </a:xfrm>
            <a:custGeom>
              <a:avLst/>
              <a:gdLst>
                <a:gd name="G0" fmla="+- 0 0 0"/>
                <a:gd name="G1" fmla="+- 21239 0 0"/>
                <a:gd name="G2" fmla="+- 21600 0 0"/>
                <a:gd name="T0" fmla="*/ 3933 w 21600"/>
                <a:gd name="T1" fmla="*/ 0 h 42226"/>
                <a:gd name="T2" fmla="*/ 5110 w 21600"/>
                <a:gd name="T3" fmla="*/ 42226 h 42226"/>
                <a:gd name="T4" fmla="*/ 0 w 21600"/>
                <a:gd name="T5" fmla="*/ 21239 h 42226"/>
              </a:gdLst>
              <a:ahLst/>
              <a:cxnLst>
                <a:cxn ang="0">
                  <a:pos x="T0" y="T1"/>
                </a:cxn>
                <a:cxn ang="0">
                  <a:pos x="T2" y="T3"/>
                </a:cxn>
                <a:cxn ang="0">
                  <a:pos x="T4" y="T5"/>
                </a:cxn>
              </a:cxnLst>
              <a:rect l="0" t="0" r="r" b="b"/>
              <a:pathLst>
                <a:path w="21600" h="42226" fill="none" extrusionOk="0">
                  <a:moveTo>
                    <a:pt x="3932" y="0"/>
                  </a:moveTo>
                  <a:cubicBezTo>
                    <a:pt x="14171" y="1896"/>
                    <a:pt x="21600" y="10826"/>
                    <a:pt x="21600" y="21239"/>
                  </a:cubicBezTo>
                  <a:cubicBezTo>
                    <a:pt x="21600" y="31200"/>
                    <a:pt x="14788" y="39869"/>
                    <a:pt x="5109" y="42225"/>
                  </a:cubicBezTo>
                </a:path>
                <a:path w="21600" h="42226" stroke="0" extrusionOk="0">
                  <a:moveTo>
                    <a:pt x="3932" y="0"/>
                  </a:moveTo>
                  <a:cubicBezTo>
                    <a:pt x="14171" y="1896"/>
                    <a:pt x="21600" y="10826"/>
                    <a:pt x="21600" y="21239"/>
                  </a:cubicBezTo>
                  <a:cubicBezTo>
                    <a:pt x="21600" y="31200"/>
                    <a:pt x="14788" y="39869"/>
                    <a:pt x="5109" y="42225"/>
                  </a:cubicBezTo>
                  <a:lnTo>
                    <a:pt x="0" y="21239"/>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85" name="Arc 137">
              <a:extLst>
                <a:ext uri="{FF2B5EF4-FFF2-40B4-BE49-F238E27FC236}">
                  <a16:creationId xmlns:a16="http://schemas.microsoft.com/office/drawing/2014/main" id="{B943C176-9BC9-C584-09D4-2CD51FE5185D}"/>
                </a:ext>
              </a:extLst>
            </p:cNvPr>
            <p:cNvSpPr>
              <a:spLocks/>
            </p:cNvSpPr>
            <p:nvPr/>
          </p:nvSpPr>
          <p:spPr bwMode="auto">
            <a:xfrm>
              <a:off x="5125" y="400"/>
              <a:ext cx="111" cy="141"/>
            </a:xfrm>
            <a:custGeom>
              <a:avLst/>
              <a:gdLst>
                <a:gd name="G0" fmla="+- 0 0 0"/>
                <a:gd name="G1" fmla="+- 21238 0 0"/>
                <a:gd name="G2" fmla="+- 21600 0 0"/>
                <a:gd name="T0" fmla="*/ 3933 w 21600"/>
                <a:gd name="T1" fmla="*/ 0 h 42160"/>
                <a:gd name="T2" fmla="*/ 5367 w 21600"/>
                <a:gd name="T3" fmla="*/ 42160 h 42160"/>
                <a:gd name="T4" fmla="*/ 0 w 21600"/>
                <a:gd name="T5" fmla="*/ 21238 h 42160"/>
              </a:gdLst>
              <a:ahLst/>
              <a:cxnLst>
                <a:cxn ang="0">
                  <a:pos x="T0" y="T1"/>
                </a:cxn>
                <a:cxn ang="0">
                  <a:pos x="T2" y="T3"/>
                </a:cxn>
                <a:cxn ang="0">
                  <a:pos x="T4" y="T5"/>
                </a:cxn>
              </a:cxnLst>
              <a:rect l="0" t="0" r="r" b="b"/>
              <a:pathLst>
                <a:path w="21600" h="42160" fill="none" extrusionOk="0">
                  <a:moveTo>
                    <a:pt x="3933" y="-1"/>
                  </a:moveTo>
                  <a:cubicBezTo>
                    <a:pt x="14171" y="1895"/>
                    <a:pt x="21600" y="10825"/>
                    <a:pt x="21600" y="21238"/>
                  </a:cubicBezTo>
                  <a:cubicBezTo>
                    <a:pt x="21600" y="31100"/>
                    <a:pt x="14920" y="39710"/>
                    <a:pt x="5367" y="42160"/>
                  </a:cubicBezTo>
                </a:path>
                <a:path w="21600" h="42160" stroke="0" extrusionOk="0">
                  <a:moveTo>
                    <a:pt x="3933" y="-1"/>
                  </a:moveTo>
                  <a:cubicBezTo>
                    <a:pt x="14171" y="1895"/>
                    <a:pt x="21600" y="10825"/>
                    <a:pt x="21600" y="21238"/>
                  </a:cubicBezTo>
                  <a:cubicBezTo>
                    <a:pt x="21600" y="31100"/>
                    <a:pt x="14920" y="39710"/>
                    <a:pt x="5367" y="42160"/>
                  </a:cubicBezTo>
                  <a:lnTo>
                    <a:pt x="0" y="21238"/>
                  </a:ln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86" name="Oval 138">
              <a:extLst>
                <a:ext uri="{FF2B5EF4-FFF2-40B4-BE49-F238E27FC236}">
                  <a16:creationId xmlns:a16="http://schemas.microsoft.com/office/drawing/2014/main" id="{21112F7B-E83A-4A6D-1805-698F98507175}"/>
                </a:ext>
              </a:extLst>
            </p:cNvPr>
            <p:cNvSpPr>
              <a:spLocks noChangeArrowheads="1"/>
            </p:cNvSpPr>
            <p:nvPr/>
          </p:nvSpPr>
          <p:spPr bwMode="auto">
            <a:xfrm>
              <a:off x="5088" y="48"/>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87" name="Oval 139">
              <a:extLst>
                <a:ext uri="{FF2B5EF4-FFF2-40B4-BE49-F238E27FC236}">
                  <a16:creationId xmlns:a16="http://schemas.microsoft.com/office/drawing/2014/main" id="{81F7367A-7C3C-04B7-8D3F-2CC391A76663}"/>
                </a:ext>
              </a:extLst>
            </p:cNvPr>
            <p:cNvSpPr>
              <a:spLocks noChangeArrowheads="1"/>
            </p:cNvSpPr>
            <p:nvPr/>
          </p:nvSpPr>
          <p:spPr bwMode="auto">
            <a:xfrm>
              <a:off x="5088" y="224"/>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88" name="Oval 140">
              <a:extLst>
                <a:ext uri="{FF2B5EF4-FFF2-40B4-BE49-F238E27FC236}">
                  <a16:creationId xmlns:a16="http://schemas.microsoft.com/office/drawing/2014/main" id="{3A8ECC70-4C88-7938-5C26-3718080A947B}"/>
                </a:ext>
              </a:extLst>
            </p:cNvPr>
            <p:cNvSpPr>
              <a:spLocks noChangeArrowheads="1"/>
            </p:cNvSpPr>
            <p:nvPr/>
          </p:nvSpPr>
          <p:spPr bwMode="auto">
            <a:xfrm>
              <a:off x="5088" y="365"/>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89" name="Oval 141">
              <a:extLst>
                <a:ext uri="{FF2B5EF4-FFF2-40B4-BE49-F238E27FC236}">
                  <a16:creationId xmlns:a16="http://schemas.microsoft.com/office/drawing/2014/main" id="{81FF75A6-7EFE-E9A0-10BF-85B4B2E256EF}"/>
                </a:ext>
              </a:extLst>
            </p:cNvPr>
            <p:cNvSpPr>
              <a:spLocks noChangeArrowheads="1"/>
            </p:cNvSpPr>
            <p:nvPr/>
          </p:nvSpPr>
          <p:spPr bwMode="auto">
            <a:xfrm>
              <a:off x="5088" y="506"/>
              <a:ext cx="74" cy="7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51790" name="Rectangle 142">
            <a:extLst>
              <a:ext uri="{FF2B5EF4-FFF2-40B4-BE49-F238E27FC236}">
                <a16:creationId xmlns:a16="http://schemas.microsoft.com/office/drawing/2014/main" id="{FF854845-209A-9EDF-7767-9197B1E65736}"/>
              </a:ext>
            </a:extLst>
          </p:cNvPr>
          <p:cNvSpPr>
            <a:spLocks noChangeArrowheads="1"/>
          </p:cNvSpPr>
          <p:nvPr/>
        </p:nvSpPr>
        <p:spPr bwMode="auto">
          <a:xfrm>
            <a:off x="304800" y="2133600"/>
            <a:ext cx="4953000" cy="106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en-US" altLang="en-US" sz="2800" baseline="0">
                <a:latin typeface="Arial" panose="020B0604020202020204" pitchFamily="34" charset="0"/>
              </a:rPr>
              <a:t>Minimum Set Cover  {s</a:t>
            </a:r>
            <a:r>
              <a:rPr lang="en-US" altLang="en-US" sz="2800">
                <a:latin typeface="Arial" panose="020B0604020202020204" pitchFamily="34" charset="0"/>
              </a:rPr>
              <a:t>3</a:t>
            </a:r>
            <a:r>
              <a:rPr lang="en-US" altLang="en-US" sz="2800" baseline="0">
                <a:latin typeface="Arial" panose="020B0604020202020204" pitchFamily="34" charset="0"/>
              </a:rPr>
              <a:t>, s</a:t>
            </a:r>
            <a:r>
              <a:rPr lang="en-US" altLang="en-US" sz="2800">
                <a:latin typeface="Arial" panose="020B0604020202020204" pitchFamily="34" charset="0"/>
              </a:rPr>
              <a:t>4</a:t>
            </a:r>
            <a:r>
              <a:rPr lang="en-US" altLang="en-US" sz="2800" baseline="0">
                <a:latin typeface="Arial" panose="020B0604020202020204" pitchFamily="34" charset="0"/>
              </a:rPr>
              <a:t>}</a:t>
            </a:r>
            <a:br>
              <a:rPr lang="en-US" altLang="en-US" sz="2800" baseline="0">
                <a:latin typeface="Arial" panose="020B0604020202020204" pitchFamily="34" charset="0"/>
              </a:rPr>
            </a:br>
            <a:r>
              <a:rPr lang="en-US" altLang="en-US" sz="2800" baseline="0">
                <a:latin typeface="Arial" panose="020B0604020202020204" pitchFamily="34" charset="0"/>
              </a:rPr>
              <a:t>= </a:t>
            </a:r>
            <a:br>
              <a:rPr lang="en-US" altLang="en-US" sz="2800" baseline="0">
                <a:latin typeface="Arial" panose="020B0604020202020204" pitchFamily="34" charset="0"/>
              </a:rPr>
            </a:br>
            <a:r>
              <a:rPr lang="en-US" altLang="en-US" sz="2800" baseline="0">
                <a:latin typeface="Arial" panose="020B0604020202020204" pitchFamily="34" charset="0"/>
              </a:rPr>
              <a:t>Minimum Informative Subset</a:t>
            </a:r>
            <a:endParaRPr lang="en-US" altLang="en-US" sz="4600" baseline="0"/>
          </a:p>
        </p:txBody>
      </p:sp>
      <p:sp>
        <p:nvSpPr>
          <p:cNvPr id="1051791" name="Oval 143">
            <a:extLst>
              <a:ext uri="{FF2B5EF4-FFF2-40B4-BE49-F238E27FC236}">
                <a16:creationId xmlns:a16="http://schemas.microsoft.com/office/drawing/2014/main" id="{170F5E07-5531-19CA-125C-EC1947BB058B}"/>
              </a:ext>
            </a:extLst>
          </p:cNvPr>
          <p:cNvSpPr>
            <a:spLocks noChangeArrowheads="1"/>
          </p:cNvSpPr>
          <p:nvPr/>
        </p:nvSpPr>
        <p:spPr bwMode="auto">
          <a:xfrm>
            <a:off x="5257800" y="52578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92" name="Oval 144">
            <a:extLst>
              <a:ext uri="{FF2B5EF4-FFF2-40B4-BE49-F238E27FC236}">
                <a16:creationId xmlns:a16="http://schemas.microsoft.com/office/drawing/2014/main" id="{AA2F56AB-16F0-49A5-3E58-6F005A55E543}"/>
              </a:ext>
            </a:extLst>
          </p:cNvPr>
          <p:cNvSpPr>
            <a:spLocks noChangeArrowheads="1"/>
          </p:cNvSpPr>
          <p:nvPr/>
        </p:nvSpPr>
        <p:spPr bwMode="auto">
          <a:xfrm>
            <a:off x="5257800" y="41148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93" name="Oval 145">
            <a:extLst>
              <a:ext uri="{FF2B5EF4-FFF2-40B4-BE49-F238E27FC236}">
                <a16:creationId xmlns:a16="http://schemas.microsoft.com/office/drawing/2014/main" id="{991E7CED-F327-5485-1AF5-4C8ED05911B6}"/>
              </a:ext>
            </a:extLst>
          </p:cNvPr>
          <p:cNvSpPr>
            <a:spLocks noChangeArrowheads="1"/>
          </p:cNvSpPr>
          <p:nvPr/>
        </p:nvSpPr>
        <p:spPr bwMode="auto">
          <a:xfrm>
            <a:off x="5257800" y="32004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94" name="Oval 146">
            <a:extLst>
              <a:ext uri="{FF2B5EF4-FFF2-40B4-BE49-F238E27FC236}">
                <a16:creationId xmlns:a16="http://schemas.microsoft.com/office/drawing/2014/main" id="{24A39069-464E-CF99-4264-D8B7D62F16DE}"/>
              </a:ext>
            </a:extLst>
          </p:cNvPr>
          <p:cNvSpPr>
            <a:spLocks noChangeArrowheads="1"/>
          </p:cNvSpPr>
          <p:nvPr/>
        </p:nvSpPr>
        <p:spPr bwMode="auto">
          <a:xfrm>
            <a:off x="5257800" y="22098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95" name="Oval 147">
            <a:extLst>
              <a:ext uri="{FF2B5EF4-FFF2-40B4-BE49-F238E27FC236}">
                <a16:creationId xmlns:a16="http://schemas.microsoft.com/office/drawing/2014/main" id="{554DA9BE-EAF4-D648-D2B7-B87D148CE647}"/>
              </a:ext>
            </a:extLst>
          </p:cNvPr>
          <p:cNvSpPr>
            <a:spLocks noChangeArrowheads="1"/>
          </p:cNvSpPr>
          <p:nvPr/>
        </p:nvSpPr>
        <p:spPr bwMode="auto">
          <a:xfrm>
            <a:off x="5334000" y="12954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96" name="Oval 148">
            <a:extLst>
              <a:ext uri="{FF2B5EF4-FFF2-40B4-BE49-F238E27FC236}">
                <a16:creationId xmlns:a16="http://schemas.microsoft.com/office/drawing/2014/main" id="{475A9C5B-07BF-2350-BBB4-4A9EE16A1D33}"/>
              </a:ext>
            </a:extLst>
          </p:cNvPr>
          <p:cNvSpPr>
            <a:spLocks noChangeArrowheads="1"/>
          </p:cNvSpPr>
          <p:nvPr/>
        </p:nvSpPr>
        <p:spPr bwMode="auto">
          <a:xfrm>
            <a:off x="7696200" y="53340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97" name="Oval 149">
            <a:extLst>
              <a:ext uri="{FF2B5EF4-FFF2-40B4-BE49-F238E27FC236}">
                <a16:creationId xmlns:a16="http://schemas.microsoft.com/office/drawing/2014/main" id="{44C21D68-EC25-619F-996E-182E029B27D2}"/>
              </a:ext>
            </a:extLst>
          </p:cNvPr>
          <p:cNvSpPr>
            <a:spLocks noChangeArrowheads="1"/>
          </p:cNvSpPr>
          <p:nvPr/>
        </p:nvSpPr>
        <p:spPr bwMode="auto">
          <a:xfrm>
            <a:off x="7772400" y="42672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98" name="Oval 150">
            <a:extLst>
              <a:ext uri="{FF2B5EF4-FFF2-40B4-BE49-F238E27FC236}">
                <a16:creationId xmlns:a16="http://schemas.microsoft.com/office/drawing/2014/main" id="{62AEF56D-DBB3-6131-B1BB-70D6CED1B297}"/>
              </a:ext>
            </a:extLst>
          </p:cNvPr>
          <p:cNvSpPr>
            <a:spLocks noChangeArrowheads="1"/>
          </p:cNvSpPr>
          <p:nvPr/>
        </p:nvSpPr>
        <p:spPr bwMode="auto">
          <a:xfrm>
            <a:off x="7772400" y="31242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799" name="Oval 151">
            <a:extLst>
              <a:ext uri="{FF2B5EF4-FFF2-40B4-BE49-F238E27FC236}">
                <a16:creationId xmlns:a16="http://schemas.microsoft.com/office/drawing/2014/main" id="{664A751F-07AC-E524-68D7-02DD2D00D4FE}"/>
              </a:ext>
            </a:extLst>
          </p:cNvPr>
          <p:cNvSpPr>
            <a:spLocks noChangeArrowheads="1"/>
          </p:cNvSpPr>
          <p:nvPr/>
        </p:nvSpPr>
        <p:spPr bwMode="auto">
          <a:xfrm>
            <a:off x="7772400" y="21336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00" name="Oval 152">
            <a:extLst>
              <a:ext uri="{FF2B5EF4-FFF2-40B4-BE49-F238E27FC236}">
                <a16:creationId xmlns:a16="http://schemas.microsoft.com/office/drawing/2014/main" id="{44385A19-29F9-AA7A-1BAF-F0AB7CD5B7CE}"/>
              </a:ext>
            </a:extLst>
          </p:cNvPr>
          <p:cNvSpPr>
            <a:spLocks noChangeArrowheads="1"/>
          </p:cNvSpPr>
          <p:nvPr/>
        </p:nvSpPr>
        <p:spPr bwMode="auto">
          <a:xfrm>
            <a:off x="7772400" y="11430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01" name="Oval 153">
            <a:extLst>
              <a:ext uri="{FF2B5EF4-FFF2-40B4-BE49-F238E27FC236}">
                <a16:creationId xmlns:a16="http://schemas.microsoft.com/office/drawing/2014/main" id="{E38ADED5-F382-1D48-96F3-BF5E9DA1E2FB}"/>
              </a:ext>
            </a:extLst>
          </p:cNvPr>
          <p:cNvSpPr>
            <a:spLocks noChangeArrowheads="1"/>
          </p:cNvSpPr>
          <p:nvPr/>
        </p:nvSpPr>
        <p:spPr bwMode="auto">
          <a:xfrm>
            <a:off x="7772400" y="76200"/>
            <a:ext cx="914400" cy="838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02" name="Line 154">
            <a:extLst>
              <a:ext uri="{FF2B5EF4-FFF2-40B4-BE49-F238E27FC236}">
                <a16:creationId xmlns:a16="http://schemas.microsoft.com/office/drawing/2014/main" id="{4C73BE1A-DB8A-4D6D-9267-3CA7314F4198}"/>
              </a:ext>
            </a:extLst>
          </p:cNvPr>
          <p:cNvSpPr>
            <a:spLocks noChangeShapeType="1"/>
          </p:cNvSpPr>
          <p:nvPr/>
        </p:nvSpPr>
        <p:spPr bwMode="auto">
          <a:xfrm>
            <a:off x="6172200" y="5715000"/>
            <a:ext cx="152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03" name="Line 155">
            <a:extLst>
              <a:ext uri="{FF2B5EF4-FFF2-40B4-BE49-F238E27FC236}">
                <a16:creationId xmlns:a16="http://schemas.microsoft.com/office/drawing/2014/main" id="{A4163A94-A69F-87D2-200C-33C9DF9101FC}"/>
              </a:ext>
            </a:extLst>
          </p:cNvPr>
          <p:cNvSpPr>
            <a:spLocks noChangeShapeType="1"/>
          </p:cNvSpPr>
          <p:nvPr/>
        </p:nvSpPr>
        <p:spPr bwMode="auto">
          <a:xfrm flipV="1">
            <a:off x="6172200" y="4724400"/>
            <a:ext cx="1600200" cy="99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04" name="Line 156">
            <a:extLst>
              <a:ext uri="{FF2B5EF4-FFF2-40B4-BE49-F238E27FC236}">
                <a16:creationId xmlns:a16="http://schemas.microsoft.com/office/drawing/2014/main" id="{EC081601-8F03-F357-AE78-AF9FB30D86BA}"/>
              </a:ext>
            </a:extLst>
          </p:cNvPr>
          <p:cNvSpPr>
            <a:spLocks noChangeShapeType="1"/>
          </p:cNvSpPr>
          <p:nvPr/>
        </p:nvSpPr>
        <p:spPr bwMode="auto">
          <a:xfrm flipV="1">
            <a:off x="6172200" y="3581400"/>
            <a:ext cx="1600200" cy="2133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05" name="Line 157">
            <a:extLst>
              <a:ext uri="{FF2B5EF4-FFF2-40B4-BE49-F238E27FC236}">
                <a16:creationId xmlns:a16="http://schemas.microsoft.com/office/drawing/2014/main" id="{5462FABD-83E0-5E4A-C6F5-A5BF4E463DDE}"/>
              </a:ext>
            </a:extLst>
          </p:cNvPr>
          <p:cNvSpPr>
            <a:spLocks noChangeShapeType="1"/>
          </p:cNvSpPr>
          <p:nvPr/>
        </p:nvSpPr>
        <p:spPr bwMode="auto">
          <a:xfrm>
            <a:off x="6172200" y="4572000"/>
            <a:ext cx="16002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06" name="Line 158">
            <a:extLst>
              <a:ext uri="{FF2B5EF4-FFF2-40B4-BE49-F238E27FC236}">
                <a16:creationId xmlns:a16="http://schemas.microsoft.com/office/drawing/2014/main" id="{C046F2CE-DC01-F54A-D920-72ED43B1097A}"/>
              </a:ext>
            </a:extLst>
          </p:cNvPr>
          <p:cNvSpPr>
            <a:spLocks noChangeShapeType="1"/>
          </p:cNvSpPr>
          <p:nvPr/>
        </p:nvSpPr>
        <p:spPr bwMode="auto">
          <a:xfrm flipV="1">
            <a:off x="6172200" y="3581400"/>
            <a:ext cx="1600200" cy="99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07" name="Line 159">
            <a:extLst>
              <a:ext uri="{FF2B5EF4-FFF2-40B4-BE49-F238E27FC236}">
                <a16:creationId xmlns:a16="http://schemas.microsoft.com/office/drawing/2014/main" id="{3E9F9984-533D-22B4-553F-CEBBF9C5D920}"/>
              </a:ext>
            </a:extLst>
          </p:cNvPr>
          <p:cNvSpPr>
            <a:spLocks noChangeShapeType="1"/>
          </p:cNvSpPr>
          <p:nvPr/>
        </p:nvSpPr>
        <p:spPr bwMode="auto">
          <a:xfrm flipV="1">
            <a:off x="6172200" y="1600200"/>
            <a:ext cx="160020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08" name="Line 160">
            <a:extLst>
              <a:ext uri="{FF2B5EF4-FFF2-40B4-BE49-F238E27FC236}">
                <a16:creationId xmlns:a16="http://schemas.microsoft.com/office/drawing/2014/main" id="{1BF2F4B7-D59F-F712-C53F-56BB954F42A3}"/>
              </a:ext>
            </a:extLst>
          </p:cNvPr>
          <p:cNvSpPr>
            <a:spLocks noChangeShapeType="1"/>
          </p:cNvSpPr>
          <p:nvPr/>
        </p:nvSpPr>
        <p:spPr bwMode="auto">
          <a:xfrm flipV="1">
            <a:off x="6172200" y="2514600"/>
            <a:ext cx="1600200" cy="2057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09" name="Line 161">
            <a:extLst>
              <a:ext uri="{FF2B5EF4-FFF2-40B4-BE49-F238E27FC236}">
                <a16:creationId xmlns:a16="http://schemas.microsoft.com/office/drawing/2014/main" id="{C291868D-2685-F99A-7009-CF62B1783C3B}"/>
              </a:ext>
            </a:extLst>
          </p:cNvPr>
          <p:cNvSpPr>
            <a:spLocks noChangeShapeType="1"/>
          </p:cNvSpPr>
          <p:nvPr/>
        </p:nvSpPr>
        <p:spPr bwMode="auto">
          <a:xfrm>
            <a:off x="6172200" y="3581400"/>
            <a:ext cx="1600200" cy="1143000"/>
          </a:xfrm>
          <a:prstGeom prst="line">
            <a:avLst/>
          </a:prstGeom>
          <a:noFill/>
          <a:ln w="28575">
            <a:solidFill>
              <a:srgbClr val="33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10" name="Line 162">
            <a:extLst>
              <a:ext uri="{FF2B5EF4-FFF2-40B4-BE49-F238E27FC236}">
                <a16:creationId xmlns:a16="http://schemas.microsoft.com/office/drawing/2014/main" id="{62A1BD0E-D4AF-B9EE-A3BB-30F247AABE6A}"/>
              </a:ext>
            </a:extLst>
          </p:cNvPr>
          <p:cNvSpPr>
            <a:spLocks noChangeShapeType="1"/>
          </p:cNvSpPr>
          <p:nvPr/>
        </p:nvSpPr>
        <p:spPr bwMode="auto">
          <a:xfrm>
            <a:off x="6172200" y="3581400"/>
            <a:ext cx="1600200" cy="0"/>
          </a:xfrm>
          <a:prstGeom prst="line">
            <a:avLst/>
          </a:prstGeom>
          <a:noFill/>
          <a:ln w="28575">
            <a:solidFill>
              <a:srgbClr val="33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11" name="Line 163">
            <a:extLst>
              <a:ext uri="{FF2B5EF4-FFF2-40B4-BE49-F238E27FC236}">
                <a16:creationId xmlns:a16="http://schemas.microsoft.com/office/drawing/2014/main" id="{1EB33A34-DC9F-E280-A0DC-580A86F7189B}"/>
              </a:ext>
            </a:extLst>
          </p:cNvPr>
          <p:cNvSpPr>
            <a:spLocks noChangeShapeType="1"/>
          </p:cNvSpPr>
          <p:nvPr/>
        </p:nvSpPr>
        <p:spPr bwMode="auto">
          <a:xfrm flipV="1">
            <a:off x="6172200" y="2514600"/>
            <a:ext cx="1600200" cy="1066800"/>
          </a:xfrm>
          <a:prstGeom prst="line">
            <a:avLst/>
          </a:prstGeom>
          <a:noFill/>
          <a:ln w="28575">
            <a:solidFill>
              <a:srgbClr val="33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12" name="Line 164">
            <a:extLst>
              <a:ext uri="{FF2B5EF4-FFF2-40B4-BE49-F238E27FC236}">
                <a16:creationId xmlns:a16="http://schemas.microsoft.com/office/drawing/2014/main" id="{3D392634-E4F4-3039-09CF-BB0336CAC65A}"/>
              </a:ext>
            </a:extLst>
          </p:cNvPr>
          <p:cNvSpPr>
            <a:spLocks noChangeShapeType="1"/>
          </p:cNvSpPr>
          <p:nvPr/>
        </p:nvSpPr>
        <p:spPr bwMode="auto">
          <a:xfrm flipV="1">
            <a:off x="6172200" y="1600200"/>
            <a:ext cx="1600200" cy="1981200"/>
          </a:xfrm>
          <a:prstGeom prst="line">
            <a:avLst/>
          </a:prstGeom>
          <a:noFill/>
          <a:ln w="28575">
            <a:solidFill>
              <a:srgbClr val="33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13" name="Line 165">
            <a:extLst>
              <a:ext uri="{FF2B5EF4-FFF2-40B4-BE49-F238E27FC236}">
                <a16:creationId xmlns:a16="http://schemas.microsoft.com/office/drawing/2014/main" id="{1DA1010B-6609-9677-8EDA-437E53CD35EA}"/>
              </a:ext>
            </a:extLst>
          </p:cNvPr>
          <p:cNvSpPr>
            <a:spLocks noChangeShapeType="1"/>
          </p:cNvSpPr>
          <p:nvPr/>
        </p:nvSpPr>
        <p:spPr bwMode="auto">
          <a:xfrm>
            <a:off x="6172200" y="2667000"/>
            <a:ext cx="1524000" cy="3048000"/>
          </a:xfrm>
          <a:prstGeom prst="line">
            <a:avLst/>
          </a:prstGeom>
          <a:noFill/>
          <a:ln w="28575">
            <a:solidFill>
              <a:srgbClr val="33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14" name="Line 166">
            <a:extLst>
              <a:ext uri="{FF2B5EF4-FFF2-40B4-BE49-F238E27FC236}">
                <a16:creationId xmlns:a16="http://schemas.microsoft.com/office/drawing/2014/main" id="{08D991EB-3B9F-F61D-A905-28DCE5ABBD1A}"/>
              </a:ext>
            </a:extLst>
          </p:cNvPr>
          <p:cNvSpPr>
            <a:spLocks noChangeShapeType="1"/>
          </p:cNvSpPr>
          <p:nvPr/>
        </p:nvSpPr>
        <p:spPr bwMode="auto">
          <a:xfrm>
            <a:off x="6172200" y="2667000"/>
            <a:ext cx="1600200" cy="2057400"/>
          </a:xfrm>
          <a:prstGeom prst="line">
            <a:avLst/>
          </a:prstGeom>
          <a:noFill/>
          <a:ln w="28575">
            <a:solidFill>
              <a:srgbClr val="33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15" name="Line 167">
            <a:extLst>
              <a:ext uri="{FF2B5EF4-FFF2-40B4-BE49-F238E27FC236}">
                <a16:creationId xmlns:a16="http://schemas.microsoft.com/office/drawing/2014/main" id="{AAEF0F4E-6414-FE48-9E1F-0CB80F86C8C6}"/>
              </a:ext>
            </a:extLst>
          </p:cNvPr>
          <p:cNvSpPr>
            <a:spLocks noChangeShapeType="1"/>
          </p:cNvSpPr>
          <p:nvPr/>
        </p:nvSpPr>
        <p:spPr bwMode="auto">
          <a:xfrm flipV="1">
            <a:off x="6172200" y="1600200"/>
            <a:ext cx="1600200" cy="1066800"/>
          </a:xfrm>
          <a:prstGeom prst="line">
            <a:avLst/>
          </a:prstGeom>
          <a:noFill/>
          <a:ln w="28575">
            <a:solidFill>
              <a:srgbClr val="33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16" name="Line 168">
            <a:extLst>
              <a:ext uri="{FF2B5EF4-FFF2-40B4-BE49-F238E27FC236}">
                <a16:creationId xmlns:a16="http://schemas.microsoft.com/office/drawing/2014/main" id="{B8FF071B-3085-BBB0-1048-5864C5BBE3EA}"/>
              </a:ext>
            </a:extLst>
          </p:cNvPr>
          <p:cNvSpPr>
            <a:spLocks noChangeShapeType="1"/>
          </p:cNvSpPr>
          <p:nvPr/>
        </p:nvSpPr>
        <p:spPr bwMode="auto">
          <a:xfrm flipV="1">
            <a:off x="6172200" y="533400"/>
            <a:ext cx="1600200" cy="2133600"/>
          </a:xfrm>
          <a:prstGeom prst="line">
            <a:avLst/>
          </a:prstGeom>
          <a:noFill/>
          <a:ln w="28575">
            <a:solidFill>
              <a:srgbClr val="33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17" name="Line 169">
            <a:extLst>
              <a:ext uri="{FF2B5EF4-FFF2-40B4-BE49-F238E27FC236}">
                <a16:creationId xmlns:a16="http://schemas.microsoft.com/office/drawing/2014/main" id="{AE102A6D-3C90-12E6-C176-4E169C40B969}"/>
              </a:ext>
            </a:extLst>
          </p:cNvPr>
          <p:cNvSpPr>
            <a:spLocks noChangeShapeType="1"/>
          </p:cNvSpPr>
          <p:nvPr/>
        </p:nvSpPr>
        <p:spPr bwMode="auto">
          <a:xfrm>
            <a:off x="6248400" y="1676400"/>
            <a:ext cx="1447800" cy="403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18" name="Line 170">
            <a:extLst>
              <a:ext uri="{FF2B5EF4-FFF2-40B4-BE49-F238E27FC236}">
                <a16:creationId xmlns:a16="http://schemas.microsoft.com/office/drawing/2014/main" id="{971BCF2A-DE07-7CB0-E802-5F802B7E9950}"/>
              </a:ext>
            </a:extLst>
          </p:cNvPr>
          <p:cNvSpPr>
            <a:spLocks noChangeShapeType="1"/>
          </p:cNvSpPr>
          <p:nvPr/>
        </p:nvSpPr>
        <p:spPr bwMode="auto">
          <a:xfrm>
            <a:off x="6248400" y="1676400"/>
            <a:ext cx="1524000" cy="914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19" name="Line 171">
            <a:extLst>
              <a:ext uri="{FF2B5EF4-FFF2-40B4-BE49-F238E27FC236}">
                <a16:creationId xmlns:a16="http://schemas.microsoft.com/office/drawing/2014/main" id="{245AA8C0-CEFA-0801-73A5-1354FB8CA410}"/>
              </a:ext>
            </a:extLst>
          </p:cNvPr>
          <p:cNvSpPr>
            <a:spLocks noChangeShapeType="1"/>
          </p:cNvSpPr>
          <p:nvPr/>
        </p:nvSpPr>
        <p:spPr bwMode="auto">
          <a:xfrm flipV="1">
            <a:off x="6248400" y="533400"/>
            <a:ext cx="1524000" cy="114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20" name="Line 172">
            <a:extLst>
              <a:ext uri="{FF2B5EF4-FFF2-40B4-BE49-F238E27FC236}">
                <a16:creationId xmlns:a16="http://schemas.microsoft.com/office/drawing/2014/main" id="{73AEC043-1EC9-EC7E-1234-6A415B49FC28}"/>
              </a:ext>
            </a:extLst>
          </p:cNvPr>
          <p:cNvSpPr>
            <a:spLocks noChangeShapeType="1"/>
          </p:cNvSpPr>
          <p:nvPr/>
        </p:nvSpPr>
        <p:spPr bwMode="auto">
          <a:xfrm>
            <a:off x="6248400" y="1676400"/>
            <a:ext cx="1524000" cy="190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21" name="Text Box 173">
            <a:extLst>
              <a:ext uri="{FF2B5EF4-FFF2-40B4-BE49-F238E27FC236}">
                <a16:creationId xmlns:a16="http://schemas.microsoft.com/office/drawing/2014/main" id="{E54574A0-C792-5939-33BD-18237CB8F739}"/>
              </a:ext>
            </a:extLst>
          </p:cNvPr>
          <p:cNvSpPr txBox="1">
            <a:spLocks noChangeArrowheads="1"/>
          </p:cNvSpPr>
          <p:nvPr/>
        </p:nvSpPr>
        <p:spPr bwMode="auto">
          <a:xfrm>
            <a:off x="4800600" y="5334000"/>
            <a:ext cx="398463"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1</a:t>
            </a:r>
            <a:endParaRPr lang="en-US" altLang="en-US" sz="3200" baseline="30000"/>
          </a:p>
        </p:txBody>
      </p:sp>
      <p:sp>
        <p:nvSpPr>
          <p:cNvPr id="1051822" name="Text Box 174">
            <a:extLst>
              <a:ext uri="{FF2B5EF4-FFF2-40B4-BE49-F238E27FC236}">
                <a16:creationId xmlns:a16="http://schemas.microsoft.com/office/drawing/2014/main" id="{F7E7B02C-25B5-245B-293F-F2FF3CAF8F17}"/>
              </a:ext>
            </a:extLst>
          </p:cNvPr>
          <p:cNvSpPr txBox="1">
            <a:spLocks noChangeArrowheads="1"/>
          </p:cNvSpPr>
          <p:nvPr/>
        </p:nvSpPr>
        <p:spPr bwMode="auto">
          <a:xfrm>
            <a:off x="4800600" y="4191000"/>
            <a:ext cx="398463"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2</a:t>
            </a:r>
            <a:endParaRPr lang="en-US" altLang="en-US" baseline="30000"/>
          </a:p>
        </p:txBody>
      </p:sp>
      <p:sp>
        <p:nvSpPr>
          <p:cNvPr id="1051823" name="Text Box 175">
            <a:extLst>
              <a:ext uri="{FF2B5EF4-FFF2-40B4-BE49-F238E27FC236}">
                <a16:creationId xmlns:a16="http://schemas.microsoft.com/office/drawing/2014/main" id="{1C18CBEC-DAB6-9A6C-0274-4CF558A05A76}"/>
              </a:ext>
            </a:extLst>
          </p:cNvPr>
          <p:cNvSpPr txBox="1">
            <a:spLocks noChangeArrowheads="1"/>
          </p:cNvSpPr>
          <p:nvPr/>
        </p:nvSpPr>
        <p:spPr bwMode="auto">
          <a:xfrm>
            <a:off x="4800600" y="1371600"/>
            <a:ext cx="398463" cy="839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5</a:t>
            </a:r>
            <a:endParaRPr lang="en-US" altLang="en-US" sz="2400" baseline="30000"/>
          </a:p>
          <a:p>
            <a:endParaRPr lang="en-US" altLang="en-US" baseline="30000"/>
          </a:p>
        </p:txBody>
      </p:sp>
      <p:sp>
        <p:nvSpPr>
          <p:cNvPr id="1051824" name="Text Box 176">
            <a:extLst>
              <a:ext uri="{FF2B5EF4-FFF2-40B4-BE49-F238E27FC236}">
                <a16:creationId xmlns:a16="http://schemas.microsoft.com/office/drawing/2014/main" id="{5D53C5BF-3555-FAF3-7C2F-2B372126B24E}"/>
              </a:ext>
            </a:extLst>
          </p:cNvPr>
          <p:cNvSpPr txBox="1">
            <a:spLocks noChangeArrowheads="1"/>
          </p:cNvSpPr>
          <p:nvPr/>
        </p:nvSpPr>
        <p:spPr bwMode="auto">
          <a:xfrm>
            <a:off x="4800600" y="3276600"/>
            <a:ext cx="398463"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3</a:t>
            </a:r>
            <a:endParaRPr lang="en-US" altLang="en-US" baseline="30000"/>
          </a:p>
        </p:txBody>
      </p:sp>
      <p:sp>
        <p:nvSpPr>
          <p:cNvPr id="1051825" name="Text Box 177">
            <a:extLst>
              <a:ext uri="{FF2B5EF4-FFF2-40B4-BE49-F238E27FC236}">
                <a16:creationId xmlns:a16="http://schemas.microsoft.com/office/drawing/2014/main" id="{CE5EC34A-D1FA-F205-FBF6-F60BD2011C0E}"/>
              </a:ext>
            </a:extLst>
          </p:cNvPr>
          <p:cNvSpPr txBox="1">
            <a:spLocks noChangeArrowheads="1"/>
          </p:cNvSpPr>
          <p:nvPr/>
        </p:nvSpPr>
        <p:spPr bwMode="auto">
          <a:xfrm>
            <a:off x="4800600" y="2286000"/>
            <a:ext cx="398463"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4</a:t>
            </a:r>
            <a:endParaRPr lang="en-US" altLang="en-US" baseline="30000"/>
          </a:p>
        </p:txBody>
      </p:sp>
      <p:sp>
        <p:nvSpPr>
          <p:cNvPr id="1051826" name="Text Box 178">
            <a:extLst>
              <a:ext uri="{FF2B5EF4-FFF2-40B4-BE49-F238E27FC236}">
                <a16:creationId xmlns:a16="http://schemas.microsoft.com/office/drawing/2014/main" id="{426792DC-C4FB-99A5-8C8E-14F465080FD9}"/>
              </a:ext>
            </a:extLst>
          </p:cNvPr>
          <p:cNvSpPr txBox="1">
            <a:spLocks noChangeArrowheads="1"/>
          </p:cNvSpPr>
          <p:nvPr/>
        </p:nvSpPr>
        <p:spPr bwMode="auto">
          <a:xfrm>
            <a:off x="8710613" y="5410200"/>
            <a:ext cx="409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e</a:t>
            </a:r>
            <a:r>
              <a:rPr lang="en-US" altLang="en-US" sz="2400"/>
              <a:t>1</a:t>
            </a:r>
            <a:endParaRPr lang="en-US" altLang="en-US" baseline="30000"/>
          </a:p>
        </p:txBody>
      </p:sp>
      <p:sp>
        <p:nvSpPr>
          <p:cNvPr id="1051827" name="Text Box 179">
            <a:extLst>
              <a:ext uri="{FF2B5EF4-FFF2-40B4-BE49-F238E27FC236}">
                <a16:creationId xmlns:a16="http://schemas.microsoft.com/office/drawing/2014/main" id="{AF8674A7-C8D5-03AD-9338-0A54ABA29B90}"/>
              </a:ext>
            </a:extLst>
          </p:cNvPr>
          <p:cNvSpPr txBox="1">
            <a:spLocks noChangeArrowheads="1"/>
          </p:cNvSpPr>
          <p:nvPr/>
        </p:nvSpPr>
        <p:spPr bwMode="auto">
          <a:xfrm>
            <a:off x="8710613" y="4343400"/>
            <a:ext cx="409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e</a:t>
            </a:r>
            <a:r>
              <a:rPr lang="en-US" altLang="en-US" sz="2400"/>
              <a:t>2</a:t>
            </a:r>
            <a:endParaRPr lang="en-US" altLang="en-US" baseline="30000"/>
          </a:p>
        </p:txBody>
      </p:sp>
      <p:sp>
        <p:nvSpPr>
          <p:cNvPr id="1051828" name="Text Box 180">
            <a:extLst>
              <a:ext uri="{FF2B5EF4-FFF2-40B4-BE49-F238E27FC236}">
                <a16:creationId xmlns:a16="http://schemas.microsoft.com/office/drawing/2014/main" id="{5BF52A68-FC28-3DDF-1EFF-67BDA8F87AE1}"/>
              </a:ext>
            </a:extLst>
          </p:cNvPr>
          <p:cNvSpPr txBox="1">
            <a:spLocks noChangeArrowheads="1"/>
          </p:cNvSpPr>
          <p:nvPr/>
        </p:nvSpPr>
        <p:spPr bwMode="auto">
          <a:xfrm>
            <a:off x="8710613" y="3200400"/>
            <a:ext cx="409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e</a:t>
            </a:r>
            <a:r>
              <a:rPr lang="en-US" altLang="en-US" sz="2400"/>
              <a:t>3</a:t>
            </a:r>
            <a:endParaRPr lang="en-US" altLang="en-US" baseline="30000"/>
          </a:p>
        </p:txBody>
      </p:sp>
      <p:sp>
        <p:nvSpPr>
          <p:cNvPr id="1051829" name="Text Box 181">
            <a:extLst>
              <a:ext uri="{FF2B5EF4-FFF2-40B4-BE49-F238E27FC236}">
                <a16:creationId xmlns:a16="http://schemas.microsoft.com/office/drawing/2014/main" id="{CBE19070-A43E-A583-0DF9-2E1497C10187}"/>
              </a:ext>
            </a:extLst>
          </p:cNvPr>
          <p:cNvSpPr txBox="1">
            <a:spLocks noChangeArrowheads="1"/>
          </p:cNvSpPr>
          <p:nvPr/>
        </p:nvSpPr>
        <p:spPr bwMode="auto">
          <a:xfrm>
            <a:off x="8710613" y="2209800"/>
            <a:ext cx="409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e</a:t>
            </a:r>
            <a:r>
              <a:rPr lang="en-US" altLang="en-US" sz="2400"/>
              <a:t>4</a:t>
            </a:r>
            <a:endParaRPr lang="en-US" altLang="en-US" baseline="30000"/>
          </a:p>
        </p:txBody>
      </p:sp>
      <p:sp>
        <p:nvSpPr>
          <p:cNvPr id="1051830" name="Text Box 182">
            <a:extLst>
              <a:ext uri="{FF2B5EF4-FFF2-40B4-BE49-F238E27FC236}">
                <a16:creationId xmlns:a16="http://schemas.microsoft.com/office/drawing/2014/main" id="{2B03FDB5-11B2-09C5-CE86-C8E0196D0D0C}"/>
              </a:ext>
            </a:extLst>
          </p:cNvPr>
          <p:cNvSpPr txBox="1">
            <a:spLocks noChangeArrowheads="1"/>
          </p:cNvSpPr>
          <p:nvPr/>
        </p:nvSpPr>
        <p:spPr bwMode="auto">
          <a:xfrm>
            <a:off x="8710613" y="1219200"/>
            <a:ext cx="409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e</a:t>
            </a:r>
            <a:r>
              <a:rPr lang="en-US" altLang="en-US" sz="2400"/>
              <a:t>5</a:t>
            </a:r>
            <a:endParaRPr lang="en-US" altLang="en-US" baseline="30000"/>
          </a:p>
        </p:txBody>
      </p:sp>
      <p:sp>
        <p:nvSpPr>
          <p:cNvPr id="1051831" name="Text Box 183">
            <a:extLst>
              <a:ext uri="{FF2B5EF4-FFF2-40B4-BE49-F238E27FC236}">
                <a16:creationId xmlns:a16="http://schemas.microsoft.com/office/drawing/2014/main" id="{45840CD7-CDDA-AEDB-8FFA-E42BBEB0FA6F}"/>
              </a:ext>
            </a:extLst>
          </p:cNvPr>
          <p:cNvSpPr txBox="1">
            <a:spLocks noChangeArrowheads="1"/>
          </p:cNvSpPr>
          <p:nvPr/>
        </p:nvSpPr>
        <p:spPr bwMode="auto">
          <a:xfrm>
            <a:off x="8710613" y="152400"/>
            <a:ext cx="409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e</a:t>
            </a:r>
            <a:r>
              <a:rPr lang="en-US" altLang="en-US" sz="2400"/>
              <a:t>6</a:t>
            </a:r>
            <a:endParaRPr lang="en-US" altLang="en-US" baseline="30000"/>
          </a:p>
        </p:txBody>
      </p:sp>
      <p:sp>
        <p:nvSpPr>
          <p:cNvPr id="1051832" name="Text Box 184">
            <a:extLst>
              <a:ext uri="{FF2B5EF4-FFF2-40B4-BE49-F238E27FC236}">
                <a16:creationId xmlns:a16="http://schemas.microsoft.com/office/drawing/2014/main" id="{E9FD68AE-796D-B290-C8D6-B2A4BFCCD33D}"/>
              </a:ext>
            </a:extLst>
          </p:cNvPr>
          <p:cNvSpPr txBox="1">
            <a:spLocks noChangeArrowheads="1"/>
          </p:cNvSpPr>
          <p:nvPr/>
        </p:nvSpPr>
        <p:spPr bwMode="auto">
          <a:xfrm>
            <a:off x="5257800" y="6400800"/>
            <a:ext cx="963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aseline="30000"/>
              <a:t>SNPs</a:t>
            </a:r>
            <a:endParaRPr lang="en-US" altLang="en-US" baseline="30000"/>
          </a:p>
        </p:txBody>
      </p:sp>
      <p:sp>
        <p:nvSpPr>
          <p:cNvPr id="1051833" name="Text Box 185">
            <a:extLst>
              <a:ext uri="{FF2B5EF4-FFF2-40B4-BE49-F238E27FC236}">
                <a16:creationId xmlns:a16="http://schemas.microsoft.com/office/drawing/2014/main" id="{D8EAE083-CD63-09F0-DD87-79CAF7C370AD}"/>
              </a:ext>
            </a:extLst>
          </p:cNvPr>
          <p:cNvSpPr txBox="1">
            <a:spLocks noChangeArrowheads="1"/>
          </p:cNvSpPr>
          <p:nvPr/>
        </p:nvSpPr>
        <p:spPr bwMode="auto">
          <a:xfrm>
            <a:off x="7620000" y="6400800"/>
            <a:ext cx="1047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aseline="30000"/>
              <a:t>Edges</a:t>
            </a:r>
            <a:endParaRPr lang="en-US" altLang="en-US" baseline="30000"/>
          </a:p>
        </p:txBody>
      </p:sp>
      <p:grpSp>
        <p:nvGrpSpPr>
          <p:cNvPr id="1051834" name="Group 186">
            <a:extLst>
              <a:ext uri="{FF2B5EF4-FFF2-40B4-BE49-F238E27FC236}">
                <a16:creationId xmlns:a16="http://schemas.microsoft.com/office/drawing/2014/main" id="{24EAB78F-CAA2-9546-F51B-62775B15DD17}"/>
              </a:ext>
            </a:extLst>
          </p:cNvPr>
          <p:cNvGrpSpPr>
            <a:grpSpLocks/>
          </p:cNvGrpSpPr>
          <p:nvPr/>
        </p:nvGrpSpPr>
        <p:grpSpPr bwMode="auto">
          <a:xfrm>
            <a:off x="304800" y="4113213"/>
            <a:ext cx="4494213" cy="2744787"/>
            <a:chOff x="144" y="2592"/>
            <a:chExt cx="2831" cy="1729"/>
          </a:xfrm>
        </p:grpSpPr>
        <p:grpSp>
          <p:nvGrpSpPr>
            <p:cNvPr id="1051835" name="Group 187">
              <a:extLst>
                <a:ext uri="{FF2B5EF4-FFF2-40B4-BE49-F238E27FC236}">
                  <a16:creationId xmlns:a16="http://schemas.microsoft.com/office/drawing/2014/main" id="{7AE17628-5ED5-FB8D-E9E9-6BC427B3415D}"/>
                </a:ext>
              </a:extLst>
            </p:cNvPr>
            <p:cNvGrpSpPr>
              <a:grpSpLocks/>
            </p:cNvGrpSpPr>
            <p:nvPr/>
          </p:nvGrpSpPr>
          <p:grpSpPr bwMode="auto">
            <a:xfrm>
              <a:off x="144" y="2980"/>
              <a:ext cx="2831" cy="1341"/>
              <a:chOff x="240" y="2400"/>
              <a:chExt cx="3131" cy="1494"/>
            </a:xfrm>
          </p:grpSpPr>
          <p:grpSp>
            <p:nvGrpSpPr>
              <p:cNvPr id="1051836" name="Group 188">
                <a:extLst>
                  <a:ext uri="{FF2B5EF4-FFF2-40B4-BE49-F238E27FC236}">
                    <a16:creationId xmlns:a16="http://schemas.microsoft.com/office/drawing/2014/main" id="{1FDEE952-1B6C-5A68-ADC7-E961FF1AE786}"/>
                  </a:ext>
                </a:extLst>
              </p:cNvPr>
              <p:cNvGrpSpPr>
                <a:grpSpLocks/>
              </p:cNvGrpSpPr>
              <p:nvPr/>
            </p:nvGrpSpPr>
            <p:grpSpPr bwMode="auto">
              <a:xfrm>
                <a:off x="256" y="3153"/>
                <a:ext cx="3115" cy="367"/>
                <a:chOff x="720" y="1636"/>
                <a:chExt cx="3504" cy="367"/>
              </a:xfrm>
            </p:grpSpPr>
            <p:sp>
              <p:nvSpPr>
                <p:cNvPr id="1051837" name="Text Box 189">
                  <a:extLst>
                    <a:ext uri="{FF2B5EF4-FFF2-40B4-BE49-F238E27FC236}">
                      <a16:creationId xmlns:a16="http://schemas.microsoft.com/office/drawing/2014/main" id="{D5083FEA-BCBA-242D-3B46-231EDF780FEA}"/>
                    </a:ext>
                  </a:extLst>
                </p:cNvPr>
                <p:cNvSpPr txBox="1">
                  <a:spLocks noChangeArrowheads="1"/>
                </p:cNvSpPr>
                <p:nvPr/>
              </p:nvSpPr>
              <p:spPr bwMode="auto">
                <a:xfrm>
                  <a:off x="1513" y="1636"/>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1051838" name="Text Box 190">
                  <a:extLst>
                    <a:ext uri="{FF2B5EF4-FFF2-40B4-BE49-F238E27FC236}">
                      <a16:creationId xmlns:a16="http://schemas.microsoft.com/office/drawing/2014/main" id="{FD62C9B4-7C6C-D1EB-79EB-BFF907038942}"/>
                    </a:ext>
                  </a:extLst>
                </p:cNvPr>
                <p:cNvSpPr txBox="1">
                  <a:spLocks noChangeArrowheads="1"/>
                </p:cNvSpPr>
                <p:nvPr/>
              </p:nvSpPr>
              <p:spPr bwMode="auto">
                <a:xfrm>
                  <a:off x="2295" y="1636"/>
                  <a:ext cx="299"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51839" name="Text Box 191">
                  <a:extLst>
                    <a:ext uri="{FF2B5EF4-FFF2-40B4-BE49-F238E27FC236}">
                      <a16:creationId xmlns:a16="http://schemas.microsoft.com/office/drawing/2014/main" id="{71468E4A-3305-CE6F-5413-5DC26965A06A}"/>
                    </a:ext>
                  </a:extLst>
                </p:cNvPr>
                <p:cNvSpPr txBox="1">
                  <a:spLocks noChangeArrowheads="1"/>
                </p:cNvSpPr>
                <p:nvPr/>
              </p:nvSpPr>
              <p:spPr bwMode="auto">
                <a:xfrm>
                  <a:off x="3873" y="1638"/>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51840" name="Rectangle 192">
                  <a:extLst>
                    <a:ext uri="{FF2B5EF4-FFF2-40B4-BE49-F238E27FC236}">
                      <a16:creationId xmlns:a16="http://schemas.microsoft.com/office/drawing/2014/main" id="{EFB66199-4E94-0351-1243-0A63F995FA4D}"/>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41" name="Text Box 193">
                  <a:extLst>
                    <a:ext uri="{FF2B5EF4-FFF2-40B4-BE49-F238E27FC236}">
                      <a16:creationId xmlns:a16="http://schemas.microsoft.com/office/drawing/2014/main" id="{8F2BFE74-3757-028A-6BE9-55B830DDED22}"/>
                    </a:ext>
                  </a:extLst>
                </p:cNvPr>
                <p:cNvSpPr txBox="1">
                  <a:spLocks noChangeArrowheads="1"/>
                </p:cNvSpPr>
                <p:nvPr/>
              </p:nvSpPr>
              <p:spPr bwMode="auto">
                <a:xfrm>
                  <a:off x="775" y="1638"/>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51842" name="Text Box 194">
                  <a:extLst>
                    <a:ext uri="{FF2B5EF4-FFF2-40B4-BE49-F238E27FC236}">
                      <a16:creationId xmlns:a16="http://schemas.microsoft.com/office/drawing/2014/main" id="{E3108AA4-2ED8-5FBF-2137-3271478D0386}"/>
                    </a:ext>
                  </a:extLst>
                </p:cNvPr>
                <p:cNvSpPr txBox="1">
                  <a:spLocks noChangeArrowheads="1"/>
                </p:cNvSpPr>
                <p:nvPr/>
              </p:nvSpPr>
              <p:spPr bwMode="auto">
                <a:xfrm>
                  <a:off x="3089" y="1636"/>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51843" name="Group 195">
                <a:extLst>
                  <a:ext uri="{FF2B5EF4-FFF2-40B4-BE49-F238E27FC236}">
                    <a16:creationId xmlns:a16="http://schemas.microsoft.com/office/drawing/2014/main" id="{56E3A306-8181-2F68-855B-7AD2ED963276}"/>
                  </a:ext>
                </a:extLst>
              </p:cNvPr>
              <p:cNvGrpSpPr>
                <a:grpSpLocks/>
              </p:cNvGrpSpPr>
              <p:nvPr/>
            </p:nvGrpSpPr>
            <p:grpSpPr bwMode="auto">
              <a:xfrm>
                <a:off x="240" y="2400"/>
                <a:ext cx="3115" cy="365"/>
                <a:chOff x="720" y="1636"/>
                <a:chExt cx="3504" cy="365"/>
              </a:xfrm>
            </p:grpSpPr>
            <p:sp>
              <p:nvSpPr>
                <p:cNvPr id="1051844" name="Text Box 196">
                  <a:extLst>
                    <a:ext uri="{FF2B5EF4-FFF2-40B4-BE49-F238E27FC236}">
                      <a16:creationId xmlns:a16="http://schemas.microsoft.com/office/drawing/2014/main" id="{B8108EB9-32CB-A0C7-D94A-CEBFFB250DB6}"/>
                    </a:ext>
                  </a:extLst>
                </p:cNvPr>
                <p:cNvSpPr txBox="1">
                  <a:spLocks noChangeArrowheads="1"/>
                </p:cNvSpPr>
                <p:nvPr/>
              </p:nvSpPr>
              <p:spPr bwMode="auto">
                <a:xfrm>
                  <a:off x="1514" y="1636"/>
                  <a:ext cx="299"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51845" name="Text Box 197">
                  <a:extLst>
                    <a:ext uri="{FF2B5EF4-FFF2-40B4-BE49-F238E27FC236}">
                      <a16:creationId xmlns:a16="http://schemas.microsoft.com/office/drawing/2014/main" id="{CB35524B-1CA1-48C9-014B-4A2BC2A7B51E}"/>
                    </a:ext>
                  </a:extLst>
                </p:cNvPr>
                <p:cNvSpPr txBox="1">
                  <a:spLocks noChangeArrowheads="1"/>
                </p:cNvSpPr>
                <p:nvPr/>
              </p:nvSpPr>
              <p:spPr bwMode="auto">
                <a:xfrm>
                  <a:off x="2296" y="1636"/>
                  <a:ext cx="300"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1051846" name="Text Box 198">
                  <a:extLst>
                    <a:ext uri="{FF2B5EF4-FFF2-40B4-BE49-F238E27FC236}">
                      <a16:creationId xmlns:a16="http://schemas.microsoft.com/office/drawing/2014/main" id="{3D594706-DF69-94E6-5AB6-BBDD3F7A730E}"/>
                    </a:ext>
                  </a:extLst>
                </p:cNvPr>
                <p:cNvSpPr txBox="1">
                  <a:spLocks noChangeArrowheads="1"/>
                </p:cNvSpPr>
                <p:nvPr/>
              </p:nvSpPr>
              <p:spPr bwMode="auto">
                <a:xfrm>
                  <a:off x="3875" y="1637"/>
                  <a:ext cx="300"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1051847" name="Rectangle 199">
                  <a:extLst>
                    <a:ext uri="{FF2B5EF4-FFF2-40B4-BE49-F238E27FC236}">
                      <a16:creationId xmlns:a16="http://schemas.microsoft.com/office/drawing/2014/main" id="{246FEC8A-41B9-D950-F052-2292E9D5A56B}"/>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48" name="Text Box 200">
                  <a:extLst>
                    <a:ext uri="{FF2B5EF4-FFF2-40B4-BE49-F238E27FC236}">
                      <a16:creationId xmlns:a16="http://schemas.microsoft.com/office/drawing/2014/main" id="{5C7178DE-C326-77C0-D579-3290186CC402}"/>
                    </a:ext>
                  </a:extLst>
                </p:cNvPr>
                <p:cNvSpPr txBox="1">
                  <a:spLocks noChangeArrowheads="1"/>
                </p:cNvSpPr>
                <p:nvPr/>
              </p:nvSpPr>
              <p:spPr bwMode="auto">
                <a:xfrm>
                  <a:off x="777" y="1637"/>
                  <a:ext cx="300"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51849" name="Text Box 201">
                  <a:extLst>
                    <a:ext uri="{FF2B5EF4-FFF2-40B4-BE49-F238E27FC236}">
                      <a16:creationId xmlns:a16="http://schemas.microsoft.com/office/drawing/2014/main" id="{1D08F7F7-016F-994D-DCAC-7424F684D736}"/>
                    </a:ext>
                  </a:extLst>
                </p:cNvPr>
                <p:cNvSpPr txBox="1">
                  <a:spLocks noChangeArrowheads="1"/>
                </p:cNvSpPr>
                <p:nvPr/>
              </p:nvSpPr>
              <p:spPr bwMode="auto">
                <a:xfrm>
                  <a:off x="3090" y="1636"/>
                  <a:ext cx="299"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1</a:t>
                  </a:r>
                </a:p>
              </p:txBody>
            </p:sp>
          </p:grpSp>
          <p:grpSp>
            <p:nvGrpSpPr>
              <p:cNvPr id="1051850" name="Group 202">
                <a:extLst>
                  <a:ext uri="{FF2B5EF4-FFF2-40B4-BE49-F238E27FC236}">
                    <a16:creationId xmlns:a16="http://schemas.microsoft.com/office/drawing/2014/main" id="{C4F8989D-BB78-B02A-E122-90302D1D3359}"/>
                  </a:ext>
                </a:extLst>
              </p:cNvPr>
              <p:cNvGrpSpPr>
                <a:grpSpLocks/>
              </p:cNvGrpSpPr>
              <p:nvPr/>
            </p:nvGrpSpPr>
            <p:grpSpPr bwMode="auto">
              <a:xfrm>
                <a:off x="256" y="2780"/>
                <a:ext cx="3115" cy="368"/>
                <a:chOff x="720" y="1636"/>
                <a:chExt cx="3504" cy="368"/>
              </a:xfrm>
            </p:grpSpPr>
            <p:sp>
              <p:nvSpPr>
                <p:cNvPr id="1051851" name="Text Box 203">
                  <a:extLst>
                    <a:ext uri="{FF2B5EF4-FFF2-40B4-BE49-F238E27FC236}">
                      <a16:creationId xmlns:a16="http://schemas.microsoft.com/office/drawing/2014/main" id="{D18E8A9F-B488-5AEA-E8F5-30FFF20E0C6E}"/>
                    </a:ext>
                  </a:extLst>
                </p:cNvPr>
                <p:cNvSpPr txBox="1">
                  <a:spLocks noChangeArrowheads="1"/>
                </p:cNvSpPr>
                <p:nvPr/>
              </p:nvSpPr>
              <p:spPr bwMode="auto">
                <a:xfrm>
                  <a:off x="1513" y="1636"/>
                  <a:ext cx="300"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1051852" name="Text Box 204">
                  <a:extLst>
                    <a:ext uri="{FF2B5EF4-FFF2-40B4-BE49-F238E27FC236}">
                      <a16:creationId xmlns:a16="http://schemas.microsoft.com/office/drawing/2014/main" id="{B437550E-7140-657F-524A-E733DDFE8B82}"/>
                    </a:ext>
                  </a:extLst>
                </p:cNvPr>
                <p:cNvSpPr txBox="1">
                  <a:spLocks noChangeArrowheads="1"/>
                </p:cNvSpPr>
                <p:nvPr/>
              </p:nvSpPr>
              <p:spPr bwMode="auto">
                <a:xfrm>
                  <a:off x="2295" y="1636"/>
                  <a:ext cx="299"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1051853" name="Text Box 205">
                  <a:extLst>
                    <a:ext uri="{FF2B5EF4-FFF2-40B4-BE49-F238E27FC236}">
                      <a16:creationId xmlns:a16="http://schemas.microsoft.com/office/drawing/2014/main" id="{1744F4CB-291C-34A3-F7DC-44AF9A0E7577}"/>
                    </a:ext>
                  </a:extLst>
                </p:cNvPr>
                <p:cNvSpPr txBox="1">
                  <a:spLocks noChangeArrowheads="1"/>
                </p:cNvSpPr>
                <p:nvPr/>
              </p:nvSpPr>
              <p:spPr bwMode="auto">
                <a:xfrm>
                  <a:off x="3873" y="1639"/>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p>
              </p:txBody>
            </p:sp>
            <p:sp>
              <p:nvSpPr>
                <p:cNvPr id="1051854" name="Rectangle 206">
                  <a:extLst>
                    <a:ext uri="{FF2B5EF4-FFF2-40B4-BE49-F238E27FC236}">
                      <a16:creationId xmlns:a16="http://schemas.microsoft.com/office/drawing/2014/main" id="{F41440B5-CD8A-8BFA-8456-E00EA0C8BB0E}"/>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55" name="Text Box 207">
                  <a:extLst>
                    <a:ext uri="{FF2B5EF4-FFF2-40B4-BE49-F238E27FC236}">
                      <a16:creationId xmlns:a16="http://schemas.microsoft.com/office/drawing/2014/main" id="{456C2C9F-2AEE-122F-E45F-A70092304DDD}"/>
                    </a:ext>
                  </a:extLst>
                </p:cNvPr>
                <p:cNvSpPr txBox="1">
                  <a:spLocks noChangeArrowheads="1"/>
                </p:cNvSpPr>
                <p:nvPr/>
              </p:nvSpPr>
              <p:spPr bwMode="auto">
                <a:xfrm>
                  <a:off x="775" y="1639"/>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51856" name="Text Box 208">
                  <a:extLst>
                    <a:ext uri="{FF2B5EF4-FFF2-40B4-BE49-F238E27FC236}">
                      <a16:creationId xmlns:a16="http://schemas.microsoft.com/office/drawing/2014/main" id="{FE7F3BE0-08B6-133A-648C-23B5B95CBE86}"/>
                    </a:ext>
                  </a:extLst>
                </p:cNvPr>
                <p:cNvSpPr txBox="1">
                  <a:spLocks noChangeArrowheads="1"/>
                </p:cNvSpPr>
                <p:nvPr/>
              </p:nvSpPr>
              <p:spPr bwMode="auto">
                <a:xfrm>
                  <a:off x="3089" y="1636"/>
                  <a:ext cx="300"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51857" name="Group 209">
                <a:extLst>
                  <a:ext uri="{FF2B5EF4-FFF2-40B4-BE49-F238E27FC236}">
                    <a16:creationId xmlns:a16="http://schemas.microsoft.com/office/drawing/2014/main" id="{1898A13B-52A8-FBCC-F949-310753799EA6}"/>
                  </a:ext>
                </a:extLst>
              </p:cNvPr>
              <p:cNvGrpSpPr>
                <a:grpSpLocks/>
              </p:cNvGrpSpPr>
              <p:nvPr/>
            </p:nvGrpSpPr>
            <p:grpSpPr bwMode="auto">
              <a:xfrm>
                <a:off x="256" y="3525"/>
                <a:ext cx="3115" cy="369"/>
                <a:chOff x="720" y="1635"/>
                <a:chExt cx="3504" cy="369"/>
              </a:xfrm>
            </p:grpSpPr>
            <p:sp>
              <p:nvSpPr>
                <p:cNvPr id="1051858" name="Text Box 210">
                  <a:extLst>
                    <a:ext uri="{FF2B5EF4-FFF2-40B4-BE49-F238E27FC236}">
                      <a16:creationId xmlns:a16="http://schemas.microsoft.com/office/drawing/2014/main" id="{B087EF33-9ADA-F6FA-1827-9F6B8017F67A}"/>
                    </a:ext>
                  </a:extLst>
                </p:cNvPr>
                <p:cNvSpPr txBox="1">
                  <a:spLocks noChangeArrowheads="1"/>
                </p:cNvSpPr>
                <p:nvPr/>
              </p:nvSpPr>
              <p:spPr bwMode="auto">
                <a:xfrm>
                  <a:off x="1513" y="1637"/>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1051859" name="Text Box 211">
                  <a:extLst>
                    <a:ext uri="{FF2B5EF4-FFF2-40B4-BE49-F238E27FC236}">
                      <a16:creationId xmlns:a16="http://schemas.microsoft.com/office/drawing/2014/main" id="{CC8323A2-DBE3-086C-7544-973590F762E5}"/>
                    </a:ext>
                  </a:extLst>
                </p:cNvPr>
                <p:cNvSpPr txBox="1">
                  <a:spLocks noChangeArrowheads="1"/>
                </p:cNvSpPr>
                <p:nvPr/>
              </p:nvSpPr>
              <p:spPr bwMode="auto">
                <a:xfrm>
                  <a:off x="2295" y="1635"/>
                  <a:ext cx="299"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51860" name="Text Box 212">
                  <a:extLst>
                    <a:ext uri="{FF2B5EF4-FFF2-40B4-BE49-F238E27FC236}">
                      <a16:creationId xmlns:a16="http://schemas.microsoft.com/office/drawing/2014/main" id="{EC0B9B4A-9F69-A4B3-CDD1-77524C2E5DDB}"/>
                    </a:ext>
                  </a:extLst>
                </p:cNvPr>
                <p:cNvSpPr txBox="1">
                  <a:spLocks noChangeArrowheads="1"/>
                </p:cNvSpPr>
                <p:nvPr/>
              </p:nvSpPr>
              <p:spPr bwMode="auto">
                <a:xfrm>
                  <a:off x="3873" y="1638"/>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1051861" name="Rectangle 213">
                  <a:extLst>
                    <a:ext uri="{FF2B5EF4-FFF2-40B4-BE49-F238E27FC236}">
                      <a16:creationId xmlns:a16="http://schemas.microsoft.com/office/drawing/2014/main" id="{F4D8B31F-E00E-92A7-7AA4-34EBBD2B21A4}"/>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862" name="Text Box 214">
                  <a:extLst>
                    <a:ext uri="{FF2B5EF4-FFF2-40B4-BE49-F238E27FC236}">
                      <a16:creationId xmlns:a16="http://schemas.microsoft.com/office/drawing/2014/main" id="{D9316073-8FFD-EB0A-935B-71438F62AA62}"/>
                    </a:ext>
                  </a:extLst>
                </p:cNvPr>
                <p:cNvSpPr txBox="1">
                  <a:spLocks noChangeArrowheads="1"/>
                </p:cNvSpPr>
                <p:nvPr/>
              </p:nvSpPr>
              <p:spPr bwMode="auto">
                <a:xfrm>
                  <a:off x="775" y="1640"/>
                  <a:ext cx="300" cy="36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1051863" name="Text Box 215">
                  <a:extLst>
                    <a:ext uri="{FF2B5EF4-FFF2-40B4-BE49-F238E27FC236}">
                      <a16:creationId xmlns:a16="http://schemas.microsoft.com/office/drawing/2014/main" id="{DF4794E6-A8F6-12B2-65BE-444FE5A22EA6}"/>
                    </a:ext>
                  </a:extLst>
                </p:cNvPr>
                <p:cNvSpPr txBox="1">
                  <a:spLocks noChangeArrowheads="1"/>
                </p:cNvSpPr>
                <p:nvPr/>
              </p:nvSpPr>
              <p:spPr bwMode="auto">
                <a:xfrm>
                  <a:off x="3089" y="1636"/>
                  <a:ext cx="300" cy="36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grpSp>
        </p:grpSp>
        <p:sp>
          <p:nvSpPr>
            <p:cNvPr id="1051864" name="Text Box 216">
              <a:extLst>
                <a:ext uri="{FF2B5EF4-FFF2-40B4-BE49-F238E27FC236}">
                  <a16:creationId xmlns:a16="http://schemas.microsoft.com/office/drawing/2014/main" id="{A508197A-CC48-2EA9-5ACF-C7BD92771892}"/>
                </a:ext>
              </a:extLst>
            </p:cNvPr>
            <p:cNvSpPr txBox="1">
              <a:spLocks noChangeArrowheads="1"/>
            </p:cNvSpPr>
            <p:nvPr/>
          </p:nvSpPr>
          <p:spPr bwMode="auto">
            <a:xfrm>
              <a:off x="192" y="2592"/>
              <a:ext cx="251"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1</a:t>
              </a:r>
              <a:endParaRPr lang="en-US" altLang="en-US" sz="3200" baseline="30000"/>
            </a:p>
          </p:txBody>
        </p:sp>
        <p:sp>
          <p:nvSpPr>
            <p:cNvPr id="1051865" name="Text Box 217">
              <a:extLst>
                <a:ext uri="{FF2B5EF4-FFF2-40B4-BE49-F238E27FC236}">
                  <a16:creationId xmlns:a16="http://schemas.microsoft.com/office/drawing/2014/main" id="{5900B255-7F7A-A727-EA12-9AC12C3762A4}"/>
                </a:ext>
              </a:extLst>
            </p:cNvPr>
            <p:cNvSpPr txBox="1">
              <a:spLocks noChangeArrowheads="1"/>
            </p:cNvSpPr>
            <p:nvPr/>
          </p:nvSpPr>
          <p:spPr bwMode="auto">
            <a:xfrm>
              <a:off x="768" y="2592"/>
              <a:ext cx="251"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2</a:t>
              </a:r>
              <a:endParaRPr lang="en-US" altLang="en-US" baseline="30000"/>
            </a:p>
          </p:txBody>
        </p:sp>
        <p:sp>
          <p:nvSpPr>
            <p:cNvPr id="1051866" name="Text Box 218">
              <a:extLst>
                <a:ext uri="{FF2B5EF4-FFF2-40B4-BE49-F238E27FC236}">
                  <a16:creationId xmlns:a16="http://schemas.microsoft.com/office/drawing/2014/main" id="{890D7ABD-FD71-5D98-3973-D3862747273D}"/>
                </a:ext>
              </a:extLst>
            </p:cNvPr>
            <p:cNvSpPr txBox="1">
              <a:spLocks noChangeArrowheads="1"/>
            </p:cNvSpPr>
            <p:nvPr/>
          </p:nvSpPr>
          <p:spPr bwMode="auto">
            <a:xfrm>
              <a:off x="1392" y="2592"/>
              <a:ext cx="251"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3</a:t>
              </a:r>
              <a:endParaRPr lang="en-US" altLang="en-US" baseline="30000"/>
            </a:p>
          </p:txBody>
        </p:sp>
        <p:sp>
          <p:nvSpPr>
            <p:cNvPr id="1051867" name="Text Box 219">
              <a:extLst>
                <a:ext uri="{FF2B5EF4-FFF2-40B4-BE49-F238E27FC236}">
                  <a16:creationId xmlns:a16="http://schemas.microsoft.com/office/drawing/2014/main" id="{E8C47192-0C4C-14D6-4413-9C68ADA2D7A6}"/>
                </a:ext>
              </a:extLst>
            </p:cNvPr>
            <p:cNvSpPr txBox="1">
              <a:spLocks noChangeArrowheads="1"/>
            </p:cNvSpPr>
            <p:nvPr/>
          </p:nvSpPr>
          <p:spPr bwMode="auto">
            <a:xfrm>
              <a:off x="2064" y="2592"/>
              <a:ext cx="251"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4</a:t>
              </a:r>
              <a:endParaRPr lang="en-US" altLang="en-US" baseline="30000"/>
            </a:p>
          </p:txBody>
        </p:sp>
        <p:sp>
          <p:nvSpPr>
            <p:cNvPr id="1051868" name="Text Box 220">
              <a:extLst>
                <a:ext uri="{FF2B5EF4-FFF2-40B4-BE49-F238E27FC236}">
                  <a16:creationId xmlns:a16="http://schemas.microsoft.com/office/drawing/2014/main" id="{1AA1056D-A76C-265D-A0BB-D9D32D98DDE2}"/>
                </a:ext>
              </a:extLst>
            </p:cNvPr>
            <p:cNvSpPr txBox="1">
              <a:spLocks noChangeArrowheads="1"/>
            </p:cNvSpPr>
            <p:nvPr/>
          </p:nvSpPr>
          <p:spPr bwMode="auto">
            <a:xfrm>
              <a:off x="2688" y="2592"/>
              <a:ext cx="251" cy="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3200" baseline="30000"/>
            </a:p>
            <a:p>
              <a:r>
                <a:rPr lang="en-US" altLang="en-US" sz="2400" baseline="30000"/>
                <a:t>s</a:t>
              </a:r>
              <a:r>
                <a:rPr lang="en-US" altLang="en-US" sz="2400"/>
                <a:t>5</a:t>
              </a:r>
              <a:endParaRPr lang="en-US" altLang="en-US" sz="2400" baseline="30000"/>
            </a:p>
            <a:p>
              <a:endParaRPr lang="en-US" altLang="en-US" baseline="30000"/>
            </a:p>
          </p:txBody>
        </p:sp>
      </p:grpSp>
      <p:sp>
        <p:nvSpPr>
          <p:cNvPr id="1051870" name="Rectangle 222">
            <a:extLst>
              <a:ext uri="{FF2B5EF4-FFF2-40B4-BE49-F238E27FC236}">
                <a16:creationId xmlns:a16="http://schemas.microsoft.com/office/drawing/2014/main" id="{9DAC3EFE-85CC-7F42-D8A6-2D6F203D0AE6}"/>
              </a:ext>
            </a:extLst>
          </p:cNvPr>
          <p:cNvSpPr>
            <a:spLocks noChangeArrowheads="1"/>
          </p:cNvSpPr>
          <p:nvPr>
            <p:ph type="title"/>
          </p:nvPr>
        </p:nvSpPr>
        <p:spPr>
          <a:xfrm>
            <a:off x="381000" y="228600"/>
            <a:ext cx="8229600" cy="1139825"/>
          </a:xfrm>
          <a:noFill/>
          <a:ln/>
        </p:spPr>
        <p:txBody>
          <a:bodyPr/>
          <a:lstStyle/>
          <a:p>
            <a:r>
              <a:rPr lang="en-US" altLang="en-US" b="1"/>
              <a:t>Informativeness</a:t>
            </a:r>
            <a:endParaRPr lang="en-US" altLang="en-US"/>
          </a:p>
        </p:txBody>
      </p:sp>
      <p:sp>
        <p:nvSpPr>
          <p:cNvPr id="1051871" name="Rectangle 223">
            <a:extLst>
              <a:ext uri="{FF2B5EF4-FFF2-40B4-BE49-F238E27FC236}">
                <a16:creationId xmlns:a16="http://schemas.microsoft.com/office/drawing/2014/main" id="{FD2FADCE-B4AD-0648-8E6E-5F581F972265}"/>
              </a:ext>
            </a:extLst>
          </p:cNvPr>
          <p:cNvSpPr>
            <a:spLocks noChangeArrowheads="1"/>
          </p:cNvSpPr>
          <p:nvPr/>
        </p:nvSpPr>
        <p:spPr bwMode="auto">
          <a:xfrm>
            <a:off x="457200" y="1504950"/>
            <a:ext cx="33861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aseline="0">
                <a:solidFill>
                  <a:srgbClr val="FF0000"/>
                </a:solidFill>
              </a:rPr>
              <a:t>Graph theory insight</a:t>
            </a:r>
          </a:p>
        </p:txBody>
      </p:sp>
    </p:spTree>
    <p:custDataLst>
      <p:tags r:id="rId1"/>
    </p:custDataLst>
  </p:cSld>
  <p:clrMapOvr>
    <a:masterClrMapping/>
  </p:clrMapOvr>
  <p:transition advTm="91664"/>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3571" name="Rectangle 3">
            <a:extLst>
              <a:ext uri="{FF2B5EF4-FFF2-40B4-BE49-F238E27FC236}">
                <a16:creationId xmlns:a16="http://schemas.microsoft.com/office/drawing/2014/main" id="{27A3C59F-AEF7-A1D8-84DD-3A563858696C}"/>
              </a:ext>
            </a:extLst>
          </p:cNvPr>
          <p:cNvSpPr>
            <a:spLocks noGrp="1" noChangeArrowheads="1"/>
          </p:cNvSpPr>
          <p:nvPr>
            <p:ph type="body" idx="1"/>
          </p:nvPr>
        </p:nvSpPr>
        <p:spPr/>
        <p:txBody>
          <a:bodyPr/>
          <a:lstStyle/>
          <a:p>
            <a:endParaRPr lang="en-US" altLang="en-US"/>
          </a:p>
        </p:txBody>
      </p:sp>
      <p:pic>
        <p:nvPicPr>
          <p:cNvPr id="1133572" name="Picture 4">
            <a:extLst>
              <a:ext uri="{FF2B5EF4-FFF2-40B4-BE49-F238E27FC236}">
                <a16:creationId xmlns:a16="http://schemas.microsoft.com/office/drawing/2014/main" id="{DC97B004-5FF1-875C-9FD7-DA6E9B346E94}"/>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533400" y="1981200"/>
            <a:ext cx="3994150" cy="3900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3573" name="Rectangle 5">
            <a:extLst>
              <a:ext uri="{FF2B5EF4-FFF2-40B4-BE49-F238E27FC236}">
                <a16:creationId xmlns:a16="http://schemas.microsoft.com/office/drawing/2014/main" id="{66DFDD0A-1FD3-1B59-514D-010B123CA301}"/>
              </a:ext>
            </a:extLst>
          </p:cNvPr>
          <p:cNvSpPr>
            <a:spLocks noChangeArrowheads="1"/>
          </p:cNvSpPr>
          <p:nvPr>
            <p:ph type="title"/>
          </p:nvPr>
        </p:nvSpPr>
        <p:spPr>
          <a:noFill/>
          <a:ln/>
        </p:spPr>
        <p:txBody>
          <a:bodyPr/>
          <a:lstStyle/>
          <a:p>
            <a:r>
              <a:rPr lang="en-US" altLang="en-US" b="1"/>
              <a:t>Connecting Informativeness with Measures of LD</a:t>
            </a:r>
            <a:endParaRPr lang="en-US"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146" name="Rectangle 2">
            <a:extLst>
              <a:ext uri="{FF2B5EF4-FFF2-40B4-BE49-F238E27FC236}">
                <a16:creationId xmlns:a16="http://schemas.microsoft.com/office/drawing/2014/main" id="{5D86EFF3-C656-0696-9589-1BB00E1581BB}"/>
              </a:ext>
            </a:extLst>
          </p:cNvPr>
          <p:cNvSpPr>
            <a:spLocks noGrp="1" noChangeArrowheads="1"/>
          </p:cNvSpPr>
          <p:nvPr>
            <p:ph type="title"/>
          </p:nvPr>
        </p:nvSpPr>
        <p:spPr/>
        <p:txBody>
          <a:bodyPr/>
          <a:lstStyle/>
          <a:p>
            <a:r>
              <a:rPr lang="en-US" altLang="en-US" b="1"/>
              <a:t>Algorithms for the</a:t>
            </a:r>
            <a:endParaRPr lang="en-US" altLang="en-US"/>
          </a:p>
        </p:txBody>
      </p:sp>
      <p:sp>
        <p:nvSpPr>
          <p:cNvPr id="1030147" name="Text Box 3">
            <a:extLst>
              <a:ext uri="{FF2B5EF4-FFF2-40B4-BE49-F238E27FC236}">
                <a16:creationId xmlns:a16="http://schemas.microsoft.com/office/drawing/2014/main" id="{4C6187AC-B546-BA5C-AC74-7EDD0E2381D9}"/>
              </a:ext>
            </a:extLst>
          </p:cNvPr>
          <p:cNvSpPr txBox="1">
            <a:spLocks noChangeArrowheads="1"/>
          </p:cNvSpPr>
          <p:nvPr>
            <p:ph type="body" idx="1"/>
          </p:nvPr>
        </p:nvSpPr>
        <p:spPr>
          <a:noFill/>
          <a:ln/>
        </p:spPr>
        <p:txBody>
          <a:bodyPr/>
          <a:lstStyle/>
          <a:p>
            <a:pPr>
              <a:spcBef>
                <a:spcPct val="0"/>
              </a:spcBef>
              <a:buClrTx/>
              <a:buSzTx/>
              <a:buFontTx/>
              <a:buNone/>
            </a:pPr>
            <a:endParaRPr lang="en-US" altLang="en-US" sz="4000">
              <a:solidFill>
                <a:srgbClr val="FF0000"/>
              </a:solidFill>
              <a:latin typeface="Impact" panose="020B0806030902050204" pitchFamily="34" charset="0"/>
            </a:endParaRPr>
          </a:p>
          <a:p>
            <a:pPr>
              <a:spcBef>
                <a:spcPct val="0"/>
              </a:spcBef>
              <a:buClrTx/>
              <a:buSzTx/>
              <a:buFontTx/>
              <a:buNone/>
            </a:pPr>
            <a:endParaRPr lang="en-US" altLang="en-US" sz="4000">
              <a:solidFill>
                <a:srgbClr val="FF0000"/>
              </a:solidFill>
              <a:latin typeface="Impact" panose="020B0806030902050204" pitchFamily="34" charset="0"/>
            </a:endParaRPr>
          </a:p>
          <a:p>
            <a:pPr>
              <a:spcBef>
                <a:spcPct val="0"/>
              </a:spcBef>
              <a:buClrTx/>
              <a:buSzTx/>
              <a:buFontTx/>
              <a:buNone/>
            </a:pPr>
            <a:endParaRPr lang="en-US" altLang="en-US" sz="4000">
              <a:solidFill>
                <a:srgbClr val="FF0000"/>
              </a:solidFill>
              <a:latin typeface="Impact" panose="020B0806030902050204" pitchFamily="34" charset="0"/>
            </a:endParaRPr>
          </a:p>
          <a:p>
            <a:pPr>
              <a:spcBef>
                <a:spcPct val="0"/>
              </a:spcBef>
              <a:buClrTx/>
              <a:buSzTx/>
              <a:buFontTx/>
              <a:buNone/>
            </a:pPr>
            <a:r>
              <a:rPr lang="en-US" altLang="en-US" sz="4000">
                <a:solidFill>
                  <a:srgbClr val="FF0000"/>
                </a:solidFill>
                <a:latin typeface="Impact" panose="020B0806030902050204" pitchFamily="34" charset="0"/>
              </a:rPr>
              <a:t>Minimal Informative Subset Problem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989" name="Picture 5">
            <a:extLst>
              <a:ext uri="{FF2B5EF4-FFF2-40B4-BE49-F238E27FC236}">
                <a16:creationId xmlns:a16="http://schemas.microsoft.com/office/drawing/2014/main" id="{8029AD05-FEBE-CF43-AD10-A7A830124305}"/>
              </a:ext>
            </a:extLst>
          </p:cNvPr>
          <p:cNvPicPr>
            <a:picLocks noChangeAspect="1" noChangeArrowheads="1"/>
          </p:cNvPicPr>
          <p:nvPr>
            <p:ph type="body" idx="1"/>
            <p:custDataLst>
              <p:tags r:id="rId1"/>
            </p:custDataLst>
          </p:nvPr>
        </p:nvPicPr>
        <p:blipFill>
          <a:blip r:embed="rId4">
            <a:extLst>
              <a:ext uri="{28A0092B-C50C-407E-A947-70E740481C1C}">
                <a14:useLocalDpi xmlns:a14="http://schemas.microsoft.com/office/drawing/2010/main" val="0"/>
              </a:ext>
            </a:extLst>
          </a:blip>
          <a:srcRect/>
          <a:stretch>
            <a:fillRect/>
          </a:stretch>
        </p:blipFill>
        <p:spPr>
          <a:xfrm>
            <a:off x="457200" y="2959100"/>
            <a:ext cx="8229600" cy="1811338"/>
          </a:xfrm>
          <a:noFill/>
          <a:ln/>
        </p:spPr>
      </p:pic>
      <p:sp>
        <p:nvSpPr>
          <p:cNvPr id="1065990" name="Rectangle 6">
            <a:extLst>
              <a:ext uri="{FF2B5EF4-FFF2-40B4-BE49-F238E27FC236}">
                <a16:creationId xmlns:a16="http://schemas.microsoft.com/office/drawing/2014/main" id="{A72BAF8B-3060-003B-D4A0-D47F8755137F}"/>
              </a:ext>
            </a:extLst>
          </p:cNvPr>
          <p:cNvSpPr>
            <a:spLocks noGrp="1" noChangeArrowheads="1"/>
          </p:cNvSpPr>
          <p:nvPr>
            <p:ph type="title"/>
          </p:nvPr>
        </p:nvSpPr>
        <p:spPr>
          <a:noFill/>
          <a:ln/>
        </p:spPr>
        <p:txBody>
          <a:bodyPr/>
          <a:lstStyle/>
          <a:p>
            <a:r>
              <a:rPr lang="en-US" altLang="en-US" b="1"/>
              <a:t>The Minimum Informative Subset SNPs Problem</a:t>
            </a:r>
            <a:endParaRPr lang="en-US"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7011" name="Rectangle 3">
            <a:extLst>
              <a:ext uri="{FF2B5EF4-FFF2-40B4-BE49-F238E27FC236}">
                <a16:creationId xmlns:a16="http://schemas.microsoft.com/office/drawing/2014/main" id="{1C336EFF-E539-2530-B431-66F184674B4C}"/>
              </a:ext>
            </a:extLst>
          </p:cNvPr>
          <p:cNvSpPr>
            <a:spLocks noGrp="1" noChangeArrowheads="1"/>
          </p:cNvSpPr>
          <p:nvPr>
            <p:ph type="body" idx="1"/>
          </p:nvPr>
        </p:nvSpPr>
        <p:spPr/>
        <p:txBody>
          <a:bodyPr/>
          <a:lstStyle/>
          <a:p>
            <a:endParaRPr lang="en-US" altLang="en-US"/>
          </a:p>
        </p:txBody>
      </p:sp>
      <p:pic>
        <p:nvPicPr>
          <p:cNvPr id="1067013" name="Picture 5">
            <a:extLst>
              <a:ext uri="{FF2B5EF4-FFF2-40B4-BE49-F238E27FC236}">
                <a16:creationId xmlns:a16="http://schemas.microsoft.com/office/drawing/2014/main" id="{CAD52884-1E3B-20DB-F27D-339A3A2E1ECF}"/>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533400" y="2895600"/>
            <a:ext cx="8051800"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67014" name="Rectangle 6">
            <a:extLst>
              <a:ext uri="{FF2B5EF4-FFF2-40B4-BE49-F238E27FC236}">
                <a16:creationId xmlns:a16="http://schemas.microsoft.com/office/drawing/2014/main" id="{BCB7EAE9-41D9-B10C-0E61-73799B08671B}"/>
              </a:ext>
            </a:extLst>
          </p:cNvPr>
          <p:cNvSpPr>
            <a:spLocks noGrp="1" noChangeArrowheads="1"/>
          </p:cNvSpPr>
          <p:nvPr>
            <p:ph type="title"/>
          </p:nvPr>
        </p:nvSpPr>
        <p:spPr>
          <a:noFill/>
          <a:ln/>
        </p:spPr>
        <p:txBody>
          <a:bodyPr/>
          <a:lstStyle/>
          <a:p>
            <a:r>
              <a:rPr lang="en-US" altLang="en-US" b="1"/>
              <a:t>The k Most Informative SNPs Problem</a:t>
            </a:r>
            <a:endParaRPr lang="en-US"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427" name="Rectangle 3">
            <a:extLst>
              <a:ext uri="{FF2B5EF4-FFF2-40B4-BE49-F238E27FC236}">
                <a16:creationId xmlns:a16="http://schemas.microsoft.com/office/drawing/2014/main" id="{B716213F-575D-DB21-DDF1-AB5E17C6A914}"/>
              </a:ext>
            </a:extLst>
          </p:cNvPr>
          <p:cNvSpPr>
            <a:spLocks noGrp="1" noChangeArrowheads="1"/>
          </p:cNvSpPr>
          <p:nvPr>
            <p:ph type="body" idx="1"/>
          </p:nvPr>
        </p:nvSpPr>
        <p:spPr/>
        <p:txBody>
          <a:bodyPr/>
          <a:lstStyle/>
          <a:p>
            <a:endParaRPr lang="en-US" altLang="en-US"/>
          </a:p>
        </p:txBody>
      </p:sp>
      <p:pic>
        <p:nvPicPr>
          <p:cNvPr id="1127429" name="Picture 5">
            <a:extLst>
              <a:ext uri="{FF2B5EF4-FFF2-40B4-BE49-F238E27FC236}">
                <a16:creationId xmlns:a16="http://schemas.microsoft.com/office/drawing/2014/main" id="{DCAE0895-5348-0279-D82E-C6EE07FA6D38}"/>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609600" y="1981200"/>
            <a:ext cx="7019925" cy="408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7430" name="Rectangle 6">
            <a:extLst>
              <a:ext uri="{FF2B5EF4-FFF2-40B4-BE49-F238E27FC236}">
                <a16:creationId xmlns:a16="http://schemas.microsoft.com/office/drawing/2014/main" id="{DF9567F8-B07D-ABFE-3560-98D26AD95FC5}"/>
              </a:ext>
            </a:extLst>
          </p:cNvPr>
          <p:cNvSpPr>
            <a:spLocks noGrp="1" noChangeArrowheads="1"/>
          </p:cNvSpPr>
          <p:nvPr>
            <p:ph type="title"/>
          </p:nvPr>
        </p:nvSpPr>
        <p:spPr>
          <a:xfrm>
            <a:off x="381000" y="228600"/>
            <a:ext cx="8229600" cy="1139825"/>
          </a:xfrm>
          <a:noFill/>
          <a:ln/>
        </p:spPr>
        <p:txBody>
          <a:bodyPr/>
          <a:lstStyle/>
          <a:p>
            <a:r>
              <a:rPr lang="en-US" altLang="en-US" b="1"/>
              <a:t>The Minimum Informative SNPs in a Block of Complete LD</a:t>
            </a:r>
            <a:endParaRPr lang="en-US"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226" name="Rectangle 2">
            <a:extLst>
              <a:ext uri="{FF2B5EF4-FFF2-40B4-BE49-F238E27FC236}">
                <a16:creationId xmlns:a16="http://schemas.microsoft.com/office/drawing/2014/main" id="{E06A33D2-BB98-6243-CF6D-97302E8D944F}"/>
              </a:ext>
            </a:extLst>
          </p:cNvPr>
          <p:cNvSpPr>
            <a:spLocks noGrp="1" noChangeArrowheads="1"/>
          </p:cNvSpPr>
          <p:nvPr>
            <p:ph type="title"/>
          </p:nvPr>
        </p:nvSpPr>
        <p:spPr>
          <a:xfrm>
            <a:off x="381000" y="228600"/>
            <a:ext cx="8229600" cy="1752600"/>
          </a:xfrm>
        </p:spPr>
        <p:txBody>
          <a:bodyPr/>
          <a:lstStyle/>
          <a:p>
            <a:r>
              <a:rPr lang="en-US" altLang="en-US" b="1"/>
              <a:t>Algorithm by Example</a:t>
            </a:r>
          </a:p>
        </p:txBody>
      </p:sp>
      <p:grpSp>
        <p:nvGrpSpPr>
          <p:cNvPr id="1076227" name="Group 3">
            <a:extLst>
              <a:ext uri="{FF2B5EF4-FFF2-40B4-BE49-F238E27FC236}">
                <a16:creationId xmlns:a16="http://schemas.microsoft.com/office/drawing/2014/main" id="{9DA80D83-01C9-DC07-0EC0-FEDB3A76B3A5}"/>
              </a:ext>
            </a:extLst>
          </p:cNvPr>
          <p:cNvGrpSpPr>
            <a:grpSpLocks/>
          </p:cNvGrpSpPr>
          <p:nvPr/>
        </p:nvGrpSpPr>
        <p:grpSpPr bwMode="auto">
          <a:xfrm>
            <a:off x="1524000" y="2590800"/>
            <a:ext cx="4945063" cy="520700"/>
            <a:chOff x="720" y="1636"/>
            <a:chExt cx="3504" cy="328"/>
          </a:xfrm>
        </p:grpSpPr>
        <p:sp>
          <p:nvSpPr>
            <p:cNvPr id="1076228" name="Text Box 4">
              <a:extLst>
                <a:ext uri="{FF2B5EF4-FFF2-40B4-BE49-F238E27FC236}">
                  <a16:creationId xmlns:a16="http://schemas.microsoft.com/office/drawing/2014/main" id="{08D44787-C592-03C4-0AD3-C6ABAD57E85D}"/>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1076229" name="Text Box 5">
              <a:extLst>
                <a:ext uri="{FF2B5EF4-FFF2-40B4-BE49-F238E27FC236}">
                  <a16:creationId xmlns:a16="http://schemas.microsoft.com/office/drawing/2014/main" id="{B7CF92F3-AE90-A0B5-0163-BEB913EB43DF}"/>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33CC"/>
                </a:solidFill>
              </a:endParaRPr>
            </a:p>
          </p:txBody>
        </p:sp>
        <p:sp>
          <p:nvSpPr>
            <p:cNvPr id="1076230" name="Text Box 6">
              <a:extLst>
                <a:ext uri="{FF2B5EF4-FFF2-40B4-BE49-F238E27FC236}">
                  <a16:creationId xmlns:a16="http://schemas.microsoft.com/office/drawing/2014/main" id="{66258E73-1A8B-CE1B-0815-9714FA05AD63}"/>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76231" name="Rectangle 7">
              <a:extLst>
                <a:ext uri="{FF2B5EF4-FFF2-40B4-BE49-F238E27FC236}">
                  <a16:creationId xmlns:a16="http://schemas.microsoft.com/office/drawing/2014/main" id="{50FCFB6D-88BF-7CD4-CBD2-308AC36B0645}"/>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6232" name="Text Box 8">
              <a:extLst>
                <a:ext uri="{FF2B5EF4-FFF2-40B4-BE49-F238E27FC236}">
                  <a16:creationId xmlns:a16="http://schemas.microsoft.com/office/drawing/2014/main" id="{1E3A0346-DE79-71A2-1306-891AE63287AB}"/>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76233" name="Text Box 9">
              <a:extLst>
                <a:ext uri="{FF2B5EF4-FFF2-40B4-BE49-F238E27FC236}">
                  <a16:creationId xmlns:a16="http://schemas.microsoft.com/office/drawing/2014/main" id="{08327EFB-49A7-5AD2-82C9-24B1E7EBF2D1}"/>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76234" name="Group 10">
            <a:extLst>
              <a:ext uri="{FF2B5EF4-FFF2-40B4-BE49-F238E27FC236}">
                <a16:creationId xmlns:a16="http://schemas.microsoft.com/office/drawing/2014/main" id="{F58343F0-FDB4-FAC9-6F66-617DF125C7AE}"/>
              </a:ext>
            </a:extLst>
          </p:cNvPr>
          <p:cNvGrpSpPr>
            <a:grpSpLocks/>
          </p:cNvGrpSpPr>
          <p:nvPr/>
        </p:nvGrpSpPr>
        <p:grpSpPr bwMode="auto">
          <a:xfrm>
            <a:off x="1524000" y="4876800"/>
            <a:ext cx="4945063" cy="520700"/>
            <a:chOff x="720" y="1636"/>
            <a:chExt cx="3504" cy="328"/>
          </a:xfrm>
        </p:grpSpPr>
        <p:sp>
          <p:nvSpPr>
            <p:cNvPr id="1076235" name="Text Box 11">
              <a:extLst>
                <a:ext uri="{FF2B5EF4-FFF2-40B4-BE49-F238E27FC236}">
                  <a16:creationId xmlns:a16="http://schemas.microsoft.com/office/drawing/2014/main" id="{59872CB6-E89B-C577-88FA-44D717222B92}"/>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76236" name="Text Box 12">
              <a:extLst>
                <a:ext uri="{FF2B5EF4-FFF2-40B4-BE49-F238E27FC236}">
                  <a16:creationId xmlns:a16="http://schemas.microsoft.com/office/drawing/2014/main" id="{56346BCF-3E7E-E5C9-3F89-5E3BA6CAA0DF}"/>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76237" name="Text Box 13">
              <a:extLst>
                <a:ext uri="{FF2B5EF4-FFF2-40B4-BE49-F238E27FC236}">
                  <a16:creationId xmlns:a16="http://schemas.microsoft.com/office/drawing/2014/main" id="{0E24216E-9A73-CBF0-46AA-72D05F91192F}"/>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008000"/>
                </a:solidFill>
              </a:endParaRPr>
            </a:p>
          </p:txBody>
        </p:sp>
        <p:sp>
          <p:nvSpPr>
            <p:cNvPr id="1076238" name="Rectangle 14">
              <a:extLst>
                <a:ext uri="{FF2B5EF4-FFF2-40B4-BE49-F238E27FC236}">
                  <a16:creationId xmlns:a16="http://schemas.microsoft.com/office/drawing/2014/main" id="{882513DB-723D-3D6A-C450-9B3E2FE25AAA}"/>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6239" name="Text Box 15">
              <a:extLst>
                <a:ext uri="{FF2B5EF4-FFF2-40B4-BE49-F238E27FC236}">
                  <a16:creationId xmlns:a16="http://schemas.microsoft.com/office/drawing/2014/main" id="{A65C48F8-861C-5DC1-141E-4162AAD765A9}"/>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76240" name="Text Box 16">
              <a:extLst>
                <a:ext uri="{FF2B5EF4-FFF2-40B4-BE49-F238E27FC236}">
                  <a16:creationId xmlns:a16="http://schemas.microsoft.com/office/drawing/2014/main" id="{C8F22CDB-3705-1A12-AF71-76B74FD5A538}"/>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76241" name="Group 17">
            <a:extLst>
              <a:ext uri="{FF2B5EF4-FFF2-40B4-BE49-F238E27FC236}">
                <a16:creationId xmlns:a16="http://schemas.microsoft.com/office/drawing/2014/main" id="{07413EE2-2A4C-8C09-2B3C-CD6A5B5B910F}"/>
              </a:ext>
            </a:extLst>
          </p:cNvPr>
          <p:cNvGrpSpPr>
            <a:grpSpLocks/>
          </p:cNvGrpSpPr>
          <p:nvPr/>
        </p:nvGrpSpPr>
        <p:grpSpPr bwMode="auto">
          <a:xfrm>
            <a:off x="1524000" y="4114800"/>
            <a:ext cx="4945063" cy="520700"/>
            <a:chOff x="720" y="1636"/>
            <a:chExt cx="3504" cy="328"/>
          </a:xfrm>
        </p:grpSpPr>
        <p:sp>
          <p:nvSpPr>
            <p:cNvPr id="1076242" name="Text Box 18">
              <a:extLst>
                <a:ext uri="{FF2B5EF4-FFF2-40B4-BE49-F238E27FC236}">
                  <a16:creationId xmlns:a16="http://schemas.microsoft.com/office/drawing/2014/main" id="{D0C91227-E19B-3011-0E52-A4C20A0283D1}"/>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76243" name="Text Box 19">
              <a:extLst>
                <a:ext uri="{FF2B5EF4-FFF2-40B4-BE49-F238E27FC236}">
                  <a16:creationId xmlns:a16="http://schemas.microsoft.com/office/drawing/2014/main" id="{2144B6A6-3C94-1327-BD4D-164D824ECD1D}"/>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76244" name="Text Box 20">
              <a:extLst>
                <a:ext uri="{FF2B5EF4-FFF2-40B4-BE49-F238E27FC236}">
                  <a16:creationId xmlns:a16="http://schemas.microsoft.com/office/drawing/2014/main" id="{0978202B-443B-A3E6-87D1-846F4F7DC670}"/>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FF6600"/>
                </a:solidFill>
              </a:endParaRPr>
            </a:p>
          </p:txBody>
        </p:sp>
        <p:sp>
          <p:nvSpPr>
            <p:cNvPr id="1076245" name="Rectangle 21">
              <a:extLst>
                <a:ext uri="{FF2B5EF4-FFF2-40B4-BE49-F238E27FC236}">
                  <a16:creationId xmlns:a16="http://schemas.microsoft.com/office/drawing/2014/main" id="{4DF20C8E-D415-ADB1-20DE-96487F78019E}"/>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6246" name="Text Box 22">
              <a:extLst>
                <a:ext uri="{FF2B5EF4-FFF2-40B4-BE49-F238E27FC236}">
                  <a16:creationId xmlns:a16="http://schemas.microsoft.com/office/drawing/2014/main" id="{74FE9FDD-F299-1FF5-B9BE-6F6E7BF8E7FC}"/>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76247" name="Text Box 23">
              <a:extLst>
                <a:ext uri="{FF2B5EF4-FFF2-40B4-BE49-F238E27FC236}">
                  <a16:creationId xmlns:a16="http://schemas.microsoft.com/office/drawing/2014/main" id="{892B646B-669B-2A08-A103-7B9AE69CC8AE}"/>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76248" name="Group 24">
            <a:extLst>
              <a:ext uri="{FF2B5EF4-FFF2-40B4-BE49-F238E27FC236}">
                <a16:creationId xmlns:a16="http://schemas.microsoft.com/office/drawing/2014/main" id="{8F669367-87FB-DA4F-0DA0-4768046B6783}"/>
              </a:ext>
            </a:extLst>
          </p:cNvPr>
          <p:cNvGrpSpPr>
            <a:grpSpLocks/>
          </p:cNvGrpSpPr>
          <p:nvPr/>
        </p:nvGrpSpPr>
        <p:grpSpPr bwMode="auto">
          <a:xfrm>
            <a:off x="1524000" y="3352800"/>
            <a:ext cx="4945063" cy="520700"/>
            <a:chOff x="720" y="1636"/>
            <a:chExt cx="3504" cy="328"/>
          </a:xfrm>
        </p:grpSpPr>
        <p:sp>
          <p:nvSpPr>
            <p:cNvPr id="1076249" name="Text Box 25">
              <a:extLst>
                <a:ext uri="{FF2B5EF4-FFF2-40B4-BE49-F238E27FC236}">
                  <a16:creationId xmlns:a16="http://schemas.microsoft.com/office/drawing/2014/main" id="{BA08B503-62D3-C1CC-2885-455FAEFC17BC}"/>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1076250" name="Text Box 26">
              <a:extLst>
                <a:ext uri="{FF2B5EF4-FFF2-40B4-BE49-F238E27FC236}">
                  <a16:creationId xmlns:a16="http://schemas.microsoft.com/office/drawing/2014/main" id="{4CC73372-8CED-EE2C-7DF6-B45B84E9B78C}"/>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33CC"/>
                </a:solidFill>
              </a:endParaRPr>
            </a:p>
          </p:txBody>
        </p:sp>
        <p:sp>
          <p:nvSpPr>
            <p:cNvPr id="1076251" name="Text Box 27">
              <a:extLst>
                <a:ext uri="{FF2B5EF4-FFF2-40B4-BE49-F238E27FC236}">
                  <a16:creationId xmlns:a16="http://schemas.microsoft.com/office/drawing/2014/main" id="{72ADD9B7-E8F2-A308-94B6-9DBF1B645508}"/>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FF6600"/>
                </a:solidFill>
              </a:endParaRPr>
            </a:p>
          </p:txBody>
        </p:sp>
        <p:sp>
          <p:nvSpPr>
            <p:cNvPr id="1076252" name="Rectangle 28">
              <a:extLst>
                <a:ext uri="{FF2B5EF4-FFF2-40B4-BE49-F238E27FC236}">
                  <a16:creationId xmlns:a16="http://schemas.microsoft.com/office/drawing/2014/main" id="{29B45915-7534-9A14-918C-46AE9AA12111}"/>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6253" name="Text Box 29">
              <a:extLst>
                <a:ext uri="{FF2B5EF4-FFF2-40B4-BE49-F238E27FC236}">
                  <a16:creationId xmlns:a16="http://schemas.microsoft.com/office/drawing/2014/main" id="{E97A8214-52AF-D065-211B-6EA0E6777C13}"/>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1076254" name="Text Box 30">
              <a:extLst>
                <a:ext uri="{FF2B5EF4-FFF2-40B4-BE49-F238E27FC236}">
                  <a16:creationId xmlns:a16="http://schemas.microsoft.com/office/drawing/2014/main" id="{E3FECE38-3B54-763A-653E-C2C0263D5A26}"/>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grpSp>
      <p:grpSp>
        <p:nvGrpSpPr>
          <p:cNvPr id="1076255" name="Group 31">
            <a:extLst>
              <a:ext uri="{FF2B5EF4-FFF2-40B4-BE49-F238E27FC236}">
                <a16:creationId xmlns:a16="http://schemas.microsoft.com/office/drawing/2014/main" id="{B5370EA5-F3AD-E256-90F5-6FADAEF40020}"/>
              </a:ext>
            </a:extLst>
          </p:cNvPr>
          <p:cNvGrpSpPr>
            <a:grpSpLocks/>
          </p:cNvGrpSpPr>
          <p:nvPr/>
        </p:nvGrpSpPr>
        <p:grpSpPr bwMode="auto">
          <a:xfrm>
            <a:off x="1524000" y="5562600"/>
            <a:ext cx="4945063" cy="520700"/>
            <a:chOff x="720" y="1636"/>
            <a:chExt cx="3504" cy="328"/>
          </a:xfrm>
        </p:grpSpPr>
        <p:sp>
          <p:nvSpPr>
            <p:cNvPr id="1076256" name="Text Box 32">
              <a:extLst>
                <a:ext uri="{FF2B5EF4-FFF2-40B4-BE49-F238E27FC236}">
                  <a16:creationId xmlns:a16="http://schemas.microsoft.com/office/drawing/2014/main" id="{58219AAB-D8E4-FB8D-3FF0-E3095CEA8872}"/>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1076257" name="Text Box 33">
              <a:extLst>
                <a:ext uri="{FF2B5EF4-FFF2-40B4-BE49-F238E27FC236}">
                  <a16:creationId xmlns:a16="http://schemas.microsoft.com/office/drawing/2014/main" id="{8E009CB5-A111-C9DF-3CD3-F71002F85ABF}"/>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76258" name="Text Box 34">
              <a:extLst>
                <a:ext uri="{FF2B5EF4-FFF2-40B4-BE49-F238E27FC236}">
                  <a16:creationId xmlns:a16="http://schemas.microsoft.com/office/drawing/2014/main" id="{5B7D6F08-BC51-ECC0-BE4A-406588DB1217}"/>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76259" name="Rectangle 35">
              <a:extLst>
                <a:ext uri="{FF2B5EF4-FFF2-40B4-BE49-F238E27FC236}">
                  <a16:creationId xmlns:a16="http://schemas.microsoft.com/office/drawing/2014/main" id="{6502383F-D3E7-3C45-4399-FD9EE6CE7CB4}"/>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6260" name="Text Box 36">
              <a:extLst>
                <a:ext uri="{FF2B5EF4-FFF2-40B4-BE49-F238E27FC236}">
                  <a16:creationId xmlns:a16="http://schemas.microsoft.com/office/drawing/2014/main" id="{45462FFF-B752-3D83-D64F-94A0B779B859}"/>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76261" name="Text Box 37">
              <a:extLst>
                <a:ext uri="{FF2B5EF4-FFF2-40B4-BE49-F238E27FC236}">
                  <a16:creationId xmlns:a16="http://schemas.microsoft.com/office/drawing/2014/main" id="{C1042E17-EEC9-7C91-3399-2EE92F92475C}"/>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grpSp>
      <p:grpSp>
        <p:nvGrpSpPr>
          <p:cNvPr id="1076262" name="Group 38">
            <a:extLst>
              <a:ext uri="{FF2B5EF4-FFF2-40B4-BE49-F238E27FC236}">
                <a16:creationId xmlns:a16="http://schemas.microsoft.com/office/drawing/2014/main" id="{DEEE7C01-8A7A-11FB-C571-83004B3C856B}"/>
              </a:ext>
            </a:extLst>
          </p:cNvPr>
          <p:cNvGrpSpPr>
            <a:grpSpLocks/>
          </p:cNvGrpSpPr>
          <p:nvPr/>
        </p:nvGrpSpPr>
        <p:grpSpPr bwMode="auto">
          <a:xfrm>
            <a:off x="1524000" y="1828800"/>
            <a:ext cx="4945063" cy="520700"/>
            <a:chOff x="720" y="1636"/>
            <a:chExt cx="3504" cy="328"/>
          </a:xfrm>
        </p:grpSpPr>
        <p:sp>
          <p:nvSpPr>
            <p:cNvPr id="1076263" name="Text Box 39">
              <a:extLst>
                <a:ext uri="{FF2B5EF4-FFF2-40B4-BE49-F238E27FC236}">
                  <a16:creationId xmlns:a16="http://schemas.microsoft.com/office/drawing/2014/main" id="{615635E2-722E-D855-5982-B9EE01571E52}"/>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1076264" name="Text Box 40">
              <a:extLst>
                <a:ext uri="{FF2B5EF4-FFF2-40B4-BE49-F238E27FC236}">
                  <a16:creationId xmlns:a16="http://schemas.microsoft.com/office/drawing/2014/main" id="{0F61A51E-7BB8-5C0C-93B3-63C0BE86E983}"/>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sp>
          <p:nvSpPr>
            <p:cNvPr id="1076265" name="Text Box 41">
              <a:extLst>
                <a:ext uri="{FF2B5EF4-FFF2-40B4-BE49-F238E27FC236}">
                  <a16:creationId xmlns:a16="http://schemas.microsoft.com/office/drawing/2014/main" id="{1880767D-3153-F505-9533-C8D692CFE15C}"/>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76266" name="Rectangle 42">
              <a:extLst>
                <a:ext uri="{FF2B5EF4-FFF2-40B4-BE49-F238E27FC236}">
                  <a16:creationId xmlns:a16="http://schemas.microsoft.com/office/drawing/2014/main" id="{F9717A0B-F384-BCDB-BE03-C1ACCBDF5F11}"/>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6267" name="Text Box 43">
              <a:extLst>
                <a:ext uri="{FF2B5EF4-FFF2-40B4-BE49-F238E27FC236}">
                  <a16:creationId xmlns:a16="http://schemas.microsoft.com/office/drawing/2014/main" id="{9FF7807C-83D5-F7AE-5A81-224BCA1625AB}"/>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76268" name="Text Box 44">
              <a:extLst>
                <a:ext uri="{FF2B5EF4-FFF2-40B4-BE49-F238E27FC236}">
                  <a16:creationId xmlns:a16="http://schemas.microsoft.com/office/drawing/2014/main" id="{ECA4F972-7130-6F55-9F94-DEC923BD4023}"/>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grpSp>
      <p:sp>
        <p:nvSpPr>
          <p:cNvPr id="1076270" name="Rectangle 46">
            <a:extLst>
              <a:ext uri="{FF2B5EF4-FFF2-40B4-BE49-F238E27FC236}">
                <a16:creationId xmlns:a16="http://schemas.microsoft.com/office/drawing/2014/main" id="{4F2EEBD4-458F-20D0-F055-1A9D81710171}"/>
              </a:ext>
            </a:extLst>
          </p:cNvPr>
          <p:cNvSpPr>
            <a:spLocks noChangeArrowheads="1"/>
          </p:cNvSpPr>
          <p:nvPr/>
        </p:nvSpPr>
        <p:spPr bwMode="auto">
          <a:xfrm>
            <a:off x="5943600" y="1371600"/>
            <a:ext cx="609600" cy="502920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6272" name="Text Box 48">
            <a:extLst>
              <a:ext uri="{FF2B5EF4-FFF2-40B4-BE49-F238E27FC236}">
                <a16:creationId xmlns:a16="http://schemas.microsoft.com/office/drawing/2014/main" id="{10087B4A-DBE3-39E2-CCAC-866EFD2C2F19}"/>
              </a:ext>
            </a:extLst>
          </p:cNvPr>
          <p:cNvSpPr txBox="1">
            <a:spLocks noChangeArrowheads="1"/>
          </p:cNvSpPr>
          <p:nvPr/>
        </p:nvSpPr>
        <p:spPr bwMode="auto">
          <a:xfrm>
            <a:off x="7086600" y="407988"/>
            <a:ext cx="1844675"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solidFill>
                  <a:srgbClr val="FF0000"/>
                </a:solidFill>
              </a:rPr>
              <a:t>Complete LD =</a:t>
            </a:r>
          </a:p>
          <a:p>
            <a:r>
              <a:rPr lang="en-US" altLang="en-US" sz="2400" b="1">
                <a:solidFill>
                  <a:srgbClr val="0000FF"/>
                </a:solidFill>
              </a:rPr>
              <a:t>No four gametes </a:t>
            </a:r>
          </a:p>
          <a:p>
            <a:r>
              <a:rPr lang="en-US" altLang="en-US" sz="2400" b="1">
                <a:solidFill>
                  <a:srgbClr val="0000FF"/>
                </a:solidFill>
              </a:rPr>
              <a:t>between any pair</a:t>
            </a:r>
          </a:p>
          <a:p>
            <a:r>
              <a:rPr lang="en-US" altLang="en-US" sz="2400" b="1">
                <a:solidFill>
                  <a:srgbClr val="0000FF"/>
                </a:solidFill>
              </a:rPr>
              <a:t>of columns</a:t>
            </a:r>
          </a:p>
        </p:txBody>
      </p:sp>
    </p:spTree>
    <p:custDataLst>
      <p:tags r:id="rId1"/>
    </p:custDataLst>
  </p:cSld>
  <p:clrMapOvr>
    <a:masterClrMapping/>
  </p:clrMapOvr>
  <p:transition advTm="91664"/>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0562" name="Rectangle 2">
            <a:extLst>
              <a:ext uri="{FF2B5EF4-FFF2-40B4-BE49-F238E27FC236}">
                <a16:creationId xmlns:a16="http://schemas.microsoft.com/office/drawing/2014/main" id="{2FAB6F87-07BB-313D-A86F-6FD98FDEFA58}"/>
              </a:ext>
            </a:extLst>
          </p:cNvPr>
          <p:cNvSpPr>
            <a:spLocks noGrp="1" noChangeArrowheads="1"/>
          </p:cNvSpPr>
          <p:nvPr>
            <p:ph type="title"/>
          </p:nvPr>
        </p:nvSpPr>
        <p:spPr>
          <a:xfrm>
            <a:off x="381000" y="228600"/>
            <a:ext cx="8229600" cy="1752600"/>
          </a:xfrm>
        </p:spPr>
        <p:txBody>
          <a:bodyPr/>
          <a:lstStyle/>
          <a:p>
            <a:endParaRPr lang="en-US" altLang="en-US" b="1">
              <a:solidFill>
                <a:schemeClr val="tx1"/>
              </a:solidFill>
            </a:endParaRPr>
          </a:p>
        </p:txBody>
      </p:sp>
      <p:grpSp>
        <p:nvGrpSpPr>
          <p:cNvPr id="1090563" name="Group 3">
            <a:extLst>
              <a:ext uri="{FF2B5EF4-FFF2-40B4-BE49-F238E27FC236}">
                <a16:creationId xmlns:a16="http://schemas.microsoft.com/office/drawing/2014/main" id="{4A4D3FE9-299F-BD0D-FA09-D43BFC2C99B7}"/>
              </a:ext>
            </a:extLst>
          </p:cNvPr>
          <p:cNvGrpSpPr>
            <a:grpSpLocks/>
          </p:cNvGrpSpPr>
          <p:nvPr/>
        </p:nvGrpSpPr>
        <p:grpSpPr bwMode="auto">
          <a:xfrm>
            <a:off x="1524000" y="2590800"/>
            <a:ext cx="4945063" cy="520700"/>
            <a:chOff x="720" y="1636"/>
            <a:chExt cx="3504" cy="328"/>
          </a:xfrm>
        </p:grpSpPr>
        <p:sp>
          <p:nvSpPr>
            <p:cNvPr id="1090564" name="Text Box 4">
              <a:extLst>
                <a:ext uri="{FF2B5EF4-FFF2-40B4-BE49-F238E27FC236}">
                  <a16:creationId xmlns:a16="http://schemas.microsoft.com/office/drawing/2014/main" id="{F17376FD-DD1E-FBA1-9E56-5111C0CBF6F3}"/>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1090565" name="Text Box 5">
              <a:extLst>
                <a:ext uri="{FF2B5EF4-FFF2-40B4-BE49-F238E27FC236}">
                  <a16:creationId xmlns:a16="http://schemas.microsoft.com/office/drawing/2014/main" id="{BC8DFF25-3F23-7E7B-A87F-F9185749A79D}"/>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33CC"/>
                </a:solidFill>
              </a:endParaRPr>
            </a:p>
          </p:txBody>
        </p:sp>
        <p:sp>
          <p:nvSpPr>
            <p:cNvPr id="1090566" name="Text Box 6">
              <a:extLst>
                <a:ext uri="{FF2B5EF4-FFF2-40B4-BE49-F238E27FC236}">
                  <a16:creationId xmlns:a16="http://schemas.microsoft.com/office/drawing/2014/main" id="{D59D0972-0A99-9032-C8AA-1D16F4CDA7D2}"/>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90567" name="Rectangle 7">
              <a:extLst>
                <a:ext uri="{FF2B5EF4-FFF2-40B4-BE49-F238E27FC236}">
                  <a16:creationId xmlns:a16="http://schemas.microsoft.com/office/drawing/2014/main" id="{2591E257-3398-298F-F27A-94E20EC34865}"/>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0568" name="Text Box 8">
              <a:extLst>
                <a:ext uri="{FF2B5EF4-FFF2-40B4-BE49-F238E27FC236}">
                  <a16:creationId xmlns:a16="http://schemas.microsoft.com/office/drawing/2014/main" id="{7B877C50-3BD3-D4E8-D019-B29F5F5BFF37}"/>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90569" name="Text Box 9">
              <a:extLst>
                <a:ext uri="{FF2B5EF4-FFF2-40B4-BE49-F238E27FC236}">
                  <a16:creationId xmlns:a16="http://schemas.microsoft.com/office/drawing/2014/main" id="{8E9FC477-C396-DBFC-5DA3-14BED5572495}"/>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90570" name="Group 10">
            <a:extLst>
              <a:ext uri="{FF2B5EF4-FFF2-40B4-BE49-F238E27FC236}">
                <a16:creationId xmlns:a16="http://schemas.microsoft.com/office/drawing/2014/main" id="{2AA4D15D-A41C-04A6-122F-44C7BADDFFA0}"/>
              </a:ext>
            </a:extLst>
          </p:cNvPr>
          <p:cNvGrpSpPr>
            <a:grpSpLocks/>
          </p:cNvGrpSpPr>
          <p:nvPr/>
        </p:nvGrpSpPr>
        <p:grpSpPr bwMode="auto">
          <a:xfrm>
            <a:off x="1524000" y="4876800"/>
            <a:ext cx="4945063" cy="520700"/>
            <a:chOff x="720" y="1636"/>
            <a:chExt cx="3504" cy="328"/>
          </a:xfrm>
        </p:grpSpPr>
        <p:sp>
          <p:nvSpPr>
            <p:cNvPr id="1090571" name="Text Box 11">
              <a:extLst>
                <a:ext uri="{FF2B5EF4-FFF2-40B4-BE49-F238E27FC236}">
                  <a16:creationId xmlns:a16="http://schemas.microsoft.com/office/drawing/2014/main" id="{8A2CC2DE-1D60-6B26-E3DB-A9DCE1729A46}"/>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90572" name="Text Box 12">
              <a:extLst>
                <a:ext uri="{FF2B5EF4-FFF2-40B4-BE49-F238E27FC236}">
                  <a16:creationId xmlns:a16="http://schemas.microsoft.com/office/drawing/2014/main" id="{E8359C8D-D140-82B7-DF06-95EE54AD0954}"/>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90573" name="Text Box 13">
              <a:extLst>
                <a:ext uri="{FF2B5EF4-FFF2-40B4-BE49-F238E27FC236}">
                  <a16:creationId xmlns:a16="http://schemas.microsoft.com/office/drawing/2014/main" id="{DF8D3B88-D1AE-D484-1D0B-9644D50A53C6}"/>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008000"/>
                </a:solidFill>
              </a:endParaRPr>
            </a:p>
          </p:txBody>
        </p:sp>
        <p:sp>
          <p:nvSpPr>
            <p:cNvPr id="1090574" name="Rectangle 14">
              <a:extLst>
                <a:ext uri="{FF2B5EF4-FFF2-40B4-BE49-F238E27FC236}">
                  <a16:creationId xmlns:a16="http://schemas.microsoft.com/office/drawing/2014/main" id="{E9858BFE-240A-F85F-A02E-E5C2F832665B}"/>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0575" name="Text Box 15">
              <a:extLst>
                <a:ext uri="{FF2B5EF4-FFF2-40B4-BE49-F238E27FC236}">
                  <a16:creationId xmlns:a16="http://schemas.microsoft.com/office/drawing/2014/main" id="{3599735A-4767-D34A-2285-33AA1B3908BE}"/>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90576" name="Text Box 16">
              <a:extLst>
                <a:ext uri="{FF2B5EF4-FFF2-40B4-BE49-F238E27FC236}">
                  <a16:creationId xmlns:a16="http://schemas.microsoft.com/office/drawing/2014/main" id="{E441EC83-5B7E-1444-804E-962CBCACA76B}"/>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90577" name="Group 17">
            <a:extLst>
              <a:ext uri="{FF2B5EF4-FFF2-40B4-BE49-F238E27FC236}">
                <a16:creationId xmlns:a16="http://schemas.microsoft.com/office/drawing/2014/main" id="{E365B226-AED8-9246-9967-C25D98F24FD7}"/>
              </a:ext>
            </a:extLst>
          </p:cNvPr>
          <p:cNvGrpSpPr>
            <a:grpSpLocks/>
          </p:cNvGrpSpPr>
          <p:nvPr/>
        </p:nvGrpSpPr>
        <p:grpSpPr bwMode="auto">
          <a:xfrm>
            <a:off x="1524000" y="4114800"/>
            <a:ext cx="4945063" cy="520700"/>
            <a:chOff x="720" y="1636"/>
            <a:chExt cx="3504" cy="328"/>
          </a:xfrm>
        </p:grpSpPr>
        <p:sp>
          <p:nvSpPr>
            <p:cNvPr id="1090578" name="Text Box 18">
              <a:extLst>
                <a:ext uri="{FF2B5EF4-FFF2-40B4-BE49-F238E27FC236}">
                  <a16:creationId xmlns:a16="http://schemas.microsoft.com/office/drawing/2014/main" id="{9C4442FB-9A0F-95C1-613A-37BEB020BF6B}"/>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90579" name="Text Box 19">
              <a:extLst>
                <a:ext uri="{FF2B5EF4-FFF2-40B4-BE49-F238E27FC236}">
                  <a16:creationId xmlns:a16="http://schemas.microsoft.com/office/drawing/2014/main" id="{3CB2D48B-BB26-F7E9-7491-626903F4D0F9}"/>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90580" name="Text Box 20">
              <a:extLst>
                <a:ext uri="{FF2B5EF4-FFF2-40B4-BE49-F238E27FC236}">
                  <a16:creationId xmlns:a16="http://schemas.microsoft.com/office/drawing/2014/main" id="{069E9895-9ACD-019E-8BA4-6C68B21D0BAC}"/>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FF6600"/>
                </a:solidFill>
              </a:endParaRPr>
            </a:p>
          </p:txBody>
        </p:sp>
        <p:sp>
          <p:nvSpPr>
            <p:cNvPr id="1090581" name="Rectangle 21">
              <a:extLst>
                <a:ext uri="{FF2B5EF4-FFF2-40B4-BE49-F238E27FC236}">
                  <a16:creationId xmlns:a16="http://schemas.microsoft.com/office/drawing/2014/main" id="{CE240603-75BE-87BC-9961-F88C2CB3EEA4}"/>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0582" name="Text Box 22">
              <a:extLst>
                <a:ext uri="{FF2B5EF4-FFF2-40B4-BE49-F238E27FC236}">
                  <a16:creationId xmlns:a16="http://schemas.microsoft.com/office/drawing/2014/main" id="{191EFAE9-1BAD-DB27-91A7-BCFF2F67A6AF}"/>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90583" name="Text Box 23">
              <a:extLst>
                <a:ext uri="{FF2B5EF4-FFF2-40B4-BE49-F238E27FC236}">
                  <a16:creationId xmlns:a16="http://schemas.microsoft.com/office/drawing/2014/main" id="{6D4C35BE-6E63-BD30-6C58-1CAD473318E5}"/>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90584" name="Group 24">
            <a:extLst>
              <a:ext uri="{FF2B5EF4-FFF2-40B4-BE49-F238E27FC236}">
                <a16:creationId xmlns:a16="http://schemas.microsoft.com/office/drawing/2014/main" id="{F467B522-BC84-9248-C228-04819E9CF61D}"/>
              </a:ext>
            </a:extLst>
          </p:cNvPr>
          <p:cNvGrpSpPr>
            <a:grpSpLocks/>
          </p:cNvGrpSpPr>
          <p:nvPr/>
        </p:nvGrpSpPr>
        <p:grpSpPr bwMode="auto">
          <a:xfrm>
            <a:off x="1524000" y="3352800"/>
            <a:ext cx="4945063" cy="520700"/>
            <a:chOff x="720" y="1636"/>
            <a:chExt cx="3504" cy="328"/>
          </a:xfrm>
        </p:grpSpPr>
        <p:sp>
          <p:nvSpPr>
            <p:cNvPr id="1090585" name="Text Box 25">
              <a:extLst>
                <a:ext uri="{FF2B5EF4-FFF2-40B4-BE49-F238E27FC236}">
                  <a16:creationId xmlns:a16="http://schemas.microsoft.com/office/drawing/2014/main" id="{5E357BB9-4664-5CA7-BFA1-EBD24EE3A349}"/>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1090586" name="Text Box 26">
              <a:extLst>
                <a:ext uri="{FF2B5EF4-FFF2-40B4-BE49-F238E27FC236}">
                  <a16:creationId xmlns:a16="http://schemas.microsoft.com/office/drawing/2014/main" id="{58992C5E-0E4B-54F6-9E0D-EBB91E0397F6}"/>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33CC"/>
                </a:solidFill>
              </a:endParaRPr>
            </a:p>
          </p:txBody>
        </p:sp>
        <p:sp>
          <p:nvSpPr>
            <p:cNvPr id="1090587" name="Text Box 27">
              <a:extLst>
                <a:ext uri="{FF2B5EF4-FFF2-40B4-BE49-F238E27FC236}">
                  <a16:creationId xmlns:a16="http://schemas.microsoft.com/office/drawing/2014/main" id="{BF5A2F5B-3C9F-1B9D-8D20-E9870201A536}"/>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FF6600"/>
                </a:solidFill>
              </a:endParaRPr>
            </a:p>
          </p:txBody>
        </p:sp>
        <p:sp>
          <p:nvSpPr>
            <p:cNvPr id="1090588" name="Rectangle 28">
              <a:extLst>
                <a:ext uri="{FF2B5EF4-FFF2-40B4-BE49-F238E27FC236}">
                  <a16:creationId xmlns:a16="http://schemas.microsoft.com/office/drawing/2014/main" id="{ABF59095-EAD0-8EA1-B883-C4286F28F586}"/>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0589" name="Text Box 29">
              <a:extLst>
                <a:ext uri="{FF2B5EF4-FFF2-40B4-BE49-F238E27FC236}">
                  <a16:creationId xmlns:a16="http://schemas.microsoft.com/office/drawing/2014/main" id="{3DA8EDA9-E89C-23D3-A9F2-FC6F978BC41A}"/>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90590" name="Text Box 30">
              <a:extLst>
                <a:ext uri="{FF2B5EF4-FFF2-40B4-BE49-F238E27FC236}">
                  <a16:creationId xmlns:a16="http://schemas.microsoft.com/office/drawing/2014/main" id="{2D1168ED-249D-3338-983F-8A8A3EE19B6C}"/>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grpSp>
      <p:grpSp>
        <p:nvGrpSpPr>
          <p:cNvPr id="1090591" name="Group 31">
            <a:extLst>
              <a:ext uri="{FF2B5EF4-FFF2-40B4-BE49-F238E27FC236}">
                <a16:creationId xmlns:a16="http://schemas.microsoft.com/office/drawing/2014/main" id="{8E00031E-4A9B-9D19-0B2D-0AB3D7BFF2B4}"/>
              </a:ext>
            </a:extLst>
          </p:cNvPr>
          <p:cNvGrpSpPr>
            <a:grpSpLocks/>
          </p:cNvGrpSpPr>
          <p:nvPr/>
        </p:nvGrpSpPr>
        <p:grpSpPr bwMode="auto">
          <a:xfrm>
            <a:off x="1524000" y="5562600"/>
            <a:ext cx="4945063" cy="520700"/>
            <a:chOff x="720" y="1636"/>
            <a:chExt cx="3504" cy="328"/>
          </a:xfrm>
        </p:grpSpPr>
        <p:sp>
          <p:nvSpPr>
            <p:cNvPr id="1090592" name="Text Box 32">
              <a:extLst>
                <a:ext uri="{FF2B5EF4-FFF2-40B4-BE49-F238E27FC236}">
                  <a16:creationId xmlns:a16="http://schemas.microsoft.com/office/drawing/2014/main" id="{7EAC42AF-5100-4119-EB0D-88BC0F1300E3}"/>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0000"/>
                </a:solidFill>
              </a:endParaRPr>
            </a:p>
          </p:txBody>
        </p:sp>
        <p:sp>
          <p:nvSpPr>
            <p:cNvPr id="1090593" name="Text Box 33">
              <a:extLst>
                <a:ext uri="{FF2B5EF4-FFF2-40B4-BE49-F238E27FC236}">
                  <a16:creationId xmlns:a16="http://schemas.microsoft.com/office/drawing/2014/main" id="{491BC6C6-6101-5918-0756-54C126933720}"/>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90594" name="Text Box 34">
              <a:extLst>
                <a:ext uri="{FF2B5EF4-FFF2-40B4-BE49-F238E27FC236}">
                  <a16:creationId xmlns:a16="http://schemas.microsoft.com/office/drawing/2014/main" id="{30C99B21-E750-B773-959E-790E0830863A}"/>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90595" name="Rectangle 35">
              <a:extLst>
                <a:ext uri="{FF2B5EF4-FFF2-40B4-BE49-F238E27FC236}">
                  <a16:creationId xmlns:a16="http://schemas.microsoft.com/office/drawing/2014/main" id="{D9C4ACCF-CB33-E48C-2754-B86DB1C8EC70}"/>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0596" name="Text Box 36">
              <a:extLst>
                <a:ext uri="{FF2B5EF4-FFF2-40B4-BE49-F238E27FC236}">
                  <a16:creationId xmlns:a16="http://schemas.microsoft.com/office/drawing/2014/main" id="{952BB5C5-F4B1-024C-FB17-E152CB76CAF8}"/>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90597" name="Text Box 37">
              <a:extLst>
                <a:ext uri="{FF2B5EF4-FFF2-40B4-BE49-F238E27FC236}">
                  <a16:creationId xmlns:a16="http://schemas.microsoft.com/office/drawing/2014/main" id="{637632B7-23BC-9EF1-5BCB-275EA9B55996}"/>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grpSp>
      <p:grpSp>
        <p:nvGrpSpPr>
          <p:cNvPr id="1090598" name="Group 38">
            <a:extLst>
              <a:ext uri="{FF2B5EF4-FFF2-40B4-BE49-F238E27FC236}">
                <a16:creationId xmlns:a16="http://schemas.microsoft.com/office/drawing/2014/main" id="{2A4244D5-2712-0D84-9067-4B4428ED0F4D}"/>
              </a:ext>
            </a:extLst>
          </p:cNvPr>
          <p:cNvGrpSpPr>
            <a:grpSpLocks/>
          </p:cNvGrpSpPr>
          <p:nvPr/>
        </p:nvGrpSpPr>
        <p:grpSpPr bwMode="auto">
          <a:xfrm>
            <a:off x="1524000" y="1828800"/>
            <a:ext cx="4945063" cy="520700"/>
            <a:chOff x="720" y="1636"/>
            <a:chExt cx="3504" cy="328"/>
          </a:xfrm>
        </p:grpSpPr>
        <p:sp>
          <p:nvSpPr>
            <p:cNvPr id="1090599" name="Text Box 39">
              <a:extLst>
                <a:ext uri="{FF2B5EF4-FFF2-40B4-BE49-F238E27FC236}">
                  <a16:creationId xmlns:a16="http://schemas.microsoft.com/office/drawing/2014/main" id="{7A66C690-5DDE-B5EA-AB1E-6A3A56AB86B7}"/>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FF6600"/>
                </a:solidFill>
              </a:endParaRPr>
            </a:p>
          </p:txBody>
        </p:sp>
        <p:sp>
          <p:nvSpPr>
            <p:cNvPr id="1090600" name="Text Box 40">
              <a:extLst>
                <a:ext uri="{FF2B5EF4-FFF2-40B4-BE49-F238E27FC236}">
                  <a16:creationId xmlns:a16="http://schemas.microsoft.com/office/drawing/2014/main" id="{B74510FC-E4E4-B00F-3659-EF6F5E302A51}"/>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sp>
          <p:nvSpPr>
            <p:cNvPr id="1090601" name="Text Box 41">
              <a:extLst>
                <a:ext uri="{FF2B5EF4-FFF2-40B4-BE49-F238E27FC236}">
                  <a16:creationId xmlns:a16="http://schemas.microsoft.com/office/drawing/2014/main" id="{CC8EAA31-53D6-A9E5-9640-E911B9EEC843}"/>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90602" name="Rectangle 42">
              <a:extLst>
                <a:ext uri="{FF2B5EF4-FFF2-40B4-BE49-F238E27FC236}">
                  <a16:creationId xmlns:a16="http://schemas.microsoft.com/office/drawing/2014/main" id="{BB747153-BED8-A38A-E4B0-DEBBCE9082DA}"/>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0603" name="Text Box 43">
              <a:extLst>
                <a:ext uri="{FF2B5EF4-FFF2-40B4-BE49-F238E27FC236}">
                  <a16:creationId xmlns:a16="http://schemas.microsoft.com/office/drawing/2014/main" id="{5EF0964B-4624-23C1-2C9C-7ADA5651916A}"/>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90604" name="Text Box 44">
              <a:extLst>
                <a:ext uri="{FF2B5EF4-FFF2-40B4-BE49-F238E27FC236}">
                  <a16:creationId xmlns:a16="http://schemas.microsoft.com/office/drawing/2014/main" id="{72A78AFE-5317-F690-459F-E2E06932F016}"/>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grpSp>
      <p:sp>
        <p:nvSpPr>
          <p:cNvPr id="1090605" name="Rectangle 45">
            <a:extLst>
              <a:ext uri="{FF2B5EF4-FFF2-40B4-BE49-F238E27FC236}">
                <a16:creationId xmlns:a16="http://schemas.microsoft.com/office/drawing/2014/main" id="{311A32A6-4283-2736-0295-18EDB4B90DD1}"/>
              </a:ext>
            </a:extLst>
          </p:cNvPr>
          <p:cNvSpPr>
            <a:spLocks noChangeArrowheads="1"/>
          </p:cNvSpPr>
          <p:nvPr/>
        </p:nvSpPr>
        <p:spPr bwMode="auto">
          <a:xfrm>
            <a:off x="5943600" y="1371600"/>
            <a:ext cx="609600" cy="502920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ustDataLst>
      <p:tags r:id="rId1"/>
    </p:custDataLst>
  </p:cSld>
  <p:clrMapOvr>
    <a:masterClrMapping/>
  </p:clrMapOvr>
  <p:transition advTm="91664"/>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178" name="Rectangle 2">
            <a:extLst>
              <a:ext uri="{FF2B5EF4-FFF2-40B4-BE49-F238E27FC236}">
                <a16:creationId xmlns:a16="http://schemas.microsoft.com/office/drawing/2014/main" id="{7CFDF850-8478-AF8E-10F1-97FC11F8C534}"/>
              </a:ext>
            </a:extLst>
          </p:cNvPr>
          <p:cNvSpPr>
            <a:spLocks noGrp="1" noChangeArrowheads="1"/>
          </p:cNvSpPr>
          <p:nvPr>
            <p:ph type="title"/>
          </p:nvPr>
        </p:nvSpPr>
        <p:spPr>
          <a:xfrm>
            <a:off x="457200" y="228600"/>
            <a:ext cx="3429000" cy="1752600"/>
          </a:xfrm>
        </p:spPr>
        <p:txBody>
          <a:bodyPr/>
          <a:lstStyle/>
          <a:p>
            <a:endParaRPr lang="en-US" altLang="en-US" b="1">
              <a:solidFill>
                <a:schemeClr val="tx1"/>
              </a:solidFill>
            </a:endParaRPr>
          </a:p>
        </p:txBody>
      </p:sp>
      <p:grpSp>
        <p:nvGrpSpPr>
          <p:cNvPr id="1074179" name="Group 3">
            <a:extLst>
              <a:ext uri="{FF2B5EF4-FFF2-40B4-BE49-F238E27FC236}">
                <a16:creationId xmlns:a16="http://schemas.microsoft.com/office/drawing/2014/main" id="{718E5977-EF59-E365-4CE4-6751E1BD610E}"/>
              </a:ext>
            </a:extLst>
          </p:cNvPr>
          <p:cNvGrpSpPr>
            <a:grpSpLocks/>
          </p:cNvGrpSpPr>
          <p:nvPr/>
        </p:nvGrpSpPr>
        <p:grpSpPr bwMode="auto">
          <a:xfrm>
            <a:off x="1524000" y="2590800"/>
            <a:ext cx="4945063" cy="520700"/>
            <a:chOff x="720" y="1636"/>
            <a:chExt cx="3504" cy="328"/>
          </a:xfrm>
        </p:grpSpPr>
        <p:sp>
          <p:nvSpPr>
            <p:cNvPr id="1074180" name="Text Box 4">
              <a:extLst>
                <a:ext uri="{FF2B5EF4-FFF2-40B4-BE49-F238E27FC236}">
                  <a16:creationId xmlns:a16="http://schemas.microsoft.com/office/drawing/2014/main" id="{99C1ACDF-78A8-5EAC-32D1-6E6D6F16C5CB}"/>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74181" name="Text Box 5">
              <a:extLst>
                <a:ext uri="{FF2B5EF4-FFF2-40B4-BE49-F238E27FC236}">
                  <a16:creationId xmlns:a16="http://schemas.microsoft.com/office/drawing/2014/main" id="{8ADEAB1B-1BD9-202B-7CB5-1F2437A0C781}"/>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33CC"/>
                </a:solidFill>
              </a:endParaRPr>
            </a:p>
          </p:txBody>
        </p:sp>
        <p:sp>
          <p:nvSpPr>
            <p:cNvPr id="1074182" name="Text Box 6">
              <a:extLst>
                <a:ext uri="{FF2B5EF4-FFF2-40B4-BE49-F238E27FC236}">
                  <a16:creationId xmlns:a16="http://schemas.microsoft.com/office/drawing/2014/main" id="{B5E492A8-C8CE-D088-4C9C-7B9B069AF120}"/>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74183" name="Rectangle 7">
              <a:extLst>
                <a:ext uri="{FF2B5EF4-FFF2-40B4-BE49-F238E27FC236}">
                  <a16:creationId xmlns:a16="http://schemas.microsoft.com/office/drawing/2014/main" id="{C5F4D652-5584-AF41-2549-95674CCB7F74}"/>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4184" name="Text Box 8">
              <a:extLst>
                <a:ext uri="{FF2B5EF4-FFF2-40B4-BE49-F238E27FC236}">
                  <a16:creationId xmlns:a16="http://schemas.microsoft.com/office/drawing/2014/main" id="{20660C88-172A-81EA-E146-305422AE7587}"/>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74185" name="Text Box 9">
              <a:extLst>
                <a:ext uri="{FF2B5EF4-FFF2-40B4-BE49-F238E27FC236}">
                  <a16:creationId xmlns:a16="http://schemas.microsoft.com/office/drawing/2014/main" id="{08495C29-7C2F-DE47-FDB9-B21DCC304ECF}"/>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74186" name="Group 10">
            <a:extLst>
              <a:ext uri="{FF2B5EF4-FFF2-40B4-BE49-F238E27FC236}">
                <a16:creationId xmlns:a16="http://schemas.microsoft.com/office/drawing/2014/main" id="{4A5D25B7-971B-C40E-723C-23A28BCFAC5F}"/>
              </a:ext>
            </a:extLst>
          </p:cNvPr>
          <p:cNvGrpSpPr>
            <a:grpSpLocks/>
          </p:cNvGrpSpPr>
          <p:nvPr/>
        </p:nvGrpSpPr>
        <p:grpSpPr bwMode="auto">
          <a:xfrm>
            <a:off x="1524000" y="4876800"/>
            <a:ext cx="4945063" cy="520700"/>
            <a:chOff x="720" y="1636"/>
            <a:chExt cx="3504" cy="328"/>
          </a:xfrm>
        </p:grpSpPr>
        <p:sp>
          <p:nvSpPr>
            <p:cNvPr id="1074187" name="Text Box 11">
              <a:extLst>
                <a:ext uri="{FF2B5EF4-FFF2-40B4-BE49-F238E27FC236}">
                  <a16:creationId xmlns:a16="http://schemas.microsoft.com/office/drawing/2014/main" id="{2EA6401E-C5E7-904A-CF08-60AF051C2320}"/>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74188" name="Text Box 12">
              <a:extLst>
                <a:ext uri="{FF2B5EF4-FFF2-40B4-BE49-F238E27FC236}">
                  <a16:creationId xmlns:a16="http://schemas.microsoft.com/office/drawing/2014/main" id="{41445A78-EC47-80E9-5589-B8ECC85B061D}"/>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74189" name="Text Box 13">
              <a:extLst>
                <a:ext uri="{FF2B5EF4-FFF2-40B4-BE49-F238E27FC236}">
                  <a16:creationId xmlns:a16="http://schemas.microsoft.com/office/drawing/2014/main" id="{44B40166-F40B-0AC4-1CE5-A79ED8197FE4}"/>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008000"/>
                </a:solidFill>
              </a:endParaRPr>
            </a:p>
          </p:txBody>
        </p:sp>
        <p:sp>
          <p:nvSpPr>
            <p:cNvPr id="1074190" name="Rectangle 14">
              <a:extLst>
                <a:ext uri="{FF2B5EF4-FFF2-40B4-BE49-F238E27FC236}">
                  <a16:creationId xmlns:a16="http://schemas.microsoft.com/office/drawing/2014/main" id="{D5295023-CDE2-987E-B7C7-3A60FC372D96}"/>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4191" name="Text Box 15">
              <a:extLst>
                <a:ext uri="{FF2B5EF4-FFF2-40B4-BE49-F238E27FC236}">
                  <a16:creationId xmlns:a16="http://schemas.microsoft.com/office/drawing/2014/main" id="{36D67FDB-5911-2F77-DE51-7C6FDE201E55}"/>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74192" name="Text Box 16">
              <a:extLst>
                <a:ext uri="{FF2B5EF4-FFF2-40B4-BE49-F238E27FC236}">
                  <a16:creationId xmlns:a16="http://schemas.microsoft.com/office/drawing/2014/main" id="{F7E6280C-0826-A60B-6608-6FE27FD8E201}"/>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74193" name="Group 17">
            <a:extLst>
              <a:ext uri="{FF2B5EF4-FFF2-40B4-BE49-F238E27FC236}">
                <a16:creationId xmlns:a16="http://schemas.microsoft.com/office/drawing/2014/main" id="{80552C3B-9692-107E-3DBF-E8F3FA695509}"/>
              </a:ext>
            </a:extLst>
          </p:cNvPr>
          <p:cNvGrpSpPr>
            <a:grpSpLocks/>
          </p:cNvGrpSpPr>
          <p:nvPr/>
        </p:nvGrpSpPr>
        <p:grpSpPr bwMode="auto">
          <a:xfrm>
            <a:off x="1524000" y="4114800"/>
            <a:ext cx="4945063" cy="520700"/>
            <a:chOff x="720" y="1636"/>
            <a:chExt cx="3504" cy="328"/>
          </a:xfrm>
        </p:grpSpPr>
        <p:sp>
          <p:nvSpPr>
            <p:cNvPr id="1074194" name="Text Box 18">
              <a:extLst>
                <a:ext uri="{FF2B5EF4-FFF2-40B4-BE49-F238E27FC236}">
                  <a16:creationId xmlns:a16="http://schemas.microsoft.com/office/drawing/2014/main" id="{43685BF9-90B0-3ECB-EAD2-E1F686F95C63}"/>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74195" name="Text Box 19">
              <a:extLst>
                <a:ext uri="{FF2B5EF4-FFF2-40B4-BE49-F238E27FC236}">
                  <a16:creationId xmlns:a16="http://schemas.microsoft.com/office/drawing/2014/main" id="{AD4BE390-886C-2D98-0FFC-131E2CA42780}"/>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74196" name="Text Box 20">
              <a:extLst>
                <a:ext uri="{FF2B5EF4-FFF2-40B4-BE49-F238E27FC236}">
                  <a16:creationId xmlns:a16="http://schemas.microsoft.com/office/drawing/2014/main" id="{0A1468B6-3738-A9FC-E8F1-59E8747E537B}"/>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FF6600"/>
                </a:solidFill>
              </a:endParaRPr>
            </a:p>
          </p:txBody>
        </p:sp>
        <p:sp>
          <p:nvSpPr>
            <p:cNvPr id="1074197" name="Rectangle 21">
              <a:extLst>
                <a:ext uri="{FF2B5EF4-FFF2-40B4-BE49-F238E27FC236}">
                  <a16:creationId xmlns:a16="http://schemas.microsoft.com/office/drawing/2014/main" id="{F92CD069-1E42-E81F-AEC7-851425AD2A12}"/>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4198" name="Text Box 22">
              <a:extLst>
                <a:ext uri="{FF2B5EF4-FFF2-40B4-BE49-F238E27FC236}">
                  <a16:creationId xmlns:a16="http://schemas.microsoft.com/office/drawing/2014/main" id="{CE04C72D-F7B8-2402-402D-94BCB4035730}"/>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74199" name="Text Box 23">
              <a:extLst>
                <a:ext uri="{FF2B5EF4-FFF2-40B4-BE49-F238E27FC236}">
                  <a16:creationId xmlns:a16="http://schemas.microsoft.com/office/drawing/2014/main" id="{E36B9325-B261-8988-80DE-345209313E51}"/>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74200" name="Group 24">
            <a:extLst>
              <a:ext uri="{FF2B5EF4-FFF2-40B4-BE49-F238E27FC236}">
                <a16:creationId xmlns:a16="http://schemas.microsoft.com/office/drawing/2014/main" id="{DDC22037-3CEF-CB53-6E0C-27854FDFE976}"/>
              </a:ext>
            </a:extLst>
          </p:cNvPr>
          <p:cNvGrpSpPr>
            <a:grpSpLocks/>
          </p:cNvGrpSpPr>
          <p:nvPr/>
        </p:nvGrpSpPr>
        <p:grpSpPr bwMode="auto">
          <a:xfrm>
            <a:off x="1524000" y="3352800"/>
            <a:ext cx="4945063" cy="520700"/>
            <a:chOff x="720" y="1636"/>
            <a:chExt cx="3504" cy="328"/>
          </a:xfrm>
        </p:grpSpPr>
        <p:sp>
          <p:nvSpPr>
            <p:cNvPr id="1074201" name="Text Box 25">
              <a:extLst>
                <a:ext uri="{FF2B5EF4-FFF2-40B4-BE49-F238E27FC236}">
                  <a16:creationId xmlns:a16="http://schemas.microsoft.com/office/drawing/2014/main" id="{5C1BFA48-9D21-A0E1-E09D-455B4E1ABCA6}"/>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74202" name="Text Box 26">
              <a:extLst>
                <a:ext uri="{FF2B5EF4-FFF2-40B4-BE49-F238E27FC236}">
                  <a16:creationId xmlns:a16="http://schemas.microsoft.com/office/drawing/2014/main" id="{89637B22-97A1-C54E-1789-05FC9CAB900F}"/>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33CC"/>
                </a:solidFill>
              </a:endParaRPr>
            </a:p>
          </p:txBody>
        </p:sp>
        <p:sp>
          <p:nvSpPr>
            <p:cNvPr id="1074203" name="Text Box 27">
              <a:extLst>
                <a:ext uri="{FF2B5EF4-FFF2-40B4-BE49-F238E27FC236}">
                  <a16:creationId xmlns:a16="http://schemas.microsoft.com/office/drawing/2014/main" id="{4A00850E-911C-D292-8534-975B3CEBB606}"/>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FF6600"/>
                </a:solidFill>
              </a:endParaRPr>
            </a:p>
          </p:txBody>
        </p:sp>
        <p:sp>
          <p:nvSpPr>
            <p:cNvPr id="1074204" name="Rectangle 28">
              <a:extLst>
                <a:ext uri="{FF2B5EF4-FFF2-40B4-BE49-F238E27FC236}">
                  <a16:creationId xmlns:a16="http://schemas.microsoft.com/office/drawing/2014/main" id="{B56084A8-73A2-CCE1-5AF4-026F38D36C96}"/>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4205" name="Text Box 29">
              <a:extLst>
                <a:ext uri="{FF2B5EF4-FFF2-40B4-BE49-F238E27FC236}">
                  <a16:creationId xmlns:a16="http://schemas.microsoft.com/office/drawing/2014/main" id="{23E6734F-0210-34D6-9A0C-E7082EDF2CA8}"/>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74206" name="Text Box 30">
              <a:extLst>
                <a:ext uri="{FF2B5EF4-FFF2-40B4-BE49-F238E27FC236}">
                  <a16:creationId xmlns:a16="http://schemas.microsoft.com/office/drawing/2014/main" id="{30BDDD5E-3427-641B-149B-15077530FA8D}"/>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grpSp>
      <p:grpSp>
        <p:nvGrpSpPr>
          <p:cNvPr id="1074207" name="Group 31">
            <a:extLst>
              <a:ext uri="{FF2B5EF4-FFF2-40B4-BE49-F238E27FC236}">
                <a16:creationId xmlns:a16="http://schemas.microsoft.com/office/drawing/2014/main" id="{F30A9664-AE68-20F7-D8C1-9381E69B06EF}"/>
              </a:ext>
            </a:extLst>
          </p:cNvPr>
          <p:cNvGrpSpPr>
            <a:grpSpLocks/>
          </p:cNvGrpSpPr>
          <p:nvPr/>
        </p:nvGrpSpPr>
        <p:grpSpPr bwMode="auto">
          <a:xfrm>
            <a:off x="1524000" y="5562600"/>
            <a:ext cx="4945063" cy="520700"/>
            <a:chOff x="720" y="1636"/>
            <a:chExt cx="3504" cy="328"/>
          </a:xfrm>
        </p:grpSpPr>
        <p:sp>
          <p:nvSpPr>
            <p:cNvPr id="1074208" name="Text Box 32">
              <a:extLst>
                <a:ext uri="{FF2B5EF4-FFF2-40B4-BE49-F238E27FC236}">
                  <a16:creationId xmlns:a16="http://schemas.microsoft.com/office/drawing/2014/main" id="{D630E88F-A09B-3724-93AF-855E2EFA7C40}"/>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74209" name="Text Box 33">
              <a:extLst>
                <a:ext uri="{FF2B5EF4-FFF2-40B4-BE49-F238E27FC236}">
                  <a16:creationId xmlns:a16="http://schemas.microsoft.com/office/drawing/2014/main" id="{4B147680-B14A-4009-AB21-BA04F2A4C35F}"/>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74210" name="Text Box 34">
              <a:extLst>
                <a:ext uri="{FF2B5EF4-FFF2-40B4-BE49-F238E27FC236}">
                  <a16:creationId xmlns:a16="http://schemas.microsoft.com/office/drawing/2014/main" id="{99DAD2FA-9C43-32C8-5325-A6FC693F16C5}"/>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74211" name="Rectangle 35">
              <a:extLst>
                <a:ext uri="{FF2B5EF4-FFF2-40B4-BE49-F238E27FC236}">
                  <a16:creationId xmlns:a16="http://schemas.microsoft.com/office/drawing/2014/main" id="{D8BACD8B-9A39-01FF-0814-51D9F1F83327}"/>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4212" name="Text Box 36">
              <a:extLst>
                <a:ext uri="{FF2B5EF4-FFF2-40B4-BE49-F238E27FC236}">
                  <a16:creationId xmlns:a16="http://schemas.microsoft.com/office/drawing/2014/main" id="{1FAB0FD0-5686-54BA-E508-C2724D16E988}"/>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74213" name="Text Box 37">
              <a:extLst>
                <a:ext uri="{FF2B5EF4-FFF2-40B4-BE49-F238E27FC236}">
                  <a16:creationId xmlns:a16="http://schemas.microsoft.com/office/drawing/2014/main" id="{A6432855-5D7C-79AF-7541-CA00D822D7D4}"/>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grpSp>
      <p:grpSp>
        <p:nvGrpSpPr>
          <p:cNvPr id="1074214" name="Group 38">
            <a:extLst>
              <a:ext uri="{FF2B5EF4-FFF2-40B4-BE49-F238E27FC236}">
                <a16:creationId xmlns:a16="http://schemas.microsoft.com/office/drawing/2014/main" id="{6D9608CF-8AE2-F175-0DFA-DCEBE76A0E3E}"/>
              </a:ext>
            </a:extLst>
          </p:cNvPr>
          <p:cNvGrpSpPr>
            <a:grpSpLocks/>
          </p:cNvGrpSpPr>
          <p:nvPr/>
        </p:nvGrpSpPr>
        <p:grpSpPr bwMode="auto">
          <a:xfrm>
            <a:off x="1524000" y="1828800"/>
            <a:ext cx="4945063" cy="520700"/>
            <a:chOff x="720" y="1636"/>
            <a:chExt cx="3504" cy="328"/>
          </a:xfrm>
        </p:grpSpPr>
        <p:sp>
          <p:nvSpPr>
            <p:cNvPr id="1074215" name="Text Box 39">
              <a:extLst>
                <a:ext uri="{FF2B5EF4-FFF2-40B4-BE49-F238E27FC236}">
                  <a16:creationId xmlns:a16="http://schemas.microsoft.com/office/drawing/2014/main" id="{B19F0A60-26DD-BE54-6FE7-07660C56B7D5}"/>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6600"/>
                </a:solidFill>
              </a:endParaRPr>
            </a:p>
          </p:txBody>
        </p:sp>
        <p:sp>
          <p:nvSpPr>
            <p:cNvPr id="1074216" name="Text Box 40">
              <a:extLst>
                <a:ext uri="{FF2B5EF4-FFF2-40B4-BE49-F238E27FC236}">
                  <a16:creationId xmlns:a16="http://schemas.microsoft.com/office/drawing/2014/main" id="{03ED06FA-086D-E975-6958-922B100935F0}"/>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sp>
          <p:nvSpPr>
            <p:cNvPr id="1074217" name="Text Box 41">
              <a:extLst>
                <a:ext uri="{FF2B5EF4-FFF2-40B4-BE49-F238E27FC236}">
                  <a16:creationId xmlns:a16="http://schemas.microsoft.com/office/drawing/2014/main" id="{83E161D7-37C3-8B30-0A4D-9936ADAA0755}"/>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74218" name="Rectangle 42">
              <a:extLst>
                <a:ext uri="{FF2B5EF4-FFF2-40B4-BE49-F238E27FC236}">
                  <a16:creationId xmlns:a16="http://schemas.microsoft.com/office/drawing/2014/main" id="{2B495E52-2282-3D0B-16ED-33481AA8FB3E}"/>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4219" name="Text Box 43">
              <a:extLst>
                <a:ext uri="{FF2B5EF4-FFF2-40B4-BE49-F238E27FC236}">
                  <a16:creationId xmlns:a16="http://schemas.microsoft.com/office/drawing/2014/main" id="{4C7E54D8-80B2-A7B9-F70D-486E155372CD}"/>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74220" name="Text Box 44">
              <a:extLst>
                <a:ext uri="{FF2B5EF4-FFF2-40B4-BE49-F238E27FC236}">
                  <a16:creationId xmlns:a16="http://schemas.microsoft.com/office/drawing/2014/main" id="{44B9CF5B-3C10-C3F6-9A46-66ABD7823E6A}"/>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grpSp>
      <p:sp>
        <p:nvSpPr>
          <p:cNvPr id="1074228" name="Text Box 52">
            <a:extLst>
              <a:ext uri="{FF2B5EF4-FFF2-40B4-BE49-F238E27FC236}">
                <a16:creationId xmlns:a16="http://schemas.microsoft.com/office/drawing/2014/main" id="{E9ADD611-6072-F507-A10B-02FDB9586E46}"/>
              </a:ext>
            </a:extLst>
          </p:cNvPr>
          <p:cNvSpPr txBox="1">
            <a:spLocks noChangeArrowheads="1"/>
          </p:cNvSpPr>
          <p:nvPr/>
        </p:nvSpPr>
        <p:spPr bwMode="auto">
          <a:xfrm>
            <a:off x="2727325" y="6435725"/>
            <a:ext cx="3794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aseline="30000"/>
              <a:t>flip</a:t>
            </a:r>
          </a:p>
        </p:txBody>
      </p:sp>
      <p:sp>
        <p:nvSpPr>
          <p:cNvPr id="1074229" name="Rectangle 53">
            <a:extLst>
              <a:ext uri="{FF2B5EF4-FFF2-40B4-BE49-F238E27FC236}">
                <a16:creationId xmlns:a16="http://schemas.microsoft.com/office/drawing/2014/main" id="{C0322F86-938E-C93F-01EC-DC95689C1F52}"/>
              </a:ext>
            </a:extLst>
          </p:cNvPr>
          <p:cNvSpPr>
            <a:spLocks noChangeArrowheads="1"/>
          </p:cNvSpPr>
          <p:nvPr/>
        </p:nvSpPr>
        <p:spPr bwMode="auto">
          <a:xfrm>
            <a:off x="5943600" y="1371600"/>
            <a:ext cx="609600" cy="502920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ustDataLst>
      <p:tags r:id="rId1"/>
    </p:custDataLst>
  </p:cSld>
  <p:clrMapOvr>
    <a:masterClrMapping/>
  </p:clrMapOvr>
  <p:transition advTm="91664"/>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4418" name="Rectangle 2">
            <a:extLst>
              <a:ext uri="{FF2B5EF4-FFF2-40B4-BE49-F238E27FC236}">
                <a16:creationId xmlns:a16="http://schemas.microsoft.com/office/drawing/2014/main" id="{C5301F6F-497A-187A-AA01-2BCA912949B6}"/>
              </a:ext>
            </a:extLst>
          </p:cNvPr>
          <p:cNvSpPr>
            <a:spLocks noGrp="1" noChangeArrowheads="1"/>
          </p:cNvSpPr>
          <p:nvPr>
            <p:ph type="title"/>
          </p:nvPr>
        </p:nvSpPr>
        <p:spPr>
          <a:xfrm>
            <a:off x="457200" y="228600"/>
            <a:ext cx="3429000" cy="1752600"/>
          </a:xfrm>
        </p:spPr>
        <p:txBody>
          <a:bodyPr/>
          <a:lstStyle/>
          <a:p>
            <a:endParaRPr lang="en-US" altLang="en-US" b="1">
              <a:solidFill>
                <a:schemeClr val="tx1"/>
              </a:solidFill>
            </a:endParaRPr>
          </a:p>
        </p:txBody>
      </p:sp>
      <p:grpSp>
        <p:nvGrpSpPr>
          <p:cNvPr id="1084419" name="Group 3">
            <a:extLst>
              <a:ext uri="{FF2B5EF4-FFF2-40B4-BE49-F238E27FC236}">
                <a16:creationId xmlns:a16="http://schemas.microsoft.com/office/drawing/2014/main" id="{8809D9B0-7FF1-4208-762C-53DEBB3230A1}"/>
              </a:ext>
            </a:extLst>
          </p:cNvPr>
          <p:cNvGrpSpPr>
            <a:grpSpLocks/>
          </p:cNvGrpSpPr>
          <p:nvPr/>
        </p:nvGrpSpPr>
        <p:grpSpPr bwMode="auto">
          <a:xfrm>
            <a:off x="1524000" y="2590800"/>
            <a:ext cx="4945063" cy="520700"/>
            <a:chOff x="720" y="1636"/>
            <a:chExt cx="3504" cy="328"/>
          </a:xfrm>
        </p:grpSpPr>
        <p:sp>
          <p:nvSpPr>
            <p:cNvPr id="1084420" name="Text Box 4">
              <a:extLst>
                <a:ext uri="{FF2B5EF4-FFF2-40B4-BE49-F238E27FC236}">
                  <a16:creationId xmlns:a16="http://schemas.microsoft.com/office/drawing/2014/main" id="{6DC4DA82-D865-E3E7-4BF0-476E7A48E7EE}"/>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84421" name="Text Box 5">
              <a:extLst>
                <a:ext uri="{FF2B5EF4-FFF2-40B4-BE49-F238E27FC236}">
                  <a16:creationId xmlns:a16="http://schemas.microsoft.com/office/drawing/2014/main" id="{FEC0FA9D-AB63-17CB-62A7-2D7DB961D7F5}"/>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33CC"/>
                </a:solidFill>
              </a:endParaRPr>
            </a:p>
          </p:txBody>
        </p:sp>
        <p:sp>
          <p:nvSpPr>
            <p:cNvPr id="1084422" name="Text Box 6">
              <a:extLst>
                <a:ext uri="{FF2B5EF4-FFF2-40B4-BE49-F238E27FC236}">
                  <a16:creationId xmlns:a16="http://schemas.microsoft.com/office/drawing/2014/main" id="{D4CC5C2F-E4F9-0B35-FD62-5B9068A3D10A}"/>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84423" name="Rectangle 7">
              <a:extLst>
                <a:ext uri="{FF2B5EF4-FFF2-40B4-BE49-F238E27FC236}">
                  <a16:creationId xmlns:a16="http://schemas.microsoft.com/office/drawing/2014/main" id="{5725E15D-5C5B-DE79-F0B8-C0D2B77BC079}"/>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4424" name="Text Box 8">
              <a:extLst>
                <a:ext uri="{FF2B5EF4-FFF2-40B4-BE49-F238E27FC236}">
                  <a16:creationId xmlns:a16="http://schemas.microsoft.com/office/drawing/2014/main" id="{106191FF-50E6-2F22-116B-4CD9481AAF42}"/>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84425" name="Text Box 9">
              <a:extLst>
                <a:ext uri="{FF2B5EF4-FFF2-40B4-BE49-F238E27FC236}">
                  <a16:creationId xmlns:a16="http://schemas.microsoft.com/office/drawing/2014/main" id="{1A639B0F-3FDC-E87B-43BB-4D3A33D8A0EC}"/>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84426" name="Group 10">
            <a:extLst>
              <a:ext uri="{FF2B5EF4-FFF2-40B4-BE49-F238E27FC236}">
                <a16:creationId xmlns:a16="http://schemas.microsoft.com/office/drawing/2014/main" id="{958339DB-CE47-F08F-0FFE-AAE336F76243}"/>
              </a:ext>
            </a:extLst>
          </p:cNvPr>
          <p:cNvGrpSpPr>
            <a:grpSpLocks/>
          </p:cNvGrpSpPr>
          <p:nvPr/>
        </p:nvGrpSpPr>
        <p:grpSpPr bwMode="auto">
          <a:xfrm>
            <a:off x="1524000" y="4876800"/>
            <a:ext cx="4945063" cy="520700"/>
            <a:chOff x="720" y="1636"/>
            <a:chExt cx="3504" cy="328"/>
          </a:xfrm>
        </p:grpSpPr>
        <p:sp>
          <p:nvSpPr>
            <p:cNvPr id="1084427" name="Text Box 11">
              <a:extLst>
                <a:ext uri="{FF2B5EF4-FFF2-40B4-BE49-F238E27FC236}">
                  <a16:creationId xmlns:a16="http://schemas.microsoft.com/office/drawing/2014/main" id="{677C037A-5E86-90F0-B18A-2DE717E80344}"/>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84428" name="Text Box 12">
              <a:extLst>
                <a:ext uri="{FF2B5EF4-FFF2-40B4-BE49-F238E27FC236}">
                  <a16:creationId xmlns:a16="http://schemas.microsoft.com/office/drawing/2014/main" id="{966C0506-CB05-C768-1D8D-149539DB8076}"/>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008000"/>
                </a:solidFill>
              </a:endParaRPr>
            </a:p>
          </p:txBody>
        </p:sp>
        <p:sp>
          <p:nvSpPr>
            <p:cNvPr id="1084429" name="Text Box 13">
              <a:extLst>
                <a:ext uri="{FF2B5EF4-FFF2-40B4-BE49-F238E27FC236}">
                  <a16:creationId xmlns:a16="http://schemas.microsoft.com/office/drawing/2014/main" id="{4C8E76B2-8648-643A-2309-9DBE23DF3E16}"/>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008000"/>
                </a:solidFill>
              </a:endParaRPr>
            </a:p>
          </p:txBody>
        </p:sp>
        <p:sp>
          <p:nvSpPr>
            <p:cNvPr id="1084430" name="Rectangle 14">
              <a:extLst>
                <a:ext uri="{FF2B5EF4-FFF2-40B4-BE49-F238E27FC236}">
                  <a16:creationId xmlns:a16="http://schemas.microsoft.com/office/drawing/2014/main" id="{62960B67-3D06-6BD1-FEB7-99E5C88A49EE}"/>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4431" name="Text Box 15">
              <a:extLst>
                <a:ext uri="{FF2B5EF4-FFF2-40B4-BE49-F238E27FC236}">
                  <a16:creationId xmlns:a16="http://schemas.microsoft.com/office/drawing/2014/main" id="{128D921E-5231-BD6A-8E77-7E42F3EF63A4}"/>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84432" name="Text Box 16">
              <a:extLst>
                <a:ext uri="{FF2B5EF4-FFF2-40B4-BE49-F238E27FC236}">
                  <a16:creationId xmlns:a16="http://schemas.microsoft.com/office/drawing/2014/main" id="{78139CED-F596-0BFC-699B-BCB9D74802ED}"/>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84433" name="Group 17">
            <a:extLst>
              <a:ext uri="{FF2B5EF4-FFF2-40B4-BE49-F238E27FC236}">
                <a16:creationId xmlns:a16="http://schemas.microsoft.com/office/drawing/2014/main" id="{117BCB11-4FF0-0C35-F786-52208936F1B9}"/>
              </a:ext>
            </a:extLst>
          </p:cNvPr>
          <p:cNvGrpSpPr>
            <a:grpSpLocks/>
          </p:cNvGrpSpPr>
          <p:nvPr/>
        </p:nvGrpSpPr>
        <p:grpSpPr bwMode="auto">
          <a:xfrm>
            <a:off x="1524000" y="4114800"/>
            <a:ext cx="4945063" cy="520700"/>
            <a:chOff x="720" y="1636"/>
            <a:chExt cx="3504" cy="328"/>
          </a:xfrm>
        </p:grpSpPr>
        <p:sp>
          <p:nvSpPr>
            <p:cNvPr id="1084434" name="Text Box 18">
              <a:extLst>
                <a:ext uri="{FF2B5EF4-FFF2-40B4-BE49-F238E27FC236}">
                  <a16:creationId xmlns:a16="http://schemas.microsoft.com/office/drawing/2014/main" id="{65192575-4571-F6FE-3E05-5452895C6130}"/>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84435" name="Text Box 19">
              <a:extLst>
                <a:ext uri="{FF2B5EF4-FFF2-40B4-BE49-F238E27FC236}">
                  <a16:creationId xmlns:a16="http://schemas.microsoft.com/office/drawing/2014/main" id="{4019DCAD-E6D3-9A78-2B76-476CFE8D939F}"/>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008000"/>
                </a:solidFill>
              </a:endParaRPr>
            </a:p>
          </p:txBody>
        </p:sp>
        <p:sp>
          <p:nvSpPr>
            <p:cNvPr id="1084436" name="Text Box 20">
              <a:extLst>
                <a:ext uri="{FF2B5EF4-FFF2-40B4-BE49-F238E27FC236}">
                  <a16:creationId xmlns:a16="http://schemas.microsoft.com/office/drawing/2014/main" id="{8B9E0571-D330-C388-5489-49BB68737CD6}"/>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FF6600"/>
                </a:solidFill>
              </a:endParaRPr>
            </a:p>
          </p:txBody>
        </p:sp>
        <p:sp>
          <p:nvSpPr>
            <p:cNvPr id="1084437" name="Rectangle 21">
              <a:extLst>
                <a:ext uri="{FF2B5EF4-FFF2-40B4-BE49-F238E27FC236}">
                  <a16:creationId xmlns:a16="http://schemas.microsoft.com/office/drawing/2014/main" id="{D52AE0AB-C303-DEA7-543B-C53974497E15}"/>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4438" name="Text Box 22">
              <a:extLst>
                <a:ext uri="{FF2B5EF4-FFF2-40B4-BE49-F238E27FC236}">
                  <a16:creationId xmlns:a16="http://schemas.microsoft.com/office/drawing/2014/main" id="{552E16B3-AC30-9213-D7A4-FE94DFE8B7AE}"/>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84439" name="Text Box 23">
              <a:extLst>
                <a:ext uri="{FF2B5EF4-FFF2-40B4-BE49-F238E27FC236}">
                  <a16:creationId xmlns:a16="http://schemas.microsoft.com/office/drawing/2014/main" id="{73C1755A-BA06-C2A8-8612-1D9D6239A3D8}"/>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84440" name="Group 24">
            <a:extLst>
              <a:ext uri="{FF2B5EF4-FFF2-40B4-BE49-F238E27FC236}">
                <a16:creationId xmlns:a16="http://schemas.microsoft.com/office/drawing/2014/main" id="{4BB34228-44EE-D939-C3DE-A5B4FB062445}"/>
              </a:ext>
            </a:extLst>
          </p:cNvPr>
          <p:cNvGrpSpPr>
            <a:grpSpLocks/>
          </p:cNvGrpSpPr>
          <p:nvPr/>
        </p:nvGrpSpPr>
        <p:grpSpPr bwMode="auto">
          <a:xfrm>
            <a:off x="1524000" y="3352800"/>
            <a:ext cx="4945063" cy="520700"/>
            <a:chOff x="720" y="1636"/>
            <a:chExt cx="3504" cy="328"/>
          </a:xfrm>
        </p:grpSpPr>
        <p:sp>
          <p:nvSpPr>
            <p:cNvPr id="1084441" name="Text Box 25">
              <a:extLst>
                <a:ext uri="{FF2B5EF4-FFF2-40B4-BE49-F238E27FC236}">
                  <a16:creationId xmlns:a16="http://schemas.microsoft.com/office/drawing/2014/main" id="{55303C41-AC1B-E25F-A5BA-F4652EBCE145}"/>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84442" name="Text Box 26">
              <a:extLst>
                <a:ext uri="{FF2B5EF4-FFF2-40B4-BE49-F238E27FC236}">
                  <a16:creationId xmlns:a16="http://schemas.microsoft.com/office/drawing/2014/main" id="{C6E7A598-338E-2474-F023-71570B2E49AD}"/>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1084443" name="Text Box 27">
              <a:extLst>
                <a:ext uri="{FF2B5EF4-FFF2-40B4-BE49-F238E27FC236}">
                  <a16:creationId xmlns:a16="http://schemas.microsoft.com/office/drawing/2014/main" id="{5635EC2F-0E3D-AE31-AC72-F058CFB1A0B8}"/>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FF6600"/>
                </a:solidFill>
              </a:endParaRPr>
            </a:p>
          </p:txBody>
        </p:sp>
        <p:sp>
          <p:nvSpPr>
            <p:cNvPr id="1084444" name="Rectangle 28">
              <a:extLst>
                <a:ext uri="{FF2B5EF4-FFF2-40B4-BE49-F238E27FC236}">
                  <a16:creationId xmlns:a16="http://schemas.microsoft.com/office/drawing/2014/main" id="{F3B3933C-3866-308D-ABC2-2AEBF43B7F09}"/>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4445" name="Text Box 29">
              <a:extLst>
                <a:ext uri="{FF2B5EF4-FFF2-40B4-BE49-F238E27FC236}">
                  <a16:creationId xmlns:a16="http://schemas.microsoft.com/office/drawing/2014/main" id="{8A8724D3-6F44-08E5-8AF2-F959B1F401CB}"/>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84446" name="Text Box 30">
              <a:extLst>
                <a:ext uri="{FF2B5EF4-FFF2-40B4-BE49-F238E27FC236}">
                  <a16:creationId xmlns:a16="http://schemas.microsoft.com/office/drawing/2014/main" id="{1362CF2A-7A24-73E5-2060-E44889C5C334}"/>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grpSp>
      <p:grpSp>
        <p:nvGrpSpPr>
          <p:cNvPr id="1084447" name="Group 31">
            <a:extLst>
              <a:ext uri="{FF2B5EF4-FFF2-40B4-BE49-F238E27FC236}">
                <a16:creationId xmlns:a16="http://schemas.microsoft.com/office/drawing/2014/main" id="{DB46C9FA-D0EB-FD2A-788A-71049E03D2AE}"/>
              </a:ext>
            </a:extLst>
          </p:cNvPr>
          <p:cNvGrpSpPr>
            <a:grpSpLocks/>
          </p:cNvGrpSpPr>
          <p:nvPr/>
        </p:nvGrpSpPr>
        <p:grpSpPr bwMode="auto">
          <a:xfrm>
            <a:off x="1524000" y="5562600"/>
            <a:ext cx="4945063" cy="520700"/>
            <a:chOff x="720" y="1636"/>
            <a:chExt cx="3504" cy="328"/>
          </a:xfrm>
        </p:grpSpPr>
        <p:sp>
          <p:nvSpPr>
            <p:cNvPr id="1084448" name="Text Box 32">
              <a:extLst>
                <a:ext uri="{FF2B5EF4-FFF2-40B4-BE49-F238E27FC236}">
                  <a16:creationId xmlns:a16="http://schemas.microsoft.com/office/drawing/2014/main" id="{A873CD39-CC5C-09B9-7407-EDA2254EF31C}"/>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84449" name="Text Box 33">
              <a:extLst>
                <a:ext uri="{FF2B5EF4-FFF2-40B4-BE49-F238E27FC236}">
                  <a16:creationId xmlns:a16="http://schemas.microsoft.com/office/drawing/2014/main" id="{2F309026-C6E8-2B86-B29D-F4EA2F861A5D}"/>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008000"/>
                </a:solidFill>
              </a:endParaRPr>
            </a:p>
          </p:txBody>
        </p:sp>
        <p:sp>
          <p:nvSpPr>
            <p:cNvPr id="1084450" name="Text Box 34">
              <a:extLst>
                <a:ext uri="{FF2B5EF4-FFF2-40B4-BE49-F238E27FC236}">
                  <a16:creationId xmlns:a16="http://schemas.microsoft.com/office/drawing/2014/main" id="{6EF506D6-CF52-193C-1B55-9DBEC09E9EF8}"/>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84451" name="Rectangle 35">
              <a:extLst>
                <a:ext uri="{FF2B5EF4-FFF2-40B4-BE49-F238E27FC236}">
                  <a16:creationId xmlns:a16="http://schemas.microsoft.com/office/drawing/2014/main" id="{F53E42E8-115B-8387-76C3-B09ED74BC7E5}"/>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4452" name="Text Box 36">
              <a:extLst>
                <a:ext uri="{FF2B5EF4-FFF2-40B4-BE49-F238E27FC236}">
                  <a16:creationId xmlns:a16="http://schemas.microsoft.com/office/drawing/2014/main" id="{B2FCD7EC-8BCE-D9FF-1132-F01151941A80}"/>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84453" name="Text Box 37">
              <a:extLst>
                <a:ext uri="{FF2B5EF4-FFF2-40B4-BE49-F238E27FC236}">
                  <a16:creationId xmlns:a16="http://schemas.microsoft.com/office/drawing/2014/main" id="{804CC021-267B-8CE6-BCC8-7522299DE5F7}"/>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1</a:t>
              </a:r>
              <a:endParaRPr lang="en-US" altLang="en-US" sz="2800" b="1" baseline="0">
                <a:solidFill>
                  <a:srgbClr val="008000"/>
                </a:solidFill>
              </a:endParaRPr>
            </a:p>
          </p:txBody>
        </p:sp>
      </p:grpSp>
      <p:grpSp>
        <p:nvGrpSpPr>
          <p:cNvPr id="1084454" name="Group 38">
            <a:extLst>
              <a:ext uri="{FF2B5EF4-FFF2-40B4-BE49-F238E27FC236}">
                <a16:creationId xmlns:a16="http://schemas.microsoft.com/office/drawing/2014/main" id="{550E947F-734F-D470-EC8E-58475EEE4371}"/>
              </a:ext>
            </a:extLst>
          </p:cNvPr>
          <p:cNvGrpSpPr>
            <a:grpSpLocks/>
          </p:cNvGrpSpPr>
          <p:nvPr/>
        </p:nvGrpSpPr>
        <p:grpSpPr bwMode="auto">
          <a:xfrm>
            <a:off x="1524000" y="1828800"/>
            <a:ext cx="4945063" cy="520700"/>
            <a:chOff x="720" y="1636"/>
            <a:chExt cx="3504" cy="328"/>
          </a:xfrm>
        </p:grpSpPr>
        <p:sp>
          <p:nvSpPr>
            <p:cNvPr id="1084455" name="Text Box 39">
              <a:extLst>
                <a:ext uri="{FF2B5EF4-FFF2-40B4-BE49-F238E27FC236}">
                  <a16:creationId xmlns:a16="http://schemas.microsoft.com/office/drawing/2014/main" id="{37A2D8DC-DF21-95CA-0AA7-2E887780D3D6}"/>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6600"/>
                </a:solidFill>
              </a:endParaRPr>
            </a:p>
          </p:txBody>
        </p:sp>
        <p:sp>
          <p:nvSpPr>
            <p:cNvPr id="1084456" name="Text Box 40">
              <a:extLst>
                <a:ext uri="{FF2B5EF4-FFF2-40B4-BE49-F238E27FC236}">
                  <a16:creationId xmlns:a16="http://schemas.microsoft.com/office/drawing/2014/main" id="{D92D4782-0E61-30D1-1756-DC34E7B8AF28}"/>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84457" name="Text Box 41">
              <a:extLst>
                <a:ext uri="{FF2B5EF4-FFF2-40B4-BE49-F238E27FC236}">
                  <a16:creationId xmlns:a16="http://schemas.microsoft.com/office/drawing/2014/main" id="{612D039A-4470-31EF-7512-834674A59AAA}"/>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84458" name="Rectangle 42">
              <a:extLst>
                <a:ext uri="{FF2B5EF4-FFF2-40B4-BE49-F238E27FC236}">
                  <a16:creationId xmlns:a16="http://schemas.microsoft.com/office/drawing/2014/main" id="{A0738D89-BD9D-F893-43AA-B606BFF3D7CD}"/>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4459" name="Text Box 43">
              <a:extLst>
                <a:ext uri="{FF2B5EF4-FFF2-40B4-BE49-F238E27FC236}">
                  <a16:creationId xmlns:a16="http://schemas.microsoft.com/office/drawing/2014/main" id="{5676A0B2-B424-A572-A57C-600098C236F3}"/>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84460" name="Text Box 44">
              <a:extLst>
                <a:ext uri="{FF2B5EF4-FFF2-40B4-BE49-F238E27FC236}">
                  <a16:creationId xmlns:a16="http://schemas.microsoft.com/office/drawing/2014/main" id="{A0D49FB9-7BD9-A7FF-0BC5-321CE125904C}"/>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grpSp>
      <p:sp>
        <p:nvSpPr>
          <p:cNvPr id="1084461" name="Text Box 45">
            <a:extLst>
              <a:ext uri="{FF2B5EF4-FFF2-40B4-BE49-F238E27FC236}">
                <a16:creationId xmlns:a16="http://schemas.microsoft.com/office/drawing/2014/main" id="{EAE3AE24-E3B3-5F62-1B42-A76E37E6CD3F}"/>
              </a:ext>
            </a:extLst>
          </p:cNvPr>
          <p:cNvSpPr txBox="1">
            <a:spLocks noChangeArrowheads="1"/>
          </p:cNvSpPr>
          <p:nvPr/>
        </p:nvSpPr>
        <p:spPr bwMode="auto">
          <a:xfrm>
            <a:off x="3733800" y="6400800"/>
            <a:ext cx="3794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aseline="30000"/>
              <a:t>flip</a:t>
            </a:r>
          </a:p>
        </p:txBody>
      </p:sp>
      <p:sp>
        <p:nvSpPr>
          <p:cNvPr id="1084462" name="Rectangle 46">
            <a:extLst>
              <a:ext uri="{FF2B5EF4-FFF2-40B4-BE49-F238E27FC236}">
                <a16:creationId xmlns:a16="http://schemas.microsoft.com/office/drawing/2014/main" id="{6D481531-D6C4-2191-684D-80926621C5E2}"/>
              </a:ext>
            </a:extLst>
          </p:cNvPr>
          <p:cNvSpPr>
            <a:spLocks noChangeArrowheads="1"/>
          </p:cNvSpPr>
          <p:nvPr/>
        </p:nvSpPr>
        <p:spPr bwMode="auto">
          <a:xfrm>
            <a:off x="5943600" y="1371600"/>
            <a:ext cx="609600" cy="502920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ustDataLst>
      <p:tags r:id="rId1"/>
    </p:custDataLst>
  </p:cSld>
  <p:clrMapOvr>
    <a:masterClrMapping/>
  </p:clrMapOvr>
  <p:transition advTm="91664"/>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466" name="Rectangle 2">
            <a:extLst>
              <a:ext uri="{FF2B5EF4-FFF2-40B4-BE49-F238E27FC236}">
                <a16:creationId xmlns:a16="http://schemas.microsoft.com/office/drawing/2014/main" id="{0D3ADAFC-9101-A8E3-13A4-B94347C4C092}"/>
              </a:ext>
            </a:extLst>
          </p:cNvPr>
          <p:cNvSpPr>
            <a:spLocks noGrp="1" noChangeArrowheads="1"/>
          </p:cNvSpPr>
          <p:nvPr>
            <p:ph type="title"/>
          </p:nvPr>
        </p:nvSpPr>
        <p:spPr>
          <a:xfrm>
            <a:off x="457200" y="228600"/>
            <a:ext cx="3429000" cy="1752600"/>
          </a:xfrm>
        </p:spPr>
        <p:txBody>
          <a:bodyPr/>
          <a:lstStyle/>
          <a:p>
            <a:endParaRPr lang="en-US" altLang="en-US" b="1">
              <a:solidFill>
                <a:schemeClr val="tx1"/>
              </a:solidFill>
            </a:endParaRPr>
          </a:p>
        </p:txBody>
      </p:sp>
      <p:grpSp>
        <p:nvGrpSpPr>
          <p:cNvPr id="1086467" name="Group 3">
            <a:extLst>
              <a:ext uri="{FF2B5EF4-FFF2-40B4-BE49-F238E27FC236}">
                <a16:creationId xmlns:a16="http://schemas.microsoft.com/office/drawing/2014/main" id="{0B901C48-840E-16E1-E7B0-D15F3D6528E7}"/>
              </a:ext>
            </a:extLst>
          </p:cNvPr>
          <p:cNvGrpSpPr>
            <a:grpSpLocks/>
          </p:cNvGrpSpPr>
          <p:nvPr/>
        </p:nvGrpSpPr>
        <p:grpSpPr bwMode="auto">
          <a:xfrm>
            <a:off x="1524000" y="2590800"/>
            <a:ext cx="4945063" cy="520700"/>
            <a:chOff x="720" y="1636"/>
            <a:chExt cx="3504" cy="328"/>
          </a:xfrm>
        </p:grpSpPr>
        <p:sp>
          <p:nvSpPr>
            <p:cNvPr id="1086468" name="Text Box 4">
              <a:extLst>
                <a:ext uri="{FF2B5EF4-FFF2-40B4-BE49-F238E27FC236}">
                  <a16:creationId xmlns:a16="http://schemas.microsoft.com/office/drawing/2014/main" id="{690686F2-CD61-5A9B-FC09-C4BE161F67B4}"/>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86469" name="Text Box 5">
              <a:extLst>
                <a:ext uri="{FF2B5EF4-FFF2-40B4-BE49-F238E27FC236}">
                  <a16:creationId xmlns:a16="http://schemas.microsoft.com/office/drawing/2014/main" id="{0630AD76-B762-E67F-75A5-93FC59447BD8}"/>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33CC"/>
                </a:solidFill>
              </a:endParaRPr>
            </a:p>
          </p:txBody>
        </p:sp>
        <p:sp>
          <p:nvSpPr>
            <p:cNvPr id="1086470" name="Text Box 6">
              <a:extLst>
                <a:ext uri="{FF2B5EF4-FFF2-40B4-BE49-F238E27FC236}">
                  <a16:creationId xmlns:a16="http://schemas.microsoft.com/office/drawing/2014/main" id="{56E5D25A-B5B5-04EE-741E-D19082093BDF}"/>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86471" name="Rectangle 7">
              <a:extLst>
                <a:ext uri="{FF2B5EF4-FFF2-40B4-BE49-F238E27FC236}">
                  <a16:creationId xmlns:a16="http://schemas.microsoft.com/office/drawing/2014/main" id="{51214641-A34F-8764-4774-07D919E4DF0C}"/>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6472" name="Text Box 8">
              <a:extLst>
                <a:ext uri="{FF2B5EF4-FFF2-40B4-BE49-F238E27FC236}">
                  <a16:creationId xmlns:a16="http://schemas.microsoft.com/office/drawing/2014/main" id="{D83292C1-0833-C812-588B-0E52205139FF}"/>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86473" name="Text Box 9">
              <a:extLst>
                <a:ext uri="{FF2B5EF4-FFF2-40B4-BE49-F238E27FC236}">
                  <a16:creationId xmlns:a16="http://schemas.microsoft.com/office/drawing/2014/main" id="{8E28DD5A-2764-DDDF-9B4A-6138DF4CCD4C}"/>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86474" name="Group 10">
            <a:extLst>
              <a:ext uri="{FF2B5EF4-FFF2-40B4-BE49-F238E27FC236}">
                <a16:creationId xmlns:a16="http://schemas.microsoft.com/office/drawing/2014/main" id="{B51B9E5A-54F2-E8B8-3242-2DAFAF45A664}"/>
              </a:ext>
            </a:extLst>
          </p:cNvPr>
          <p:cNvGrpSpPr>
            <a:grpSpLocks/>
          </p:cNvGrpSpPr>
          <p:nvPr/>
        </p:nvGrpSpPr>
        <p:grpSpPr bwMode="auto">
          <a:xfrm>
            <a:off x="1524000" y="4876800"/>
            <a:ext cx="4945063" cy="520700"/>
            <a:chOff x="720" y="1636"/>
            <a:chExt cx="3504" cy="328"/>
          </a:xfrm>
        </p:grpSpPr>
        <p:sp>
          <p:nvSpPr>
            <p:cNvPr id="1086475" name="Text Box 11">
              <a:extLst>
                <a:ext uri="{FF2B5EF4-FFF2-40B4-BE49-F238E27FC236}">
                  <a16:creationId xmlns:a16="http://schemas.microsoft.com/office/drawing/2014/main" id="{01F88174-2917-B797-596A-2F202FF7B360}"/>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86476" name="Text Box 12">
              <a:extLst>
                <a:ext uri="{FF2B5EF4-FFF2-40B4-BE49-F238E27FC236}">
                  <a16:creationId xmlns:a16="http://schemas.microsoft.com/office/drawing/2014/main" id="{A3FB16D3-A65A-0D68-8496-10E483A177CF}"/>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008000"/>
                </a:solidFill>
              </a:endParaRPr>
            </a:p>
          </p:txBody>
        </p:sp>
        <p:sp>
          <p:nvSpPr>
            <p:cNvPr id="1086477" name="Text Box 13">
              <a:extLst>
                <a:ext uri="{FF2B5EF4-FFF2-40B4-BE49-F238E27FC236}">
                  <a16:creationId xmlns:a16="http://schemas.microsoft.com/office/drawing/2014/main" id="{299574EA-E551-890E-0B46-972456D7B9D5}"/>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008000"/>
                </a:solidFill>
              </a:endParaRPr>
            </a:p>
          </p:txBody>
        </p:sp>
        <p:sp>
          <p:nvSpPr>
            <p:cNvPr id="1086478" name="Rectangle 14">
              <a:extLst>
                <a:ext uri="{FF2B5EF4-FFF2-40B4-BE49-F238E27FC236}">
                  <a16:creationId xmlns:a16="http://schemas.microsoft.com/office/drawing/2014/main" id="{63CA1034-09BE-3E32-2A8A-270FE8F247C9}"/>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6479" name="Text Box 15">
              <a:extLst>
                <a:ext uri="{FF2B5EF4-FFF2-40B4-BE49-F238E27FC236}">
                  <a16:creationId xmlns:a16="http://schemas.microsoft.com/office/drawing/2014/main" id="{D9264845-3E51-228A-0B33-45D76AE328B2}"/>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86480" name="Text Box 16">
              <a:extLst>
                <a:ext uri="{FF2B5EF4-FFF2-40B4-BE49-F238E27FC236}">
                  <a16:creationId xmlns:a16="http://schemas.microsoft.com/office/drawing/2014/main" id="{BE9DD13A-8153-C902-AC25-CA790773EC3B}"/>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86481" name="Group 17">
            <a:extLst>
              <a:ext uri="{FF2B5EF4-FFF2-40B4-BE49-F238E27FC236}">
                <a16:creationId xmlns:a16="http://schemas.microsoft.com/office/drawing/2014/main" id="{3FF10845-C0A2-997B-982A-687577AC8108}"/>
              </a:ext>
            </a:extLst>
          </p:cNvPr>
          <p:cNvGrpSpPr>
            <a:grpSpLocks/>
          </p:cNvGrpSpPr>
          <p:nvPr/>
        </p:nvGrpSpPr>
        <p:grpSpPr bwMode="auto">
          <a:xfrm>
            <a:off x="1524000" y="4114800"/>
            <a:ext cx="4945063" cy="520700"/>
            <a:chOff x="720" y="1636"/>
            <a:chExt cx="3504" cy="328"/>
          </a:xfrm>
        </p:grpSpPr>
        <p:sp>
          <p:nvSpPr>
            <p:cNvPr id="1086482" name="Text Box 18">
              <a:extLst>
                <a:ext uri="{FF2B5EF4-FFF2-40B4-BE49-F238E27FC236}">
                  <a16:creationId xmlns:a16="http://schemas.microsoft.com/office/drawing/2014/main" id="{794FF474-B5FB-6E70-28B4-13E81F785BE4}"/>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86483" name="Text Box 19">
              <a:extLst>
                <a:ext uri="{FF2B5EF4-FFF2-40B4-BE49-F238E27FC236}">
                  <a16:creationId xmlns:a16="http://schemas.microsoft.com/office/drawing/2014/main" id="{8D61A02C-5DF4-EDE3-6B22-EEC47AAD6D25}"/>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008000"/>
                </a:solidFill>
              </a:endParaRPr>
            </a:p>
          </p:txBody>
        </p:sp>
        <p:sp>
          <p:nvSpPr>
            <p:cNvPr id="1086484" name="Text Box 20">
              <a:extLst>
                <a:ext uri="{FF2B5EF4-FFF2-40B4-BE49-F238E27FC236}">
                  <a16:creationId xmlns:a16="http://schemas.microsoft.com/office/drawing/2014/main" id="{BBE18783-C9ED-4233-CE84-8ED674F03C72}"/>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FF6600"/>
                </a:solidFill>
              </a:endParaRPr>
            </a:p>
          </p:txBody>
        </p:sp>
        <p:sp>
          <p:nvSpPr>
            <p:cNvPr id="1086485" name="Rectangle 21">
              <a:extLst>
                <a:ext uri="{FF2B5EF4-FFF2-40B4-BE49-F238E27FC236}">
                  <a16:creationId xmlns:a16="http://schemas.microsoft.com/office/drawing/2014/main" id="{1E88D82F-047F-8602-7194-AB95315B99A5}"/>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6486" name="Text Box 22">
              <a:extLst>
                <a:ext uri="{FF2B5EF4-FFF2-40B4-BE49-F238E27FC236}">
                  <a16:creationId xmlns:a16="http://schemas.microsoft.com/office/drawing/2014/main" id="{369146B6-D462-AAF4-9371-637D598CDFDD}"/>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86487" name="Text Box 23">
              <a:extLst>
                <a:ext uri="{FF2B5EF4-FFF2-40B4-BE49-F238E27FC236}">
                  <a16:creationId xmlns:a16="http://schemas.microsoft.com/office/drawing/2014/main" id="{260FC815-9DBA-6A84-FE07-297C0BC416A6}"/>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grpSp>
      <p:grpSp>
        <p:nvGrpSpPr>
          <p:cNvPr id="1086488" name="Group 24">
            <a:extLst>
              <a:ext uri="{FF2B5EF4-FFF2-40B4-BE49-F238E27FC236}">
                <a16:creationId xmlns:a16="http://schemas.microsoft.com/office/drawing/2014/main" id="{7DAE595E-E116-69E9-5360-D6FCBCEFF346}"/>
              </a:ext>
            </a:extLst>
          </p:cNvPr>
          <p:cNvGrpSpPr>
            <a:grpSpLocks/>
          </p:cNvGrpSpPr>
          <p:nvPr/>
        </p:nvGrpSpPr>
        <p:grpSpPr bwMode="auto">
          <a:xfrm>
            <a:off x="1524000" y="3352800"/>
            <a:ext cx="4945063" cy="520700"/>
            <a:chOff x="720" y="1636"/>
            <a:chExt cx="3504" cy="328"/>
          </a:xfrm>
        </p:grpSpPr>
        <p:sp>
          <p:nvSpPr>
            <p:cNvPr id="1086489" name="Text Box 25">
              <a:extLst>
                <a:ext uri="{FF2B5EF4-FFF2-40B4-BE49-F238E27FC236}">
                  <a16:creationId xmlns:a16="http://schemas.microsoft.com/office/drawing/2014/main" id="{CD24FCED-3A93-1159-15A1-4C27A6B4287A}"/>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86490" name="Text Box 26">
              <a:extLst>
                <a:ext uri="{FF2B5EF4-FFF2-40B4-BE49-F238E27FC236}">
                  <a16:creationId xmlns:a16="http://schemas.microsoft.com/office/drawing/2014/main" id="{F8310AB5-AD3C-E064-8291-B43B21740D7C}"/>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p>
          </p:txBody>
        </p:sp>
        <p:sp>
          <p:nvSpPr>
            <p:cNvPr id="1086491" name="Text Box 27">
              <a:extLst>
                <a:ext uri="{FF2B5EF4-FFF2-40B4-BE49-F238E27FC236}">
                  <a16:creationId xmlns:a16="http://schemas.microsoft.com/office/drawing/2014/main" id="{AB2B0346-711C-DFEC-7B47-7A70FE5F810B}"/>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FF6600"/>
                </a:solidFill>
              </a:endParaRPr>
            </a:p>
          </p:txBody>
        </p:sp>
        <p:sp>
          <p:nvSpPr>
            <p:cNvPr id="1086492" name="Rectangle 28">
              <a:extLst>
                <a:ext uri="{FF2B5EF4-FFF2-40B4-BE49-F238E27FC236}">
                  <a16:creationId xmlns:a16="http://schemas.microsoft.com/office/drawing/2014/main" id="{ED9080D0-759F-96DA-86BF-7FF645DB8227}"/>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6493" name="Text Box 29">
              <a:extLst>
                <a:ext uri="{FF2B5EF4-FFF2-40B4-BE49-F238E27FC236}">
                  <a16:creationId xmlns:a16="http://schemas.microsoft.com/office/drawing/2014/main" id="{979502D6-F61A-B111-C31D-962B9A466B87}"/>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86494" name="Text Box 30">
              <a:extLst>
                <a:ext uri="{FF2B5EF4-FFF2-40B4-BE49-F238E27FC236}">
                  <a16:creationId xmlns:a16="http://schemas.microsoft.com/office/drawing/2014/main" id="{019052E2-D775-C908-2FD7-07051B8CDC70}"/>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grpSp>
      <p:grpSp>
        <p:nvGrpSpPr>
          <p:cNvPr id="1086495" name="Group 31">
            <a:extLst>
              <a:ext uri="{FF2B5EF4-FFF2-40B4-BE49-F238E27FC236}">
                <a16:creationId xmlns:a16="http://schemas.microsoft.com/office/drawing/2014/main" id="{A0EACA8D-18D4-4B32-B468-765DBD24C7C6}"/>
              </a:ext>
            </a:extLst>
          </p:cNvPr>
          <p:cNvGrpSpPr>
            <a:grpSpLocks/>
          </p:cNvGrpSpPr>
          <p:nvPr/>
        </p:nvGrpSpPr>
        <p:grpSpPr bwMode="auto">
          <a:xfrm>
            <a:off x="1524000" y="5562600"/>
            <a:ext cx="4945063" cy="520700"/>
            <a:chOff x="720" y="1636"/>
            <a:chExt cx="3504" cy="328"/>
          </a:xfrm>
        </p:grpSpPr>
        <p:sp>
          <p:nvSpPr>
            <p:cNvPr id="1086496" name="Text Box 32">
              <a:extLst>
                <a:ext uri="{FF2B5EF4-FFF2-40B4-BE49-F238E27FC236}">
                  <a16:creationId xmlns:a16="http://schemas.microsoft.com/office/drawing/2014/main" id="{35BEAA45-5091-BC59-1983-ECCE73DE066F}"/>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0000"/>
                </a:solidFill>
              </a:endParaRPr>
            </a:p>
          </p:txBody>
        </p:sp>
        <p:sp>
          <p:nvSpPr>
            <p:cNvPr id="1086497" name="Text Box 33">
              <a:extLst>
                <a:ext uri="{FF2B5EF4-FFF2-40B4-BE49-F238E27FC236}">
                  <a16:creationId xmlns:a16="http://schemas.microsoft.com/office/drawing/2014/main" id="{ACB8B337-FCC9-AE6F-8706-75E505ECBC7F}"/>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008000"/>
                </a:solidFill>
              </a:endParaRPr>
            </a:p>
          </p:txBody>
        </p:sp>
        <p:sp>
          <p:nvSpPr>
            <p:cNvPr id="1086498" name="Text Box 34">
              <a:extLst>
                <a:ext uri="{FF2B5EF4-FFF2-40B4-BE49-F238E27FC236}">
                  <a16:creationId xmlns:a16="http://schemas.microsoft.com/office/drawing/2014/main" id="{98E2D3F1-128A-CF37-136A-C101D8A9CEC6}"/>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p>
          </p:txBody>
        </p:sp>
        <p:sp>
          <p:nvSpPr>
            <p:cNvPr id="1086499" name="Rectangle 35">
              <a:extLst>
                <a:ext uri="{FF2B5EF4-FFF2-40B4-BE49-F238E27FC236}">
                  <a16:creationId xmlns:a16="http://schemas.microsoft.com/office/drawing/2014/main" id="{6C556490-9A40-5D1F-EBEC-D221D0EBA68F}"/>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6500" name="Text Box 36">
              <a:extLst>
                <a:ext uri="{FF2B5EF4-FFF2-40B4-BE49-F238E27FC236}">
                  <a16:creationId xmlns:a16="http://schemas.microsoft.com/office/drawing/2014/main" id="{F7A0EF0A-6C3B-729A-117D-2966BF07E4C5}"/>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86501" name="Text Box 37">
              <a:extLst>
                <a:ext uri="{FF2B5EF4-FFF2-40B4-BE49-F238E27FC236}">
                  <a16:creationId xmlns:a16="http://schemas.microsoft.com/office/drawing/2014/main" id="{7181A67A-B896-5B55-6B4A-4C3B138D8560}"/>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FF0000"/>
                  </a:solidFill>
                </a:rPr>
                <a:t>1</a:t>
              </a:r>
              <a:endParaRPr lang="en-US" altLang="en-US" sz="2800" b="1" baseline="0">
                <a:solidFill>
                  <a:srgbClr val="008000"/>
                </a:solidFill>
              </a:endParaRPr>
            </a:p>
          </p:txBody>
        </p:sp>
      </p:grpSp>
      <p:grpSp>
        <p:nvGrpSpPr>
          <p:cNvPr id="1086502" name="Group 38">
            <a:extLst>
              <a:ext uri="{FF2B5EF4-FFF2-40B4-BE49-F238E27FC236}">
                <a16:creationId xmlns:a16="http://schemas.microsoft.com/office/drawing/2014/main" id="{B48F3D93-455D-EFB3-9E58-E8D2AAFA606E}"/>
              </a:ext>
            </a:extLst>
          </p:cNvPr>
          <p:cNvGrpSpPr>
            <a:grpSpLocks/>
          </p:cNvGrpSpPr>
          <p:nvPr/>
        </p:nvGrpSpPr>
        <p:grpSpPr bwMode="auto">
          <a:xfrm>
            <a:off x="1524000" y="1828800"/>
            <a:ext cx="4945063" cy="520700"/>
            <a:chOff x="720" y="1636"/>
            <a:chExt cx="3504" cy="328"/>
          </a:xfrm>
        </p:grpSpPr>
        <p:sp>
          <p:nvSpPr>
            <p:cNvPr id="1086503" name="Text Box 39">
              <a:extLst>
                <a:ext uri="{FF2B5EF4-FFF2-40B4-BE49-F238E27FC236}">
                  <a16:creationId xmlns:a16="http://schemas.microsoft.com/office/drawing/2014/main" id="{8E531B66-2BE6-934F-DA7D-EA4F2F08610F}"/>
                </a:ext>
              </a:extLst>
            </p:cNvPr>
            <p:cNvSpPr txBox="1">
              <a:spLocks noChangeArrowheads="1"/>
            </p:cNvSpPr>
            <p:nvPr/>
          </p:nvSpPr>
          <p:spPr bwMode="auto">
            <a:xfrm>
              <a:off x="1513"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FF6600"/>
                </a:solidFill>
              </a:endParaRPr>
            </a:p>
          </p:txBody>
        </p:sp>
        <p:sp>
          <p:nvSpPr>
            <p:cNvPr id="1086504" name="Text Box 40">
              <a:extLst>
                <a:ext uri="{FF2B5EF4-FFF2-40B4-BE49-F238E27FC236}">
                  <a16:creationId xmlns:a16="http://schemas.microsoft.com/office/drawing/2014/main" id="{5BAC903C-AB87-55D7-5485-070EBF863C05}"/>
                </a:ext>
              </a:extLst>
            </p:cNvPr>
            <p:cNvSpPr txBox="1">
              <a:spLocks noChangeArrowheads="1"/>
            </p:cNvSpPr>
            <p:nvPr/>
          </p:nvSpPr>
          <p:spPr bwMode="auto">
            <a:xfrm>
              <a:off x="2296"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86505" name="Text Box 41">
              <a:extLst>
                <a:ext uri="{FF2B5EF4-FFF2-40B4-BE49-F238E27FC236}">
                  <a16:creationId xmlns:a16="http://schemas.microsoft.com/office/drawing/2014/main" id="{838EFCDC-2C24-720C-7221-4C106E67767E}"/>
                </a:ext>
              </a:extLst>
            </p:cNvPr>
            <p:cNvSpPr txBox="1">
              <a:spLocks noChangeArrowheads="1"/>
            </p:cNvSpPr>
            <p:nvPr/>
          </p:nvSpPr>
          <p:spPr bwMode="auto">
            <a:xfrm>
              <a:off x="3875" y="1637"/>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sp>
          <p:nvSpPr>
            <p:cNvPr id="1086506" name="Rectangle 42">
              <a:extLst>
                <a:ext uri="{FF2B5EF4-FFF2-40B4-BE49-F238E27FC236}">
                  <a16:creationId xmlns:a16="http://schemas.microsoft.com/office/drawing/2014/main" id="{151BEE98-1047-1F4B-62D0-68426581412B}"/>
                </a:ext>
              </a:extLst>
            </p:cNvPr>
            <p:cNvSpPr>
              <a:spLocks noChangeArrowheads="1"/>
            </p:cNvSpPr>
            <p:nvPr/>
          </p:nvSpPr>
          <p:spPr bwMode="auto">
            <a:xfrm>
              <a:off x="720" y="1680"/>
              <a:ext cx="3504" cy="24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6507" name="Text Box 43">
              <a:extLst>
                <a:ext uri="{FF2B5EF4-FFF2-40B4-BE49-F238E27FC236}">
                  <a16:creationId xmlns:a16="http://schemas.microsoft.com/office/drawing/2014/main" id="{CEF3F0AB-5C81-42CB-1A50-3298334CA813}"/>
                </a:ext>
              </a:extLst>
            </p:cNvPr>
            <p:cNvSpPr txBox="1">
              <a:spLocks noChangeArrowheads="1"/>
            </p:cNvSpPr>
            <p:nvPr/>
          </p:nvSpPr>
          <p:spPr bwMode="auto">
            <a:xfrm>
              <a:off x="778" y="1637"/>
              <a:ext cx="272"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33CC"/>
                  </a:solidFill>
                </a:rPr>
                <a:t>0</a:t>
              </a:r>
            </a:p>
          </p:txBody>
        </p:sp>
        <p:sp>
          <p:nvSpPr>
            <p:cNvPr id="1086508" name="Text Box 44">
              <a:extLst>
                <a:ext uri="{FF2B5EF4-FFF2-40B4-BE49-F238E27FC236}">
                  <a16:creationId xmlns:a16="http://schemas.microsoft.com/office/drawing/2014/main" id="{F27CC2D2-7A83-801B-7CA7-D9937DB818B4}"/>
                </a:ext>
              </a:extLst>
            </p:cNvPr>
            <p:cNvSpPr txBox="1">
              <a:spLocks noChangeArrowheads="1"/>
            </p:cNvSpPr>
            <p:nvPr/>
          </p:nvSpPr>
          <p:spPr bwMode="auto">
            <a:xfrm>
              <a:off x="3091" y="1636"/>
              <a:ext cx="271" cy="32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baseline="0">
                  <a:solidFill>
                    <a:srgbClr val="0000FF"/>
                  </a:solidFill>
                </a:rPr>
                <a:t>0</a:t>
              </a:r>
              <a:endParaRPr lang="en-US" altLang="en-US" sz="2800" b="1" baseline="0">
                <a:solidFill>
                  <a:srgbClr val="008000"/>
                </a:solidFill>
              </a:endParaRPr>
            </a:p>
          </p:txBody>
        </p:sp>
      </p:grpSp>
      <p:sp>
        <p:nvSpPr>
          <p:cNvPr id="1086509" name="Text Box 45">
            <a:extLst>
              <a:ext uri="{FF2B5EF4-FFF2-40B4-BE49-F238E27FC236}">
                <a16:creationId xmlns:a16="http://schemas.microsoft.com/office/drawing/2014/main" id="{E4D39618-6CE8-252B-BB96-7BB3F90170D5}"/>
              </a:ext>
            </a:extLst>
          </p:cNvPr>
          <p:cNvSpPr txBox="1">
            <a:spLocks noChangeArrowheads="1"/>
          </p:cNvSpPr>
          <p:nvPr/>
        </p:nvSpPr>
        <p:spPr bwMode="auto">
          <a:xfrm>
            <a:off x="1676400" y="6248400"/>
            <a:ext cx="184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baseline="30000"/>
          </a:p>
        </p:txBody>
      </p:sp>
      <p:sp>
        <p:nvSpPr>
          <p:cNvPr id="1086510" name="Text Box 46">
            <a:extLst>
              <a:ext uri="{FF2B5EF4-FFF2-40B4-BE49-F238E27FC236}">
                <a16:creationId xmlns:a16="http://schemas.microsoft.com/office/drawing/2014/main" id="{59CB1F01-0BB1-471A-74B2-62A91978107D}"/>
              </a:ext>
            </a:extLst>
          </p:cNvPr>
          <p:cNvSpPr txBox="1">
            <a:spLocks noChangeArrowheads="1"/>
          </p:cNvSpPr>
          <p:nvPr/>
        </p:nvSpPr>
        <p:spPr bwMode="auto">
          <a:xfrm>
            <a:off x="1736725" y="6359525"/>
            <a:ext cx="184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baseline="30000"/>
          </a:p>
        </p:txBody>
      </p:sp>
      <p:sp>
        <p:nvSpPr>
          <p:cNvPr id="1086515" name="Rectangle 51">
            <a:extLst>
              <a:ext uri="{FF2B5EF4-FFF2-40B4-BE49-F238E27FC236}">
                <a16:creationId xmlns:a16="http://schemas.microsoft.com/office/drawing/2014/main" id="{E58621F6-CA29-B1F6-CCD7-13940166BEDD}"/>
              </a:ext>
            </a:extLst>
          </p:cNvPr>
          <p:cNvSpPr>
            <a:spLocks noChangeArrowheads="1"/>
          </p:cNvSpPr>
          <p:nvPr/>
        </p:nvSpPr>
        <p:spPr bwMode="auto">
          <a:xfrm>
            <a:off x="5943600" y="1371600"/>
            <a:ext cx="609600" cy="502920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ustDataLst>
      <p:tags r:id="rId1"/>
    </p:custDataLst>
  </p:cSld>
  <p:clrMapOvr>
    <a:masterClrMapping/>
  </p:clrMapOvr>
  <p:transition advTm="91664"/>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522" name="Rectangle 2">
            <a:extLst>
              <a:ext uri="{FF2B5EF4-FFF2-40B4-BE49-F238E27FC236}">
                <a16:creationId xmlns:a16="http://schemas.microsoft.com/office/drawing/2014/main" id="{5C1A4542-06AE-4744-73D4-7CEF44E6AC08}"/>
              </a:ext>
            </a:extLst>
          </p:cNvPr>
          <p:cNvSpPr>
            <a:spLocks noGrp="1" noChangeArrowheads="1"/>
          </p:cNvSpPr>
          <p:nvPr>
            <p:ph type="title"/>
          </p:nvPr>
        </p:nvSpPr>
        <p:spPr/>
        <p:txBody>
          <a:bodyPr/>
          <a:lstStyle/>
          <a:p>
            <a:r>
              <a:rPr lang="en-US" altLang="en-US" b="1"/>
              <a:t>(k,w)-MIS Problem</a:t>
            </a:r>
          </a:p>
        </p:txBody>
      </p:sp>
      <p:pic>
        <p:nvPicPr>
          <p:cNvPr id="1131525" name="Picture 5">
            <a:extLst>
              <a:ext uri="{FF2B5EF4-FFF2-40B4-BE49-F238E27FC236}">
                <a16:creationId xmlns:a16="http://schemas.microsoft.com/office/drawing/2014/main" id="{7C021E86-E39E-BE7C-EC15-4301C02D869A}"/>
              </a:ext>
            </a:extLst>
          </p:cNvPr>
          <p:cNvPicPr>
            <a:picLocks noChangeAspect="1" noChangeArrowheads="1"/>
          </p:cNvPicPr>
          <p:nvPr>
            <p:ph type="body" idx="1"/>
            <p:custDataLst>
              <p:tags r:id="rId1"/>
            </p:custDataLst>
          </p:nvPr>
        </p:nvPicPr>
        <p:blipFill>
          <a:blip r:embed="rId4">
            <a:extLst>
              <a:ext uri="{28A0092B-C50C-407E-A947-70E740481C1C}">
                <a14:useLocalDpi xmlns:a14="http://schemas.microsoft.com/office/drawing/2010/main" val="0"/>
              </a:ext>
            </a:extLst>
          </a:blip>
          <a:srcRect/>
          <a:stretch>
            <a:fillRect/>
          </a:stretch>
        </p:blipFill>
        <p:spPr>
          <a:xfrm>
            <a:off x="762000" y="1981200"/>
            <a:ext cx="6488113" cy="3771900"/>
          </a:xfrm>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2482" name="Rectangle 2">
            <a:extLst>
              <a:ext uri="{FF2B5EF4-FFF2-40B4-BE49-F238E27FC236}">
                <a16:creationId xmlns:a16="http://schemas.microsoft.com/office/drawing/2014/main" id="{925F8800-4F8F-6EEB-A1D4-C1DC2484B3F2}"/>
              </a:ext>
            </a:extLst>
          </p:cNvPr>
          <p:cNvSpPr>
            <a:spLocks noGrp="1" noChangeArrowheads="1"/>
          </p:cNvSpPr>
          <p:nvPr>
            <p:ph type="title"/>
          </p:nvPr>
        </p:nvSpPr>
        <p:spPr/>
        <p:txBody>
          <a:bodyPr/>
          <a:lstStyle/>
          <a:p>
            <a:r>
              <a:rPr lang="en-US" altLang="en-US" b="1"/>
              <a:t>(k,w)-MIS: O(nk2</a:t>
            </a:r>
            <a:r>
              <a:rPr lang="en-US" altLang="en-US" b="1" baseline="30000"/>
              <a:t>w</a:t>
            </a:r>
            <a:r>
              <a:rPr lang="en-US" altLang="en-US" b="1"/>
              <a:t>) solution</a:t>
            </a:r>
            <a:endParaRPr lang="en-US" altLang="en-US"/>
          </a:p>
        </p:txBody>
      </p:sp>
      <p:graphicFrame>
        <p:nvGraphicFramePr>
          <p:cNvPr id="1172483" name="Group 3">
            <a:extLst>
              <a:ext uri="{FF2B5EF4-FFF2-40B4-BE49-F238E27FC236}">
                <a16:creationId xmlns:a16="http://schemas.microsoft.com/office/drawing/2014/main" id="{DAA361ED-760F-A222-7462-09B84C91F1D1}"/>
              </a:ext>
            </a:extLst>
          </p:cNvPr>
          <p:cNvGraphicFramePr>
            <a:graphicFrameLocks noGrp="1"/>
          </p:cNvGraphicFramePr>
          <p:nvPr/>
        </p:nvGraphicFramePr>
        <p:xfrm>
          <a:off x="2057400" y="2743200"/>
          <a:ext cx="3225800" cy="395288"/>
        </p:xfrm>
        <a:graphic>
          <a:graphicData uri="http://schemas.openxmlformats.org/drawingml/2006/table">
            <a:tbl>
              <a:tblPr/>
              <a:tblGrid>
                <a:gridCol w="461963">
                  <a:extLst>
                    <a:ext uri="{9D8B030D-6E8A-4147-A177-3AD203B41FA5}">
                      <a16:colId xmlns:a16="http://schemas.microsoft.com/office/drawing/2014/main" val="1447294163"/>
                    </a:ext>
                  </a:extLst>
                </a:gridCol>
                <a:gridCol w="452437">
                  <a:extLst>
                    <a:ext uri="{9D8B030D-6E8A-4147-A177-3AD203B41FA5}">
                      <a16:colId xmlns:a16="http://schemas.microsoft.com/office/drawing/2014/main" val="666943473"/>
                    </a:ext>
                  </a:extLst>
                </a:gridCol>
                <a:gridCol w="468313">
                  <a:extLst>
                    <a:ext uri="{9D8B030D-6E8A-4147-A177-3AD203B41FA5}">
                      <a16:colId xmlns:a16="http://schemas.microsoft.com/office/drawing/2014/main" val="317922766"/>
                    </a:ext>
                  </a:extLst>
                </a:gridCol>
                <a:gridCol w="460375">
                  <a:extLst>
                    <a:ext uri="{9D8B030D-6E8A-4147-A177-3AD203B41FA5}">
                      <a16:colId xmlns:a16="http://schemas.microsoft.com/office/drawing/2014/main" val="3865092319"/>
                    </a:ext>
                  </a:extLst>
                </a:gridCol>
                <a:gridCol w="458787">
                  <a:extLst>
                    <a:ext uri="{9D8B030D-6E8A-4147-A177-3AD203B41FA5}">
                      <a16:colId xmlns:a16="http://schemas.microsoft.com/office/drawing/2014/main" val="4129574026"/>
                    </a:ext>
                  </a:extLst>
                </a:gridCol>
                <a:gridCol w="461963">
                  <a:extLst>
                    <a:ext uri="{9D8B030D-6E8A-4147-A177-3AD203B41FA5}">
                      <a16:colId xmlns:a16="http://schemas.microsoft.com/office/drawing/2014/main" val="635770158"/>
                    </a:ext>
                  </a:extLst>
                </a:gridCol>
                <a:gridCol w="461962">
                  <a:extLst>
                    <a:ext uri="{9D8B030D-6E8A-4147-A177-3AD203B41FA5}">
                      <a16:colId xmlns:a16="http://schemas.microsoft.com/office/drawing/2014/main" val="3153993865"/>
                    </a:ext>
                  </a:extLst>
                </a:gridCol>
              </a:tblGrid>
              <a:tr h="395288">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1</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med" len="med"/>
                      <a:tailEnd type="triangle" w="med" len="med"/>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triangle" w="med" len="med"/>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096676580"/>
                  </a:ext>
                </a:extLst>
              </a:tr>
            </a:tbl>
          </a:graphicData>
        </a:graphic>
      </p:graphicFrame>
      <p:graphicFrame>
        <p:nvGraphicFramePr>
          <p:cNvPr id="1172501" name="Group 21">
            <a:extLst>
              <a:ext uri="{FF2B5EF4-FFF2-40B4-BE49-F238E27FC236}">
                <a16:creationId xmlns:a16="http://schemas.microsoft.com/office/drawing/2014/main" id="{B95EBA6E-5418-A01D-FE37-DADF0AE379F6}"/>
              </a:ext>
            </a:extLst>
          </p:cNvPr>
          <p:cNvGraphicFramePr>
            <a:graphicFrameLocks noGrp="1"/>
          </p:cNvGraphicFramePr>
          <p:nvPr/>
        </p:nvGraphicFramePr>
        <p:xfrm>
          <a:off x="2514600" y="3200400"/>
          <a:ext cx="3221038" cy="395288"/>
        </p:xfrm>
        <a:graphic>
          <a:graphicData uri="http://schemas.openxmlformats.org/drawingml/2006/table">
            <a:tbl>
              <a:tblPr/>
              <a:tblGrid>
                <a:gridCol w="460375">
                  <a:extLst>
                    <a:ext uri="{9D8B030D-6E8A-4147-A177-3AD203B41FA5}">
                      <a16:colId xmlns:a16="http://schemas.microsoft.com/office/drawing/2014/main" val="96591369"/>
                    </a:ext>
                  </a:extLst>
                </a:gridCol>
                <a:gridCol w="460375">
                  <a:extLst>
                    <a:ext uri="{9D8B030D-6E8A-4147-A177-3AD203B41FA5}">
                      <a16:colId xmlns:a16="http://schemas.microsoft.com/office/drawing/2014/main" val="158568051"/>
                    </a:ext>
                  </a:extLst>
                </a:gridCol>
                <a:gridCol w="460375">
                  <a:extLst>
                    <a:ext uri="{9D8B030D-6E8A-4147-A177-3AD203B41FA5}">
                      <a16:colId xmlns:a16="http://schemas.microsoft.com/office/drawing/2014/main" val="426028467"/>
                    </a:ext>
                  </a:extLst>
                </a:gridCol>
                <a:gridCol w="458788">
                  <a:extLst>
                    <a:ext uri="{9D8B030D-6E8A-4147-A177-3AD203B41FA5}">
                      <a16:colId xmlns:a16="http://schemas.microsoft.com/office/drawing/2014/main" val="728356006"/>
                    </a:ext>
                  </a:extLst>
                </a:gridCol>
                <a:gridCol w="460375">
                  <a:extLst>
                    <a:ext uri="{9D8B030D-6E8A-4147-A177-3AD203B41FA5}">
                      <a16:colId xmlns:a16="http://schemas.microsoft.com/office/drawing/2014/main" val="621663412"/>
                    </a:ext>
                  </a:extLst>
                </a:gridCol>
                <a:gridCol w="460375">
                  <a:extLst>
                    <a:ext uri="{9D8B030D-6E8A-4147-A177-3AD203B41FA5}">
                      <a16:colId xmlns:a16="http://schemas.microsoft.com/office/drawing/2014/main" val="2809515907"/>
                    </a:ext>
                  </a:extLst>
                </a:gridCol>
                <a:gridCol w="460375">
                  <a:extLst>
                    <a:ext uri="{9D8B030D-6E8A-4147-A177-3AD203B41FA5}">
                      <a16:colId xmlns:a16="http://schemas.microsoft.com/office/drawing/2014/main" val="2266181628"/>
                    </a:ext>
                  </a:extLst>
                </a:gridCol>
              </a:tblGrid>
              <a:tr h="395288">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1</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0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med" len="med"/>
                      <a:tailEnd type="triangle" w="med" len="med"/>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1</a:t>
                      </a:r>
                    </a:p>
                  </a:txBody>
                  <a:tcPr horzOverflow="overflow">
                    <a:lnL w="12700" cap="flat" cmpd="sng" algn="ctr">
                      <a:solidFill>
                        <a:schemeClr val="tx1"/>
                      </a:solidFill>
                      <a:prstDash val="solid"/>
                      <a:round/>
                      <a:headEnd type="none" w="med" len="med"/>
                      <a:tailEnd type="triangle" w="med" len="med"/>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295575186"/>
                  </a:ext>
                </a:extLst>
              </a:tr>
            </a:tbl>
          </a:graphicData>
        </a:graphic>
      </p:graphicFrame>
      <p:sp>
        <p:nvSpPr>
          <p:cNvPr id="1172520" name="Text Box 40">
            <a:extLst>
              <a:ext uri="{FF2B5EF4-FFF2-40B4-BE49-F238E27FC236}">
                <a16:creationId xmlns:a16="http://schemas.microsoft.com/office/drawing/2014/main" id="{926A1810-9338-F68D-B1C3-51DE97ED161B}"/>
              </a:ext>
            </a:extLst>
          </p:cNvPr>
          <p:cNvSpPr txBox="1">
            <a:spLocks noChangeArrowheads="1"/>
          </p:cNvSpPr>
          <p:nvPr/>
        </p:nvSpPr>
        <p:spPr bwMode="auto">
          <a:xfrm>
            <a:off x="5943600" y="3124200"/>
            <a:ext cx="550863" cy="457200"/>
          </a:xfrm>
          <a:prstGeom prst="rect">
            <a:avLst/>
          </a:prstGeom>
          <a:noFill/>
          <a:ln>
            <a:noFill/>
          </a:ln>
          <a:effectLst/>
          <a:extLst>
            <a:ext uri="{909E8E84-426E-40DD-AFC4-6F175D3DCCD1}">
              <a14:hiddenFill xmlns:a14="http://schemas.microsoft.com/office/drawing/2010/main">
                <a:solidFill>
                  <a:srgbClr val="0C479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aseline="0">
                <a:latin typeface="Times New Roman" panose="02020603050405020304" pitchFamily="18" charset="0"/>
              </a:rPr>
              <a:t>A</a:t>
            </a:r>
            <a:r>
              <a:rPr lang="en-US" altLang="en-US" sz="2400">
                <a:latin typeface="Times New Roman" panose="02020603050405020304" pitchFamily="18" charset="0"/>
              </a:rPr>
              <a:t>s</a:t>
            </a:r>
            <a:r>
              <a:rPr lang="en-US" altLang="en-US" sz="1900" baseline="0"/>
              <a:t> </a:t>
            </a:r>
            <a:endParaRPr lang="en-US" altLang="en-US" sz="1900"/>
          </a:p>
        </p:txBody>
      </p:sp>
      <p:sp>
        <p:nvSpPr>
          <p:cNvPr id="1172521" name="Text Box 41">
            <a:extLst>
              <a:ext uri="{FF2B5EF4-FFF2-40B4-BE49-F238E27FC236}">
                <a16:creationId xmlns:a16="http://schemas.microsoft.com/office/drawing/2014/main" id="{9B256A30-FBA3-2A41-9AA7-F98CCC07DEC3}"/>
              </a:ext>
            </a:extLst>
          </p:cNvPr>
          <p:cNvSpPr txBox="1">
            <a:spLocks noChangeArrowheads="1"/>
          </p:cNvSpPr>
          <p:nvPr/>
        </p:nvSpPr>
        <p:spPr bwMode="auto">
          <a:xfrm>
            <a:off x="5943600" y="2667000"/>
            <a:ext cx="652463" cy="457200"/>
          </a:xfrm>
          <a:prstGeom prst="rect">
            <a:avLst/>
          </a:prstGeom>
          <a:noFill/>
          <a:ln>
            <a:noFill/>
          </a:ln>
          <a:effectLst/>
          <a:extLst>
            <a:ext uri="{909E8E84-426E-40DD-AFC4-6F175D3DCCD1}">
              <a14:hiddenFill xmlns:a14="http://schemas.microsoft.com/office/drawing/2010/main">
                <a:solidFill>
                  <a:srgbClr val="0C479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aseline="0">
                <a:latin typeface="Times New Roman" panose="02020603050405020304" pitchFamily="18" charset="0"/>
              </a:rPr>
              <a:t>A</a:t>
            </a:r>
            <a:r>
              <a:rPr lang="en-US" altLang="en-US" sz="2400">
                <a:latin typeface="Times New Roman" panose="02020603050405020304" pitchFamily="18" charset="0"/>
              </a:rPr>
              <a:t>s</a:t>
            </a:r>
            <a:r>
              <a:rPr lang="en-US" altLang="en-US" sz="2400" baseline="30000">
                <a:latin typeface="Times New Roman" panose="02020603050405020304" pitchFamily="18" charset="0"/>
              </a:rPr>
              <a:t>1</a:t>
            </a:r>
            <a:r>
              <a:rPr lang="en-US" altLang="en-US" sz="1900" baseline="0"/>
              <a:t> </a:t>
            </a:r>
            <a:endParaRPr lang="en-US" altLang="en-US" sz="1900"/>
          </a:p>
        </p:txBody>
      </p:sp>
      <p:graphicFrame>
        <p:nvGraphicFramePr>
          <p:cNvPr id="1172522" name="Group 42">
            <a:extLst>
              <a:ext uri="{FF2B5EF4-FFF2-40B4-BE49-F238E27FC236}">
                <a16:creationId xmlns:a16="http://schemas.microsoft.com/office/drawing/2014/main" id="{1F563CC8-428C-72A1-F0C2-02CF6EBD0877}"/>
              </a:ext>
            </a:extLst>
          </p:cNvPr>
          <p:cNvGraphicFramePr>
            <a:graphicFrameLocks noGrp="1"/>
          </p:cNvGraphicFramePr>
          <p:nvPr/>
        </p:nvGraphicFramePr>
        <p:xfrm>
          <a:off x="2057400" y="2286000"/>
          <a:ext cx="3225800" cy="395288"/>
        </p:xfrm>
        <a:graphic>
          <a:graphicData uri="http://schemas.openxmlformats.org/drawingml/2006/table">
            <a:tbl>
              <a:tblPr/>
              <a:tblGrid>
                <a:gridCol w="461963">
                  <a:extLst>
                    <a:ext uri="{9D8B030D-6E8A-4147-A177-3AD203B41FA5}">
                      <a16:colId xmlns:a16="http://schemas.microsoft.com/office/drawing/2014/main" val="3947716040"/>
                    </a:ext>
                  </a:extLst>
                </a:gridCol>
                <a:gridCol w="452437">
                  <a:extLst>
                    <a:ext uri="{9D8B030D-6E8A-4147-A177-3AD203B41FA5}">
                      <a16:colId xmlns:a16="http://schemas.microsoft.com/office/drawing/2014/main" val="530517122"/>
                    </a:ext>
                  </a:extLst>
                </a:gridCol>
                <a:gridCol w="468313">
                  <a:extLst>
                    <a:ext uri="{9D8B030D-6E8A-4147-A177-3AD203B41FA5}">
                      <a16:colId xmlns:a16="http://schemas.microsoft.com/office/drawing/2014/main" val="873268758"/>
                    </a:ext>
                  </a:extLst>
                </a:gridCol>
                <a:gridCol w="460375">
                  <a:extLst>
                    <a:ext uri="{9D8B030D-6E8A-4147-A177-3AD203B41FA5}">
                      <a16:colId xmlns:a16="http://schemas.microsoft.com/office/drawing/2014/main" val="693539783"/>
                    </a:ext>
                  </a:extLst>
                </a:gridCol>
                <a:gridCol w="458787">
                  <a:extLst>
                    <a:ext uri="{9D8B030D-6E8A-4147-A177-3AD203B41FA5}">
                      <a16:colId xmlns:a16="http://schemas.microsoft.com/office/drawing/2014/main" val="3971030624"/>
                    </a:ext>
                  </a:extLst>
                </a:gridCol>
                <a:gridCol w="461963">
                  <a:extLst>
                    <a:ext uri="{9D8B030D-6E8A-4147-A177-3AD203B41FA5}">
                      <a16:colId xmlns:a16="http://schemas.microsoft.com/office/drawing/2014/main" val="1589213341"/>
                    </a:ext>
                  </a:extLst>
                </a:gridCol>
                <a:gridCol w="461962">
                  <a:extLst>
                    <a:ext uri="{9D8B030D-6E8A-4147-A177-3AD203B41FA5}">
                      <a16:colId xmlns:a16="http://schemas.microsoft.com/office/drawing/2014/main" val="609614682"/>
                    </a:ext>
                  </a:extLst>
                </a:gridCol>
              </a:tblGrid>
              <a:tr h="395288">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0</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med" len="med"/>
                      <a:tailEnd type="triangle" w="med" len="med"/>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triangle" w="med" len="med"/>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411476497"/>
                  </a:ext>
                </a:extLst>
              </a:tr>
            </a:tbl>
          </a:graphicData>
        </a:graphic>
      </p:graphicFrame>
      <p:sp>
        <p:nvSpPr>
          <p:cNvPr id="1172540" name="Text Box 60">
            <a:extLst>
              <a:ext uri="{FF2B5EF4-FFF2-40B4-BE49-F238E27FC236}">
                <a16:creationId xmlns:a16="http://schemas.microsoft.com/office/drawing/2014/main" id="{28D8914E-3FAC-8F1A-CB40-5279A0AB67B7}"/>
              </a:ext>
            </a:extLst>
          </p:cNvPr>
          <p:cNvSpPr txBox="1">
            <a:spLocks noChangeArrowheads="1"/>
          </p:cNvSpPr>
          <p:nvPr/>
        </p:nvSpPr>
        <p:spPr bwMode="auto">
          <a:xfrm>
            <a:off x="5943600" y="2209800"/>
            <a:ext cx="584200" cy="457200"/>
          </a:xfrm>
          <a:prstGeom prst="rect">
            <a:avLst/>
          </a:prstGeom>
          <a:noFill/>
          <a:ln>
            <a:noFill/>
          </a:ln>
          <a:effectLst/>
          <a:extLst>
            <a:ext uri="{909E8E84-426E-40DD-AFC4-6F175D3DCCD1}">
              <a14:hiddenFill xmlns:a14="http://schemas.microsoft.com/office/drawing/2010/main">
                <a:solidFill>
                  <a:srgbClr val="0C479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aseline="0">
                <a:latin typeface="Times New Roman" panose="02020603050405020304" pitchFamily="18" charset="0"/>
              </a:rPr>
              <a:t>A</a:t>
            </a:r>
            <a:r>
              <a:rPr lang="en-US" altLang="en-US" sz="2400">
                <a:latin typeface="Times New Roman" panose="02020603050405020304" pitchFamily="18" charset="0"/>
              </a:rPr>
              <a:t>s</a:t>
            </a:r>
            <a:r>
              <a:rPr lang="en-US" altLang="en-US" sz="2400" baseline="30000">
                <a:latin typeface="Times New Roman" panose="02020603050405020304" pitchFamily="18" charset="0"/>
              </a:rPr>
              <a:t>0</a:t>
            </a:r>
            <a:endParaRPr lang="en-US" altLang="en-US" sz="1900"/>
          </a:p>
        </p:txBody>
      </p:sp>
      <p:graphicFrame>
        <p:nvGraphicFramePr>
          <p:cNvPr id="1172541" name="Group 61">
            <a:extLst>
              <a:ext uri="{FF2B5EF4-FFF2-40B4-BE49-F238E27FC236}">
                <a16:creationId xmlns:a16="http://schemas.microsoft.com/office/drawing/2014/main" id="{28467715-173E-65EA-D1D0-DD5D41FC2551}"/>
              </a:ext>
            </a:extLst>
          </p:cNvPr>
          <p:cNvGraphicFramePr>
            <a:graphicFrameLocks noGrp="1"/>
          </p:cNvGraphicFramePr>
          <p:nvPr/>
        </p:nvGraphicFramePr>
        <p:xfrm>
          <a:off x="228600" y="1752600"/>
          <a:ext cx="6888163" cy="395288"/>
        </p:xfrm>
        <a:graphic>
          <a:graphicData uri="http://schemas.openxmlformats.org/drawingml/2006/table">
            <a:tbl>
              <a:tblPr/>
              <a:tblGrid>
                <a:gridCol w="457200">
                  <a:extLst>
                    <a:ext uri="{9D8B030D-6E8A-4147-A177-3AD203B41FA5}">
                      <a16:colId xmlns:a16="http://schemas.microsoft.com/office/drawing/2014/main" val="874763000"/>
                    </a:ext>
                  </a:extLst>
                </a:gridCol>
                <a:gridCol w="457200">
                  <a:extLst>
                    <a:ext uri="{9D8B030D-6E8A-4147-A177-3AD203B41FA5}">
                      <a16:colId xmlns:a16="http://schemas.microsoft.com/office/drawing/2014/main" val="2550832586"/>
                    </a:ext>
                  </a:extLst>
                </a:gridCol>
                <a:gridCol w="457200">
                  <a:extLst>
                    <a:ext uri="{9D8B030D-6E8A-4147-A177-3AD203B41FA5}">
                      <a16:colId xmlns:a16="http://schemas.microsoft.com/office/drawing/2014/main" val="1242470003"/>
                    </a:ext>
                  </a:extLst>
                </a:gridCol>
                <a:gridCol w="457200">
                  <a:extLst>
                    <a:ext uri="{9D8B030D-6E8A-4147-A177-3AD203B41FA5}">
                      <a16:colId xmlns:a16="http://schemas.microsoft.com/office/drawing/2014/main" val="3345104129"/>
                    </a:ext>
                  </a:extLst>
                </a:gridCol>
                <a:gridCol w="457200">
                  <a:extLst>
                    <a:ext uri="{9D8B030D-6E8A-4147-A177-3AD203B41FA5}">
                      <a16:colId xmlns:a16="http://schemas.microsoft.com/office/drawing/2014/main" val="2251191025"/>
                    </a:ext>
                  </a:extLst>
                </a:gridCol>
                <a:gridCol w="457200">
                  <a:extLst>
                    <a:ext uri="{9D8B030D-6E8A-4147-A177-3AD203B41FA5}">
                      <a16:colId xmlns:a16="http://schemas.microsoft.com/office/drawing/2014/main" val="1670155342"/>
                    </a:ext>
                  </a:extLst>
                </a:gridCol>
                <a:gridCol w="457200">
                  <a:extLst>
                    <a:ext uri="{9D8B030D-6E8A-4147-A177-3AD203B41FA5}">
                      <a16:colId xmlns:a16="http://schemas.microsoft.com/office/drawing/2014/main" val="4284560588"/>
                    </a:ext>
                  </a:extLst>
                </a:gridCol>
                <a:gridCol w="468313">
                  <a:extLst>
                    <a:ext uri="{9D8B030D-6E8A-4147-A177-3AD203B41FA5}">
                      <a16:colId xmlns:a16="http://schemas.microsoft.com/office/drawing/2014/main" val="367283140"/>
                    </a:ext>
                  </a:extLst>
                </a:gridCol>
                <a:gridCol w="460375">
                  <a:extLst>
                    <a:ext uri="{9D8B030D-6E8A-4147-A177-3AD203B41FA5}">
                      <a16:colId xmlns:a16="http://schemas.microsoft.com/office/drawing/2014/main" val="3593671313"/>
                    </a:ext>
                  </a:extLst>
                </a:gridCol>
                <a:gridCol w="458787">
                  <a:extLst>
                    <a:ext uri="{9D8B030D-6E8A-4147-A177-3AD203B41FA5}">
                      <a16:colId xmlns:a16="http://schemas.microsoft.com/office/drawing/2014/main" val="2850123678"/>
                    </a:ext>
                  </a:extLst>
                </a:gridCol>
                <a:gridCol w="458788">
                  <a:extLst>
                    <a:ext uri="{9D8B030D-6E8A-4147-A177-3AD203B41FA5}">
                      <a16:colId xmlns:a16="http://schemas.microsoft.com/office/drawing/2014/main" val="68606123"/>
                    </a:ext>
                  </a:extLst>
                </a:gridCol>
                <a:gridCol w="458787">
                  <a:extLst>
                    <a:ext uri="{9D8B030D-6E8A-4147-A177-3AD203B41FA5}">
                      <a16:colId xmlns:a16="http://schemas.microsoft.com/office/drawing/2014/main" val="1478390316"/>
                    </a:ext>
                  </a:extLst>
                </a:gridCol>
                <a:gridCol w="458788">
                  <a:extLst>
                    <a:ext uri="{9D8B030D-6E8A-4147-A177-3AD203B41FA5}">
                      <a16:colId xmlns:a16="http://schemas.microsoft.com/office/drawing/2014/main" val="3388936521"/>
                    </a:ext>
                  </a:extLst>
                </a:gridCol>
                <a:gridCol w="461962">
                  <a:extLst>
                    <a:ext uri="{9D8B030D-6E8A-4147-A177-3AD203B41FA5}">
                      <a16:colId xmlns:a16="http://schemas.microsoft.com/office/drawing/2014/main" val="2559943958"/>
                    </a:ext>
                  </a:extLst>
                </a:gridCol>
                <a:gridCol w="461963">
                  <a:extLst>
                    <a:ext uri="{9D8B030D-6E8A-4147-A177-3AD203B41FA5}">
                      <a16:colId xmlns:a16="http://schemas.microsoft.com/office/drawing/2014/main" val="2288113848"/>
                    </a:ext>
                  </a:extLst>
                </a:gridCol>
              </a:tblGrid>
              <a:tr h="395288">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1</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med" len="med"/>
                      <a:tailEnd type="triangle" w="med" len="med"/>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triangle" w="med" len="med"/>
                    </a:lnL>
                    <a:lnR w="12700" cap="flat" cmpd="sng" algn="ctr">
                      <a:solidFill>
                        <a:schemeClr val="tx1"/>
                      </a:solidFill>
                      <a:prstDash val="solid"/>
                      <a:round/>
                      <a:headEnd type="none" w="med" len="med"/>
                      <a:tailEnd type="triangle" w="med" len="med"/>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triangle" w="med" len="med"/>
                    </a:lnL>
                    <a:lnR w="12700" cap="flat" cmpd="sng" algn="ctr">
                      <a:solidFill>
                        <a:schemeClr val="tx1"/>
                      </a:solidFill>
                      <a:prstDash val="solid"/>
                      <a:round/>
                      <a:headEnd type="none" w="med" len="med"/>
                      <a:tailEnd type="triangle" w="med" len="med"/>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triangle" w="med" len="med"/>
                    </a:lnL>
                    <a:lnR w="12700" cap="flat" cmpd="sng" algn="ctr">
                      <a:solidFill>
                        <a:schemeClr val="tx1"/>
                      </a:solidFill>
                      <a:prstDash val="solid"/>
                      <a:round/>
                      <a:headEnd type="none" w="med" len="med"/>
                      <a:tailEnd type="triangle" w="med" len="med"/>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a:t>
                      </a:r>
                    </a:p>
                  </a:txBody>
                  <a:tcPr horzOverflow="overflow">
                    <a:lnL w="12700" cap="flat" cmpd="sng" algn="ctr">
                      <a:solidFill>
                        <a:schemeClr val="tx1"/>
                      </a:solidFill>
                      <a:prstDash val="solid"/>
                      <a:round/>
                      <a:headEnd type="none" w="med" len="med"/>
                      <a:tailEnd type="triangle" w="med" len="med"/>
                    </a:lnL>
                    <a:lnR w="12700" cap="flat" cmpd="sng" algn="ctr">
                      <a:solidFill>
                        <a:schemeClr val="tx1"/>
                      </a:solidFill>
                      <a:prstDash val="solid"/>
                      <a:round/>
                      <a:headEnd type="none" w="med" len="med"/>
                      <a:tailEnd type="triangle" w="med" len="med"/>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a:t>
                      </a:r>
                    </a:p>
                  </a:txBody>
                  <a:tcPr horzOverflow="overflow">
                    <a:lnL w="12700" cap="flat" cmpd="sng" algn="ctr">
                      <a:solidFill>
                        <a:schemeClr val="tx1"/>
                      </a:solidFill>
                      <a:prstDash val="solid"/>
                      <a:round/>
                      <a:headEnd type="none" w="med" len="med"/>
                      <a:tailEnd type="triangle" w="med" len="med"/>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med" len="med"/>
                      <a:tailEnd type="triangle" w="med" len="med"/>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a:t>
                      </a:r>
                    </a:p>
                  </a:txBody>
                  <a:tcPr horzOverflow="overflow">
                    <a:lnL w="12700" cap="flat" cmpd="sng" algn="ctr">
                      <a:solidFill>
                        <a:schemeClr val="tx1"/>
                      </a:solidFill>
                      <a:prstDash val="solid"/>
                      <a:round/>
                      <a:headEnd type="none" w="med" len="med"/>
                      <a:tailEnd type="triangle" w="med" len="med"/>
                    </a:lnL>
                    <a:lnR w="12700" cap="flat" cmpd="sng" algn="ctr">
                      <a:solidFill>
                        <a:schemeClr val="tx1"/>
                      </a:solidFill>
                      <a:prstDash val="solid"/>
                      <a:round/>
                      <a:headEnd type="none" w="med" len="med"/>
                      <a:tailEnd type="triangle" w="med" len="med"/>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a:t>
                      </a:r>
                    </a:p>
                  </a:txBody>
                  <a:tcPr horzOverflow="overflow">
                    <a:lnL w="12700" cap="flat" cmpd="sng" algn="ctr">
                      <a:solidFill>
                        <a:schemeClr val="tx1"/>
                      </a:solidFill>
                      <a:prstDash val="solid"/>
                      <a:round/>
                      <a:headEnd type="none" w="med" len="med"/>
                      <a:tailEnd type="triangle" w="med" len="med"/>
                    </a:lnL>
                    <a:lnR w="12700" cap="flat" cmpd="sng" algn="ctr">
                      <a:solidFill>
                        <a:schemeClr val="tx1"/>
                      </a:solidFill>
                      <a:prstDash val="solid"/>
                      <a:round/>
                      <a:headEnd type="none" w="med" len="med"/>
                      <a:tailEnd type="triangle" w="med" len="med"/>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r>
                        <a:rPr kumimoji="0" lang="en-US" altLang="en-US" sz="1700" b="0" i="0" u="none" strike="noStrike" cap="none" normalizeH="0" baseline="0">
                          <a:ln>
                            <a:noFill/>
                          </a:ln>
                          <a:solidFill>
                            <a:schemeClr val="tx1"/>
                          </a:solidFill>
                          <a:effectLst/>
                          <a:latin typeface="Arial" panose="020B0604020202020204" pitchFamily="34" charset="0"/>
                        </a:rPr>
                        <a:t> </a:t>
                      </a:r>
                    </a:p>
                  </a:txBody>
                  <a:tcPr horzOverflow="overflow">
                    <a:lnL w="12700" cap="flat" cmpd="sng" algn="ctr">
                      <a:solidFill>
                        <a:schemeClr val="tx1"/>
                      </a:solidFill>
                      <a:prstDash val="solid"/>
                      <a:round/>
                      <a:headEnd type="none" w="med" len="med"/>
                      <a:tailEnd type="triangle" w="med" len="med"/>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endParaRPr kumimoji="0" lang="en-US" altLang="en-US" sz="17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med" len="med"/>
                      <a:tailEnd type="triangle" w="med" len="med"/>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079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159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2385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65000"/>
                        <a:buFontTx/>
                        <a:buNone/>
                        <a:tabLst/>
                      </a:pPr>
                      <a:endParaRPr kumimoji="0" lang="en-US" altLang="en-US" sz="17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triangle" w="med" len="med"/>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414688154"/>
                  </a:ext>
                </a:extLst>
              </a:tr>
            </a:tbl>
          </a:graphicData>
        </a:graphic>
      </p:graphicFrame>
      <p:sp>
        <p:nvSpPr>
          <p:cNvPr id="1172575" name="Text Box 95">
            <a:extLst>
              <a:ext uri="{FF2B5EF4-FFF2-40B4-BE49-F238E27FC236}">
                <a16:creationId xmlns:a16="http://schemas.microsoft.com/office/drawing/2014/main" id="{41FF6776-F598-63D9-4857-C71E6C27041C}"/>
              </a:ext>
            </a:extLst>
          </p:cNvPr>
          <p:cNvSpPr txBox="1">
            <a:spLocks noChangeArrowheads="1"/>
          </p:cNvSpPr>
          <p:nvPr/>
        </p:nvSpPr>
        <p:spPr bwMode="auto">
          <a:xfrm>
            <a:off x="7391400" y="1752600"/>
            <a:ext cx="674688" cy="457200"/>
          </a:xfrm>
          <a:prstGeom prst="rect">
            <a:avLst/>
          </a:prstGeom>
          <a:noFill/>
          <a:ln>
            <a:noFill/>
          </a:ln>
          <a:effectLst/>
          <a:extLst>
            <a:ext uri="{909E8E84-426E-40DD-AFC4-6F175D3DCCD1}">
              <a14:hiddenFill xmlns:a14="http://schemas.microsoft.com/office/drawing/2010/main">
                <a:solidFill>
                  <a:srgbClr val="0C479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aseline="0"/>
              <a:t>Opt</a:t>
            </a:r>
          </a:p>
        </p:txBody>
      </p:sp>
      <p:sp>
        <p:nvSpPr>
          <p:cNvPr id="1172577" name="Rectangle 97">
            <a:extLst>
              <a:ext uri="{FF2B5EF4-FFF2-40B4-BE49-F238E27FC236}">
                <a16:creationId xmlns:a16="http://schemas.microsoft.com/office/drawing/2014/main" id="{D19B3FC6-3AA8-C5DA-5E53-C20091EE02E5}"/>
              </a:ext>
            </a:extLst>
          </p:cNvPr>
          <p:cNvSpPr>
            <a:spLocks noChangeArrowheads="1"/>
          </p:cNvSpPr>
          <p:nvPr/>
        </p:nvSpPr>
        <p:spPr bwMode="auto">
          <a:xfrm>
            <a:off x="9748838" y="5249863"/>
            <a:ext cx="1841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pic>
        <p:nvPicPr>
          <p:cNvPr id="1172587" name="Picture 107">
            <a:extLst>
              <a:ext uri="{FF2B5EF4-FFF2-40B4-BE49-F238E27FC236}">
                <a16:creationId xmlns:a16="http://schemas.microsoft.com/office/drawing/2014/main" id="{722E6D8B-0A3F-9548-F320-A2C2C1062E5A}"/>
              </a:ext>
            </a:extLst>
          </p:cNvPr>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685800" y="4419600"/>
            <a:ext cx="4252913" cy="170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2588" name="Picture 108">
            <a:extLst>
              <a:ext uri="{FF2B5EF4-FFF2-40B4-BE49-F238E27FC236}">
                <a16:creationId xmlns:a16="http://schemas.microsoft.com/office/drawing/2014/main" id="{35F4C1BA-43AA-F3B3-9D95-BA7A06B43469}"/>
              </a:ext>
            </a:extLst>
          </p:cNvPr>
          <p:cNvPicPr>
            <a:picLocks noChangeAspect="1" noChangeArrowheads="1"/>
          </p:cNvPicPr>
          <p:nvPr>
            <p:ph type="body" idx="1"/>
            <p:custDataLst>
              <p:tags r:id="rId2"/>
            </p:custDataLst>
          </p:nvPr>
        </p:nvPicPr>
        <p:blipFill>
          <a:blip r:embed="rId6">
            <a:extLst>
              <a:ext uri="{28A0092B-C50C-407E-A947-70E740481C1C}">
                <a14:useLocalDpi xmlns:a14="http://schemas.microsoft.com/office/drawing/2010/main" val="0"/>
              </a:ext>
            </a:extLst>
          </a:blip>
          <a:srcRect/>
          <a:stretch>
            <a:fillRect/>
          </a:stretch>
        </p:blipFill>
        <p:spPr>
          <a:xfrm>
            <a:off x="5334000" y="5943600"/>
            <a:ext cx="3352800" cy="1371600"/>
          </a:xfrm>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2" name="Rectangle 2">
            <a:extLst>
              <a:ext uri="{FF2B5EF4-FFF2-40B4-BE49-F238E27FC236}">
                <a16:creationId xmlns:a16="http://schemas.microsoft.com/office/drawing/2014/main" id="{3E0CA1A7-C70E-BE24-5ECC-DBFE1EDEB4DB}"/>
              </a:ext>
            </a:extLst>
          </p:cNvPr>
          <p:cNvSpPr>
            <a:spLocks noGrp="1" noChangeArrowheads="1"/>
          </p:cNvSpPr>
          <p:nvPr>
            <p:ph type="title"/>
          </p:nvPr>
        </p:nvSpPr>
        <p:spPr>
          <a:xfrm>
            <a:off x="457200" y="277813"/>
            <a:ext cx="8232775" cy="1144587"/>
          </a:xfrm>
          <a:ln/>
          <a:extLs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lstStyle/>
          <a:p>
            <a:pPr defTabSz="449263">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b="1"/>
              <a:t>Validation</a:t>
            </a:r>
            <a:br>
              <a:rPr lang="en-GB" altLang="en-US" b="1"/>
            </a:br>
            <a:r>
              <a:rPr lang="en-GB" altLang="en-US" b="1"/>
              <a:t>Tests on Publicly-Accessible Data</a:t>
            </a:r>
          </a:p>
        </p:txBody>
      </p:sp>
      <p:sp>
        <p:nvSpPr>
          <p:cNvPr id="890883" name="Rectangle 3">
            <a:extLst>
              <a:ext uri="{FF2B5EF4-FFF2-40B4-BE49-F238E27FC236}">
                <a16:creationId xmlns:a16="http://schemas.microsoft.com/office/drawing/2014/main" id="{B0E16383-4528-00F5-ED35-2F38B7DE7F5B}"/>
              </a:ext>
            </a:extLst>
          </p:cNvPr>
          <p:cNvSpPr>
            <a:spLocks noGrp="1" noChangeArrowheads="1"/>
          </p:cNvSpPr>
          <p:nvPr>
            <p:ph type="body" idx="1"/>
          </p:nvPr>
        </p:nvSpPr>
        <p:spPr>
          <a:xfrm>
            <a:off x="777875" y="1587500"/>
            <a:ext cx="7772400" cy="4683125"/>
          </a:xfrm>
          <a:ln/>
          <a:extLs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p>
            <a:pPr marL="339725" indent="-339725" defTabSz="449263">
              <a:lnSpc>
                <a:spcPct val="93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altLang="en-US" sz="2500"/>
          </a:p>
          <a:p>
            <a:pPr marL="339725" indent="-339725" defTabSz="449263">
              <a:lnSpc>
                <a:spcPct val="93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400"/>
              <a:t>We performed tests using two publicly available datasets:</a:t>
            </a:r>
          </a:p>
          <a:p>
            <a:pPr marL="739775" lvl="1" indent="-282575" defTabSz="449263">
              <a:lnSpc>
                <a:spcPct val="90000"/>
              </a:lnSpc>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400"/>
              <a:t>   LPL dataset of Nickerson et al. (2000): </a:t>
            </a:r>
          </a:p>
          <a:p>
            <a:pPr marL="739775" lvl="1" indent="-282575" defTabSz="449263">
              <a:lnSpc>
                <a:spcPct val="90000"/>
              </a:lnSpc>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400"/>
              <a:t>     142 chromosomes typed at 88 SNPs</a:t>
            </a:r>
          </a:p>
          <a:p>
            <a:pPr marL="739775" lvl="1" indent="-282575" defTabSz="449263">
              <a:lnSpc>
                <a:spcPct val="90000"/>
              </a:lnSpc>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400"/>
              <a:t>  Chromosome 21 dataset of Patil et al. (2001): </a:t>
            </a:r>
          </a:p>
          <a:p>
            <a:pPr marL="739775" lvl="1" indent="-282575" defTabSz="449263">
              <a:lnSpc>
                <a:spcPct val="90000"/>
              </a:lnSpc>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400"/>
              <a:t>       20 chromosomes typed at 24,047 SNPs</a:t>
            </a:r>
          </a:p>
          <a:p>
            <a:pPr marL="739775" lvl="1" indent="-282575" defTabSz="449263">
              <a:lnSpc>
                <a:spcPct val="90000"/>
              </a:lnSpc>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altLang="en-US" sz="2400"/>
          </a:p>
          <a:p>
            <a:pPr marL="339725" indent="-339725" defTabSz="449263">
              <a:lnSpc>
                <a:spcPct val="90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400"/>
              <a:t>We also performed tests on an AB dataset</a:t>
            </a:r>
          </a:p>
          <a:p>
            <a:pPr marL="339725" indent="-339725" defTabSz="449263">
              <a:lnSpc>
                <a:spcPct val="90000"/>
              </a:lnSpc>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400"/>
              <a:t>         Most of Chromosome 22 </a:t>
            </a:r>
          </a:p>
          <a:p>
            <a:pPr marL="339725" indent="-339725" defTabSz="449263">
              <a:lnSpc>
                <a:spcPct val="90000"/>
              </a:lnSpc>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400"/>
              <a:t>            45 chromosomes typed at 4102 SNPs</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90882"/>
                                        </p:tgtEl>
                                        <p:attrNameLst>
                                          <p:attrName>style.visibility</p:attrName>
                                        </p:attrNameLst>
                                      </p:cBhvr>
                                      <p:to>
                                        <p:strVal val="visible"/>
                                      </p:to>
                                    </p:set>
                                    <p:anim calcmode="lin" valueType="num">
                                      <p:cBhvr additive="base">
                                        <p:cTn id="7" dur="500" fill="hold"/>
                                        <p:tgtEl>
                                          <p:spTgt spid="890882"/>
                                        </p:tgtEl>
                                        <p:attrNameLst>
                                          <p:attrName>ppt_x</p:attrName>
                                        </p:attrNameLst>
                                      </p:cBhvr>
                                      <p:tavLst>
                                        <p:tav tm="0">
                                          <p:val>
                                            <p:strVal val="1+#ppt_w/2"/>
                                          </p:val>
                                        </p:tav>
                                        <p:tav tm="100000">
                                          <p:val>
                                            <p:strVal val="#ppt_x"/>
                                          </p:val>
                                        </p:tav>
                                      </p:tavLst>
                                    </p:anim>
                                    <p:anim calcmode="lin" valueType="num">
                                      <p:cBhvr additive="base">
                                        <p:cTn id="8" dur="500" fill="hold"/>
                                        <p:tgtEl>
                                          <p:spTgt spid="89088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890883"/>
                                        </p:tgtEl>
                                        <p:attrNameLst>
                                          <p:attrName>style.visibility</p:attrName>
                                        </p:attrNameLst>
                                      </p:cBhvr>
                                      <p:to>
                                        <p:strVal val="visible"/>
                                      </p:to>
                                    </p:set>
                                    <p:animEffect transition="in" filter="wipe(up)">
                                      <p:cBhvr>
                                        <p:cTn id="13" dur="500"/>
                                        <p:tgtEl>
                                          <p:spTgt spid="890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882" grpId="0" autoUpdateAnimBg="0"/>
      <p:bldP spid="890883"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3410" name="Rectangle 2">
            <a:extLst>
              <a:ext uri="{FF2B5EF4-FFF2-40B4-BE49-F238E27FC236}">
                <a16:creationId xmlns:a16="http://schemas.microsoft.com/office/drawing/2014/main" id="{25543C9C-AEC6-7D89-3BBA-07D362D7DA57}"/>
              </a:ext>
            </a:extLst>
          </p:cNvPr>
          <p:cNvSpPr>
            <a:spLocks noGrp="1" noChangeArrowheads="1"/>
          </p:cNvSpPr>
          <p:nvPr>
            <p:ph type="title"/>
          </p:nvPr>
        </p:nvSpPr>
        <p:spPr/>
        <p:txBody>
          <a:bodyPr/>
          <a:lstStyle/>
          <a:p>
            <a:endParaRPr lang="en-US" altLang="en-US" sz="4000"/>
          </a:p>
        </p:txBody>
      </p:sp>
      <p:pic>
        <p:nvPicPr>
          <p:cNvPr id="913412" name="Picture 4">
            <a:extLst>
              <a:ext uri="{FF2B5EF4-FFF2-40B4-BE49-F238E27FC236}">
                <a16:creationId xmlns:a16="http://schemas.microsoft.com/office/drawing/2014/main" id="{78802566-A158-B360-0D5E-621FC71FD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158" t="25569" r="9158" b="7671"/>
          <a:stretch>
            <a:fillRect/>
          </a:stretch>
        </p:blipFill>
        <p:spPr bwMode="auto">
          <a:xfrm>
            <a:off x="5105400" y="3048000"/>
            <a:ext cx="3810000" cy="308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3413" name="Picture 5">
            <a:extLst>
              <a:ext uri="{FF2B5EF4-FFF2-40B4-BE49-F238E27FC236}">
                <a16:creationId xmlns:a16="http://schemas.microsoft.com/office/drawing/2014/main" id="{B0F07CF3-F067-A827-AE0D-224A131014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158" t="25569" r="7632" b="7671"/>
          <a:stretch>
            <a:fillRect/>
          </a:stretch>
        </p:blipFill>
        <p:spPr bwMode="auto">
          <a:xfrm>
            <a:off x="457200" y="2971800"/>
            <a:ext cx="3789363" cy="321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13415" name="Text Box 7">
            <a:extLst>
              <a:ext uri="{FF2B5EF4-FFF2-40B4-BE49-F238E27FC236}">
                <a16:creationId xmlns:a16="http://schemas.microsoft.com/office/drawing/2014/main" id="{6C33110C-D705-57B7-474D-53A9B4FDCEB4}"/>
              </a:ext>
            </a:extLst>
          </p:cNvPr>
          <p:cNvSpPr txBox="1">
            <a:spLocks noChangeArrowheads="1"/>
          </p:cNvSpPr>
          <p:nvPr/>
        </p:nvSpPr>
        <p:spPr bwMode="auto">
          <a:xfrm>
            <a:off x="381000" y="6172200"/>
            <a:ext cx="4465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aseline="30000"/>
              <a:t>Two different runs of the Gabriel el al Block Detection method +</a:t>
            </a:r>
          </a:p>
          <a:p>
            <a:r>
              <a:rPr lang="en-US" altLang="en-US" baseline="30000"/>
              <a:t>Zhang et al SNP selection algorithm </a:t>
            </a:r>
          </a:p>
        </p:txBody>
      </p:sp>
      <p:sp>
        <p:nvSpPr>
          <p:cNvPr id="913416" name="Text Box 8">
            <a:extLst>
              <a:ext uri="{FF2B5EF4-FFF2-40B4-BE49-F238E27FC236}">
                <a16:creationId xmlns:a16="http://schemas.microsoft.com/office/drawing/2014/main" id="{968E4C4C-B41C-19EF-4B99-1D347A108F62}"/>
              </a:ext>
            </a:extLst>
          </p:cNvPr>
          <p:cNvSpPr txBox="1">
            <a:spLocks noChangeArrowheads="1"/>
          </p:cNvSpPr>
          <p:nvPr/>
        </p:nvSpPr>
        <p:spPr bwMode="auto">
          <a:xfrm>
            <a:off x="5927725" y="6359525"/>
            <a:ext cx="18192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aseline="30000"/>
              <a:t>Our block-free algorithm</a:t>
            </a:r>
          </a:p>
        </p:txBody>
      </p:sp>
      <p:pic>
        <p:nvPicPr>
          <p:cNvPr id="913417" name="Picture 9">
            <a:extLst>
              <a:ext uri="{FF2B5EF4-FFF2-40B4-BE49-F238E27FC236}">
                <a16:creationId xmlns:a16="http://schemas.microsoft.com/office/drawing/2014/main" id="{8B601818-8FE7-0E39-BACD-7D644A100299}"/>
              </a:ext>
            </a:extLst>
          </p:cNvPr>
          <p:cNvPicPr>
            <a:picLocks noChangeAspect="1" noChangeArrowheads="1"/>
          </p:cNvPicPr>
          <p:nvPr>
            <p:ph idx="1"/>
          </p:nvPr>
        </p:nvPicPr>
        <p:blipFill>
          <a:blip r:embed="rId5">
            <a:extLst>
              <a:ext uri="{28A0092B-C50C-407E-A947-70E740481C1C}">
                <a14:useLocalDpi xmlns:a14="http://schemas.microsoft.com/office/drawing/2010/main" val="0"/>
              </a:ext>
            </a:extLst>
          </a:blip>
          <a:srcRect l="9158" t="26848" r="6105" b="7671"/>
          <a:stretch>
            <a:fillRect/>
          </a:stretch>
        </p:blipFill>
        <p:spPr>
          <a:xfrm>
            <a:off x="228600" y="155575"/>
            <a:ext cx="3876675" cy="2636838"/>
          </a:xfrm>
          <a:ln/>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
        <p:nvSpPr>
          <p:cNvPr id="913418" name="Rectangle 10">
            <a:extLst>
              <a:ext uri="{FF2B5EF4-FFF2-40B4-BE49-F238E27FC236}">
                <a16:creationId xmlns:a16="http://schemas.microsoft.com/office/drawing/2014/main" id="{563AD90B-9D63-F56C-18CF-3919B9880176}"/>
              </a:ext>
            </a:extLst>
          </p:cNvPr>
          <p:cNvSpPr>
            <a:spLocks noChangeArrowheads="1"/>
          </p:cNvSpPr>
          <p:nvPr/>
        </p:nvSpPr>
        <p:spPr bwMode="auto">
          <a:xfrm>
            <a:off x="5638800" y="1779588"/>
            <a:ext cx="2351088"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solidFill>
                  <a:srgbClr val="FF0000"/>
                </a:solidFill>
              </a:rPr>
              <a:t>A region of Chr. 22</a:t>
            </a:r>
            <a:br>
              <a:rPr lang="en-US" altLang="en-US" sz="2400" b="1">
                <a:solidFill>
                  <a:srgbClr val="FF0000"/>
                </a:solidFill>
              </a:rPr>
            </a:br>
            <a:r>
              <a:rPr lang="en-US" altLang="en-US" sz="2400" b="1">
                <a:solidFill>
                  <a:srgbClr val="FF0000"/>
                </a:solidFill>
              </a:rPr>
              <a:t>45 Caucasian samples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2930" name="Rectangle 2">
            <a:extLst>
              <a:ext uri="{FF2B5EF4-FFF2-40B4-BE49-F238E27FC236}">
                <a16:creationId xmlns:a16="http://schemas.microsoft.com/office/drawing/2014/main" id="{12491713-86FD-9BE3-CD34-0B0AB7AB677B}"/>
              </a:ext>
            </a:extLst>
          </p:cNvPr>
          <p:cNvSpPr>
            <a:spLocks noGrp="1" noChangeArrowheads="1"/>
          </p:cNvSpPr>
          <p:nvPr>
            <p:ph type="title"/>
          </p:nvPr>
        </p:nvSpPr>
        <p:spPr/>
        <p:txBody>
          <a:bodyPr/>
          <a:lstStyle/>
          <a:p>
            <a:r>
              <a:rPr lang="en-US" altLang="en-US" b="1"/>
              <a:t>Block free tagging</a:t>
            </a:r>
            <a:br>
              <a:rPr lang="en-US" altLang="en-US" b="1"/>
            </a:br>
            <a:r>
              <a:rPr lang="en-US" altLang="en-US" b="1"/>
              <a:t>Minimum informative SNPs</a:t>
            </a:r>
            <a:endParaRPr lang="en-US" altLang="en-US"/>
          </a:p>
        </p:txBody>
      </p:sp>
      <p:sp>
        <p:nvSpPr>
          <p:cNvPr id="892931" name="Rectangle 3">
            <a:extLst>
              <a:ext uri="{FF2B5EF4-FFF2-40B4-BE49-F238E27FC236}">
                <a16:creationId xmlns:a16="http://schemas.microsoft.com/office/drawing/2014/main" id="{17FB67D2-7618-0D64-255C-86879C9EC8C0}"/>
              </a:ext>
            </a:extLst>
          </p:cNvPr>
          <p:cNvSpPr>
            <a:spLocks noGrp="1" noChangeArrowheads="1"/>
          </p:cNvSpPr>
          <p:nvPr>
            <p:ph type="body" idx="1"/>
          </p:nvPr>
        </p:nvSpPr>
        <p:spPr>
          <a:xfrm>
            <a:off x="2590800" y="6172200"/>
            <a:ext cx="5943600" cy="685800"/>
          </a:xfrm>
        </p:spPr>
        <p:txBody>
          <a:bodyPr/>
          <a:lstStyle/>
          <a:p>
            <a:pPr>
              <a:buFont typeface="Wingdings" pitchFamily="2" charset="2"/>
              <a:buNone/>
            </a:pPr>
            <a:r>
              <a:rPr lang="en-US" altLang="en-US" sz="2000" i="1">
                <a:solidFill>
                  <a:schemeClr val="accent2"/>
                </a:solidFill>
              </a:rPr>
              <a:t>Perlegen Data Set Chromosome 21: </a:t>
            </a:r>
          </a:p>
          <a:p>
            <a:pPr>
              <a:buFont typeface="Wingdings" pitchFamily="2" charset="2"/>
              <a:buNone/>
            </a:pPr>
            <a:r>
              <a:rPr lang="en-US" altLang="en-US" sz="2000" i="1">
                <a:solidFill>
                  <a:schemeClr val="accent2"/>
                </a:solidFill>
              </a:rPr>
              <a:t>20 individuals, 24047 SNPs</a:t>
            </a:r>
          </a:p>
        </p:txBody>
      </p:sp>
      <p:pic>
        <p:nvPicPr>
          <p:cNvPr id="892932" name="Picture 4">
            <a:extLst>
              <a:ext uri="{FF2B5EF4-FFF2-40B4-BE49-F238E27FC236}">
                <a16:creationId xmlns:a16="http://schemas.microsoft.com/office/drawing/2014/main" id="{CE32612B-2613-C02F-D46B-528A7DDD5A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286000"/>
            <a:ext cx="4648200" cy="327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2933" name="Text Box 5">
            <a:extLst>
              <a:ext uri="{FF2B5EF4-FFF2-40B4-BE49-F238E27FC236}">
                <a16:creationId xmlns:a16="http://schemas.microsoft.com/office/drawing/2014/main" id="{31CA535A-622B-147A-A662-690CEE9EC101}"/>
              </a:ext>
            </a:extLst>
          </p:cNvPr>
          <p:cNvSpPr txBox="1">
            <a:spLocks noChangeArrowheads="1"/>
          </p:cNvSpPr>
          <p:nvPr/>
        </p:nvSpPr>
        <p:spPr bwMode="auto">
          <a:xfrm>
            <a:off x="4953000" y="2971800"/>
            <a:ext cx="1889125" cy="581025"/>
          </a:xfrm>
          <a:prstGeom prst="rect">
            <a:avLst/>
          </a:prstGeom>
          <a:noFill/>
          <a:ln>
            <a:noFill/>
          </a:ln>
          <a:effectLst/>
          <a:extLst>
            <a:ext uri="{909E8E84-426E-40DD-AFC4-6F175D3DCCD1}">
              <a14:hiddenFill xmlns:a14="http://schemas.microsoft.com/office/drawing/2010/main">
                <a:solidFill>
                  <a:srgbClr val="0C479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1600" i="1" baseline="0">
                <a:solidFill>
                  <a:srgbClr val="910E12"/>
                </a:solidFill>
              </a:rPr>
              <a:t>Block Free method</a:t>
            </a:r>
          </a:p>
          <a:p>
            <a:pPr eaLnBrk="0" hangingPunct="0"/>
            <a:r>
              <a:rPr lang="en-US" altLang="en-US" sz="1600" i="1" baseline="0">
                <a:solidFill>
                  <a:srgbClr val="0F910F"/>
                </a:solidFill>
              </a:rPr>
              <a:t>Block Method</a:t>
            </a:r>
          </a:p>
        </p:txBody>
      </p:sp>
      <p:sp>
        <p:nvSpPr>
          <p:cNvPr id="892934" name="Text Box 6">
            <a:extLst>
              <a:ext uri="{FF2B5EF4-FFF2-40B4-BE49-F238E27FC236}">
                <a16:creationId xmlns:a16="http://schemas.microsoft.com/office/drawing/2014/main" id="{1F77626C-39A3-850F-6B4B-6EEC4E1B4F59}"/>
              </a:ext>
            </a:extLst>
          </p:cNvPr>
          <p:cNvSpPr txBox="1">
            <a:spLocks noChangeArrowheads="1"/>
          </p:cNvSpPr>
          <p:nvPr/>
        </p:nvSpPr>
        <p:spPr bwMode="auto">
          <a:xfrm>
            <a:off x="1066800" y="1600200"/>
            <a:ext cx="827088" cy="1246188"/>
          </a:xfrm>
          <a:prstGeom prst="rect">
            <a:avLst/>
          </a:prstGeom>
          <a:noFill/>
          <a:ln>
            <a:noFill/>
          </a:ln>
          <a:effectLst/>
          <a:extLst>
            <a:ext uri="{909E8E84-426E-40DD-AFC4-6F175D3DCCD1}">
              <a14:hiddenFill xmlns:a14="http://schemas.microsoft.com/office/drawing/2010/main">
                <a:solidFill>
                  <a:srgbClr val="0C479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endParaRPr lang="en-US" altLang="en-US" sz="2100" baseline="0"/>
          </a:p>
          <a:p>
            <a:pPr lvl="1" eaLnBrk="0" hangingPunct="0">
              <a:spcAft>
                <a:spcPct val="20000"/>
              </a:spcAft>
              <a:buClr>
                <a:srgbClr val="336699"/>
              </a:buClr>
              <a:buFont typeface="Wingdings" pitchFamily="2" charset="2"/>
              <a:buNone/>
            </a:pPr>
            <a:endParaRPr lang="en-US" altLang="en-US" sz="1900" baseline="0"/>
          </a:p>
          <a:p>
            <a:pPr lvl="1" eaLnBrk="0" hangingPunct="0">
              <a:spcAft>
                <a:spcPct val="20000"/>
              </a:spcAft>
              <a:buClr>
                <a:srgbClr val="336699"/>
              </a:buClr>
              <a:buFont typeface="Wingdings" pitchFamily="2" charset="2"/>
              <a:buChar char="§"/>
            </a:pPr>
            <a:endParaRPr lang="en-US" altLang="en-US" sz="3200" i="1" baseline="0"/>
          </a:p>
        </p:txBody>
      </p:sp>
      <p:sp>
        <p:nvSpPr>
          <p:cNvPr id="892935" name="Text Box 7">
            <a:extLst>
              <a:ext uri="{FF2B5EF4-FFF2-40B4-BE49-F238E27FC236}">
                <a16:creationId xmlns:a16="http://schemas.microsoft.com/office/drawing/2014/main" id="{0DFAB209-4138-15C0-D2D9-32455BE589C8}"/>
              </a:ext>
            </a:extLst>
          </p:cNvPr>
          <p:cNvSpPr txBox="1">
            <a:spLocks noChangeArrowheads="1"/>
          </p:cNvSpPr>
          <p:nvPr/>
        </p:nvSpPr>
        <p:spPr bwMode="auto">
          <a:xfrm>
            <a:off x="3810000" y="5562600"/>
            <a:ext cx="1585913" cy="304800"/>
          </a:xfrm>
          <a:prstGeom prst="rect">
            <a:avLst/>
          </a:prstGeom>
          <a:noFill/>
          <a:ln>
            <a:noFill/>
          </a:ln>
          <a:effectLst/>
          <a:extLst>
            <a:ext uri="{909E8E84-426E-40DD-AFC4-6F175D3DCCD1}">
              <a14:hiddenFill xmlns:a14="http://schemas.microsoft.com/office/drawing/2010/main">
                <a:solidFill>
                  <a:srgbClr val="0C479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1400" b="1" i="1" baseline="0">
                <a:solidFill>
                  <a:srgbClr val="0000FF"/>
                </a:solidFill>
              </a:rPr>
              <a:t>Number of SNPs</a:t>
            </a:r>
          </a:p>
        </p:txBody>
      </p:sp>
      <p:sp>
        <p:nvSpPr>
          <p:cNvPr id="892936" name="Text Box 8">
            <a:extLst>
              <a:ext uri="{FF2B5EF4-FFF2-40B4-BE49-F238E27FC236}">
                <a16:creationId xmlns:a16="http://schemas.microsoft.com/office/drawing/2014/main" id="{DCC1B230-5BEF-9CFD-A44A-7D1B57A2B92E}"/>
              </a:ext>
            </a:extLst>
          </p:cNvPr>
          <p:cNvSpPr txBox="1">
            <a:spLocks noChangeArrowheads="1"/>
          </p:cNvSpPr>
          <p:nvPr/>
        </p:nvSpPr>
        <p:spPr bwMode="auto">
          <a:xfrm>
            <a:off x="685800" y="3200400"/>
            <a:ext cx="1543050" cy="304800"/>
          </a:xfrm>
          <a:prstGeom prst="rect">
            <a:avLst/>
          </a:prstGeom>
          <a:noFill/>
          <a:ln>
            <a:noFill/>
          </a:ln>
          <a:effectLst/>
          <a:extLst>
            <a:ext uri="{909E8E84-426E-40DD-AFC4-6F175D3DCCD1}">
              <a14:hiddenFill xmlns:a14="http://schemas.microsoft.com/office/drawing/2010/main">
                <a:solidFill>
                  <a:srgbClr val="0C479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1400" b="1" baseline="0">
                <a:solidFill>
                  <a:srgbClr val="0000FF"/>
                </a:solidFill>
              </a:rPr>
              <a:t>Informativeness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4978" name="Rectangle 2">
            <a:extLst>
              <a:ext uri="{FF2B5EF4-FFF2-40B4-BE49-F238E27FC236}">
                <a16:creationId xmlns:a16="http://schemas.microsoft.com/office/drawing/2014/main" id="{50533CAE-CE45-6E91-A69F-D1978EDFBAE7}"/>
              </a:ext>
            </a:extLst>
          </p:cNvPr>
          <p:cNvSpPr>
            <a:spLocks noGrp="1" noChangeArrowheads="1"/>
          </p:cNvSpPr>
          <p:nvPr>
            <p:ph type="title"/>
          </p:nvPr>
        </p:nvSpPr>
        <p:spPr/>
        <p:txBody>
          <a:bodyPr/>
          <a:lstStyle/>
          <a:p>
            <a:r>
              <a:rPr lang="en-US" altLang="en-US" b="1"/>
              <a:t>Block free tagging</a:t>
            </a:r>
            <a:br>
              <a:rPr lang="en-US" altLang="en-US" b="1"/>
            </a:br>
            <a:r>
              <a:rPr lang="en-US" altLang="en-US" b="1"/>
              <a:t>Minimum informative SNPs</a:t>
            </a:r>
            <a:endParaRPr lang="en-US" altLang="en-US"/>
          </a:p>
        </p:txBody>
      </p:sp>
      <p:sp>
        <p:nvSpPr>
          <p:cNvPr id="894979" name="Rectangle 3">
            <a:extLst>
              <a:ext uri="{FF2B5EF4-FFF2-40B4-BE49-F238E27FC236}">
                <a16:creationId xmlns:a16="http://schemas.microsoft.com/office/drawing/2014/main" id="{1EB77701-0004-A216-D7E9-E1AD2443F06D}"/>
              </a:ext>
            </a:extLst>
          </p:cNvPr>
          <p:cNvSpPr>
            <a:spLocks noGrp="1" noChangeArrowheads="1"/>
          </p:cNvSpPr>
          <p:nvPr>
            <p:ph type="body" idx="1"/>
          </p:nvPr>
        </p:nvSpPr>
        <p:spPr/>
        <p:txBody>
          <a:bodyPr/>
          <a:lstStyle/>
          <a:p>
            <a:pPr lvl="1"/>
            <a:endParaRPr lang="en-US" altLang="en-US"/>
          </a:p>
          <a:p>
            <a:pPr lvl="1"/>
            <a:endParaRPr lang="en-US" altLang="en-US"/>
          </a:p>
          <a:p>
            <a:endParaRPr lang="en-US" altLang="en-US"/>
          </a:p>
        </p:txBody>
      </p:sp>
      <p:sp>
        <p:nvSpPr>
          <p:cNvPr id="894980" name="Rectangle 4">
            <a:extLst>
              <a:ext uri="{FF2B5EF4-FFF2-40B4-BE49-F238E27FC236}">
                <a16:creationId xmlns:a16="http://schemas.microsoft.com/office/drawing/2014/main" id="{0F2BBB6F-0DB9-0515-78AB-FDEA7235A7AB}"/>
              </a:ext>
            </a:extLst>
          </p:cNvPr>
          <p:cNvSpPr>
            <a:spLocks noChangeArrowheads="1"/>
          </p:cNvSpPr>
          <p:nvPr/>
        </p:nvSpPr>
        <p:spPr bwMode="auto">
          <a:xfrm>
            <a:off x="762000" y="1962150"/>
            <a:ext cx="7467600" cy="397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2000" baseline="0"/>
          </a:p>
          <a:p>
            <a:pPr lvl="1"/>
            <a:endParaRPr lang="en-US" altLang="en-US" sz="2000" baseline="0"/>
          </a:p>
          <a:p>
            <a:pPr lvl="1"/>
            <a:endParaRPr lang="en-US" altLang="en-US" sz="2000" baseline="0"/>
          </a:p>
        </p:txBody>
      </p:sp>
      <p:grpSp>
        <p:nvGrpSpPr>
          <p:cNvPr id="894981" name="Group 5">
            <a:extLst>
              <a:ext uri="{FF2B5EF4-FFF2-40B4-BE49-F238E27FC236}">
                <a16:creationId xmlns:a16="http://schemas.microsoft.com/office/drawing/2014/main" id="{46507CB8-0906-6699-5222-B42093A6B99F}"/>
              </a:ext>
            </a:extLst>
          </p:cNvPr>
          <p:cNvGrpSpPr>
            <a:grpSpLocks/>
          </p:cNvGrpSpPr>
          <p:nvPr/>
        </p:nvGrpSpPr>
        <p:grpSpPr bwMode="auto">
          <a:xfrm>
            <a:off x="1143000" y="2743200"/>
            <a:ext cx="5029200" cy="3303588"/>
            <a:chOff x="1056" y="2047"/>
            <a:chExt cx="3168" cy="2081"/>
          </a:xfrm>
        </p:grpSpPr>
        <p:pic>
          <p:nvPicPr>
            <p:cNvPr id="894982" name="Picture 6">
              <a:extLst>
                <a:ext uri="{FF2B5EF4-FFF2-40B4-BE49-F238E27FC236}">
                  <a16:creationId xmlns:a16="http://schemas.microsoft.com/office/drawing/2014/main" id="{C2E8B9F5-6838-DCB9-246A-C40E83053E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405" t="8974" r="1688" b="2991"/>
            <a:stretch>
              <a:fillRect/>
            </a:stretch>
          </p:blipFill>
          <p:spPr bwMode="auto">
            <a:xfrm>
              <a:off x="1313" y="2047"/>
              <a:ext cx="2911" cy="2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4983" name="Rectangle 7">
              <a:extLst>
                <a:ext uri="{FF2B5EF4-FFF2-40B4-BE49-F238E27FC236}">
                  <a16:creationId xmlns:a16="http://schemas.microsoft.com/office/drawing/2014/main" id="{4B24CF05-CFB6-521F-7CBF-01F6C1F9884F}"/>
                </a:ext>
              </a:extLst>
            </p:cNvPr>
            <p:cNvSpPr>
              <a:spLocks noChangeArrowheads="1"/>
            </p:cNvSpPr>
            <p:nvPr/>
          </p:nvSpPr>
          <p:spPr bwMode="auto">
            <a:xfrm>
              <a:off x="2448" y="4032"/>
              <a:ext cx="816" cy="9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84" name="Rectangle 8">
              <a:extLst>
                <a:ext uri="{FF2B5EF4-FFF2-40B4-BE49-F238E27FC236}">
                  <a16:creationId xmlns:a16="http://schemas.microsoft.com/office/drawing/2014/main" id="{1383BF50-36B8-94E2-3E84-7C41D639A765}"/>
                </a:ext>
              </a:extLst>
            </p:cNvPr>
            <p:cNvSpPr>
              <a:spLocks noChangeArrowheads="1"/>
            </p:cNvSpPr>
            <p:nvPr/>
          </p:nvSpPr>
          <p:spPr bwMode="auto">
            <a:xfrm>
              <a:off x="1296" y="2736"/>
              <a:ext cx="131" cy="55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85" name="Text Box 9">
              <a:extLst>
                <a:ext uri="{FF2B5EF4-FFF2-40B4-BE49-F238E27FC236}">
                  <a16:creationId xmlns:a16="http://schemas.microsoft.com/office/drawing/2014/main" id="{669C4270-1D44-881E-F325-E52FD25A4221}"/>
                </a:ext>
              </a:extLst>
            </p:cNvPr>
            <p:cNvSpPr txBox="1">
              <a:spLocks noChangeArrowheads="1"/>
            </p:cNvSpPr>
            <p:nvPr/>
          </p:nvSpPr>
          <p:spPr bwMode="auto">
            <a:xfrm>
              <a:off x="2978" y="3667"/>
              <a:ext cx="436" cy="173"/>
            </a:xfrm>
            <a:prstGeom prst="rect">
              <a:avLst/>
            </a:prstGeom>
            <a:noFill/>
            <a:ln>
              <a:noFill/>
            </a:ln>
            <a:effectLst/>
            <a:extLst>
              <a:ext uri="{909E8E84-426E-40DD-AFC4-6F175D3DCCD1}">
                <a14:hiddenFill xmlns:a14="http://schemas.microsoft.com/office/drawing/2010/main">
                  <a:solidFill>
                    <a:srgbClr val="0C479D"/>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1200" baseline="0">
                  <a:solidFill>
                    <a:schemeClr val="accent2"/>
                  </a:solidFill>
                  <a:effectLst>
                    <a:outerShdw blurRad="38100" dist="38100" dir="2700000" algn="tl">
                      <a:srgbClr val="C0C0C0"/>
                    </a:outerShdw>
                  </a:effectLst>
                </a:rPr>
                <a:t>#SNPS</a:t>
              </a:r>
            </a:p>
          </p:txBody>
        </p:sp>
        <p:sp>
          <p:nvSpPr>
            <p:cNvPr id="894986" name="Line 10">
              <a:extLst>
                <a:ext uri="{FF2B5EF4-FFF2-40B4-BE49-F238E27FC236}">
                  <a16:creationId xmlns:a16="http://schemas.microsoft.com/office/drawing/2014/main" id="{1F3D7853-FD42-0787-54DB-C4487EB4811F}"/>
                </a:ext>
              </a:extLst>
            </p:cNvPr>
            <p:cNvSpPr>
              <a:spLocks noChangeShapeType="1"/>
            </p:cNvSpPr>
            <p:nvPr/>
          </p:nvSpPr>
          <p:spPr bwMode="auto">
            <a:xfrm>
              <a:off x="2832" y="3840"/>
              <a:ext cx="768" cy="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87" name="Text Box 11">
              <a:extLst>
                <a:ext uri="{FF2B5EF4-FFF2-40B4-BE49-F238E27FC236}">
                  <a16:creationId xmlns:a16="http://schemas.microsoft.com/office/drawing/2014/main" id="{3CFCDCCE-4E30-8235-896D-293D714F6D50}"/>
                </a:ext>
              </a:extLst>
            </p:cNvPr>
            <p:cNvSpPr txBox="1">
              <a:spLocks noChangeArrowheads="1"/>
            </p:cNvSpPr>
            <p:nvPr/>
          </p:nvSpPr>
          <p:spPr bwMode="auto">
            <a:xfrm rot="-5400000">
              <a:off x="952" y="3291"/>
              <a:ext cx="612" cy="403"/>
            </a:xfrm>
            <a:prstGeom prst="rect">
              <a:avLst/>
            </a:prstGeom>
            <a:noFill/>
            <a:ln>
              <a:noFill/>
            </a:ln>
            <a:effectLst/>
            <a:extLst>
              <a:ext uri="{909E8E84-426E-40DD-AFC4-6F175D3DCCD1}">
                <a14:hiddenFill xmlns:a14="http://schemas.microsoft.com/office/drawing/2010/main">
                  <a:solidFill>
                    <a:srgbClr val="0C479D"/>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1200" baseline="0">
                  <a:solidFill>
                    <a:schemeClr val="accent2"/>
                  </a:solidFill>
                  <a:effectLst>
                    <a:outerShdw blurRad="38100" dist="38100" dir="2700000" algn="tl">
                      <a:srgbClr val="C0C0C0"/>
                    </a:outerShdw>
                  </a:effectLst>
                </a:rPr>
                <a:t>Information</a:t>
              </a:r>
            </a:p>
            <a:p>
              <a:pPr algn="ctr" eaLnBrk="0" hangingPunct="0"/>
              <a:r>
                <a:rPr lang="en-US" altLang="en-US" sz="1200" baseline="0">
                  <a:solidFill>
                    <a:schemeClr val="accent2"/>
                  </a:solidFill>
                  <a:effectLst>
                    <a:outerShdw blurRad="38100" dist="38100" dir="2700000" algn="tl">
                      <a:srgbClr val="C0C0C0"/>
                    </a:outerShdw>
                  </a:effectLst>
                </a:rPr>
                <a:t>fraction</a:t>
              </a:r>
            </a:p>
            <a:p>
              <a:pPr algn="ctr" eaLnBrk="0" hangingPunct="0"/>
              <a:endParaRPr lang="en-US" altLang="en-US" sz="1200" baseline="0">
                <a:solidFill>
                  <a:schemeClr val="accent2"/>
                </a:solidFill>
                <a:effectLst>
                  <a:outerShdw blurRad="38100" dist="38100" dir="2700000" algn="tl">
                    <a:srgbClr val="C0C0C0"/>
                  </a:outerShdw>
                </a:effectLst>
              </a:endParaRPr>
            </a:p>
          </p:txBody>
        </p:sp>
        <p:sp>
          <p:nvSpPr>
            <p:cNvPr id="894988" name="Line 12">
              <a:extLst>
                <a:ext uri="{FF2B5EF4-FFF2-40B4-BE49-F238E27FC236}">
                  <a16:creationId xmlns:a16="http://schemas.microsoft.com/office/drawing/2014/main" id="{8F170EAD-616E-59BA-AF5D-95D48B0E9F87}"/>
                </a:ext>
              </a:extLst>
            </p:cNvPr>
            <p:cNvSpPr>
              <a:spLocks noChangeShapeType="1"/>
            </p:cNvSpPr>
            <p:nvPr/>
          </p:nvSpPr>
          <p:spPr bwMode="auto">
            <a:xfrm rot="-5400000">
              <a:off x="960" y="3455"/>
              <a:ext cx="767" cy="1"/>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89" name="Text Box 13">
              <a:extLst>
                <a:ext uri="{FF2B5EF4-FFF2-40B4-BE49-F238E27FC236}">
                  <a16:creationId xmlns:a16="http://schemas.microsoft.com/office/drawing/2014/main" id="{1D32E539-D86D-7E1D-9774-C64B244D2E1E}"/>
                </a:ext>
              </a:extLst>
            </p:cNvPr>
            <p:cNvSpPr txBox="1">
              <a:spLocks noChangeArrowheads="1"/>
            </p:cNvSpPr>
            <p:nvPr/>
          </p:nvSpPr>
          <p:spPr bwMode="auto">
            <a:xfrm>
              <a:off x="2688" y="2478"/>
              <a:ext cx="912" cy="594"/>
            </a:xfrm>
            <a:prstGeom prst="rect">
              <a:avLst/>
            </a:prstGeom>
            <a:noFill/>
            <a:ln>
              <a:noFill/>
            </a:ln>
            <a:effectLst/>
            <a:extLst>
              <a:ext uri="{909E8E84-426E-40DD-AFC4-6F175D3DCCD1}">
                <a14:hiddenFill xmlns:a14="http://schemas.microsoft.com/office/drawing/2010/main">
                  <a:solidFill>
                    <a:srgbClr val="0C479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en-US" sz="1400" baseline="0">
                  <a:solidFill>
                    <a:srgbClr val="FF0000"/>
                  </a:solidFill>
                </a:rPr>
                <a:t>Block-free 21</a:t>
              </a:r>
            </a:p>
            <a:p>
              <a:pPr algn="r" eaLnBrk="0" hangingPunct="0">
                <a:spcBef>
                  <a:spcPct val="50000"/>
                </a:spcBef>
              </a:pPr>
              <a:r>
                <a:rPr lang="en-US" altLang="en-US" sz="1400" baseline="0">
                  <a:solidFill>
                    <a:srgbClr val="33CC33"/>
                  </a:solidFill>
                </a:rPr>
                <a:t>Block-free 15</a:t>
              </a:r>
            </a:p>
            <a:p>
              <a:pPr algn="r" eaLnBrk="0" hangingPunct="0">
                <a:spcBef>
                  <a:spcPct val="50000"/>
                </a:spcBef>
              </a:pPr>
              <a:r>
                <a:rPr lang="en-US" altLang="en-US" sz="1400" baseline="0">
                  <a:solidFill>
                    <a:schemeClr val="accent2"/>
                  </a:solidFill>
                </a:rPr>
                <a:t>With blocks</a:t>
              </a:r>
            </a:p>
          </p:txBody>
        </p:sp>
        <p:sp>
          <p:nvSpPr>
            <p:cNvPr id="894990" name="Line 14">
              <a:extLst>
                <a:ext uri="{FF2B5EF4-FFF2-40B4-BE49-F238E27FC236}">
                  <a16:creationId xmlns:a16="http://schemas.microsoft.com/office/drawing/2014/main" id="{10F752D8-D4CB-CB5C-E9CD-C4322BD71F6E}"/>
                </a:ext>
              </a:extLst>
            </p:cNvPr>
            <p:cNvSpPr>
              <a:spLocks noChangeShapeType="1"/>
            </p:cNvSpPr>
            <p:nvPr/>
          </p:nvSpPr>
          <p:spPr bwMode="auto">
            <a:xfrm>
              <a:off x="3600" y="2976"/>
              <a:ext cx="336" cy="0"/>
            </a:xfrm>
            <a:prstGeom prst="line">
              <a:avLst/>
            </a:prstGeom>
            <a:noFill/>
            <a:ln w="19050">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91" name="Line 15">
              <a:extLst>
                <a:ext uri="{FF2B5EF4-FFF2-40B4-BE49-F238E27FC236}">
                  <a16:creationId xmlns:a16="http://schemas.microsoft.com/office/drawing/2014/main" id="{6E545855-CCF2-B433-6E7C-633869D9E9FB}"/>
                </a:ext>
              </a:extLst>
            </p:cNvPr>
            <p:cNvSpPr>
              <a:spLocks noChangeShapeType="1"/>
            </p:cNvSpPr>
            <p:nvPr/>
          </p:nvSpPr>
          <p:spPr bwMode="auto">
            <a:xfrm>
              <a:off x="3600" y="2784"/>
              <a:ext cx="336" cy="0"/>
            </a:xfrm>
            <a:prstGeom prst="line">
              <a:avLst/>
            </a:prstGeom>
            <a:noFill/>
            <a:ln w="19050">
              <a:solidFill>
                <a:srgbClr val="33CC3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92" name="Rectangle 16">
              <a:extLst>
                <a:ext uri="{FF2B5EF4-FFF2-40B4-BE49-F238E27FC236}">
                  <a16:creationId xmlns:a16="http://schemas.microsoft.com/office/drawing/2014/main" id="{044F643C-4FED-40B3-627D-EEB34E586BB7}"/>
                </a:ext>
              </a:extLst>
            </p:cNvPr>
            <p:cNvSpPr>
              <a:spLocks noChangeArrowheads="1"/>
            </p:cNvSpPr>
            <p:nvPr/>
          </p:nvSpPr>
          <p:spPr bwMode="auto">
            <a:xfrm>
              <a:off x="3360" y="2130"/>
              <a:ext cx="732" cy="27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894993" name="Line 17">
            <a:extLst>
              <a:ext uri="{FF2B5EF4-FFF2-40B4-BE49-F238E27FC236}">
                <a16:creationId xmlns:a16="http://schemas.microsoft.com/office/drawing/2014/main" id="{B2324607-D28B-0B10-9CA9-F3BC609F41B7}"/>
              </a:ext>
            </a:extLst>
          </p:cNvPr>
          <p:cNvSpPr>
            <a:spLocks noChangeShapeType="1"/>
          </p:cNvSpPr>
          <p:nvPr/>
        </p:nvSpPr>
        <p:spPr bwMode="auto">
          <a:xfrm>
            <a:off x="5181600" y="3581400"/>
            <a:ext cx="533400" cy="0"/>
          </a:xfrm>
          <a:prstGeom prst="line">
            <a:avLst/>
          </a:prstGeom>
          <a:noFill/>
          <a:ln w="1905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94" name="Text Box 18">
            <a:extLst>
              <a:ext uri="{FF2B5EF4-FFF2-40B4-BE49-F238E27FC236}">
                <a16:creationId xmlns:a16="http://schemas.microsoft.com/office/drawing/2014/main" id="{9C124485-4B61-D546-638D-E0130DB7DC4D}"/>
              </a:ext>
            </a:extLst>
          </p:cNvPr>
          <p:cNvSpPr txBox="1">
            <a:spLocks noChangeArrowheads="1"/>
          </p:cNvSpPr>
          <p:nvPr/>
        </p:nvSpPr>
        <p:spPr bwMode="auto">
          <a:xfrm>
            <a:off x="1219200" y="6248400"/>
            <a:ext cx="5213350" cy="366713"/>
          </a:xfrm>
          <a:prstGeom prst="rect">
            <a:avLst/>
          </a:prstGeom>
          <a:noFill/>
          <a:ln>
            <a:noFill/>
          </a:ln>
          <a:effectLst/>
          <a:extLst>
            <a:ext uri="{909E8E84-426E-40DD-AFC4-6F175D3DCCD1}">
              <a14:hiddenFill xmlns:a14="http://schemas.microsoft.com/office/drawing/2010/main">
                <a:solidFill>
                  <a:srgbClr val="0C479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Aft>
                <a:spcPct val="20000"/>
              </a:spcAft>
              <a:buClr>
                <a:srgbClr val="336699"/>
              </a:buClr>
            </a:pPr>
            <a:r>
              <a:rPr lang="en-US" altLang="en-US" i="1" baseline="0"/>
              <a:t>Lipoprotein Lipase Gene, 71 individuals, 88 SNPs</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02" name="Rectangle 2">
            <a:extLst>
              <a:ext uri="{FF2B5EF4-FFF2-40B4-BE49-F238E27FC236}">
                <a16:creationId xmlns:a16="http://schemas.microsoft.com/office/drawing/2014/main" id="{2AF56966-15F0-A6E7-D64C-32D08BE7A305}"/>
              </a:ext>
            </a:extLst>
          </p:cNvPr>
          <p:cNvSpPr>
            <a:spLocks noGrp="1" noChangeArrowheads="1"/>
          </p:cNvSpPr>
          <p:nvPr>
            <p:ph type="title"/>
          </p:nvPr>
        </p:nvSpPr>
        <p:spPr>
          <a:xfrm>
            <a:off x="381000" y="228600"/>
            <a:ext cx="8229600" cy="1139825"/>
          </a:xfrm>
        </p:spPr>
        <p:txBody>
          <a:bodyPr/>
          <a:lstStyle/>
          <a:p>
            <a:r>
              <a:rPr lang="en-US" altLang="en-US" b="1"/>
              <a:t>Correct imputation</a:t>
            </a:r>
            <a:br>
              <a:rPr lang="en-US" altLang="en-US" b="1"/>
            </a:br>
            <a:r>
              <a:rPr lang="en-US" altLang="en-US" b="1"/>
              <a:t>block vs. block free</a:t>
            </a:r>
            <a:endParaRPr lang="en-US" altLang="en-US"/>
          </a:p>
        </p:txBody>
      </p:sp>
      <p:pic>
        <p:nvPicPr>
          <p:cNvPr id="921603" name="Picture 3">
            <a:extLst>
              <a:ext uri="{FF2B5EF4-FFF2-40B4-BE49-F238E27FC236}">
                <a16:creationId xmlns:a16="http://schemas.microsoft.com/office/drawing/2014/main" id="{58D93E79-08DF-F9D1-CC7A-02F8D47BC789}"/>
              </a:ext>
            </a:extLst>
          </p:cNvPr>
          <p:cNvPicPr>
            <a:picLocks noChangeAspect="1" noChangeArrowheads="1"/>
          </p:cNvPicPr>
          <p:nvPr>
            <p:ph type="body" idx="1"/>
          </p:nvPr>
        </p:nvPicPr>
        <p:blipFill>
          <a:blip r:embed="rId3">
            <a:extLst>
              <a:ext uri="{28A0092B-C50C-407E-A947-70E740481C1C}">
                <a14:useLocalDpi xmlns:a14="http://schemas.microsoft.com/office/drawing/2010/main" val="0"/>
              </a:ext>
            </a:extLst>
          </a:blip>
          <a:srcRect l="30855" t="9831" r="3630" b="6554"/>
          <a:stretch>
            <a:fillRect/>
          </a:stretch>
        </p:blipFill>
        <p:spPr>
          <a:xfrm>
            <a:off x="2032000" y="1738313"/>
            <a:ext cx="5392738" cy="3790950"/>
          </a:xfrm>
          <a:noFill/>
        </p:spPr>
      </p:pic>
      <p:sp>
        <p:nvSpPr>
          <p:cNvPr id="921604" name="Rectangle 4">
            <a:extLst>
              <a:ext uri="{FF2B5EF4-FFF2-40B4-BE49-F238E27FC236}">
                <a16:creationId xmlns:a16="http://schemas.microsoft.com/office/drawing/2014/main" id="{B42628A2-944D-0EC2-A14B-4EE765C2EEFC}"/>
              </a:ext>
            </a:extLst>
          </p:cNvPr>
          <p:cNvSpPr>
            <a:spLocks noChangeArrowheads="1"/>
          </p:cNvSpPr>
          <p:nvPr/>
        </p:nvSpPr>
        <p:spPr bwMode="auto">
          <a:xfrm>
            <a:off x="5562600" y="3657600"/>
            <a:ext cx="1793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400" baseline="0">
                <a:solidFill>
                  <a:srgbClr val="0F910F"/>
                </a:solidFill>
              </a:rPr>
              <a:t>Zhang et al.</a:t>
            </a:r>
          </a:p>
        </p:txBody>
      </p:sp>
      <p:sp>
        <p:nvSpPr>
          <p:cNvPr id="921605" name="Text Box 5">
            <a:extLst>
              <a:ext uri="{FF2B5EF4-FFF2-40B4-BE49-F238E27FC236}">
                <a16:creationId xmlns:a16="http://schemas.microsoft.com/office/drawing/2014/main" id="{0A7CD9A8-3919-C3FF-397D-843BE6E36652}"/>
              </a:ext>
            </a:extLst>
          </p:cNvPr>
          <p:cNvSpPr txBox="1">
            <a:spLocks noChangeArrowheads="1"/>
          </p:cNvSpPr>
          <p:nvPr/>
        </p:nvSpPr>
        <p:spPr bwMode="auto">
          <a:xfrm>
            <a:off x="5562600" y="3048000"/>
            <a:ext cx="1641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400" baseline="0">
                <a:solidFill>
                  <a:srgbClr val="FF0000"/>
                </a:solidFill>
              </a:rPr>
              <a:t>Block Free</a:t>
            </a:r>
          </a:p>
        </p:txBody>
      </p:sp>
      <p:sp>
        <p:nvSpPr>
          <p:cNvPr id="921606" name="Rectangle 6">
            <a:extLst>
              <a:ext uri="{FF2B5EF4-FFF2-40B4-BE49-F238E27FC236}">
                <a16:creationId xmlns:a16="http://schemas.microsoft.com/office/drawing/2014/main" id="{6548B4B5-4300-4E56-94E1-87054EA2C6D8}"/>
              </a:ext>
            </a:extLst>
          </p:cNvPr>
          <p:cNvSpPr>
            <a:spLocks noChangeArrowheads="1"/>
          </p:cNvSpPr>
          <p:nvPr/>
        </p:nvSpPr>
        <p:spPr bwMode="auto">
          <a:xfrm>
            <a:off x="3771900" y="6248400"/>
            <a:ext cx="2490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400" baseline="0"/>
              <a:t>Perlegen dataset</a:t>
            </a:r>
          </a:p>
        </p:txBody>
      </p:sp>
      <p:sp>
        <p:nvSpPr>
          <p:cNvPr id="921607" name="Rectangle 7">
            <a:extLst>
              <a:ext uri="{FF2B5EF4-FFF2-40B4-BE49-F238E27FC236}">
                <a16:creationId xmlns:a16="http://schemas.microsoft.com/office/drawing/2014/main" id="{90BE3DF9-9C78-09B1-C7D9-571FD3135AF4}"/>
              </a:ext>
            </a:extLst>
          </p:cNvPr>
          <p:cNvSpPr>
            <a:spLocks noChangeArrowheads="1"/>
          </p:cNvSpPr>
          <p:nvPr/>
        </p:nvSpPr>
        <p:spPr bwMode="auto">
          <a:xfrm>
            <a:off x="5257800" y="5486400"/>
            <a:ext cx="19637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400" baseline="0">
                <a:solidFill>
                  <a:schemeClr val="accent2"/>
                </a:solidFill>
                <a:effectLst>
                  <a:outerShdw blurRad="38100" dist="38100" dir="2700000" algn="tl">
                    <a:srgbClr val="C0C0C0"/>
                  </a:outerShdw>
                </a:effectLst>
              </a:rPr>
              <a:t>#SNPs typed</a:t>
            </a:r>
          </a:p>
        </p:txBody>
      </p:sp>
      <p:sp>
        <p:nvSpPr>
          <p:cNvPr id="921608" name="Rectangle 8">
            <a:extLst>
              <a:ext uri="{FF2B5EF4-FFF2-40B4-BE49-F238E27FC236}">
                <a16:creationId xmlns:a16="http://schemas.microsoft.com/office/drawing/2014/main" id="{3E671170-990F-209C-5A00-01238C309A4F}"/>
              </a:ext>
            </a:extLst>
          </p:cNvPr>
          <p:cNvSpPr>
            <a:spLocks noChangeArrowheads="1"/>
          </p:cNvSpPr>
          <p:nvPr/>
        </p:nvSpPr>
        <p:spPr bwMode="auto">
          <a:xfrm>
            <a:off x="304800" y="1752600"/>
            <a:ext cx="17430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400" baseline="0">
                <a:solidFill>
                  <a:schemeClr val="accent2"/>
                </a:solidFill>
              </a:rPr>
              <a:t># correct</a:t>
            </a:r>
          </a:p>
          <a:p>
            <a:pPr algn="ctr" eaLnBrk="0" hangingPunct="0"/>
            <a:r>
              <a:rPr lang="en-US" altLang="en-US" sz="2400" baseline="0">
                <a:solidFill>
                  <a:schemeClr val="accent2"/>
                </a:solidFill>
              </a:rPr>
              <a:t>imputations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3651" name="Picture 3">
            <a:extLst>
              <a:ext uri="{FF2B5EF4-FFF2-40B4-BE49-F238E27FC236}">
                <a16:creationId xmlns:a16="http://schemas.microsoft.com/office/drawing/2014/main" id="{99A04D72-778E-0795-DF8D-C32810E80F18}"/>
              </a:ext>
            </a:extLst>
          </p:cNvPr>
          <p:cNvPicPr>
            <a:picLocks noChangeAspect="1" noChangeArrowheads="1"/>
          </p:cNvPicPr>
          <p:nvPr>
            <p:ph type="body" idx="1"/>
          </p:nvPr>
        </p:nvPicPr>
        <p:blipFill>
          <a:blip r:embed="rId3">
            <a:extLst>
              <a:ext uri="{28A0092B-C50C-407E-A947-70E740481C1C}">
                <a14:useLocalDpi xmlns:a14="http://schemas.microsoft.com/office/drawing/2010/main" val="0"/>
              </a:ext>
            </a:extLst>
          </a:blip>
          <a:srcRect l="30855" t="9831" r="3630" b="3278"/>
          <a:stretch>
            <a:fillRect/>
          </a:stretch>
        </p:blipFill>
        <p:spPr>
          <a:xfrm>
            <a:off x="2514600" y="1524000"/>
            <a:ext cx="5391150" cy="3938588"/>
          </a:xfrm>
          <a:noFill/>
        </p:spPr>
      </p:pic>
      <p:sp>
        <p:nvSpPr>
          <p:cNvPr id="923652" name="Text Box 4">
            <a:extLst>
              <a:ext uri="{FF2B5EF4-FFF2-40B4-BE49-F238E27FC236}">
                <a16:creationId xmlns:a16="http://schemas.microsoft.com/office/drawing/2014/main" id="{0932AF52-F02D-906C-89E2-0E551D15A997}"/>
              </a:ext>
            </a:extLst>
          </p:cNvPr>
          <p:cNvSpPr txBox="1">
            <a:spLocks noChangeArrowheads="1"/>
          </p:cNvSpPr>
          <p:nvPr/>
        </p:nvSpPr>
        <p:spPr bwMode="auto">
          <a:xfrm>
            <a:off x="4419600" y="2209800"/>
            <a:ext cx="2116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400" baseline="0">
                <a:solidFill>
                  <a:srgbClr val="0F910F"/>
                </a:solidFill>
              </a:rPr>
              <a:t>Leave one out</a:t>
            </a:r>
          </a:p>
        </p:txBody>
      </p:sp>
      <p:sp>
        <p:nvSpPr>
          <p:cNvPr id="923653" name="Text Box 5">
            <a:extLst>
              <a:ext uri="{FF2B5EF4-FFF2-40B4-BE49-F238E27FC236}">
                <a16:creationId xmlns:a16="http://schemas.microsoft.com/office/drawing/2014/main" id="{C06629FE-B915-6CAF-EEAD-6366A9ADAB9D}"/>
              </a:ext>
            </a:extLst>
          </p:cNvPr>
          <p:cNvSpPr txBox="1">
            <a:spLocks noChangeArrowheads="1"/>
          </p:cNvSpPr>
          <p:nvPr/>
        </p:nvSpPr>
        <p:spPr bwMode="auto">
          <a:xfrm>
            <a:off x="4495800" y="2819400"/>
            <a:ext cx="1539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400" baseline="0">
                <a:solidFill>
                  <a:srgbClr val="FF0000"/>
                </a:solidFill>
              </a:rPr>
              <a:t>Block free</a:t>
            </a:r>
          </a:p>
        </p:txBody>
      </p:sp>
      <p:sp>
        <p:nvSpPr>
          <p:cNvPr id="923654" name="Text Box 6">
            <a:extLst>
              <a:ext uri="{FF2B5EF4-FFF2-40B4-BE49-F238E27FC236}">
                <a16:creationId xmlns:a16="http://schemas.microsoft.com/office/drawing/2014/main" id="{888673DB-FB7C-28C8-3E6C-CAF5AEF00C52}"/>
              </a:ext>
            </a:extLst>
          </p:cNvPr>
          <p:cNvSpPr txBox="1">
            <a:spLocks noChangeArrowheads="1"/>
          </p:cNvSpPr>
          <p:nvPr/>
        </p:nvSpPr>
        <p:spPr bwMode="auto">
          <a:xfrm>
            <a:off x="3429000" y="6248400"/>
            <a:ext cx="2320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400" baseline="0"/>
              <a:t>Perlege dataset</a:t>
            </a:r>
          </a:p>
        </p:txBody>
      </p:sp>
      <p:sp>
        <p:nvSpPr>
          <p:cNvPr id="923655" name="Rectangle 7">
            <a:extLst>
              <a:ext uri="{FF2B5EF4-FFF2-40B4-BE49-F238E27FC236}">
                <a16:creationId xmlns:a16="http://schemas.microsoft.com/office/drawing/2014/main" id="{F6E1929D-0AFE-3E00-9E18-EED7499A8ED8}"/>
              </a:ext>
            </a:extLst>
          </p:cNvPr>
          <p:cNvSpPr>
            <a:spLocks noChangeArrowheads="1"/>
          </p:cNvSpPr>
          <p:nvPr/>
        </p:nvSpPr>
        <p:spPr bwMode="auto">
          <a:xfrm>
            <a:off x="4572000" y="5638800"/>
            <a:ext cx="1793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2400" baseline="0">
                <a:solidFill>
                  <a:schemeClr val="accent2"/>
                </a:solidFill>
                <a:effectLst>
                  <a:outerShdw blurRad="38100" dist="38100" dir="2700000" algn="tl">
                    <a:srgbClr val="C0C0C0"/>
                  </a:outerShdw>
                </a:effectLst>
              </a:rPr>
              <a:t>#SNPs</a:t>
            </a:r>
          </a:p>
        </p:txBody>
      </p:sp>
      <p:sp>
        <p:nvSpPr>
          <p:cNvPr id="923656" name="Text Box 8">
            <a:extLst>
              <a:ext uri="{FF2B5EF4-FFF2-40B4-BE49-F238E27FC236}">
                <a16:creationId xmlns:a16="http://schemas.microsoft.com/office/drawing/2014/main" id="{93EFF7DD-0C7F-C461-1194-395D1D8BC3F3}"/>
              </a:ext>
            </a:extLst>
          </p:cNvPr>
          <p:cNvSpPr txBox="1">
            <a:spLocks noChangeArrowheads="1"/>
          </p:cNvSpPr>
          <p:nvPr/>
        </p:nvSpPr>
        <p:spPr bwMode="auto">
          <a:xfrm>
            <a:off x="228600" y="2590800"/>
            <a:ext cx="2335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400" baseline="0">
                <a:solidFill>
                  <a:schemeClr val="accent2"/>
                </a:solidFill>
              </a:rPr>
              <a:t>Informativeness</a:t>
            </a:r>
          </a:p>
        </p:txBody>
      </p:sp>
      <p:sp>
        <p:nvSpPr>
          <p:cNvPr id="923658" name="Rectangle 10">
            <a:extLst>
              <a:ext uri="{FF2B5EF4-FFF2-40B4-BE49-F238E27FC236}">
                <a16:creationId xmlns:a16="http://schemas.microsoft.com/office/drawing/2014/main" id="{EC38EE01-081A-0A3F-5F55-307A14983CD8}"/>
              </a:ext>
            </a:extLst>
          </p:cNvPr>
          <p:cNvSpPr>
            <a:spLocks noChangeArrowheads="1"/>
          </p:cNvSpPr>
          <p:nvPr/>
        </p:nvSpPr>
        <p:spPr bwMode="auto">
          <a:xfrm>
            <a:off x="381000" y="228600"/>
            <a:ext cx="87630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chemeClr val="tx2"/>
                </a:solidFill>
                <a:latin typeface="Garamond" panose="02020404030301010803" pitchFamily="18" charset="0"/>
              </a:defRPr>
            </a:lvl1pPr>
            <a:lvl2pPr>
              <a:defRPr sz="4200">
                <a:solidFill>
                  <a:schemeClr val="tx2"/>
                </a:solidFill>
                <a:latin typeface="Garamond" panose="02020404030301010803" pitchFamily="18" charset="0"/>
              </a:defRPr>
            </a:lvl2pPr>
            <a:lvl3pPr>
              <a:defRPr sz="4200">
                <a:solidFill>
                  <a:schemeClr val="tx2"/>
                </a:solidFill>
                <a:latin typeface="Garamond" panose="02020404030301010803" pitchFamily="18" charset="0"/>
              </a:defRPr>
            </a:lvl3pPr>
            <a:lvl4pPr>
              <a:defRPr sz="4200">
                <a:solidFill>
                  <a:schemeClr val="tx2"/>
                </a:solidFill>
                <a:latin typeface="Garamond" panose="02020404030301010803" pitchFamily="18" charset="0"/>
              </a:defRPr>
            </a:lvl4pPr>
            <a:lvl5pPr>
              <a:defRPr sz="4200">
                <a:solidFill>
                  <a:schemeClr val="tx2"/>
                </a:solidFill>
                <a:latin typeface="Garamond" panose="02020404030301010803" pitchFamily="18" charset="0"/>
              </a:defRPr>
            </a:lvl5pPr>
            <a:lvl6pPr marL="457200" fontAlgn="base">
              <a:spcBef>
                <a:spcPct val="0"/>
              </a:spcBef>
              <a:spcAft>
                <a:spcPct val="0"/>
              </a:spcAft>
              <a:defRPr sz="4200">
                <a:solidFill>
                  <a:schemeClr val="tx2"/>
                </a:solidFill>
                <a:latin typeface="Garamond" panose="02020404030301010803" pitchFamily="18" charset="0"/>
              </a:defRPr>
            </a:lvl6pPr>
            <a:lvl7pPr marL="914400" fontAlgn="base">
              <a:spcBef>
                <a:spcPct val="0"/>
              </a:spcBef>
              <a:spcAft>
                <a:spcPct val="0"/>
              </a:spcAft>
              <a:defRPr sz="4200">
                <a:solidFill>
                  <a:schemeClr val="tx2"/>
                </a:solidFill>
                <a:latin typeface="Garamond" panose="02020404030301010803" pitchFamily="18" charset="0"/>
              </a:defRPr>
            </a:lvl7pPr>
            <a:lvl8pPr marL="1371600" fontAlgn="base">
              <a:spcBef>
                <a:spcPct val="0"/>
              </a:spcBef>
              <a:spcAft>
                <a:spcPct val="0"/>
              </a:spcAft>
              <a:defRPr sz="4200">
                <a:solidFill>
                  <a:schemeClr val="tx2"/>
                </a:solidFill>
                <a:latin typeface="Garamond" panose="02020404030301010803" pitchFamily="18" charset="0"/>
              </a:defRPr>
            </a:lvl8pPr>
            <a:lvl9pPr marL="1828800" fontAlgn="base">
              <a:spcBef>
                <a:spcPct val="0"/>
              </a:spcBef>
              <a:spcAft>
                <a:spcPct val="0"/>
              </a:spcAft>
              <a:defRPr sz="4200">
                <a:solidFill>
                  <a:schemeClr val="tx2"/>
                </a:solidFill>
                <a:latin typeface="Garamond" panose="02020404030301010803" pitchFamily="18" charset="0"/>
              </a:defRPr>
            </a:lvl9pPr>
          </a:lstStyle>
          <a:p>
            <a:r>
              <a:rPr lang="en-US" altLang="en-US" b="1" baseline="0"/>
              <a:t>Correlations of informativeness with imputation in leave one out studies</a:t>
            </a:r>
            <a:endParaRPr lang="en-US" altLang="en-US" baseline="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7746" name="Rectangle 2">
            <a:extLst>
              <a:ext uri="{FF2B5EF4-FFF2-40B4-BE49-F238E27FC236}">
                <a16:creationId xmlns:a16="http://schemas.microsoft.com/office/drawing/2014/main" id="{EABA69EF-C776-E0DE-48C5-E559959A44CC}"/>
              </a:ext>
            </a:extLst>
          </p:cNvPr>
          <p:cNvSpPr>
            <a:spLocks noGrp="1" noChangeArrowheads="1"/>
          </p:cNvSpPr>
          <p:nvPr>
            <p:ph type="title"/>
          </p:nvPr>
        </p:nvSpPr>
        <p:spPr/>
        <p:txBody>
          <a:bodyPr/>
          <a:lstStyle/>
          <a:p>
            <a:endParaRPr lang="en-US" altLang="en-US"/>
          </a:p>
        </p:txBody>
      </p:sp>
      <p:sp>
        <p:nvSpPr>
          <p:cNvPr id="927747" name="Rectangle 3">
            <a:extLst>
              <a:ext uri="{FF2B5EF4-FFF2-40B4-BE49-F238E27FC236}">
                <a16:creationId xmlns:a16="http://schemas.microsoft.com/office/drawing/2014/main" id="{1CE28DC8-F4E2-BD39-D318-DC7D34F7B75C}"/>
              </a:ext>
            </a:extLst>
          </p:cNvPr>
          <p:cNvSpPr>
            <a:spLocks noGrp="1" noChangeArrowheads="1"/>
          </p:cNvSpPr>
          <p:nvPr>
            <p:ph type="body" idx="1"/>
          </p:nvPr>
        </p:nvSpPr>
        <p:spPr/>
        <p:txBody>
          <a:bodyPr/>
          <a:lstStyle/>
          <a:p>
            <a:pPr>
              <a:buFont typeface="Wingdings" pitchFamily="2" charset="2"/>
              <a:buNone/>
            </a:pPr>
            <a:endParaRPr lang="en-US" altLang="en-US" sz="4000">
              <a:solidFill>
                <a:srgbClr val="FF0000"/>
              </a:solidFill>
              <a:latin typeface="Impact" panose="020B0806030902050204" pitchFamily="34" charset="0"/>
            </a:endParaRPr>
          </a:p>
          <a:p>
            <a:pPr>
              <a:buFont typeface="Wingdings" pitchFamily="2" charset="2"/>
              <a:buNone/>
            </a:pPr>
            <a:endParaRPr lang="en-US" altLang="en-US" sz="4000">
              <a:solidFill>
                <a:srgbClr val="FF0000"/>
              </a:solidFill>
              <a:latin typeface="Impact" panose="020B0806030902050204" pitchFamily="34" charset="0"/>
            </a:endParaRPr>
          </a:p>
          <a:p>
            <a:pPr>
              <a:buFont typeface="Wingdings" pitchFamily="2" charset="2"/>
              <a:buNone/>
            </a:pPr>
            <a:endParaRPr lang="en-US" altLang="en-US" sz="4000">
              <a:solidFill>
                <a:srgbClr val="FF0000"/>
              </a:solidFill>
              <a:latin typeface="Impact" panose="020B0806030902050204" pitchFamily="34" charset="0"/>
            </a:endParaRPr>
          </a:p>
          <a:p>
            <a:pPr>
              <a:buFont typeface="Wingdings" pitchFamily="2" charset="2"/>
              <a:buNone/>
            </a:pPr>
            <a:r>
              <a:rPr lang="en-US" altLang="en-US" sz="4000">
                <a:solidFill>
                  <a:srgbClr val="FF0000"/>
                </a:solidFill>
                <a:latin typeface="Impact" panose="020B0806030902050204" pitchFamily="34" charset="0"/>
              </a:rPr>
              <a:t>Conclusions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Rectangle 2">
            <a:extLst>
              <a:ext uri="{FF2B5EF4-FFF2-40B4-BE49-F238E27FC236}">
                <a16:creationId xmlns:a16="http://schemas.microsoft.com/office/drawing/2014/main" id="{74967A41-E603-6DDF-1E6E-A97F2B01B30D}"/>
              </a:ext>
            </a:extLst>
          </p:cNvPr>
          <p:cNvSpPr>
            <a:spLocks noGrp="1" noChangeArrowheads="1"/>
          </p:cNvSpPr>
          <p:nvPr>
            <p:ph type="title"/>
          </p:nvPr>
        </p:nvSpPr>
        <p:spPr/>
        <p:txBody>
          <a:bodyPr/>
          <a:lstStyle/>
          <a:p>
            <a:r>
              <a:rPr lang="en-US" altLang="en-US" b="1"/>
              <a:t>Conclusions</a:t>
            </a:r>
            <a:endParaRPr lang="en-US" altLang="en-US"/>
          </a:p>
        </p:txBody>
      </p:sp>
      <p:sp>
        <p:nvSpPr>
          <p:cNvPr id="929795" name="Rectangle 3">
            <a:extLst>
              <a:ext uri="{FF2B5EF4-FFF2-40B4-BE49-F238E27FC236}">
                <a16:creationId xmlns:a16="http://schemas.microsoft.com/office/drawing/2014/main" id="{09398FCF-9783-A17B-3560-EA4A9D603B72}"/>
              </a:ext>
            </a:extLst>
          </p:cNvPr>
          <p:cNvSpPr>
            <a:spLocks noGrp="1" noChangeArrowheads="1"/>
          </p:cNvSpPr>
          <p:nvPr>
            <p:ph type="body" idx="1"/>
          </p:nvPr>
        </p:nvSpPr>
        <p:spPr>
          <a:xfrm>
            <a:off x="685800" y="1439863"/>
            <a:ext cx="8059738" cy="5037137"/>
          </a:xfrm>
        </p:spPr>
        <p:txBody>
          <a:bodyPr/>
          <a:lstStyle/>
          <a:p>
            <a:pPr>
              <a:lnSpc>
                <a:spcPct val="90000"/>
              </a:lnSpc>
            </a:pPr>
            <a:r>
              <a:rPr lang="en-US" altLang="en-US" sz="2400"/>
              <a:t>Existing LD based measures are not adequate for SNP subset selection, and do not extend easily to multiple SNPs</a:t>
            </a:r>
          </a:p>
          <a:p>
            <a:pPr>
              <a:lnSpc>
                <a:spcPct val="90000"/>
              </a:lnSpc>
            </a:pPr>
            <a:endParaRPr lang="en-US" altLang="en-US" sz="2400"/>
          </a:p>
          <a:p>
            <a:pPr>
              <a:lnSpc>
                <a:spcPct val="90000"/>
              </a:lnSpc>
            </a:pPr>
            <a:r>
              <a:rPr lang="en-US" altLang="en-US" sz="2400"/>
              <a:t>The </a:t>
            </a:r>
            <a:r>
              <a:rPr lang="en-US" altLang="en-US" sz="2400" b="1"/>
              <a:t>Informativeness</a:t>
            </a:r>
            <a:r>
              <a:rPr lang="en-US" altLang="en-US" sz="2400"/>
              <a:t> measure for SNPs is Block-free, and extends easily to multiple SNPs.</a:t>
            </a:r>
          </a:p>
          <a:p>
            <a:pPr>
              <a:lnSpc>
                <a:spcPct val="90000"/>
              </a:lnSpc>
            </a:pPr>
            <a:endParaRPr lang="en-US" altLang="en-US" sz="2400"/>
          </a:p>
          <a:p>
            <a:pPr>
              <a:lnSpc>
                <a:spcPct val="90000"/>
              </a:lnSpc>
            </a:pPr>
            <a:r>
              <a:rPr lang="en-US" altLang="en-US" sz="2400"/>
              <a:t>Practically feasible algorithms for genome-wide studies to compute minimum informative SNP subsets </a:t>
            </a:r>
          </a:p>
          <a:p>
            <a:pPr>
              <a:lnSpc>
                <a:spcPct val="90000"/>
              </a:lnSpc>
            </a:pPr>
            <a:endParaRPr lang="en-GB" altLang="en-US" sz="2400"/>
          </a:p>
          <a:p>
            <a:pPr>
              <a:lnSpc>
                <a:spcPct val="90000"/>
              </a:lnSpc>
            </a:pPr>
            <a:r>
              <a:rPr lang="en-GB" altLang="en-US" sz="2400"/>
              <a:t>We are able to show that by typing only 20-30% of the SNPs, we are able to retain 90% of the informativeness.</a:t>
            </a:r>
            <a:endParaRPr lang="en-US" altLang="en-US" sz="240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531"/>
  <p:tag name="DEFAULTHEIGHT" val="370"/>
</p:tagLst>
</file>

<file path=ppt/tags/tag2.xml><?xml version="1.0" encoding="utf-8"?>
<p:tagLst xmlns:a="http://schemas.openxmlformats.org/drawingml/2006/main" xmlns:r="http://schemas.openxmlformats.org/officeDocument/2006/relationships" xmlns:p="http://schemas.openxmlformats.org/presentationml/2006/main">
  <p:tag name="TIMING" val="|47.4|16.5|7.1"/>
</p:tagLst>
</file>

<file path=ppt/tags/tag3.xml><?xml version="1.0" encoding="utf-8"?>
<p:tagLst xmlns:a="http://schemas.openxmlformats.org/drawingml/2006/main" xmlns:r="http://schemas.openxmlformats.org/officeDocument/2006/relationships" xmlns:p="http://schemas.openxmlformats.org/presentationml/2006/main">
  <p:tag name="TIMING" val="|47.4|16.5|7.1"/>
</p:tagLst>
</file>

<file path=ppt/tags/tag4.xml><?xml version="1.0" encoding="utf-8"?>
<p:tagLst xmlns:a="http://schemas.openxmlformats.org/drawingml/2006/main" xmlns:r="http://schemas.openxmlformats.org/officeDocument/2006/relationships" xmlns:p="http://schemas.openxmlformats.org/presentationml/2006/main">
  <p:tag name="TIMING" val="|47.4|16.5|7.1"/>
</p:tagLst>
</file>

<file path=ppt/tags/tag5.xml><?xml version="1.0" encoding="utf-8"?>
<p:tagLst xmlns:a="http://schemas.openxmlformats.org/drawingml/2006/main" xmlns:r="http://schemas.openxmlformats.org/officeDocument/2006/relationships" xmlns:p="http://schemas.openxmlformats.org/presentationml/2006/main">
  <p:tag name="TIMING" val="|47.4|16.5|7.1"/>
</p:tagLst>
</file>

<file path=ppt/tags/tag6.xml><?xml version="1.0" encoding="utf-8"?>
<p:tagLst xmlns:a="http://schemas.openxmlformats.org/drawingml/2006/main" xmlns:r="http://schemas.openxmlformats.org/officeDocument/2006/relationships" xmlns:p="http://schemas.openxmlformats.org/presentationml/2006/main">
  <p:tag name="TIMING" val="|47.4|16.5|7.1"/>
</p:tagLst>
</file>

<file path=ppt/tags/tag7.xml><?xml version="1.0" encoding="utf-8"?>
<p:tagLst xmlns:a="http://schemas.openxmlformats.org/drawingml/2006/main" xmlns:r="http://schemas.openxmlformats.org/officeDocument/2006/relationships" xmlns:p="http://schemas.openxmlformats.org/presentationml/2006/main">
  <p:tag name="TIMING" val="|47.4|16.5|7.1"/>
</p:tagLst>
</file>

<file path=ppt/tags/tag8.xml><?xml version="1.0" encoding="utf-8"?>
<p:tagLst xmlns:a="http://schemas.openxmlformats.org/drawingml/2006/main" xmlns:r="http://schemas.openxmlformats.org/officeDocument/2006/relationships" xmlns:p="http://schemas.openxmlformats.org/presentationml/2006/main">
  <p:tag name="TIMING" val="|47.4|16.5|7.1"/>
</p:tagLst>
</file>

<file path=ppt/tags/tag9.xml><?xml version="1.0" encoding="utf-8"?>
<p:tagLst xmlns:a="http://schemas.openxmlformats.org/drawingml/2006/main" xmlns:r="http://schemas.openxmlformats.org/officeDocument/2006/relationships" xmlns:p="http://schemas.openxmlformats.org/presentationml/2006/main">
  <p:tag name="TIMING" val="|47.4|16.5|7.1"/>
</p:tagLst>
</file>

<file path=ppt/tags/tag10.xml><?xml version="1.0" encoding="utf-8"?>
<p:tagLst xmlns:a="http://schemas.openxmlformats.org/drawingml/2006/main" xmlns:r="http://schemas.openxmlformats.org/officeDocument/2006/relationships" xmlns:p="http://schemas.openxmlformats.org/presentationml/2006/main">
  <p:tag name="TIMING" val="|11.6|1.9|4.2|5.2"/>
</p:tagLst>
</file>

<file path=ppt/tags/tag11.xml><?xml version="1.0" encoding="utf-8"?>
<p:tagLst xmlns:a="http://schemas.openxmlformats.org/drawingml/2006/main" xmlns:r="http://schemas.openxmlformats.org/officeDocument/2006/relationships" xmlns:p="http://schemas.openxmlformats.org/presentationml/2006/main">
  <p:tag name="TIMING" val="|1.5|5.6|4.4|1.5"/>
</p:tagLst>
</file>

<file path=ppt/tags/tag12.xml><?xml version="1.0" encoding="utf-8"?>
<p:tagLst xmlns:a="http://schemas.openxmlformats.org/drawingml/2006/main" xmlns:r="http://schemas.openxmlformats.org/officeDocument/2006/relationships" xmlns:p="http://schemas.openxmlformats.org/presentationml/2006/main">
  <p:tag name="TIMING" val="|3.6|1.3|2.8"/>
</p:tagLst>
</file>

<file path=ppt/tags/tag13.xml><?xml version="1.0" encoding="utf-8"?>
<p:tagLst xmlns:a="http://schemas.openxmlformats.org/drawingml/2006/main" xmlns:r="http://schemas.openxmlformats.org/officeDocument/2006/relationships" xmlns:p="http://schemas.openxmlformats.org/presentationml/2006/main">
  <p:tag name="SOURCE" val="\documentclass{slides}\pagestyle{empty}&#13;&#10;\begin{document}&#13;&#10;Informativeness of a SNP $s$ with respect &#13;&#10;to another SNP $t$ quantifies the confidence with which we can&#13;&#10;predict $t$ from $s$.\\&#13;&#10;&#13;&#10;Let $s$ be a SNP and $h_1, h_2$ two haplotypes. Let $D^s(h_1, h_2)$ be the event&#13;&#10;that $h_1$ and $h_2$ have different alleles at $s$.\\&#13;&#10;&#13;&#10;The {\bf informativeness} of $s$ with respect to $t$ is given by&#13;&#10;$I(s,t)= Pr[D^s(h_1, h_2)\mid D^t(h_1, h_2)],$ where $h_1$ and $h_2$ &#13;&#10;are haplotypes drawn uniformly  at random from the set of all distinct haplotype&#13;&#10;pairs.&#13;&#10;&#13;&#10;\end{document}&#13;&#10;"/>
  <p:tag name="EXTERNALNAME" val="txp_fig"/>
  <p:tag name="BLEND" val="False"/>
  <p:tag name="TRANSPARENT" val="False"/>
  <p:tag name="KEEPFILES" val="False"/>
  <p:tag name="DEBUGPAUSE" val="False"/>
  <p:tag name="RESOLUTION" val="1200"/>
  <p:tag name="TIMEOUT" val="(none)"/>
  <p:tag name="BOXWIDTH" val="592"/>
  <p:tag name="BOXHEIGHT" val="446"/>
  <p:tag name="BOXFONT" val="10"/>
  <p:tag name="BOXWRAP" val="False"/>
  <p:tag name="WORKAROUNDTRANSPARENCYBUG" val="False"/>
  <p:tag name="ALLOWFONTSUBSTITUTION" val="False"/>
  <p:tag name="BITMAPFORMAT" val="pngmono"/>
  <p:tag name="ORIGWIDTH" val="467"/>
  <p:tag name="PICTUREFILESIZE" val="204888"/>
</p:tagLst>
</file>

<file path=ppt/tags/tag14.xml><?xml version="1.0" encoding="utf-8"?>
<p:tagLst xmlns:a="http://schemas.openxmlformats.org/drawingml/2006/main" xmlns:r="http://schemas.openxmlformats.org/officeDocument/2006/relationships" xmlns:p="http://schemas.openxmlformats.org/presentationml/2006/main">
  <p:tag name="TIMING" val="|47.4|16.5|7.1"/>
</p:tagLst>
</file>

<file path=ppt/tags/tag15.xml><?xml version="1.0" encoding="utf-8"?>
<p:tagLst xmlns:a="http://schemas.openxmlformats.org/drawingml/2006/main" xmlns:r="http://schemas.openxmlformats.org/officeDocument/2006/relationships" xmlns:p="http://schemas.openxmlformats.org/presentationml/2006/main">
  <p:tag name="SOURCE" val="\documentclass{slides}\pagestyle{empty}&#13;&#10;\begin{document}&#13;&#10;&#13;&#10;For each SNP define a bipartite graph, having the set of haplotypes as nodes&#13;&#10;and an edge exists between two haplotypes when the two alleles at $s$ are different.&#13;&#10;Let $E(s)$ be the set of edges. We estimate $I$ from the sample as follows.&#13;&#10;\begin{itemize}&#13;&#10;\item $I(S,t)=\frac{\mid E(s)\cap E(t)\mid}{E(t)}$&#13;&#10;\item $I(S,t)=\frac{\mid(\cup_{s\in S} E(s)) \cap E(t)\mid}{E(t)}$&#13;&#10;\item $I(S,T)=\sum_{t\in T}I(S,t)$&#13;&#10;&#13;&#10;&#13;&#10;\end{itemize}&#13;&#10;&#13;&#10;\end{document}&#13;&#10;"/>
  <p:tag name="EXTERNALNAME" val="txp_fig"/>
  <p:tag name="BLEND" val="False"/>
  <p:tag name="TRANSPARENT" val="False"/>
  <p:tag name="KEEPFILES" val="False"/>
  <p:tag name="DEBUGPAUSE" val="False"/>
  <p:tag name="RESOLUTION" val="1200"/>
  <p:tag name="TIMEOUT" val="(none)"/>
  <p:tag name="BOXWIDTH" val="531"/>
  <p:tag name="BOXHEIGHT" val="370"/>
  <p:tag name="BOXFONT" val="10"/>
  <p:tag name="BOXWRAP" val="False"/>
  <p:tag name="WORKAROUNDTRANSPARENCYBUG" val="False"/>
  <p:tag name="ALLOWFONTSUBSTITUTION" val="False"/>
  <p:tag name="BITMAPFORMAT" val="pngmono"/>
  <p:tag name="ORIGWIDTH" val="467"/>
  <p:tag name="PICTUREFILESIZE" val="159188"/>
</p:tagLst>
</file>

<file path=ppt/tags/tag16.xml><?xml version="1.0" encoding="utf-8"?>
<p:tagLst xmlns:a="http://schemas.openxmlformats.org/drawingml/2006/main" xmlns:r="http://schemas.openxmlformats.org/officeDocument/2006/relationships" xmlns:p="http://schemas.openxmlformats.org/presentationml/2006/main">
  <p:tag name="TIMING" val="|47.4|16.5|7.1"/>
</p:tagLst>
</file>

<file path=ppt/tags/tag17.xml><?xml version="1.0" encoding="utf-8"?>
<p:tagLst xmlns:a="http://schemas.openxmlformats.org/drawingml/2006/main" xmlns:r="http://schemas.openxmlformats.org/officeDocument/2006/relationships" xmlns:p="http://schemas.openxmlformats.org/presentationml/2006/main">
  <p:tag name="SOURCE" val="\documentclass{slides}\pagestyle{empty}&#13;&#10;\begin{document}&#13;&#10;&#13;&#10;For each SNP define a bipartite graph, having the set of haplotypes as nodes&#13;&#10;and an edge exists between two haplotypes when the two alleles at $s$ are different.&#13;&#10;Let $E(s)$ be the set of edges. We estimate $I$ from the sample as follows.&#13;&#10;\begin{itemize}&#13;&#10;\item $I(S,t)=\frac{\mid E(s)\cap E(t)\mid}{E(t)}$&#13;&#10;\item $I(S,t)=\frac{\mid(\cup_{s\in S} E(s)) \cap E(t)\mid}{E(t)}$&#13;&#10;\item $I(S,T)=\sum_{t\in T}I(S,t)$&#13;&#10;&#13;&#10;&#13;&#10;\end{itemize}&#13;&#10;&#13;&#10;\end{document}&#13;&#10;"/>
  <p:tag name="EXTERNALNAME" val="txp_fig"/>
  <p:tag name="BLEND" val="False"/>
  <p:tag name="TRANSPARENT" val="False"/>
  <p:tag name="KEEPFILES" val="False"/>
  <p:tag name="DEBUGPAUSE" val="False"/>
  <p:tag name="RESOLUTION" val="1200"/>
  <p:tag name="TIMEOUT" val="(none)"/>
  <p:tag name="BOXWIDTH" val="531"/>
  <p:tag name="BOXHEIGHT" val="370"/>
  <p:tag name="BOXFONT" val="10"/>
  <p:tag name="BOXWRAP" val="False"/>
  <p:tag name="WORKAROUNDTRANSPARENCYBUG" val="False"/>
  <p:tag name="ALLOWFONTSUBSTITUTION" val="False"/>
  <p:tag name="BITMAPFORMAT" val="pngmono"/>
  <p:tag name="ORIGWIDTH" val="467"/>
  <p:tag name="PICTUREFILESIZE" val="159188"/>
</p:tagLst>
</file>

<file path=ppt/tags/tag18.xml><?xml version="1.0" encoding="utf-8"?>
<p:tagLst xmlns:a="http://schemas.openxmlformats.org/drawingml/2006/main" xmlns:r="http://schemas.openxmlformats.org/officeDocument/2006/relationships" xmlns:p="http://schemas.openxmlformats.org/presentationml/2006/main">
  <p:tag name="TIMING" val="|47.4|16.5|7.1"/>
</p:tagLst>
</file>

<file path=ppt/tags/tag19.xml><?xml version="1.0" encoding="utf-8"?>
<p:tagLst xmlns:a="http://schemas.openxmlformats.org/drawingml/2006/main" xmlns:r="http://schemas.openxmlformats.org/officeDocument/2006/relationships" xmlns:p="http://schemas.openxmlformats.org/presentationml/2006/main">
  <p:tag name="TIMING" val="|47.4|16.5|7.1"/>
</p:tagLst>
</file>

<file path=ppt/tags/tag20.xml><?xml version="1.0" encoding="utf-8"?>
<p:tagLst xmlns:a="http://schemas.openxmlformats.org/drawingml/2006/main" xmlns:r="http://schemas.openxmlformats.org/officeDocument/2006/relationships" xmlns:p="http://schemas.openxmlformats.org/presentationml/2006/main">
  <p:tag name="TIMING" val="|47.4|16.5|7.1"/>
</p:tagLst>
</file>

<file path=ppt/tags/tag21.xml><?xml version="1.0" encoding="utf-8"?>
<p:tagLst xmlns:a="http://schemas.openxmlformats.org/drawingml/2006/main" xmlns:r="http://schemas.openxmlformats.org/officeDocument/2006/relationships" xmlns:p="http://schemas.openxmlformats.org/presentationml/2006/main">
  <p:tag name="SOURCE" val="\documentclass{slides}\pagestyle{empty}&#13;&#10;\begin{document}&#13;&#10;The most basic population genetics measures for linkage at two loci&#13;&#10;are $\mid D'\mid$ and $r^2$. And a recent important addition is the measure&#13;&#10;$d^2$ of Devlin and Risch 1995, Kruglyak 1999. \\&#13;&#10;&#13;&#10;\begin{itemize}&#13;&#10;\item &#13;&#10;$I(s,t)=1$ when $\mid D'\mid=1$ and $r^2=1$ and&#13;&#10; $I(s,t)=0$ when $\mid D'\mid=0$ and $r^2=0$. &#13;&#10;&#13;&#10;\item $I(s,t)=1$  when &#13;&#10;$d^2=1$ and\\ $I(s,t)=0$ when $d^2=0$&#13;&#10;&#13;&#10;&#13;&#10;\end{itemize}&#13;&#10;&#13;&#10;All these pairwise LD measures present analytical difficulties when &#13;&#10;they are extended to &#13;&#10;sets of SNPs.  &#13;&#10;\end{document}&#13;&#10;"/>
  <p:tag name="EXTERNALNAME" val="txp_fig"/>
  <p:tag name="BLEND" val="False"/>
  <p:tag name="TRANSPARENT" val="False"/>
  <p:tag name="KEEPFILES" val="False"/>
  <p:tag name="DEBUGPAUSE" val="False"/>
  <p:tag name="RESOLUTION" val="1200"/>
  <p:tag name="TIMEOUT" val="(none)"/>
  <p:tag name="BOXWIDTH" val="531"/>
  <p:tag name="BOXHEIGHT" val="370"/>
  <p:tag name="BOXFONT" val="10"/>
  <p:tag name="BOXWRAP" val="False"/>
  <p:tag name="WORKAROUNDTRANSPARENCYBUG" val="False"/>
  <p:tag name="ALLOWFONTSUBSTITUTION" val="False"/>
  <p:tag name="BITMAPFORMAT" val="pngmono"/>
  <p:tag name="ORIGWIDTH" val="468"/>
  <p:tag name="PICTUREFILESIZE" val="195740"/>
</p:tagLst>
</file>

<file path=ppt/tags/tag22.xml><?xml version="1.0" encoding="utf-8"?>
<p:tagLst xmlns:a="http://schemas.openxmlformats.org/drawingml/2006/main" xmlns:r="http://schemas.openxmlformats.org/officeDocument/2006/relationships" xmlns:p="http://schemas.openxmlformats.org/presentationml/2006/main">
  <p:tag name="SOURCE" val="\documentclass{slides}\pagestyle{empty}&#13;&#10;\begin{document}&#13;&#10;&#13;&#10;%{\bf The Minimum Informative Subset of SNPs Problem}\\&#13;&#10;{\bf Input:} A set of $n$ SNPs $S,$ with subset \\$T \subset S, 0 &lt; k \leq n$\\&#13;&#10;{\bf Output:} Does there exist a subset $S' \subset S - T$ such that &#13;&#10;$I(S',T)=\mid T\mid$ and $\mid S'\mid\leq k$   &#13;&#10;\end{document}&#13;&#10;"/>
  <p:tag name="EXTERNALNAME" val="txp_fig"/>
  <p:tag name="BLEND" val="False"/>
  <p:tag name="TRANSPARENT" val="False"/>
  <p:tag name="KEEPFILES" val="False"/>
  <p:tag name="DEBUGPAUSE" val="False"/>
  <p:tag name="RESOLUTION" val="1200"/>
  <p:tag name="TIMEOUT" val="(none)"/>
  <p:tag name="BOXWIDTH" val="531"/>
  <p:tag name="BOXHEIGHT" val="370"/>
  <p:tag name="BOXFONT" val="10"/>
  <p:tag name="BOXWRAP" val="False"/>
  <p:tag name="WORKAROUNDTRANSPARENCYBUG" val="False"/>
  <p:tag name="ALLOWFONTSUBSTITUTION" val="False"/>
  <p:tag name="BITMAPFORMAT" val="pngmono"/>
  <p:tag name="ORIGWIDTH" val="468"/>
  <p:tag name="PICTUREFILESIZE" val="63200"/>
</p:tagLst>
</file>

<file path=ppt/tags/tag23.xml><?xml version="1.0" encoding="utf-8"?>
<p:tagLst xmlns:a="http://schemas.openxmlformats.org/drawingml/2006/main" xmlns:r="http://schemas.openxmlformats.org/officeDocument/2006/relationships" xmlns:p="http://schemas.openxmlformats.org/presentationml/2006/main">
  <p:tag name="SOURCE" val="\documentclass{slides}\pagestyle{empty}&#13;&#10;\begin{document}&#13;&#10;%{\bf The $k$ Most Informative SNPs Problem}\\&#13;&#10;{\bf Input:} A set of $n$ SNPs $S, 0 &lt; k \leq n$\\&#13;&#10;{\bf Output:} Find the subset $S' \subset S$ such that &#13;&#10;$I(S',S)=max_{R\subset S, \mid R\mid \leq k} I(R,S)$   &#13;&#10;\end{document}&#13;&#10;&#13;&#10;"/>
  <p:tag name="EXTERNALNAME" val="txp_fig"/>
  <p:tag name="BLEND" val="False"/>
  <p:tag name="TRANSPARENT" val="False"/>
  <p:tag name="KEEPFILES" val="False"/>
  <p:tag name="DEBUGPAUSE" val="False"/>
  <p:tag name="RESOLUTION" val="1200"/>
  <p:tag name="TIMEOUT" val="(none)"/>
  <p:tag name="BOXWIDTH" val="531"/>
  <p:tag name="BOXHEIGHT" val="370"/>
  <p:tag name="BOXFONT" val="10"/>
  <p:tag name="BOXWRAP" val="False"/>
  <p:tag name="WORKAROUNDTRANSPARENCYBUG" val="False"/>
  <p:tag name="ALLOWFONTSUBSTITUTION" val="False"/>
  <p:tag name="BITMAPFORMAT" val="pngmono"/>
  <p:tag name="ORIGWIDTH" val="467"/>
  <p:tag name="PICTUREFILESIZE" val="53602"/>
</p:tagLst>
</file>

<file path=ppt/tags/tag24.xml><?xml version="1.0" encoding="utf-8"?>
<p:tagLst xmlns:a="http://schemas.openxmlformats.org/drawingml/2006/main" xmlns:r="http://schemas.openxmlformats.org/officeDocument/2006/relationships" xmlns:p="http://schemas.openxmlformats.org/presentationml/2006/main">
  <p:tag name="SOURCE" val="\documentclass{slides}\pagestyle{empty}&#13;&#10;\begin{document}&#13;&#10;%{\bf The Minimum Informative SNPs in a Block of Complete LD Problem\\&#13;&#10;{\bf Input:} A set $m$ haplotypes, a set of $n$ SNPs $S$ that define a &#13;&#10;complete LD block, a subset $T\subset S$, and  $0 &lt; k \leq n$\\&#13;&#10;{\bf Output:} Doeas there exist a subset $S'\subset S-T$ such that &#13;&#10;$I(S',T)=\mid T\mid$.\\&#13;&#10;&#13;&#10;The Minimum Informative SNPs in a Block of Complete LD Problem can be solved&#13;&#10;exactly in time $O(mn)$ when $\mid T\mid =1$ .&#13;&#10;\end{document}&#13;&#10;&#13;&#10;"/>
  <p:tag name="EXTERNALNAME" val="txp_fig"/>
  <p:tag name="BLEND" val="False"/>
  <p:tag name="TRANSPARENT" val="False"/>
  <p:tag name="KEEPFILES" val="False"/>
  <p:tag name="DEBUGPAUSE" val="False"/>
  <p:tag name="RESOLUTION" val="1200"/>
  <p:tag name="TIMEOUT" val="(none)"/>
  <p:tag name="BOXWIDTH" val="531"/>
  <p:tag name="BOXHEIGHT" val="370"/>
  <p:tag name="BOXFONT" val="10"/>
  <p:tag name="BOXWRAP" val="False"/>
  <p:tag name="WORKAROUNDTRANSPARENCYBUG" val="False"/>
  <p:tag name="ALLOWFONTSUBSTITUTION" val="False"/>
  <p:tag name="BITMAPFORMAT" val="pngmono"/>
  <p:tag name="ORIGWIDTH" val="469"/>
  <p:tag name="PICTUREFILESIZE" val="140144"/>
</p:tagLst>
</file>

<file path=ppt/tags/tag25.xml><?xml version="1.0" encoding="utf-8"?>
<p:tagLst xmlns:a="http://schemas.openxmlformats.org/drawingml/2006/main" xmlns:r="http://schemas.openxmlformats.org/officeDocument/2006/relationships" xmlns:p="http://schemas.openxmlformats.org/presentationml/2006/main">
  <p:tag name="TIMING" val="|47.4|16.5|7.1"/>
</p:tagLst>
</file>

<file path=ppt/tags/tag26.xml><?xml version="1.0" encoding="utf-8"?>
<p:tagLst xmlns:a="http://schemas.openxmlformats.org/drawingml/2006/main" xmlns:r="http://schemas.openxmlformats.org/officeDocument/2006/relationships" xmlns:p="http://schemas.openxmlformats.org/presentationml/2006/main">
  <p:tag name="TIMING" val="|47.4|16.5|7.1"/>
</p:tagLst>
</file>

<file path=ppt/tags/tag27.xml><?xml version="1.0" encoding="utf-8"?>
<p:tagLst xmlns:a="http://schemas.openxmlformats.org/drawingml/2006/main" xmlns:r="http://schemas.openxmlformats.org/officeDocument/2006/relationships" xmlns:p="http://schemas.openxmlformats.org/presentationml/2006/main">
  <p:tag name="TIMING" val="|47.4|16.5|7.1"/>
</p:tagLst>
</file>

<file path=ppt/tags/tag28.xml><?xml version="1.0" encoding="utf-8"?>
<p:tagLst xmlns:a="http://schemas.openxmlformats.org/drawingml/2006/main" xmlns:r="http://schemas.openxmlformats.org/officeDocument/2006/relationships" xmlns:p="http://schemas.openxmlformats.org/presentationml/2006/main">
  <p:tag name="TIMING" val="|47.4|16.5|7.1"/>
</p:tagLst>
</file>

<file path=ppt/tags/tag29.xml><?xml version="1.0" encoding="utf-8"?>
<p:tagLst xmlns:a="http://schemas.openxmlformats.org/drawingml/2006/main" xmlns:r="http://schemas.openxmlformats.org/officeDocument/2006/relationships" xmlns:p="http://schemas.openxmlformats.org/presentationml/2006/main">
  <p:tag name="TIMING" val="|47.4|16.5|7.1"/>
</p:tagLst>
</file>

<file path=ppt/tags/tag30.xml><?xml version="1.0" encoding="utf-8"?>
<p:tagLst xmlns:a="http://schemas.openxmlformats.org/drawingml/2006/main" xmlns:r="http://schemas.openxmlformats.org/officeDocument/2006/relationships" xmlns:p="http://schemas.openxmlformats.org/presentationml/2006/main">
  <p:tag name="SOURCE" val="\documentclass{slides}\pagestyle{empty}&#13;&#10;\begin{document}&#13;&#10;%{\bf The (k,w)-MIS Problem}\\&#13;&#10;{\bf Input:} A set $S$ of $n$ SNPs, $T\subset S, 1&lt;k\leq n$\\&#13;&#10;{\bf Output:} Compute the $k$ most informative SNPs $S'$ that maximizes $I(w,S',T)$\\&#13;&#10;&#13;&#10;where $I(w,S',t)$ = Informativeness of $S$ with respect to $t$ when restricted &#13;&#10;to SNPs that are&#13;&#10;within a $\frac{w}{2}$-neighborhood of $t$ &#13;&#10;\[I(w, S',T) =\sum_{t\in T}I(w,S',t)\]\\&#13;&#10;&#13;&#10;  &#13;&#10;\end{document}&#13;&#10;"/>
  <p:tag name="EXTERNALNAME" val="txp_fig"/>
  <p:tag name="BLEND" val="False"/>
  <p:tag name="TRANSPARENT" val="False"/>
  <p:tag name="KEEPFILES" val="False"/>
  <p:tag name="DEBUGPAUSE" val="False"/>
  <p:tag name="RESOLUTION" val="1200"/>
  <p:tag name="TIMEOUT" val="(none)"/>
  <p:tag name="BOXWIDTH" val="592"/>
  <p:tag name="BOXHEIGHT" val="446"/>
  <p:tag name="BOXFONT" val="10"/>
  <p:tag name="BOXWRAP" val="False"/>
  <p:tag name="WORKAROUNDTRANSPARENCYBUG" val="False"/>
  <p:tag name="ALLOWFONTSUBSTITUTION" val="False"/>
  <p:tag name="BITMAPFORMAT" val="pngmono"/>
  <p:tag name="ORIGWIDTH" val="480"/>
  <p:tag name="PICTUREFILESIZE" val="135798"/>
</p:tagLst>
</file>

<file path=ppt/tags/tag31.xml><?xml version="1.0" encoding="utf-8"?>
<p:tagLst xmlns:a="http://schemas.openxmlformats.org/drawingml/2006/main" xmlns:r="http://schemas.openxmlformats.org/officeDocument/2006/relationships" xmlns:p="http://schemas.openxmlformats.org/presentationml/2006/main">
  <p:tag name="SOURCE" val="\documentclass{slides}\pagestyle{empty}&#13;&#10;\begin{document}&#13;&#10;%{\bf Algorithm for the (k,w)-MIS Problem}\\&#13;&#10;&#13;&#10;{\bf For} $s$ {\bf from} $1$ to $n$\\&#13;&#10;\hspace{1cm}{\bf For} $l$ {\bf from} $1$ to $k$\\&#13;&#10;{\bf Forall} $A_s$\\&#13;&#10;$A_s^0=0A_s[1..w-1]$\\&#13;&#10;$A_s^1=1A_s[1..w-1]$\\&#13;&#10;$I(s,l,A_s)=I(S(A_s),s) + \\ max(I(s-1,l-A_s[w], A_s^0), I(s-1,l-A_s[w], A_s^1))$&#13;&#10;&#13;&#10;\end{document}&#13;&#10;"/>
  <p:tag name="EXTERNALNAME" val="txp_fig"/>
  <p:tag name="BLEND" val="False"/>
  <p:tag name="TRANSPARENT" val="False"/>
  <p:tag name="KEEPFILES" val="False"/>
  <p:tag name="DEBUGPAUSE" val="False"/>
  <p:tag name="RESOLUTION" val="1200"/>
  <p:tag name="TIMEOUT" val="(none)"/>
  <p:tag name="BOXWIDTH" val="592"/>
  <p:tag name="BOXHEIGHT" val="446"/>
  <p:tag name="BOXFONT" val="10"/>
  <p:tag name="BOXWRAP" val="False"/>
  <p:tag name="WORKAROUNDTRANSPARENCYBUG" val="False"/>
  <p:tag name="ALLOWFONTSUBSTITUTION" val="False"/>
  <p:tag name="BITMAPFORMAT" val="pngmono"/>
  <p:tag name="ORIGWIDTH" val="466"/>
  <p:tag name="PICTUREFILESIZE" val="71954"/>
</p:tagLst>
</file>

<file path=ppt/tags/tag32.xml><?xml version="1.0" encoding="utf-8"?>
<p:tagLst xmlns:a="http://schemas.openxmlformats.org/drawingml/2006/main" xmlns:r="http://schemas.openxmlformats.org/officeDocument/2006/relationships" xmlns:p="http://schemas.openxmlformats.org/presentationml/2006/main">
  <p:tag name="SOURCE" val="\documentclass{slides}\pagestyle{empty}&#13;&#10;\begin{document}&#13;&#10;$I(s,l,A_s)$ is the informativeness for most informative $l$ SNPs &#13;&#10;chosen from SNPs $1$ through $s$, given assignment $A_s$ for SNP $s$.\\&#13;&#10;&#13;&#10;$I(s, l, A_s) = I(A_s,s) + \\ max\{I(s-1,l-A_s[w], A_s^0), I(s-1,l-A_s[w], A_s^1)\}$&#13;&#10;&#13;&#10;\end{document}&#13;&#10;"/>
  <p:tag name="EXTERNALNAME" val="txp_fig"/>
  <p:tag name="BLEND" val="False"/>
  <p:tag name="TRANSPARENT" val="False"/>
  <p:tag name="KEEPFILES" val="False"/>
  <p:tag name="DEBUGPAUSE" val="False"/>
  <p:tag name="RESOLUTION" val="1200"/>
  <p:tag name="TIMEOUT" val="(none)"/>
  <p:tag name="BOXWIDTH" val="592"/>
  <p:tag name="BOXHEIGHT" val="446"/>
  <p:tag name="BOXFONT" val="10"/>
  <p:tag name="BOXWRAP" val="False"/>
  <p:tag name="WORKAROUNDTRANSPARENCYBUG" val="False"/>
  <p:tag name="ALLOWFONTSUBSTITUTION" val="False"/>
  <p:tag name="BITMAPFORMAT" val="pngmono"/>
  <p:tag name="ORIGWIDTH" val="467"/>
  <p:tag name="PICTUREFILESIZE" val="96164"/>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2500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25000" smtClean="0">
            <a:ln>
              <a:noFill/>
            </a:ln>
            <a:solidFill>
              <a:schemeClr val="tx1"/>
            </a:solidFill>
            <a:effectLst/>
            <a:latin typeface="Arial" panose="020B0604020202020204"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Edge</Template>
  <TotalTime>4345</TotalTime>
  <Words>3235</Words>
  <Application>Microsoft Macintosh PowerPoint</Application>
  <PresentationFormat>On-screen Show (4:3)</PresentationFormat>
  <Paragraphs>1103</Paragraphs>
  <Slides>68</Slides>
  <Notes>68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68</vt:i4>
      </vt:variant>
    </vt:vector>
  </HeadingPairs>
  <TitlesOfParts>
    <vt:vector size="81" baseType="lpstr">
      <vt:lpstr>Arial</vt:lpstr>
      <vt:lpstr>Garamond</vt:lpstr>
      <vt:lpstr>Times New Roman</vt:lpstr>
      <vt:lpstr>Wingdings</vt:lpstr>
      <vt:lpstr>Impact</vt:lpstr>
      <vt:lpstr>Tahoma</vt:lpstr>
      <vt:lpstr>Courier New</vt:lpstr>
      <vt:lpstr>Times</vt:lpstr>
      <vt:lpstr>Courier</vt:lpstr>
      <vt:lpstr>Arial Narrow</vt:lpstr>
      <vt:lpstr>ヒラギノ角ゴ Pro W3</vt:lpstr>
      <vt:lpstr>Symbol</vt:lpstr>
      <vt:lpstr>Edge</vt:lpstr>
      <vt:lpstr>SNPs and the Human Genome: The Minimal Informative Subset</vt:lpstr>
      <vt:lpstr>Collaborators</vt:lpstr>
      <vt:lpstr>Overview</vt:lpstr>
      <vt:lpstr>Introduction</vt:lpstr>
      <vt:lpstr>Single Nucleotide Polymorphism (SNP)           </vt:lpstr>
      <vt:lpstr>PowerPoint Presentation</vt:lpstr>
      <vt:lpstr>Haplotype </vt:lpstr>
      <vt:lpstr>Mutations  </vt:lpstr>
      <vt:lpstr>Haplotype Pattern</vt:lpstr>
      <vt:lpstr>Recombination</vt:lpstr>
      <vt:lpstr>Recombination</vt:lpstr>
      <vt:lpstr>Population Genetics Model:           The Infinite Sites Assumption</vt:lpstr>
      <vt:lpstr>Linkage Disequilibrium (LD)</vt:lpstr>
      <vt:lpstr>Extent of Linkage Disequilibrium</vt:lpstr>
      <vt:lpstr>A Data Compression Problem</vt:lpstr>
      <vt:lpstr>A Data Compression Problem</vt:lpstr>
      <vt:lpstr>Association studies</vt:lpstr>
      <vt:lpstr>Association studies</vt:lpstr>
      <vt:lpstr>Association studies</vt:lpstr>
      <vt:lpstr>Association studies</vt:lpstr>
      <vt:lpstr>SNP-Selection Axiom: Hypothesis-free associations</vt:lpstr>
      <vt:lpstr>Compression based on Haplotype Resolution</vt:lpstr>
      <vt:lpstr> </vt:lpstr>
      <vt:lpstr>  </vt:lpstr>
      <vt:lpstr>   </vt:lpstr>
      <vt:lpstr>Red SNPs predict Green SNP</vt:lpstr>
      <vt:lpstr> Minimal Informative Subset</vt:lpstr>
      <vt:lpstr>SNP-Selection Axiom: Multi-allelic measure </vt:lpstr>
      <vt:lpstr>Compresssion based on Haplotype Blocks</vt:lpstr>
      <vt:lpstr>Hypothesis – Haplotype Blocks?</vt:lpstr>
      <vt:lpstr>Haplotype Block Structure LD-Blocks, and 4-Gamete Test Blocks</vt:lpstr>
      <vt:lpstr>Complete Linkage Disequilibrium</vt:lpstr>
      <vt:lpstr>Linkage Disequilibrium</vt:lpstr>
      <vt:lpstr>Linkage Equilibrium</vt:lpstr>
      <vt:lpstr>Four Gamete Block Test</vt:lpstr>
      <vt:lpstr>Finding Recombination Hotspots: Many Possible Partitions into Blocks</vt:lpstr>
      <vt:lpstr>PowerPoint Presentation</vt:lpstr>
      <vt:lpstr>Dynamic programming framework</vt:lpstr>
      <vt:lpstr>Data Compression </vt:lpstr>
      <vt:lpstr>SNP-Selection Axioms: LD consistency and Block-freeness</vt:lpstr>
      <vt:lpstr>A New Measure</vt:lpstr>
      <vt:lpstr>A New SNP Selection Measure: Informativeness </vt:lpstr>
      <vt:lpstr> </vt:lpstr>
      <vt:lpstr>s1            s2            s3              s4            s5    </vt:lpstr>
      <vt:lpstr>s1          s2             s3            s4            s5    </vt:lpstr>
      <vt:lpstr>s1           s2              s3            s4           s5    </vt:lpstr>
      <vt:lpstr>Informativeness</vt:lpstr>
      <vt:lpstr>Informativeness</vt:lpstr>
      <vt:lpstr>Connecting Informativeness with Measures of LD</vt:lpstr>
      <vt:lpstr>Algorithms for the</vt:lpstr>
      <vt:lpstr>The Minimum Informative Subset SNPs Problem</vt:lpstr>
      <vt:lpstr>The k Most Informative SNPs Problem</vt:lpstr>
      <vt:lpstr>The Minimum Informative SNPs in a Block of Complete LD</vt:lpstr>
      <vt:lpstr>Algorithm by Example</vt:lpstr>
      <vt:lpstr>PowerPoint Presentation</vt:lpstr>
      <vt:lpstr>PowerPoint Presentation</vt:lpstr>
      <vt:lpstr>PowerPoint Presentation</vt:lpstr>
      <vt:lpstr>PowerPoint Presentation</vt:lpstr>
      <vt:lpstr>(k,w)-MIS Problem</vt:lpstr>
      <vt:lpstr>(k,w)-MIS: O(nk2w) solution</vt:lpstr>
      <vt:lpstr>Validation Tests on Publicly-Accessible Data</vt:lpstr>
      <vt:lpstr>PowerPoint Presentation</vt:lpstr>
      <vt:lpstr>Block free tagging Minimum informative SNPs</vt:lpstr>
      <vt:lpstr>Block free tagging Minimum informative SNPs</vt:lpstr>
      <vt:lpstr>Correct imputation block vs. block free</vt:lpstr>
      <vt:lpstr>PowerPoint Presentation</vt:lpstr>
      <vt:lpstr>PowerPoint Presentation</vt:lpstr>
      <vt:lpstr>Conclusions</vt:lpstr>
    </vt:vector>
  </TitlesOfParts>
  <Company>Applera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Optimal Haplotype Block-Free Selection of Tagging SNPs for Genome-Wide Association Studies</dc:title>
  <dc:creator>Applera Employee</dc:creator>
  <cp:lastModifiedBy>Sorin Istrail</cp:lastModifiedBy>
  <cp:revision>374</cp:revision>
  <dcterms:created xsi:type="dcterms:W3CDTF">2005-02-07T17:33:07Z</dcterms:created>
  <dcterms:modified xsi:type="dcterms:W3CDTF">2025-04-03T18:13:11Z</dcterms:modified>
</cp:coreProperties>
</file>