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57" r:id="rId3"/>
    <p:sldId id="258" r:id="rId4"/>
    <p:sldId id="259" r:id="rId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FFBF"/>
    <a:srgbClr val="51F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94" autoAdjust="0"/>
  </p:normalViewPr>
  <p:slideViewPr>
    <p:cSldViewPr>
      <p:cViewPr varScale="1">
        <p:scale>
          <a:sx n="121" d="100"/>
          <a:sy n="121" d="100"/>
        </p:scale>
        <p:origin x="190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2"/>
          <p:cNvSpPr/>
          <p:nvPr/>
        </p:nvSpPr>
        <p:spPr>
          <a:xfrm flipV="1">
            <a:off x="5410200" y="3810000"/>
            <a:ext cx="3733800"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23"/>
          <p:cNvSpPr/>
          <p:nvPr/>
        </p:nvSpPr>
        <p:spPr>
          <a:xfrm flipV="1">
            <a:off x="5410200" y="3897313"/>
            <a:ext cx="3733800"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24"/>
          <p:cNvSpPr/>
          <p:nvPr/>
        </p:nvSpPr>
        <p:spPr>
          <a:xfrm flipV="1">
            <a:off x="5410200" y="4114800"/>
            <a:ext cx="3733800"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25"/>
          <p:cNvSpPr/>
          <p:nvPr/>
        </p:nvSpPr>
        <p:spPr>
          <a:xfrm flipV="1">
            <a:off x="5410200" y="4164013"/>
            <a:ext cx="1965325"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26"/>
          <p:cNvSpPr/>
          <p:nvPr/>
        </p:nvSpPr>
        <p:spPr>
          <a:xfrm flipV="1">
            <a:off x="5410200" y="4198938"/>
            <a:ext cx="1965325"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11" name="Rounded Rectangle 29"/>
          <p:cNvSpPr/>
          <p:nvPr/>
        </p:nvSpPr>
        <p:spPr bwMode="white">
          <a:xfrm>
            <a:off x="5410200" y="3962400"/>
            <a:ext cx="3063875"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12" name="Rounded Rectangle 30"/>
          <p:cNvSpPr/>
          <p:nvPr/>
        </p:nvSpPr>
        <p:spPr bwMode="white">
          <a:xfrm>
            <a:off x="7377113" y="4060825"/>
            <a:ext cx="1600200"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6"/>
          <p:cNvSpPr/>
          <p:nvPr/>
        </p:nvSpPr>
        <p:spPr>
          <a:xfrm>
            <a:off x="0" y="3649663"/>
            <a:ext cx="9144000"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9"/>
          <p:cNvSpPr/>
          <p:nvPr/>
        </p:nvSpPr>
        <p:spPr>
          <a:xfrm>
            <a:off x="0" y="3675063"/>
            <a:ext cx="9144000"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0"/>
          <p:cNvSpPr/>
          <p:nvPr/>
        </p:nvSpPr>
        <p:spPr>
          <a:xfrm flipV="1">
            <a:off x="6413500" y="3643313"/>
            <a:ext cx="2730500"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Rectangle 18"/>
          <p:cNvSpPr/>
          <p:nvPr/>
        </p:nvSpPr>
        <p:spPr>
          <a:xfrm>
            <a:off x="0" y="0"/>
            <a:ext cx="9144000"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lang="en-US"/>
              <a:t>Click to edit Master title style</a:t>
            </a:r>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17" name="Date Placeholder 27"/>
          <p:cNvSpPr>
            <a:spLocks noGrp="1"/>
          </p:cNvSpPr>
          <p:nvPr>
            <p:ph type="dt" sz="half" idx="10"/>
          </p:nvPr>
        </p:nvSpPr>
        <p:spPr>
          <a:xfrm>
            <a:off x="6705600" y="4206875"/>
            <a:ext cx="960438" cy="457200"/>
          </a:xfrm>
        </p:spPr>
        <p:txBody>
          <a:bodyPr/>
          <a:lstStyle>
            <a:lvl1pPr>
              <a:defRPr/>
            </a:lvl1pPr>
          </a:lstStyle>
          <a:p>
            <a:pPr>
              <a:defRPr/>
            </a:pPr>
            <a:fld id="{6463156F-5231-4C00-8124-3ACC05197509}" type="datetimeFigureOut">
              <a:rPr lang="en-US"/>
              <a:pPr>
                <a:defRPr/>
              </a:pPr>
              <a:t>1/23/25</a:t>
            </a:fld>
            <a:endParaRPr lang="en-US"/>
          </a:p>
        </p:txBody>
      </p:sp>
      <p:sp>
        <p:nvSpPr>
          <p:cNvPr id="18" name="Footer Placeholder 16"/>
          <p:cNvSpPr>
            <a:spLocks noGrp="1"/>
          </p:cNvSpPr>
          <p:nvPr>
            <p:ph type="ftr" sz="quarter" idx="11"/>
          </p:nvPr>
        </p:nvSpPr>
        <p:spPr>
          <a:xfrm>
            <a:off x="5410200" y="4205288"/>
            <a:ext cx="1295400" cy="457200"/>
          </a:xfrm>
        </p:spPr>
        <p:txBody>
          <a:bodyPr/>
          <a:lstStyle>
            <a:lvl1pPr>
              <a:defRPr/>
            </a:lvl1pPr>
          </a:lstStyle>
          <a:p>
            <a:pPr>
              <a:defRPr/>
            </a:pPr>
            <a:endParaRPr lang="en-US"/>
          </a:p>
        </p:txBody>
      </p:sp>
      <p:sp>
        <p:nvSpPr>
          <p:cNvPr id="19" name="Slide Number Placeholder 28"/>
          <p:cNvSpPr>
            <a:spLocks noGrp="1"/>
          </p:cNvSpPr>
          <p:nvPr>
            <p:ph type="sldNum" sz="quarter" idx="12"/>
          </p:nvPr>
        </p:nvSpPr>
        <p:spPr>
          <a:xfrm>
            <a:off x="8320088" y="1588"/>
            <a:ext cx="747712" cy="365125"/>
          </a:xfrm>
        </p:spPr>
        <p:txBody>
          <a:bodyPr/>
          <a:lstStyle>
            <a:lvl1pPr algn="r">
              <a:defRPr sz="1800" smtClean="0">
                <a:solidFill>
                  <a:schemeClr val="bg1"/>
                </a:solidFill>
              </a:defRPr>
            </a:lvl1pPr>
          </a:lstStyle>
          <a:p>
            <a:pPr>
              <a:defRPr/>
            </a:pPr>
            <a:fld id="{9C62839F-A389-41F9-8E96-52B404650B2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E0B4C6F6-F76B-413C-BC53-6D05F0B3B284}" type="datetimeFigureOut">
              <a:rPr lang="en-US"/>
              <a:pPr>
                <a:defRPr/>
              </a:pPr>
              <a:t>1/23/25</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A6B1A46C-FBA4-48B4-BFD6-585D6A52AFC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en-US"/>
              <a:t>Click to edit Master title style</a:t>
            </a:r>
          </a:p>
        </p:txBody>
      </p:sp>
      <p:sp>
        <p:nvSpPr>
          <p:cNvPr id="3" name="Text Placeholder 2"/>
          <p:cNvSpPr>
            <a:spLocks noGrp="1"/>
          </p:cNvSpPr>
          <p:nvPr>
            <p:ph type="body" idx="1"/>
          </p:nvPr>
        </p:nvSpPr>
        <p:spPr>
          <a:xfrm>
            <a:off x="722313" y="3367088"/>
            <a:ext cx="7772400"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13"/>
          <p:cNvSpPr>
            <a:spLocks noGrp="1"/>
          </p:cNvSpPr>
          <p:nvPr>
            <p:ph type="dt" sz="half" idx="10"/>
          </p:nvPr>
        </p:nvSpPr>
        <p:spPr/>
        <p:txBody>
          <a:bodyPr/>
          <a:lstStyle>
            <a:lvl1pPr>
              <a:defRPr/>
            </a:lvl1pPr>
          </a:lstStyle>
          <a:p>
            <a:pPr>
              <a:defRPr/>
            </a:pPr>
            <a:fld id="{9C3AB491-95C5-4FAF-A379-6BC0EC477975}" type="datetimeFigureOut">
              <a:rPr lang="en-US"/>
              <a:pPr>
                <a:defRPr/>
              </a:pPr>
              <a:t>1/23/25</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90CA0214-F598-4E34-86C3-6DC77EAAA33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711C39B3-F3CE-4C7D-A5B4-AB05E2BA7BDD}" type="datetimeFigureOut">
              <a:rPr lang="en-US"/>
              <a:pPr>
                <a:defRPr/>
              </a:pPr>
              <a:t>1/23/25</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9496BF20-0B1A-497A-A8D8-5B19E3010FF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lstStyle>
            <a:lvl1pPr>
              <a:defRPr sz="4000" b="0" i="0" cap="none" baseline="0"/>
            </a:lvl1pPr>
          </a:lstStyle>
          <a:p>
            <a:r>
              <a:rPr lang="en-US"/>
              <a:t>Click to edit Master title style</a:t>
            </a:r>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5"/>
          <p:cNvSpPr>
            <a:spLocks noGrp="1"/>
          </p:cNvSpPr>
          <p:nvPr>
            <p:ph type="dt" sz="half" idx="10"/>
          </p:nvPr>
        </p:nvSpPr>
        <p:spPr/>
        <p:txBody>
          <a:bodyPr rtlCol="0"/>
          <a:lstStyle>
            <a:lvl1pPr>
              <a:defRPr/>
            </a:lvl1pPr>
          </a:lstStyle>
          <a:p>
            <a:pPr>
              <a:defRPr/>
            </a:pPr>
            <a:fld id="{D7051A45-8237-431A-8816-080CA3B227F4}" type="datetimeFigureOut">
              <a:rPr lang="en-US"/>
              <a:pPr>
                <a:defRPr/>
              </a:pPr>
              <a:t>1/23/25</a:t>
            </a:fld>
            <a:endParaRPr lang="en-US"/>
          </a:p>
        </p:txBody>
      </p:sp>
      <p:sp>
        <p:nvSpPr>
          <p:cNvPr id="8" name="Slide Number Placeholder 26"/>
          <p:cNvSpPr>
            <a:spLocks noGrp="1"/>
          </p:cNvSpPr>
          <p:nvPr>
            <p:ph type="sldNum" sz="quarter" idx="11"/>
          </p:nvPr>
        </p:nvSpPr>
        <p:spPr/>
        <p:txBody>
          <a:bodyPr rtlCol="0"/>
          <a:lstStyle>
            <a:lvl1pPr>
              <a:defRPr/>
            </a:lvl1pPr>
          </a:lstStyle>
          <a:p>
            <a:pPr>
              <a:defRPr/>
            </a:pPr>
            <a:fld id="{9E6E0C20-D40B-4DB0-85E0-180AF0202989}" type="slidenum">
              <a:rPr lang="en-US"/>
              <a:pPr>
                <a:defRPr/>
              </a:pPr>
              <a:t>‹#›</a:t>
            </a:fld>
            <a:endParaRPr lang="en-US"/>
          </a:p>
        </p:txBody>
      </p:sp>
      <p:sp>
        <p:nvSpPr>
          <p:cNvPr id="9" name="Footer Placeholder 27"/>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lstStyle>
            <a:lvl1pPr>
              <a:defRPr sz="4000">
                <a:solidFill>
                  <a:schemeClr val="tx2"/>
                </a:solidFill>
              </a:defRPr>
            </a:lvl1pPr>
          </a:lstStyle>
          <a:p>
            <a:r>
              <a:rPr lang="en-US"/>
              <a:t>Click to edit Master title style</a:t>
            </a:r>
          </a:p>
        </p:txBody>
      </p:sp>
      <p:sp>
        <p:nvSpPr>
          <p:cNvPr id="3" name="Date Placeholder 2"/>
          <p:cNvSpPr>
            <a:spLocks noGrp="1"/>
          </p:cNvSpPr>
          <p:nvPr>
            <p:ph type="dt" sz="half" idx="10"/>
          </p:nvPr>
        </p:nvSpPr>
        <p:spPr>
          <a:xfrm>
            <a:off x="6583363" y="612775"/>
            <a:ext cx="957262" cy="457200"/>
          </a:xfrm>
        </p:spPr>
        <p:txBody>
          <a:bodyPr/>
          <a:lstStyle>
            <a:lvl1pPr>
              <a:defRPr/>
            </a:lvl1pPr>
          </a:lstStyle>
          <a:p>
            <a:pPr>
              <a:defRPr/>
            </a:pPr>
            <a:fld id="{8787B7A6-905D-4FDA-9C4C-8C4FC131323F}" type="datetimeFigureOut">
              <a:rPr lang="en-US"/>
              <a:pPr>
                <a:defRPr/>
              </a:pPr>
              <a:t>1/23/25</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E173E9CC-2C3B-4B2F-9BCB-6DA1AB6C1EB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88136AB2-5FFA-4DFD-9F59-8B0B24109527}" type="datetimeFigureOut">
              <a:rPr lang="en-US"/>
              <a:pPr>
                <a:defRPr/>
              </a:pPr>
              <a:t>1/23/25</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A73C0C86-E64D-49B6-A8CA-9895A044422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lang="en-US"/>
              <a:t>Click to edit Master title style</a:t>
            </a:r>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E5B1FB34-C478-4EDD-9965-98254B50FF88}" type="datetimeFigureOut">
              <a:rPr lang="en-US"/>
              <a:pPr>
                <a:defRPr/>
              </a:pPr>
              <a:t>1/23/25</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E0370E86-2DE2-4761-A75C-372B217497D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088443" y="3274308"/>
            <a:ext cx="2590800"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5" name="Date Placeholder 13"/>
          <p:cNvSpPr>
            <a:spLocks noGrp="1"/>
          </p:cNvSpPr>
          <p:nvPr>
            <p:ph type="dt" sz="half" idx="10"/>
          </p:nvPr>
        </p:nvSpPr>
        <p:spPr/>
        <p:txBody>
          <a:bodyPr/>
          <a:lstStyle>
            <a:lvl1pPr>
              <a:defRPr/>
            </a:lvl1pPr>
          </a:lstStyle>
          <a:p>
            <a:pPr>
              <a:defRPr/>
            </a:pPr>
            <a:fld id="{91008D1F-A034-410E-9B9D-801ED4F6A697}" type="datetimeFigureOut">
              <a:rPr lang="en-US"/>
              <a:pPr>
                <a:defRPr/>
              </a:pPr>
              <a:t>1/23/25</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FB01A2ED-8F1D-4347-B034-E0302B969C9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6D411472-0178-41EE-8721-1435964DBADB}" type="datetimeFigureOut">
              <a:rPr lang="en-US"/>
              <a:pPr>
                <a:defRPr/>
              </a:pPr>
              <a:t>1/23/25</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E4C45AD-F601-42F0-8505-858B06CEA49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143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1A7BFC89-71E7-4A04-AAD6-A59C4965B56F}" type="datetimeFigureOut">
              <a:rPr lang="en-US"/>
              <a:pPr>
                <a:defRPr/>
              </a:pPr>
              <a:t>1/23/25</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8DD293B3-D16B-4A8E-946A-D1551F5EC77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Rectangle 28"/>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Rectangle 29"/>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Rectangle 30"/>
          <p:cNvSpPr/>
          <p:nvPr/>
        </p:nvSpPr>
        <p:spPr>
          <a:xfrm flipV="1">
            <a:off x="5410200" y="360363"/>
            <a:ext cx="37338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ectangle 31"/>
          <p:cNvSpPr/>
          <p:nvPr/>
        </p:nvSpPr>
        <p:spPr>
          <a:xfrm flipV="1">
            <a:off x="5410200" y="439738"/>
            <a:ext cx="37338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33" name="Rounded Rectangle 32"/>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34" name="Rounded Rectangle 33"/>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5" name="Rectangle 34"/>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35"/>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Rectangle 36"/>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 name="Rectangle 37"/>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Rectangle 38"/>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ectangle 39"/>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39" name="Title Placeholder 21"/>
          <p:cNvSpPr>
            <a:spLocks noGrp="1"/>
          </p:cNvSpPr>
          <p:nvPr>
            <p:ph type="title"/>
          </p:nvPr>
        </p:nvSpPr>
        <p:spPr bwMode="auto">
          <a:xfrm>
            <a:off x="457200" y="1143000"/>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40" name="Text Placeholder 12"/>
          <p:cNvSpPr>
            <a:spLocks noGrp="1"/>
          </p:cNvSpPr>
          <p:nvPr>
            <p:ph type="body" idx="1"/>
          </p:nvPr>
        </p:nvSpPr>
        <p:spPr bwMode="auto">
          <a:xfrm>
            <a:off x="457200" y="2249488"/>
            <a:ext cx="8229600" cy="4324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586538" y="612775"/>
            <a:ext cx="957262" cy="457200"/>
          </a:xfrm>
          <a:prstGeom prst="rect">
            <a:avLst/>
          </a:prstGeom>
        </p:spPr>
        <p:txBody>
          <a:bodyPr vert="horz"/>
          <a:lstStyle>
            <a:lvl1pPr algn="l" eaLnBrk="1" fontAlgn="auto" latinLnBrk="0" hangingPunct="1">
              <a:spcBef>
                <a:spcPts val="0"/>
              </a:spcBef>
              <a:spcAft>
                <a:spcPts val="0"/>
              </a:spcAft>
              <a:defRPr kumimoji="0" sz="800" smtClean="0">
                <a:solidFill>
                  <a:schemeClr val="accent2"/>
                </a:solidFill>
                <a:latin typeface="+mn-lt"/>
              </a:defRPr>
            </a:lvl1pPr>
          </a:lstStyle>
          <a:p>
            <a:pPr>
              <a:defRPr/>
            </a:pPr>
            <a:fld id="{3618A358-4E50-471A-9A59-00A11B8DC309}" type="datetimeFigureOut">
              <a:rPr lang="en-US"/>
              <a:pPr>
                <a:defRPr/>
              </a:pPr>
              <a:t>1/23/25</a:t>
            </a:fld>
            <a:endParaRPr lang="en-US"/>
          </a:p>
        </p:txBody>
      </p:sp>
      <p:sp>
        <p:nvSpPr>
          <p:cNvPr id="3" name="Footer Placeholder 2"/>
          <p:cNvSpPr>
            <a:spLocks noGrp="1"/>
          </p:cNvSpPr>
          <p:nvPr>
            <p:ph type="ftr" sz="quarter" idx="3"/>
          </p:nvPr>
        </p:nvSpPr>
        <p:spPr>
          <a:xfrm>
            <a:off x="5257800" y="612775"/>
            <a:ext cx="1325563" cy="457200"/>
          </a:xfrm>
          <a:prstGeom prst="rect">
            <a:avLst/>
          </a:prstGeom>
        </p:spPr>
        <p:txBody>
          <a:bodyPr vert="horz"/>
          <a:lstStyle>
            <a:lvl1pPr algn="r" eaLnBrk="1" fontAlgn="auto" latinLnBrk="0" hangingPunct="1">
              <a:spcBef>
                <a:spcPts val="0"/>
              </a:spcBef>
              <a:spcAft>
                <a:spcPts val="0"/>
              </a:spcAft>
              <a:defRPr kumimoji="0" sz="800">
                <a:solidFill>
                  <a:schemeClr val="accent2"/>
                </a:solidFill>
                <a:latin typeface="+mn-lt"/>
              </a:defRPr>
            </a:lvl1pPr>
          </a:lstStyle>
          <a:p>
            <a:pPr>
              <a:defRPr/>
            </a:pPr>
            <a:endParaRPr lang="en-US"/>
          </a:p>
        </p:txBody>
      </p:sp>
      <p:sp>
        <p:nvSpPr>
          <p:cNvPr id="23" name="Slide Number Placeholder 22"/>
          <p:cNvSpPr>
            <a:spLocks noGrp="1"/>
          </p:cNvSpPr>
          <p:nvPr>
            <p:ph type="sldNum" sz="quarter" idx="4"/>
          </p:nvPr>
        </p:nvSpPr>
        <p:spPr>
          <a:xfrm>
            <a:off x="8174038" y="1588"/>
            <a:ext cx="762000" cy="366712"/>
          </a:xfrm>
          <a:prstGeom prst="rect">
            <a:avLst/>
          </a:prstGeom>
        </p:spPr>
        <p:txBody>
          <a:bodyPr vert="horz" anchor="b"/>
          <a:lstStyle>
            <a:lvl1pPr algn="r" eaLnBrk="1" fontAlgn="auto" latinLnBrk="0" hangingPunct="1">
              <a:spcBef>
                <a:spcPts val="0"/>
              </a:spcBef>
              <a:spcAft>
                <a:spcPts val="0"/>
              </a:spcAft>
              <a:defRPr kumimoji="0" sz="1800" smtClean="0">
                <a:solidFill>
                  <a:srgbClr val="FFFFFF"/>
                </a:solidFill>
                <a:latin typeface="+mn-lt"/>
              </a:defRPr>
            </a:lvl1pPr>
          </a:lstStyle>
          <a:p>
            <a:pPr>
              <a:defRPr/>
            </a:pPr>
            <a:fld id="{6D1A4CFB-CFE4-4D10-8D84-F9063FC04C9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73" r:id="rId5"/>
    <p:sldLayoutId id="2147483674" r:id="rId6"/>
    <p:sldLayoutId id="2147483668" r:id="rId7"/>
    <p:sldLayoutId id="2147483667" r:id="rId8"/>
    <p:sldLayoutId id="2147483666" r:id="rId9"/>
    <p:sldLayoutId id="2147483665" r:id="rId10"/>
    <p:sldLayoutId id="2147483664" r:id="rId11"/>
  </p:sldLayoutIdLst>
  <p:txStyles>
    <p:titleStyle>
      <a:lvl1pPr algn="l" rtl="0" fontAlgn="base">
        <a:spcBef>
          <a:spcPct val="0"/>
        </a:spcBef>
        <a:spcAft>
          <a:spcPct val="0"/>
        </a:spcAft>
        <a:defRPr sz="4000" kern="1200">
          <a:solidFill>
            <a:schemeClr val="tx2"/>
          </a:solidFill>
          <a:latin typeface="+mj-lt"/>
          <a:ea typeface="+mj-ea"/>
          <a:cs typeface="+mj-cs"/>
        </a:defRPr>
      </a:lvl1pPr>
      <a:lvl2pPr algn="l" rtl="0" fontAlgn="base">
        <a:spcBef>
          <a:spcPct val="0"/>
        </a:spcBef>
        <a:spcAft>
          <a:spcPct val="0"/>
        </a:spcAft>
        <a:defRPr sz="4000">
          <a:solidFill>
            <a:schemeClr val="tx2"/>
          </a:solidFill>
          <a:latin typeface="Trebuchet MS" pitchFamily="34" charset="0"/>
        </a:defRPr>
      </a:lvl2pPr>
      <a:lvl3pPr algn="l" rtl="0" fontAlgn="base">
        <a:spcBef>
          <a:spcPct val="0"/>
        </a:spcBef>
        <a:spcAft>
          <a:spcPct val="0"/>
        </a:spcAft>
        <a:defRPr sz="4000">
          <a:solidFill>
            <a:schemeClr val="tx2"/>
          </a:solidFill>
          <a:latin typeface="Trebuchet MS" pitchFamily="34" charset="0"/>
        </a:defRPr>
      </a:lvl3pPr>
      <a:lvl4pPr algn="l" rtl="0" fontAlgn="base">
        <a:spcBef>
          <a:spcPct val="0"/>
        </a:spcBef>
        <a:spcAft>
          <a:spcPct val="0"/>
        </a:spcAft>
        <a:defRPr sz="4000">
          <a:solidFill>
            <a:schemeClr val="tx2"/>
          </a:solidFill>
          <a:latin typeface="Trebuchet MS" pitchFamily="34" charset="0"/>
        </a:defRPr>
      </a:lvl4pPr>
      <a:lvl5pPr algn="l" rtl="0" fontAlgn="base">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p:titleStyle>
    <p:bodyStyle>
      <a:lvl1pPr marL="365125" indent="-255588" algn="l" rtl="0" fontAlgn="base">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fontAlgn="base">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fontAlgn="base">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fontAlgn="base">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fontAlgn="base">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rgbClr val="FF0000"/>
                </a:solidFill>
              </a:rPr>
              <a:t>Theodosius Dobzhansky</a:t>
            </a:r>
            <a:br>
              <a:rPr lang="en-US" dirty="0">
                <a:solidFill>
                  <a:srgbClr val="FF0000"/>
                </a:solidFill>
              </a:rPr>
            </a:br>
            <a:r>
              <a:rPr lang="en-US" dirty="0">
                <a:solidFill>
                  <a:srgbClr val="FF0000"/>
                </a:solidFill>
              </a:rPr>
              <a:t>Sir Francis Galton</a:t>
            </a:r>
            <a:br>
              <a:rPr lang="en-US" dirty="0">
                <a:solidFill>
                  <a:srgbClr val="FF0000"/>
                </a:solidFill>
              </a:rPr>
            </a:br>
            <a:r>
              <a:rPr lang="en-US" dirty="0">
                <a:solidFill>
                  <a:srgbClr val="FF0000"/>
                </a:solidFill>
              </a:rPr>
              <a:t>Sir Ronald Fisher</a:t>
            </a:r>
          </a:p>
        </p:txBody>
      </p:sp>
      <p:sp>
        <p:nvSpPr>
          <p:cNvPr id="3" name="Subtitle 2"/>
          <p:cNvSpPr>
            <a:spLocks noGrp="1"/>
          </p:cNvSpPr>
          <p:nvPr>
            <p:ph type="subTitle" idx="1"/>
          </p:nvPr>
        </p:nvSpPr>
        <p:spPr/>
        <p:txBody>
          <a:bodyPr/>
          <a:lstStyle/>
          <a:p>
            <a:endParaRPr lang="en-US"/>
          </a:p>
        </p:txBody>
      </p:sp>
      <p:sp>
        <p:nvSpPr>
          <p:cNvPr id="4" name="TextBox 3"/>
          <p:cNvSpPr txBox="1"/>
          <p:nvPr/>
        </p:nvSpPr>
        <p:spPr>
          <a:xfrm>
            <a:off x="7010400" y="6477000"/>
            <a:ext cx="1890775" cy="369332"/>
          </a:xfrm>
          <a:prstGeom prst="rect">
            <a:avLst/>
          </a:prstGeom>
          <a:noFill/>
        </p:spPr>
        <p:txBody>
          <a:bodyPr wrap="none" rtlCol="0">
            <a:spAutoFit/>
          </a:bodyPr>
          <a:lstStyle/>
          <a:p>
            <a:r>
              <a:rPr lang="en-US" dirty="0"/>
              <a:t>Prof. Sorin Istrail</a:t>
            </a:r>
          </a:p>
        </p:txBody>
      </p:sp>
    </p:spTree>
    <p:extLst>
      <p:ext uri="{BB962C8B-B14F-4D97-AF65-F5344CB8AC3E}">
        <p14:creationId xmlns:p14="http://schemas.microsoft.com/office/powerpoint/2010/main" val="3000212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105400"/>
            <a:ext cx="7315200" cy="1066800"/>
          </a:xfrm>
        </p:spPr>
        <p:txBody>
          <a:bodyPr>
            <a:normAutofit/>
          </a:bodyPr>
          <a:lstStyle/>
          <a:p>
            <a:pPr marL="365760" indent="-256032" algn="ctr" fontAlgn="auto">
              <a:spcAft>
                <a:spcPts val="0"/>
              </a:spcAft>
              <a:buClr>
                <a:schemeClr val="accent3"/>
              </a:buClr>
              <a:buFont typeface="Georgia"/>
              <a:buNone/>
              <a:defRPr/>
            </a:pPr>
            <a:r>
              <a:rPr lang="en-US" b="1" dirty="0">
                <a:solidFill>
                  <a:srgbClr val="FF0000"/>
                </a:solidFill>
              </a:rPr>
              <a:t>Nothing in Biology Makes Sense </a:t>
            </a:r>
            <a:br>
              <a:rPr lang="en-US" b="1" dirty="0">
                <a:solidFill>
                  <a:srgbClr val="FF0000"/>
                </a:solidFill>
              </a:rPr>
            </a:br>
            <a:r>
              <a:rPr lang="en-US" b="1" dirty="0">
                <a:solidFill>
                  <a:srgbClr val="FF0000"/>
                </a:solidFill>
              </a:rPr>
              <a:t>Except in the Light of Evolution</a:t>
            </a:r>
            <a:endParaRPr lang="en-US" dirty="0">
              <a:solidFill>
                <a:srgbClr val="FF0000"/>
              </a:solidFill>
            </a:endParaRPr>
          </a:p>
          <a:p>
            <a:pPr marL="365760" indent="-256032" algn="ctr" fontAlgn="auto">
              <a:spcAft>
                <a:spcPts val="0"/>
              </a:spcAft>
              <a:buClr>
                <a:schemeClr val="accent3"/>
              </a:buClr>
              <a:buFont typeface="Georgia"/>
              <a:buNone/>
              <a:defRPr/>
            </a:pPr>
            <a:endParaRPr lang="en-US" dirty="0">
              <a:solidFill>
                <a:srgbClr val="FF0000"/>
              </a:solidFill>
            </a:endParaRPr>
          </a:p>
        </p:txBody>
      </p:sp>
      <p:pic>
        <p:nvPicPr>
          <p:cNvPr id="13314" name="Picture 1" descr="http://people.delphiforums.com/lordorman/dobzhansky.gif"/>
          <p:cNvPicPr>
            <a:picLocks noChangeAspect="1" noChangeArrowheads="1"/>
          </p:cNvPicPr>
          <p:nvPr/>
        </p:nvPicPr>
        <p:blipFill>
          <a:blip r:embed="rId2"/>
          <a:srcRect/>
          <a:stretch>
            <a:fillRect/>
          </a:stretch>
        </p:blipFill>
        <p:spPr bwMode="auto">
          <a:xfrm>
            <a:off x="2971800" y="1219200"/>
            <a:ext cx="2895600" cy="2573338"/>
          </a:xfrm>
          <a:prstGeom prst="rect">
            <a:avLst/>
          </a:prstGeom>
          <a:noFill/>
          <a:ln w="9525">
            <a:noFill/>
            <a:miter lim="800000"/>
            <a:headEnd/>
            <a:tailEnd/>
          </a:ln>
        </p:spPr>
      </p:pic>
      <p:sp>
        <p:nvSpPr>
          <p:cNvPr id="13315" name="Rectangle 1"/>
          <p:cNvSpPr>
            <a:spLocks noChangeArrowheads="1"/>
          </p:cNvSpPr>
          <p:nvPr/>
        </p:nvSpPr>
        <p:spPr bwMode="auto">
          <a:xfrm>
            <a:off x="2819400" y="4495800"/>
            <a:ext cx="3733800" cy="369888"/>
          </a:xfrm>
          <a:prstGeom prst="rect">
            <a:avLst/>
          </a:prstGeom>
          <a:noFill/>
          <a:ln w="9525">
            <a:noFill/>
            <a:miter lim="800000"/>
            <a:headEnd/>
            <a:tailEnd/>
          </a:ln>
        </p:spPr>
        <p:txBody>
          <a:bodyPr anchor="ctr">
            <a:spAutoFit/>
          </a:bodyPr>
          <a:lstStyle/>
          <a:p>
            <a:r>
              <a:rPr lang="en-US">
                <a:latin typeface="Times New Roman" pitchFamily="18" charset="0"/>
                <a:ea typeface="Calibri" pitchFamily="34" charset="0"/>
                <a:cs typeface="Times New Roman" pitchFamily="18" charset="0"/>
              </a:rPr>
              <a:t>Theodosius Dobzhansky (1900-1975)</a:t>
            </a:r>
            <a:endParaRPr lang="en-US">
              <a:ea typeface="Calibri" pitchFamily="34" charset="0"/>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ChangeArrowheads="1"/>
          </p:cNvSpPr>
          <p:nvPr/>
        </p:nvSpPr>
        <p:spPr bwMode="auto">
          <a:xfrm>
            <a:off x="5867400" y="2362200"/>
            <a:ext cx="3276600" cy="369888"/>
          </a:xfrm>
          <a:prstGeom prst="rect">
            <a:avLst/>
          </a:prstGeom>
          <a:noFill/>
          <a:ln w="9525">
            <a:noFill/>
            <a:miter lim="800000"/>
            <a:headEnd/>
            <a:tailEnd/>
          </a:ln>
        </p:spPr>
        <p:txBody>
          <a:bodyPr anchor="ctr">
            <a:spAutoFit/>
          </a:bodyPr>
          <a:lstStyle/>
          <a:p>
            <a:pPr algn="ctr"/>
            <a:r>
              <a:rPr lang="en-US" b="1">
                <a:latin typeface="Georgia" pitchFamily="18" charset="0"/>
              </a:rPr>
              <a:t>Sir Francis Galton</a:t>
            </a:r>
            <a:endParaRPr lang="en-US">
              <a:latin typeface="Georgia" pitchFamily="18" charset="0"/>
            </a:endParaRPr>
          </a:p>
        </p:txBody>
      </p:sp>
      <p:pic>
        <p:nvPicPr>
          <p:cNvPr id="14338" name="Picture 3" descr="image002"/>
          <p:cNvPicPr>
            <a:picLocks noChangeAspect="1" noChangeArrowheads="1"/>
          </p:cNvPicPr>
          <p:nvPr/>
        </p:nvPicPr>
        <p:blipFill>
          <a:blip r:embed="rId2"/>
          <a:srcRect/>
          <a:stretch>
            <a:fillRect/>
          </a:stretch>
        </p:blipFill>
        <p:spPr bwMode="auto">
          <a:xfrm>
            <a:off x="3733800" y="838200"/>
            <a:ext cx="2590800" cy="3246438"/>
          </a:xfrm>
          <a:prstGeom prst="rect">
            <a:avLst/>
          </a:prstGeom>
          <a:noFill/>
          <a:ln w="9525">
            <a:noFill/>
            <a:miter lim="800000"/>
            <a:headEnd/>
            <a:tailEnd/>
          </a:ln>
        </p:spPr>
      </p:pic>
      <p:sp>
        <p:nvSpPr>
          <p:cNvPr id="14339" name="Rectangle 4"/>
          <p:cNvSpPr>
            <a:spLocks noChangeArrowheads="1"/>
          </p:cNvSpPr>
          <p:nvPr/>
        </p:nvSpPr>
        <p:spPr bwMode="auto">
          <a:xfrm>
            <a:off x="1066800" y="4191000"/>
            <a:ext cx="7010400" cy="1754188"/>
          </a:xfrm>
          <a:prstGeom prst="rect">
            <a:avLst/>
          </a:prstGeom>
          <a:noFill/>
          <a:ln w="9525">
            <a:noFill/>
            <a:miter lim="800000"/>
            <a:headEnd/>
            <a:tailEnd/>
          </a:ln>
        </p:spPr>
        <p:txBody>
          <a:bodyPr anchor="ctr">
            <a:spAutoFit/>
          </a:bodyPr>
          <a:lstStyle/>
          <a:p>
            <a:pPr algn="just"/>
            <a:r>
              <a:rPr lang="en-US" sz="1200">
                <a:ea typeface="Calibri" pitchFamily="34" charset="0"/>
                <a:cs typeface="Arial" charset="0"/>
              </a:rPr>
              <a:t>A quotation (Galton 1889) relevant to the central limit theorem and about the normal or "Gaussian" distribution:</a:t>
            </a:r>
            <a:r>
              <a:rPr lang="en-US" sz="1200">
                <a:latin typeface="Times New Roman" pitchFamily="18" charset="0"/>
                <a:ea typeface="Calibri" pitchFamily="34" charset="0"/>
                <a:cs typeface="Times New Roman" pitchFamily="18" charset="0"/>
              </a:rPr>
              <a:t> </a:t>
            </a:r>
          </a:p>
          <a:p>
            <a:pPr algn="just"/>
            <a:endParaRPr lang="en-US" sz="1200">
              <a:latin typeface="Times New Roman" pitchFamily="18" charset="0"/>
              <a:ea typeface="Calibri" pitchFamily="34" charset="0"/>
              <a:cs typeface="Times New Roman" pitchFamily="18" charset="0"/>
            </a:endParaRPr>
          </a:p>
          <a:p>
            <a:pPr algn="just" eaLnBrk="0" hangingPunct="0"/>
            <a:r>
              <a:rPr lang="en-US" sz="1200">
                <a:latin typeface="Times New Roman" pitchFamily="18" charset="0"/>
                <a:ea typeface="Calibri" pitchFamily="34" charset="0"/>
                <a:cs typeface="Times New Roman" pitchFamily="18" charset="0"/>
              </a:rPr>
              <a:t>I know of scarcely anything so apt to impress the imagination as the wonderful form of cosmic order expressed by the "Law of Frequency of Error." The law would have been personified by the Greeks and deified, if they had known of it. It reigns with serenity and in complete self-effacement, amidst the wildest confusion. The huger the mob, and the greater the apparent anarchy, the more perfect is its sway. It is the supreme law of Unreason. Whenever a large sample of chaotic elements are taken in hand and marshaled in the order of their magnitude, an unsuspected and most beautiful form of regularity proves to have been latent all along.</a:t>
            </a:r>
            <a:endParaRPr lang="en-US">
              <a:cs typeface="Arial" charset="0"/>
            </a:endParaRPr>
          </a:p>
        </p:txBody>
      </p:sp>
      <p:sp>
        <p:nvSpPr>
          <p:cNvPr id="2" name="TextBox 1"/>
          <p:cNvSpPr txBox="1"/>
          <p:nvPr/>
        </p:nvSpPr>
        <p:spPr>
          <a:xfrm>
            <a:off x="28800" y="533400"/>
            <a:ext cx="4198761" cy="369332"/>
          </a:xfrm>
          <a:prstGeom prst="rect">
            <a:avLst/>
          </a:prstGeom>
          <a:noFill/>
        </p:spPr>
        <p:txBody>
          <a:bodyPr wrap="none" rtlCol="0">
            <a:spAutoFit/>
          </a:bodyPr>
          <a:lstStyle/>
          <a:p>
            <a:r>
              <a:rPr lang="en-US"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The Supreme Law of Unreason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57200" y="533400"/>
            <a:ext cx="8686800" cy="1143000"/>
          </a:xfrm>
        </p:spPr>
        <p:txBody>
          <a:bodyPr anchor="b"/>
          <a:lstStyle/>
          <a:p>
            <a:r>
              <a:rPr lang="en-US" sz="6000" b="1" i="1">
                <a:solidFill>
                  <a:srgbClr val="FF3300"/>
                </a:solidFill>
                <a:latin typeface="Showcard Gothic" pitchFamily="82" charset="0"/>
              </a:rPr>
              <a:t>In Fisher We Trust</a:t>
            </a:r>
          </a:p>
        </p:txBody>
      </p:sp>
      <p:sp>
        <p:nvSpPr>
          <p:cNvPr id="18435" name="Rectangle 3"/>
          <p:cNvSpPr>
            <a:spLocks noGrp="1" noChangeArrowheads="1"/>
          </p:cNvSpPr>
          <p:nvPr>
            <p:ph type="body" idx="4294967295"/>
          </p:nvPr>
        </p:nvSpPr>
        <p:spPr/>
        <p:txBody>
          <a:bodyPr/>
          <a:lstStyle/>
          <a:p>
            <a:pPr marL="469900" indent="-469900"/>
            <a:r>
              <a:rPr lang="en-US">
                <a:solidFill>
                  <a:srgbClr val="0066CC"/>
                </a:solidFill>
                <a:latin typeface="Showcard Gothic" pitchFamily="82" charset="0"/>
              </a:rPr>
              <a:t>Sir Ronald Aylmer Fisher</a:t>
            </a:r>
          </a:p>
        </p:txBody>
      </p:sp>
      <p:pic>
        <p:nvPicPr>
          <p:cNvPr id="18436" name="Picture 6" descr="fisher2"/>
          <p:cNvPicPr>
            <a:picLocks noChangeAspect="1" noChangeArrowheads="1"/>
          </p:cNvPicPr>
          <p:nvPr/>
        </p:nvPicPr>
        <p:blipFill>
          <a:blip r:embed="rId2"/>
          <a:srcRect/>
          <a:stretch>
            <a:fillRect/>
          </a:stretch>
        </p:blipFill>
        <p:spPr bwMode="auto">
          <a:xfrm>
            <a:off x="2895600" y="3200400"/>
            <a:ext cx="2252663" cy="2943225"/>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17</TotalTime>
  <Words>193</Words>
  <Application>Microsoft Macintosh PowerPoint</Application>
  <PresentationFormat>On-screen Show (4:3)</PresentationFormat>
  <Paragraphs>11</Paragraphs>
  <Slides>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Georgia</vt:lpstr>
      <vt:lpstr>Showcard Gothic</vt:lpstr>
      <vt:lpstr>Times New Roman</vt:lpstr>
      <vt:lpstr>Trebuchet MS</vt:lpstr>
      <vt:lpstr>Wingdings 2</vt:lpstr>
      <vt:lpstr>Urban</vt:lpstr>
      <vt:lpstr>Theodosius Dobzhansky Sir Francis Galton Sir Ronald Fisher</vt:lpstr>
      <vt:lpstr>PowerPoint Presentation</vt:lpstr>
      <vt:lpstr>PowerPoint Presentation</vt:lpstr>
      <vt:lpstr>In Fisher We Trust</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Erin Haley Klopfenstein</dc:creator>
  <cp:lastModifiedBy>Microsoft Office User</cp:lastModifiedBy>
  <cp:revision>7</cp:revision>
  <dcterms:created xsi:type="dcterms:W3CDTF">2009-09-17T17:28:55Z</dcterms:created>
  <dcterms:modified xsi:type="dcterms:W3CDTF">2025-01-24T02:15:27Z</dcterms:modified>
</cp:coreProperties>
</file>