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2" r:id="rId6"/>
    <p:sldId id="260" r:id="rId7"/>
    <p:sldId id="261"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C3F2F-41AD-464B-6DC8-8C69C15DA50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C812A58-01AD-6216-7053-9D7D4D9549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B5FC25-7ED1-45D8-28E2-878E16402B3B}"/>
              </a:ext>
            </a:extLst>
          </p:cNvPr>
          <p:cNvSpPr>
            <a:spLocks noGrp="1"/>
          </p:cNvSpPr>
          <p:nvPr>
            <p:ph type="dt" sz="half" idx="10"/>
          </p:nvPr>
        </p:nvSpPr>
        <p:spPr/>
        <p:txBody>
          <a:bodyPr/>
          <a:lstStyle/>
          <a:p>
            <a:fld id="{91C7F537-0343-412E-996A-A21B9885B06C}" type="datetimeFigureOut">
              <a:rPr lang="en-US" smtClean="0"/>
              <a:t>9/18/2025</a:t>
            </a:fld>
            <a:endParaRPr lang="en-US"/>
          </a:p>
        </p:txBody>
      </p:sp>
      <p:sp>
        <p:nvSpPr>
          <p:cNvPr id="5" name="Footer Placeholder 4">
            <a:extLst>
              <a:ext uri="{FF2B5EF4-FFF2-40B4-BE49-F238E27FC236}">
                <a16:creationId xmlns:a16="http://schemas.microsoft.com/office/drawing/2014/main" id="{E49AE009-2403-5CA8-D22F-4FEB5FDE84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EE7CCB-8DFF-152A-3BA4-3C8145CE32F2}"/>
              </a:ext>
            </a:extLst>
          </p:cNvPr>
          <p:cNvSpPr>
            <a:spLocks noGrp="1"/>
          </p:cNvSpPr>
          <p:nvPr>
            <p:ph type="sldNum" sz="quarter" idx="12"/>
          </p:nvPr>
        </p:nvSpPr>
        <p:spPr/>
        <p:txBody>
          <a:bodyPr/>
          <a:lstStyle/>
          <a:p>
            <a:fld id="{FCE4ACB0-783B-44F8-9B25-5C184DDB3C90}" type="slidenum">
              <a:rPr lang="en-US" smtClean="0"/>
              <a:t>‹#›</a:t>
            </a:fld>
            <a:endParaRPr lang="en-US"/>
          </a:p>
        </p:txBody>
      </p:sp>
    </p:spTree>
    <p:extLst>
      <p:ext uri="{BB962C8B-B14F-4D97-AF65-F5344CB8AC3E}">
        <p14:creationId xmlns:p14="http://schemas.microsoft.com/office/powerpoint/2010/main" val="3903146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E2E8-7A75-28E0-13AF-9FF4418C25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C614CC-99BA-551B-97A1-BF05AC2373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3322A0-0714-DDB1-66A3-CE127C69B3CD}"/>
              </a:ext>
            </a:extLst>
          </p:cNvPr>
          <p:cNvSpPr>
            <a:spLocks noGrp="1"/>
          </p:cNvSpPr>
          <p:nvPr>
            <p:ph type="dt" sz="half" idx="10"/>
          </p:nvPr>
        </p:nvSpPr>
        <p:spPr/>
        <p:txBody>
          <a:bodyPr/>
          <a:lstStyle/>
          <a:p>
            <a:fld id="{91C7F537-0343-412E-996A-A21B9885B06C}" type="datetimeFigureOut">
              <a:rPr lang="en-US" smtClean="0"/>
              <a:t>9/18/2025</a:t>
            </a:fld>
            <a:endParaRPr lang="en-US"/>
          </a:p>
        </p:txBody>
      </p:sp>
      <p:sp>
        <p:nvSpPr>
          <p:cNvPr id="5" name="Footer Placeholder 4">
            <a:extLst>
              <a:ext uri="{FF2B5EF4-FFF2-40B4-BE49-F238E27FC236}">
                <a16:creationId xmlns:a16="http://schemas.microsoft.com/office/drawing/2014/main" id="{6877E291-760C-894A-4BE1-BA76E86548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046353-0791-E6C4-8322-D1A21BBC97A9}"/>
              </a:ext>
            </a:extLst>
          </p:cNvPr>
          <p:cNvSpPr>
            <a:spLocks noGrp="1"/>
          </p:cNvSpPr>
          <p:nvPr>
            <p:ph type="sldNum" sz="quarter" idx="12"/>
          </p:nvPr>
        </p:nvSpPr>
        <p:spPr/>
        <p:txBody>
          <a:bodyPr/>
          <a:lstStyle/>
          <a:p>
            <a:fld id="{FCE4ACB0-783B-44F8-9B25-5C184DDB3C90}" type="slidenum">
              <a:rPr lang="en-US" smtClean="0"/>
              <a:t>‹#›</a:t>
            </a:fld>
            <a:endParaRPr lang="en-US"/>
          </a:p>
        </p:txBody>
      </p:sp>
    </p:spTree>
    <p:extLst>
      <p:ext uri="{BB962C8B-B14F-4D97-AF65-F5344CB8AC3E}">
        <p14:creationId xmlns:p14="http://schemas.microsoft.com/office/powerpoint/2010/main" val="3430283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82BC1-7167-D901-BC4F-6F75E2D174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8C95EFA-2DDC-3A6B-9EF2-739EDFF35B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103A12-6674-4A82-0E3F-776CFEFE9A45}"/>
              </a:ext>
            </a:extLst>
          </p:cNvPr>
          <p:cNvSpPr>
            <a:spLocks noGrp="1"/>
          </p:cNvSpPr>
          <p:nvPr>
            <p:ph type="dt" sz="half" idx="10"/>
          </p:nvPr>
        </p:nvSpPr>
        <p:spPr/>
        <p:txBody>
          <a:bodyPr/>
          <a:lstStyle/>
          <a:p>
            <a:fld id="{91C7F537-0343-412E-996A-A21B9885B06C}" type="datetimeFigureOut">
              <a:rPr lang="en-US" smtClean="0"/>
              <a:t>9/18/2025</a:t>
            </a:fld>
            <a:endParaRPr lang="en-US"/>
          </a:p>
        </p:txBody>
      </p:sp>
      <p:sp>
        <p:nvSpPr>
          <p:cNvPr id="5" name="Footer Placeholder 4">
            <a:extLst>
              <a:ext uri="{FF2B5EF4-FFF2-40B4-BE49-F238E27FC236}">
                <a16:creationId xmlns:a16="http://schemas.microsoft.com/office/drawing/2014/main" id="{68A8EA3F-9188-60E5-2D25-02EF91206A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A276BE-9A26-67F7-B674-DFCE2D768BC5}"/>
              </a:ext>
            </a:extLst>
          </p:cNvPr>
          <p:cNvSpPr>
            <a:spLocks noGrp="1"/>
          </p:cNvSpPr>
          <p:nvPr>
            <p:ph type="sldNum" sz="quarter" idx="12"/>
          </p:nvPr>
        </p:nvSpPr>
        <p:spPr/>
        <p:txBody>
          <a:bodyPr/>
          <a:lstStyle/>
          <a:p>
            <a:fld id="{FCE4ACB0-783B-44F8-9B25-5C184DDB3C90}" type="slidenum">
              <a:rPr lang="en-US" smtClean="0"/>
              <a:t>‹#›</a:t>
            </a:fld>
            <a:endParaRPr lang="en-US"/>
          </a:p>
        </p:txBody>
      </p:sp>
    </p:spTree>
    <p:extLst>
      <p:ext uri="{BB962C8B-B14F-4D97-AF65-F5344CB8AC3E}">
        <p14:creationId xmlns:p14="http://schemas.microsoft.com/office/powerpoint/2010/main" val="1711214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F7D2C-8F72-8AA7-A36C-116191DAE1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4D6233-A5E4-B1B8-36FC-9BFB707BE9E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D2D58C-64FA-59A9-7DEA-424B524416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EC868B-4AB0-3B0D-DB5E-DE58C16672F3}"/>
              </a:ext>
            </a:extLst>
          </p:cNvPr>
          <p:cNvSpPr>
            <a:spLocks noGrp="1"/>
          </p:cNvSpPr>
          <p:nvPr>
            <p:ph type="dt" sz="half" idx="10"/>
          </p:nvPr>
        </p:nvSpPr>
        <p:spPr/>
        <p:txBody>
          <a:bodyPr/>
          <a:lstStyle/>
          <a:p>
            <a:fld id="{91C7F537-0343-412E-996A-A21B9885B06C}" type="datetimeFigureOut">
              <a:rPr lang="en-US" smtClean="0"/>
              <a:t>9/18/2025</a:t>
            </a:fld>
            <a:endParaRPr lang="en-US"/>
          </a:p>
        </p:txBody>
      </p:sp>
      <p:sp>
        <p:nvSpPr>
          <p:cNvPr id="6" name="Footer Placeholder 5">
            <a:extLst>
              <a:ext uri="{FF2B5EF4-FFF2-40B4-BE49-F238E27FC236}">
                <a16:creationId xmlns:a16="http://schemas.microsoft.com/office/drawing/2014/main" id="{1A4E8344-5311-FEFF-A90F-A296605E47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DC9FD5-EF00-E64D-36BC-3375B83F8AF4}"/>
              </a:ext>
            </a:extLst>
          </p:cNvPr>
          <p:cNvSpPr>
            <a:spLocks noGrp="1"/>
          </p:cNvSpPr>
          <p:nvPr>
            <p:ph type="sldNum" sz="quarter" idx="12"/>
          </p:nvPr>
        </p:nvSpPr>
        <p:spPr/>
        <p:txBody>
          <a:bodyPr/>
          <a:lstStyle/>
          <a:p>
            <a:fld id="{FCE4ACB0-783B-44F8-9B25-5C184DDB3C90}" type="slidenum">
              <a:rPr lang="en-US" smtClean="0"/>
              <a:t>‹#›</a:t>
            </a:fld>
            <a:endParaRPr lang="en-US"/>
          </a:p>
        </p:txBody>
      </p:sp>
    </p:spTree>
    <p:extLst>
      <p:ext uri="{BB962C8B-B14F-4D97-AF65-F5344CB8AC3E}">
        <p14:creationId xmlns:p14="http://schemas.microsoft.com/office/powerpoint/2010/main" val="2795470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95257-467E-BD71-5EAD-E4AB11CF9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24B41B-5D78-5795-EEE8-6FEFB26062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DC2469-2528-BA04-0F68-3EDFF0F622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2EE4DB-33B6-1233-BA52-E002AC6E4F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F4DE6C-F04D-CBAC-717C-416C3DABA28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4BF295-8F8B-0792-E573-AC7725D14BA8}"/>
              </a:ext>
            </a:extLst>
          </p:cNvPr>
          <p:cNvSpPr>
            <a:spLocks noGrp="1"/>
          </p:cNvSpPr>
          <p:nvPr>
            <p:ph type="dt" sz="half" idx="10"/>
          </p:nvPr>
        </p:nvSpPr>
        <p:spPr/>
        <p:txBody>
          <a:bodyPr/>
          <a:lstStyle/>
          <a:p>
            <a:fld id="{91C7F537-0343-412E-996A-A21B9885B06C}" type="datetimeFigureOut">
              <a:rPr lang="en-US" smtClean="0"/>
              <a:t>9/18/2025</a:t>
            </a:fld>
            <a:endParaRPr lang="en-US"/>
          </a:p>
        </p:txBody>
      </p:sp>
      <p:sp>
        <p:nvSpPr>
          <p:cNvPr id="8" name="Footer Placeholder 7">
            <a:extLst>
              <a:ext uri="{FF2B5EF4-FFF2-40B4-BE49-F238E27FC236}">
                <a16:creationId xmlns:a16="http://schemas.microsoft.com/office/drawing/2014/main" id="{35E2E3D3-4381-7B47-D69E-2DE03D86CB1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6E296D6-EEC1-8F47-F228-1CB72C1FC7C2}"/>
              </a:ext>
            </a:extLst>
          </p:cNvPr>
          <p:cNvSpPr>
            <a:spLocks noGrp="1"/>
          </p:cNvSpPr>
          <p:nvPr>
            <p:ph type="sldNum" sz="quarter" idx="12"/>
          </p:nvPr>
        </p:nvSpPr>
        <p:spPr/>
        <p:txBody>
          <a:bodyPr/>
          <a:lstStyle/>
          <a:p>
            <a:fld id="{FCE4ACB0-783B-44F8-9B25-5C184DDB3C90}" type="slidenum">
              <a:rPr lang="en-US" smtClean="0"/>
              <a:t>‹#›</a:t>
            </a:fld>
            <a:endParaRPr lang="en-US"/>
          </a:p>
        </p:txBody>
      </p:sp>
    </p:spTree>
    <p:extLst>
      <p:ext uri="{BB962C8B-B14F-4D97-AF65-F5344CB8AC3E}">
        <p14:creationId xmlns:p14="http://schemas.microsoft.com/office/powerpoint/2010/main" val="3641713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F257D-E348-C5EF-F7B9-4D3F2C6E2D8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18F3E9-4B28-FF30-54AD-796612877BB9}"/>
              </a:ext>
            </a:extLst>
          </p:cNvPr>
          <p:cNvSpPr>
            <a:spLocks noGrp="1"/>
          </p:cNvSpPr>
          <p:nvPr>
            <p:ph type="dt" sz="half" idx="10"/>
          </p:nvPr>
        </p:nvSpPr>
        <p:spPr/>
        <p:txBody>
          <a:bodyPr/>
          <a:lstStyle/>
          <a:p>
            <a:fld id="{91C7F537-0343-412E-996A-A21B9885B06C}" type="datetimeFigureOut">
              <a:rPr lang="en-US" smtClean="0"/>
              <a:t>9/18/2025</a:t>
            </a:fld>
            <a:endParaRPr lang="en-US"/>
          </a:p>
        </p:txBody>
      </p:sp>
      <p:sp>
        <p:nvSpPr>
          <p:cNvPr id="4" name="Footer Placeholder 3">
            <a:extLst>
              <a:ext uri="{FF2B5EF4-FFF2-40B4-BE49-F238E27FC236}">
                <a16:creationId xmlns:a16="http://schemas.microsoft.com/office/drawing/2014/main" id="{EB0CA4A6-413E-9F08-08D9-56EF9C35278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1F7DB7-E65C-B8E8-E762-30BE712F1733}"/>
              </a:ext>
            </a:extLst>
          </p:cNvPr>
          <p:cNvSpPr>
            <a:spLocks noGrp="1"/>
          </p:cNvSpPr>
          <p:nvPr>
            <p:ph type="sldNum" sz="quarter" idx="12"/>
          </p:nvPr>
        </p:nvSpPr>
        <p:spPr/>
        <p:txBody>
          <a:bodyPr/>
          <a:lstStyle/>
          <a:p>
            <a:fld id="{FCE4ACB0-783B-44F8-9B25-5C184DDB3C90}" type="slidenum">
              <a:rPr lang="en-US" smtClean="0"/>
              <a:t>‹#›</a:t>
            </a:fld>
            <a:endParaRPr lang="en-US"/>
          </a:p>
        </p:txBody>
      </p:sp>
    </p:spTree>
    <p:extLst>
      <p:ext uri="{BB962C8B-B14F-4D97-AF65-F5344CB8AC3E}">
        <p14:creationId xmlns:p14="http://schemas.microsoft.com/office/powerpoint/2010/main" val="3039993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EF11D0-1E3E-1925-0472-2CCF65D92572}"/>
              </a:ext>
            </a:extLst>
          </p:cNvPr>
          <p:cNvSpPr>
            <a:spLocks noGrp="1"/>
          </p:cNvSpPr>
          <p:nvPr>
            <p:ph type="dt" sz="half" idx="10"/>
          </p:nvPr>
        </p:nvSpPr>
        <p:spPr/>
        <p:txBody>
          <a:bodyPr/>
          <a:lstStyle/>
          <a:p>
            <a:fld id="{91C7F537-0343-412E-996A-A21B9885B06C}" type="datetimeFigureOut">
              <a:rPr lang="en-US" smtClean="0"/>
              <a:t>9/18/2025</a:t>
            </a:fld>
            <a:endParaRPr lang="en-US"/>
          </a:p>
        </p:txBody>
      </p:sp>
      <p:sp>
        <p:nvSpPr>
          <p:cNvPr id="3" name="Footer Placeholder 2">
            <a:extLst>
              <a:ext uri="{FF2B5EF4-FFF2-40B4-BE49-F238E27FC236}">
                <a16:creationId xmlns:a16="http://schemas.microsoft.com/office/drawing/2014/main" id="{3097AC0B-630E-7DCE-46CA-C577FD6B3F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C86E4BA-8A49-DC6C-6CB7-16B4C38C2278}"/>
              </a:ext>
            </a:extLst>
          </p:cNvPr>
          <p:cNvSpPr>
            <a:spLocks noGrp="1"/>
          </p:cNvSpPr>
          <p:nvPr>
            <p:ph type="sldNum" sz="quarter" idx="12"/>
          </p:nvPr>
        </p:nvSpPr>
        <p:spPr/>
        <p:txBody>
          <a:bodyPr/>
          <a:lstStyle/>
          <a:p>
            <a:fld id="{FCE4ACB0-783B-44F8-9B25-5C184DDB3C90}" type="slidenum">
              <a:rPr lang="en-US" smtClean="0"/>
              <a:t>‹#›</a:t>
            </a:fld>
            <a:endParaRPr lang="en-US"/>
          </a:p>
        </p:txBody>
      </p:sp>
    </p:spTree>
    <p:extLst>
      <p:ext uri="{BB962C8B-B14F-4D97-AF65-F5344CB8AC3E}">
        <p14:creationId xmlns:p14="http://schemas.microsoft.com/office/powerpoint/2010/main" val="354467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3470E-EC73-4753-96D7-A99F44795A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A4335A-F72A-7C6A-CFF7-2DE709B4EB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7A0FE6-97D0-12E4-525C-D86F653A0E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1A33B4-94A6-EBFD-220C-57E98089538D}"/>
              </a:ext>
            </a:extLst>
          </p:cNvPr>
          <p:cNvSpPr>
            <a:spLocks noGrp="1"/>
          </p:cNvSpPr>
          <p:nvPr>
            <p:ph type="dt" sz="half" idx="10"/>
          </p:nvPr>
        </p:nvSpPr>
        <p:spPr/>
        <p:txBody>
          <a:bodyPr/>
          <a:lstStyle/>
          <a:p>
            <a:fld id="{91C7F537-0343-412E-996A-A21B9885B06C}" type="datetimeFigureOut">
              <a:rPr lang="en-US" smtClean="0"/>
              <a:t>9/18/2025</a:t>
            </a:fld>
            <a:endParaRPr lang="en-US"/>
          </a:p>
        </p:txBody>
      </p:sp>
      <p:sp>
        <p:nvSpPr>
          <p:cNvPr id="6" name="Footer Placeholder 5">
            <a:extLst>
              <a:ext uri="{FF2B5EF4-FFF2-40B4-BE49-F238E27FC236}">
                <a16:creationId xmlns:a16="http://schemas.microsoft.com/office/drawing/2014/main" id="{55E32E9C-CAF1-9C3B-7E9B-791D582F0B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753811-DD19-E232-4CB6-A487CACC1A76}"/>
              </a:ext>
            </a:extLst>
          </p:cNvPr>
          <p:cNvSpPr>
            <a:spLocks noGrp="1"/>
          </p:cNvSpPr>
          <p:nvPr>
            <p:ph type="sldNum" sz="quarter" idx="12"/>
          </p:nvPr>
        </p:nvSpPr>
        <p:spPr/>
        <p:txBody>
          <a:bodyPr/>
          <a:lstStyle/>
          <a:p>
            <a:fld id="{FCE4ACB0-783B-44F8-9B25-5C184DDB3C90}" type="slidenum">
              <a:rPr lang="en-US" smtClean="0"/>
              <a:t>‹#›</a:t>
            </a:fld>
            <a:endParaRPr lang="en-US"/>
          </a:p>
        </p:txBody>
      </p:sp>
    </p:spTree>
    <p:extLst>
      <p:ext uri="{BB962C8B-B14F-4D97-AF65-F5344CB8AC3E}">
        <p14:creationId xmlns:p14="http://schemas.microsoft.com/office/powerpoint/2010/main" val="3716132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213D2-F2DE-34F5-D5D8-2E4CD9E18E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481AE42-EBB3-FAC9-74F3-C82A8F2659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9792D1-F9CD-F56C-C1DE-4F9F854DE5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916617-8C04-B8FF-C83D-5459FC2096D2}"/>
              </a:ext>
            </a:extLst>
          </p:cNvPr>
          <p:cNvSpPr>
            <a:spLocks noGrp="1"/>
          </p:cNvSpPr>
          <p:nvPr>
            <p:ph type="dt" sz="half" idx="10"/>
          </p:nvPr>
        </p:nvSpPr>
        <p:spPr/>
        <p:txBody>
          <a:bodyPr/>
          <a:lstStyle/>
          <a:p>
            <a:fld id="{91C7F537-0343-412E-996A-A21B9885B06C}" type="datetimeFigureOut">
              <a:rPr lang="en-US" smtClean="0"/>
              <a:t>9/18/2025</a:t>
            </a:fld>
            <a:endParaRPr lang="en-US"/>
          </a:p>
        </p:txBody>
      </p:sp>
      <p:sp>
        <p:nvSpPr>
          <p:cNvPr id="6" name="Footer Placeholder 5">
            <a:extLst>
              <a:ext uri="{FF2B5EF4-FFF2-40B4-BE49-F238E27FC236}">
                <a16:creationId xmlns:a16="http://schemas.microsoft.com/office/drawing/2014/main" id="{5485F068-D2F0-6412-F696-9392B3C184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D3D11A-867C-B53A-6037-9033DDD0C7A8}"/>
              </a:ext>
            </a:extLst>
          </p:cNvPr>
          <p:cNvSpPr>
            <a:spLocks noGrp="1"/>
          </p:cNvSpPr>
          <p:nvPr>
            <p:ph type="sldNum" sz="quarter" idx="12"/>
          </p:nvPr>
        </p:nvSpPr>
        <p:spPr/>
        <p:txBody>
          <a:bodyPr/>
          <a:lstStyle/>
          <a:p>
            <a:fld id="{FCE4ACB0-783B-44F8-9B25-5C184DDB3C90}" type="slidenum">
              <a:rPr lang="en-US" smtClean="0"/>
              <a:t>‹#›</a:t>
            </a:fld>
            <a:endParaRPr lang="en-US"/>
          </a:p>
        </p:txBody>
      </p:sp>
    </p:spTree>
    <p:extLst>
      <p:ext uri="{BB962C8B-B14F-4D97-AF65-F5344CB8AC3E}">
        <p14:creationId xmlns:p14="http://schemas.microsoft.com/office/powerpoint/2010/main" val="4144376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D9D5E-20C1-2ADE-91EF-8CA75D2512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766C11-EC4F-BBF7-7AF8-BD4F84D76A7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CCD28B-59AF-21E9-727D-D49C8654D2E5}"/>
              </a:ext>
            </a:extLst>
          </p:cNvPr>
          <p:cNvSpPr>
            <a:spLocks noGrp="1"/>
          </p:cNvSpPr>
          <p:nvPr>
            <p:ph type="dt" sz="half" idx="10"/>
          </p:nvPr>
        </p:nvSpPr>
        <p:spPr/>
        <p:txBody>
          <a:bodyPr/>
          <a:lstStyle/>
          <a:p>
            <a:fld id="{91C7F537-0343-412E-996A-A21B9885B06C}" type="datetimeFigureOut">
              <a:rPr lang="en-US" smtClean="0"/>
              <a:t>9/18/2025</a:t>
            </a:fld>
            <a:endParaRPr lang="en-US"/>
          </a:p>
        </p:txBody>
      </p:sp>
      <p:sp>
        <p:nvSpPr>
          <p:cNvPr id="5" name="Footer Placeholder 4">
            <a:extLst>
              <a:ext uri="{FF2B5EF4-FFF2-40B4-BE49-F238E27FC236}">
                <a16:creationId xmlns:a16="http://schemas.microsoft.com/office/drawing/2014/main" id="{9A13CE26-346D-25C7-7D2A-2396D79CE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82D047-99C9-06D2-FA3F-50137BD1ED86}"/>
              </a:ext>
            </a:extLst>
          </p:cNvPr>
          <p:cNvSpPr>
            <a:spLocks noGrp="1"/>
          </p:cNvSpPr>
          <p:nvPr>
            <p:ph type="sldNum" sz="quarter" idx="12"/>
          </p:nvPr>
        </p:nvSpPr>
        <p:spPr/>
        <p:txBody>
          <a:bodyPr/>
          <a:lstStyle/>
          <a:p>
            <a:fld id="{FCE4ACB0-783B-44F8-9B25-5C184DDB3C90}" type="slidenum">
              <a:rPr lang="en-US" smtClean="0"/>
              <a:t>‹#›</a:t>
            </a:fld>
            <a:endParaRPr lang="en-US"/>
          </a:p>
        </p:txBody>
      </p:sp>
    </p:spTree>
    <p:extLst>
      <p:ext uri="{BB962C8B-B14F-4D97-AF65-F5344CB8AC3E}">
        <p14:creationId xmlns:p14="http://schemas.microsoft.com/office/powerpoint/2010/main" val="1797970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864F527-D2AB-F50C-1CC2-BBFE10D341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89F241-2989-B658-0ED9-E1E8E289545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D99A2B-6B67-C5E2-86EE-5512C6F37392}"/>
              </a:ext>
            </a:extLst>
          </p:cNvPr>
          <p:cNvSpPr>
            <a:spLocks noGrp="1"/>
          </p:cNvSpPr>
          <p:nvPr>
            <p:ph type="dt" sz="half" idx="10"/>
          </p:nvPr>
        </p:nvSpPr>
        <p:spPr/>
        <p:txBody>
          <a:bodyPr/>
          <a:lstStyle/>
          <a:p>
            <a:fld id="{91C7F537-0343-412E-996A-A21B9885B06C}" type="datetimeFigureOut">
              <a:rPr lang="en-US" smtClean="0"/>
              <a:t>9/18/2025</a:t>
            </a:fld>
            <a:endParaRPr lang="en-US"/>
          </a:p>
        </p:txBody>
      </p:sp>
      <p:sp>
        <p:nvSpPr>
          <p:cNvPr id="5" name="Footer Placeholder 4">
            <a:extLst>
              <a:ext uri="{FF2B5EF4-FFF2-40B4-BE49-F238E27FC236}">
                <a16:creationId xmlns:a16="http://schemas.microsoft.com/office/drawing/2014/main" id="{4B6C60EF-854A-6320-38B8-A91BDF9A48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D8A39B-2572-2DDD-C445-1D0C732C78FE}"/>
              </a:ext>
            </a:extLst>
          </p:cNvPr>
          <p:cNvSpPr>
            <a:spLocks noGrp="1"/>
          </p:cNvSpPr>
          <p:nvPr>
            <p:ph type="sldNum" sz="quarter" idx="12"/>
          </p:nvPr>
        </p:nvSpPr>
        <p:spPr/>
        <p:txBody>
          <a:bodyPr/>
          <a:lstStyle/>
          <a:p>
            <a:fld id="{FCE4ACB0-783B-44F8-9B25-5C184DDB3C90}" type="slidenum">
              <a:rPr lang="en-US" smtClean="0"/>
              <a:t>‹#›</a:t>
            </a:fld>
            <a:endParaRPr lang="en-US"/>
          </a:p>
        </p:txBody>
      </p:sp>
    </p:spTree>
    <p:extLst>
      <p:ext uri="{BB962C8B-B14F-4D97-AF65-F5344CB8AC3E}">
        <p14:creationId xmlns:p14="http://schemas.microsoft.com/office/powerpoint/2010/main" val="2227005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85031B-568E-8673-B345-5DA64063DA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23AEC2-E93B-3D37-D367-E427108C03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EA2CBC-ECA9-8F91-1D1A-AC14160265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C7F537-0343-412E-996A-A21B9885B06C}" type="datetimeFigureOut">
              <a:rPr lang="en-US" smtClean="0"/>
              <a:t>9/18/2025</a:t>
            </a:fld>
            <a:endParaRPr lang="en-US"/>
          </a:p>
        </p:txBody>
      </p:sp>
      <p:sp>
        <p:nvSpPr>
          <p:cNvPr id="5" name="Footer Placeholder 4">
            <a:extLst>
              <a:ext uri="{FF2B5EF4-FFF2-40B4-BE49-F238E27FC236}">
                <a16:creationId xmlns:a16="http://schemas.microsoft.com/office/drawing/2014/main" id="{0C6D0F4C-1C7A-4BD3-A5C9-AEB99D02FE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3359EC1-BDD7-24A6-8528-B8458B08E1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CE4ACB0-783B-44F8-9B25-5C184DDB3C90}" type="slidenum">
              <a:rPr lang="en-US" smtClean="0"/>
              <a:t>‹#›</a:t>
            </a:fld>
            <a:endParaRPr lang="en-US"/>
          </a:p>
        </p:txBody>
      </p:sp>
    </p:spTree>
    <p:extLst>
      <p:ext uri="{BB962C8B-B14F-4D97-AF65-F5344CB8AC3E}">
        <p14:creationId xmlns:p14="http://schemas.microsoft.com/office/powerpoint/2010/main" val="1528686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gcc02.safelinks.protection.outlook.com/?url=https%3A%2F%2Fcoastwatch.noaa.gov%2Fcw_html%2FcwViewer.html&amp;data=05%7C02%7Csimon.su%40nist.gov%7C359e2a78860749c87db308dde4111596%7C2ab5d82fd8fa4797a93e054655c61dec%7C0%7C0%7C638917484218849757%7CUnknown%7CTWFpbGZsb3d8eyJFbXB0eU1hcGkiOnRydWUsIlYiOiIwLjAuMDAwMCIsIlAiOiJXaW4zMiIsIkFOIjoiTWFpbCIsIldUIjoyfQ%3D%3D%7C0%7C%7C%7C&amp;sdata=q%2BiULvAeudXfpbUGmmVDKkQqyXDGpw9wlsJUkI300gQ%3D&amp;reserved=0"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coastwatch.noaa.gov/cwn/data-access-tools.html" TargetMode="External"/><Relationship Id="rId2" Type="http://schemas.openxmlformats.org/officeDocument/2006/relationships/hyperlink" Target="https://coastwatch.noaa.gov/erddap/info/index.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3A001-18A1-7A5F-0047-D3D6AFA2034C}"/>
              </a:ext>
            </a:extLst>
          </p:cNvPr>
          <p:cNvSpPr>
            <a:spLocks noGrp="1"/>
          </p:cNvSpPr>
          <p:nvPr>
            <p:ph type="ctrTitle"/>
          </p:nvPr>
        </p:nvSpPr>
        <p:spPr/>
        <p:txBody>
          <a:bodyPr/>
          <a:lstStyle/>
          <a:p>
            <a:r>
              <a:rPr lang="en-US" dirty="0"/>
              <a:t>Vis Projects</a:t>
            </a:r>
          </a:p>
        </p:txBody>
      </p:sp>
      <p:sp>
        <p:nvSpPr>
          <p:cNvPr id="3" name="Subtitle 2">
            <a:extLst>
              <a:ext uri="{FF2B5EF4-FFF2-40B4-BE49-F238E27FC236}">
                <a16:creationId xmlns:a16="http://schemas.microsoft.com/office/drawing/2014/main" id="{491EBC9A-1A34-A5F1-649D-8F33F6D6A01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36050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1EF29-610A-7ED0-5EF8-D0E9C3C9C803}"/>
              </a:ext>
            </a:extLst>
          </p:cNvPr>
          <p:cNvSpPr>
            <a:spLocks noGrp="1"/>
          </p:cNvSpPr>
          <p:nvPr>
            <p:ph type="title"/>
          </p:nvPr>
        </p:nvSpPr>
        <p:spPr/>
        <p:txBody>
          <a:bodyPr/>
          <a:lstStyle/>
          <a:p>
            <a:r>
              <a:rPr lang="en-US" dirty="0"/>
              <a:t>Visualization For Explainable AI Challenge</a:t>
            </a:r>
          </a:p>
        </p:txBody>
      </p:sp>
      <p:sp>
        <p:nvSpPr>
          <p:cNvPr id="3" name="Content Placeholder 2">
            <a:extLst>
              <a:ext uri="{FF2B5EF4-FFF2-40B4-BE49-F238E27FC236}">
                <a16:creationId xmlns:a16="http://schemas.microsoft.com/office/drawing/2014/main" id="{C66BFA20-4675-543B-7FC7-07C1FCC0CD62}"/>
              </a:ext>
            </a:extLst>
          </p:cNvPr>
          <p:cNvSpPr>
            <a:spLocks noGrp="1"/>
          </p:cNvSpPr>
          <p:nvPr>
            <p:ph idx="1"/>
          </p:nvPr>
        </p:nvSpPr>
        <p:spPr/>
        <p:txBody>
          <a:bodyPr>
            <a:normAutofit fontScale="92500" lnSpcReduction="10000"/>
          </a:bodyPr>
          <a:lstStyle/>
          <a:p>
            <a:pPr marL="0" indent="0">
              <a:buNone/>
            </a:pPr>
            <a:r>
              <a:rPr lang="en-US" dirty="0"/>
              <a:t>For autonomous driving, the ability to explain how AI algorithms make decisions is crucial, especially in complex tasks like 3D object detection from point cloud data. While projects like Open3D-ML demonstrate effective AI-powered object detection, simply knowing that the model works isn't enough. Explainable AI (XAI) addresses this need by providing insights into the "black box" of AI models. Visualization is a key component of XAI, turning complex algorithmic processes into intuitive, visual representations. In this project, the research is to develop the necessary visualization to enable XAI. This not only helps developers debug and improve models but also builds trust with regulators and the public, showing that the autonomous system's decisions are logical and transparent rather than arbitrary. </a:t>
            </a:r>
          </a:p>
        </p:txBody>
      </p:sp>
    </p:spTree>
    <p:extLst>
      <p:ext uri="{BB962C8B-B14F-4D97-AF65-F5344CB8AC3E}">
        <p14:creationId xmlns:p14="http://schemas.microsoft.com/office/powerpoint/2010/main" val="599614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7628E-4FDA-C2D8-4AA6-C61243B25986}"/>
              </a:ext>
            </a:extLst>
          </p:cNvPr>
          <p:cNvSpPr>
            <a:spLocks noGrp="1"/>
          </p:cNvSpPr>
          <p:nvPr>
            <p:ph type="title"/>
          </p:nvPr>
        </p:nvSpPr>
        <p:spPr/>
        <p:txBody>
          <a:bodyPr/>
          <a:lstStyle/>
          <a:p>
            <a:r>
              <a:rPr lang="en-US" dirty="0"/>
              <a:t>History</a:t>
            </a:r>
          </a:p>
        </p:txBody>
      </p:sp>
      <p:sp>
        <p:nvSpPr>
          <p:cNvPr id="3" name="Content Placeholder 2">
            <a:extLst>
              <a:ext uri="{FF2B5EF4-FFF2-40B4-BE49-F238E27FC236}">
                <a16:creationId xmlns:a16="http://schemas.microsoft.com/office/drawing/2014/main" id="{911EDD53-793B-84BE-878F-5588A49B6244}"/>
              </a:ext>
            </a:extLst>
          </p:cNvPr>
          <p:cNvSpPr>
            <a:spLocks noGrp="1"/>
          </p:cNvSpPr>
          <p:nvPr>
            <p:ph idx="1"/>
          </p:nvPr>
        </p:nvSpPr>
        <p:spPr/>
        <p:txBody>
          <a:bodyPr/>
          <a:lstStyle/>
          <a:p>
            <a:r>
              <a:rPr lang="en-US" dirty="0"/>
              <a:t>ARO STTR MIXTAPE</a:t>
            </a:r>
          </a:p>
        </p:txBody>
      </p:sp>
    </p:spTree>
    <p:extLst>
      <p:ext uri="{BB962C8B-B14F-4D97-AF65-F5344CB8AC3E}">
        <p14:creationId xmlns:p14="http://schemas.microsoft.com/office/powerpoint/2010/main" val="3512899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A2DEE-E1B3-3CFC-6DC7-8C7B9DCC6129}"/>
              </a:ext>
            </a:extLst>
          </p:cNvPr>
          <p:cNvSpPr>
            <a:spLocks noGrp="1"/>
          </p:cNvSpPr>
          <p:nvPr>
            <p:ph type="title"/>
          </p:nvPr>
        </p:nvSpPr>
        <p:spPr/>
        <p:txBody>
          <a:bodyPr/>
          <a:lstStyle/>
          <a:p>
            <a:r>
              <a:rPr lang="en-US" dirty="0"/>
              <a:t>Open3D-ML</a:t>
            </a:r>
          </a:p>
        </p:txBody>
      </p:sp>
      <p:sp>
        <p:nvSpPr>
          <p:cNvPr id="3" name="Content Placeholder 2">
            <a:extLst>
              <a:ext uri="{FF2B5EF4-FFF2-40B4-BE49-F238E27FC236}">
                <a16:creationId xmlns:a16="http://schemas.microsoft.com/office/drawing/2014/main" id="{7FA560BF-C21D-43A0-D2BC-1191E6C7B83A}"/>
              </a:ext>
            </a:extLst>
          </p:cNvPr>
          <p:cNvSpPr>
            <a:spLocks noGrp="1"/>
          </p:cNvSpPr>
          <p:nvPr>
            <p:ph idx="1"/>
          </p:nvPr>
        </p:nvSpPr>
        <p:spPr/>
        <p:txBody>
          <a:bodyPr/>
          <a:lstStyle/>
          <a:p>
            <a:r>
              <a:rPr lang="en-US" dirty="0"/>
              <a:t>Using ML object detection implemented by https://github.com/isl-org/Open3D-ML</a:t>
            </a:r>
          </a:p>
        </p:txBody>
      </p:sp>
    </p:spTree>
    <p:extLst>
      <p:ext uri="{BB962C8B-B14F-4D97-AF65-F5344CB8AC3E}">
        <p14:creationId xmlns:p14="http://schemas.microsoft.com/office/powerpoint/2010/main" val="2990829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06C0E-524A-B710-AC80-0B8A8F70063A}"/>
              </a:ext>
            </a:extLst>
          </p:cNvPr>
          <p:cNvSpPr>
            <a:spLocks noGrp="1"/>
          </p:cNvSpPr>
          <p:nvPr>
            <p:ph type="title"/>
          </p:nvPr>
        </p:nvSpPr>
        <p:spPr/>
        <p:txBody>
          <a:bodyPr/>
          <a:lstStyle/>
          <a:p>
            <a:r>
              <a:rPr lang="en-US" dirty="0"/>
              <a:t>Another ML based project</a:t>
            </a:r>
          </a:p>
        </p:txBody>
      </p:sp>
      <p:sp>
        <p:nvSpPr>
          <p:cNvPr id="3" name="Content Placeholder 2">
            <a:extLst>
              <a:ext uri="{FF2B5EF4-FFF2-40B4-BE49-F238E27FC236}">
                <a16:creationId xmlns:a16="http://schemas.microsoft.com/office/drawing/2014/main" id="{1890FF12-B77D-6D71-C2DC-78EDBE4FB2BA}"/>
              </a:ext>
            </a:extLst>
          </p:cNvPr>
          <p:cNvSpPr>
            <a:spLocks noGrp="1"/>
          </p:cNvSpPr>
          <p:nvPr>
            <p:ph idx="1"/>
          </p:nvPr>
        </p:nvSpPr>
        <p:spPr/>
        <p:txBody>
          <a:bodyPr/>
          <a:lstStyle/>
          <a:p>
            <a:r>
              <a:rPr lang="en-US" dirty="0"/>
              <a:t>https://github.com/CMU-Perceptual-Computing-Lab/openpose</a:t>
            </a:r>
          </a:p>
        </p:txBody>
      </p:sp>
    </p:spTree>
    <p:extLst>
      <p:ext uri="{BB962C8B-B14F-4D97-AF65-F5344CB8AC3E}">
        <p14:creationId xmlns:p14="http://schemas.microsoft.com/office/powerpoint/2010/main" val="1520375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045A2-BB92-3D3C-C483-CC8BC7109425}"/>
              </a:ext>
            </a:extLst>
          </p:cNvPr>
          <p:cNvSpPr>
            <a:spLocks noGrp="1"/>
          </p:cNvSpPr>
          <p:nvPr>
            <p:ph type="title"/>
          </p:nvPr>
        </p:nvSpPr>
        <p:spPr/>
        <p:txBody>
          <a:bodyPr/>
          <a:lstStyle/>
          <a:p>
            <a:r>
              <a:rPr lang="en-US" dirty="0"/>
              <a:t>Ocean data visualization challenge</a:t>
            </a:r>
          </a:p>
        </p:txBody>
      </p:sp>
      <p:sp>
        <p:nvSpPr>
          <p:cNvPr id="3" name="Content Placeholder 2">
            <a:extLst>
              <a:ext uri="{FF2B5EF4-FFF2-40B4-BE49-F238E27FC236}">
                <a16:creationId xmlns:a16="http://schemas.microsoft.com/office/drawing/2014/main" id="{DDA8AD27-8ADB-A7AF-A57B-4C5777C05DC1}"/>
              </a:ext>
            </a:extLst>
          </p:cNvPr>
          <p:cNvSpPr>
            <a:spLocks noGrp="1"/>
          </p:cNvSpPr>
          <p:nvPr>
            <p:ph idx="1"/>
          </p:nvPr>
        </p:nvSpPr>
        <p:spPr/>
        <p:txBody>
          <a:bodyPr/>
          <a:lstStyle/>
          <a:p>
            <a:pPr marL="0" indent="0">
              <a:buNone/>
            </a:pPr>
            <a:r>
              <a:rPr lang="en-US" dirty="0"/>
              <a:t>Decision-making at sea often depends on many geospatial layers—temperature, water color, currents, altimetry, bathymetry, and —each with different visual conventions. Viewing multiple overlays at once can create visual clutter and conflicting cues, increasing cognitive load at the helm and slowing time-critical choices. The result can be missed opportunities and inefficient route planning. Prototype a visualization approach that reduces information overload without sacrificing essential context. The brief focuses on simplifying how multiple layers are presented. Here is an example of current approaches to present such data.</a:t>
            </a:r>
          </a:p>
          <a:p>
            <a:endParaRPr lang="en-US" dirty="0"/>
          </a:p>
        </p:txBody>
      </p:sp>
    </p:spTree>
    <p:extLst>
      <p:ext uri="{BB962C8B-B14F-4D97-AF65-F5344CB8AC3E}">
        <p14:creationId xmlns:p14="http://schemas.microsoft.com/office/powerpoint/2010/main" val="2835572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9AA95-2D1F-0A65-D81C-72E0FFC69559}"/>
              </a:ext>
            </a:extLst>
          </p:cNvPr>
          <p:cNvSpPr>
            <a:spLocks noGrp="1"/>
          </p:cNvSpPr>
          <p:nvPr>
            <p:ph type="title"/>
          </p:nvPr>
        </p:nvSpPr>
        <p:spPr/>
        <p:txBody>
          <a:bodyPr/>
          <a:lstStyle/>
          <a:p>
            <a:r>
              <a:rPr lang="en-US" dirty="0"/>
              <a:t>Current visualization</a:t>
            </a:r>
          </a:p>
        </p:txBody>
      </p:sp>
      <p:sp>
        <p:nvSpPr>
          <p:cNvPr id="3" name="Content Placeholder 2">
            <a:extLst>
              <a:ext uri="{FF2B5EF4-FFF2-40B4-BE49-F238E27FC236}">
                <a16:creationId xmlns:a16="http://schemas.microsoft.com/office/drawing/2014/main" id="{5542FC76-4F5F-6E7E-47D3-3CD4289AE187}"/>
              </a:ext>
            </a:extLst>
          </p:cNvPr>
          <p:cNvSpPr>
            <a:spLocks noGrp="1"/>
          </p:cNvSpPr>
          <p:nvPr>
            <p:ph idx="1"/>
          </p:nvPr>
        </p:nvSpPr>
        <p:spPr/>
        <p:txBody>
          <a:bodyPr/>
          <a:lstStyle/>
          <a:p>
            <a:r>
              <a:rPr lang="en-US" u="sng" dirty="0">
                <a:hlinkClick r:id="rId2"/>
              </a:rPr>
              <a:t>https://coastwatch.noaa.gov/cw_html/cwViewer.html</a:t>
            </a:r>
            <a:endParaRPr lang="en-US" dirty="0"/>
          </a:p>
          <a:p>
            <a:pPr marL="0" indent="0">
              <a:buNone/>
            </a:pPr>
            <a:endParaRPr lang="en-US" dirty="0"/>
          </a:p>
        </p:txBody>
      </p:sp>
    </p:spTree>
    <p:extLst>
      <p:ext uri="{BB962C8B-B14F-4D97-AF65-F5344CB8AC3E}">
        <p14:creationId xmlns:p14="http://schemas.microsoft.com/office/powerpoint/2010/main" val="2295006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399C5-37EA-13FF-57E8-FEAE1AF62140}"/>
              </a:ext>
            </a:extLst>
          </p:cNvPr>
          <p:cNvSpPr>
            <a:spLocks noGrp="1"/>
          </p:cNvSpPr>
          <p:nvPr>
            <p:ph type="title"/>
          </p:nvPr>
        </p:nvSpPr>
        <p:spPr/>
        <p:txBody>
          <a:bodyPr/>
          <a:lstStyle/>
          <a:p>
            <a:r>
              <a:rPr lang="en-US" dirty="0"/>
              <a:t>Data Access</a:t>
            </a:r>
          </a:p>
        </p:txBody>
      </p:sp>
      <p:sp>
        <p:nvSpPr>
          <p:cNvPr id="3" name="Content Placeholder 2">
            <a:extLst>
              <a:ext uri="{FF2B5EF4-FFF2-40B4-BE49-F238E27FC236}">
                <a16:creationId xmlns:a16="http://schemas.microsoft.com/office/drawing/2014/main" id="{C7CC69A1-8F78-A41D-4FAD-6CF0BA08C7E4}"/>
              </a:ext>
            </a:extLst>
          </p:cNvPr>
          <p:cNvSpPr>
            <a:spLocks noGrp="1"/>
          </p:cNvSpPr>
          <p:nvPr>
            <p:ph idx="1"/>
          </p:nvPr>
        </p:nvSpPr>
        <p:spPr/>
        <p:txBody>
          <a:bodyPr/>
          <a:lstStyle/>
          <a:p>
            <a:r>
              <a:rPr lang="en-US" dirty="0">
                <a:hlinkClick r:id="rId2"/>
              </a:rPr>
              <a:t>https://coastwatch.noaa.gov/erddap/info/index.html</a:t>
            </a:r>
            <a:endParaRPr lang="en-US" dirty="0"/>
          </a:p>
          <a:p>
            <a:r>
              <a:rPr lang="en-US" dirty="0"/>
              <a:t>Programmatic Access</a:t>
            </a:r>
          </a:p>
          <a:p>
            <a:pPr lvl="1"/>
            <a:r>
              <a:rPr lang="en-US" dirty="0">
                <a:hlinkClick r:id="rId3"/>
              </a:rPr>
              <a:t>https://coastwatch.noaa.gov/cwn/data-access-tools</a:t>
            </a:r>
            <a:r>
              <a:rPr lang="en-US">
                <a:hlinkClick r:id="rId3"/>
              </a:rPr>
              <a:t>.html</a:t>
            </a:r>
            <a:endParaRPr lang="en-US"/>
          </a:p>
        </p:txBody>
      </p:sp>
    </p:spTree>
    <p:extLst>
      <p:ext uri="{BB962C8B-B14F-4D97-AF65-F5344CB8AC3E}">
        <p14:creationId xmlns:p14="http://schemas.microsoft.com/office/powerpoint/2010/main" val="17991368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TotalTime>
  <Words>329</Words>
  <Application>Microsoft Office PowerPoint</Application>
  <PresentationFormat>Widescreen</PresentationFormat>
  <Paragraphs>17</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Aptos</vt:lpstr>
      <vt:lpstr>Aptos Display</vt:lpstr>
      <vt:lpstr>Arial</vt:lpstr>
      <vt:lpstr>Office Theme</vt:lpstr>
      <vt:lpstr>Vis Projects</vt:lpstr>
      <vt:lpstr>Visualization For Explainable AI Challenge</vt:lpstr>
      <vt:lpstr>History</vt:lpstr>
      <vt:lpstr>Open3D-ML</vt:lpstr>
      <vt:lpstr>Another ML based project</vt:lpstr>
      <vt:lpstr>Ocean data visualization challenge</vt:lpstr>
      <vt:lpstr>Current visualization</vt:lpstr>
      <vt:lpstr>Data Access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 Simon M. Dr. (Fed)</dc:creator>
  <cp:lastModifiedBy>Su, Simon M. Dr. (Fed)</cp:lastModifiedBy>
  <cp:revision>2</cp:revision>
  <dcterms:created xsi:type="dcterms:W3CDTF">2025-09-18T00:40:09Z</dcterms:created>
  <dcterms:modified xsi:type="dcterms:W3CDTF">2025-09-18T13:55:55Z</dcterms:modified>
</cp:coreProperties>
</file>