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17" r:id="rId10"/>
    <p:sldId id="300" r:id="rId11"/>
    <p:sldId id="307" r:id="rId12"/>
    <p:sldId id="308" r:id="rId13"/>
    <p:sldId id="310" r:id="rId14"/>
    <p:sldId id="311" r:id="rId15"/>
    <p:sldId id="312" r:id="rId16"/>
    <p:sldId id="314" r:id="rId17"/>
    <p:sldId id="337" r:id="rId18"/>
    <p:sldId id="339" r:id="rId19"/>
    <p:sldId id="325" r:id="rId20"/>
    <p:sldId id="329" r:id="rId21"/>
    <p:sldId id="326" r:id="rId22"/>
    <p:sldId id="320" r:id="rId23"/>
    <p:sldId id="315" r:id="rId24"/>
    <p:sldId id="316" r:id="rId25"/>
    <p:sldId id="302" r:id="rId26"/>
    <p:sldId id="319" r:id="rId27"/>
    <p:sldId id="33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66" autoAdjust="0"/>
    <p:restoredTop sz="80082" autoAdjust="0"/>
  </p:normalViewPr>
  <p:slideViewPr>
    <p:cSldViewPr snapToGrid="0" snapToObjects="1">
      <p:cViewPr varScale="1">
        <p:scale>
          <a:sx n="96" d="100"/>
          <a:sy n="96" d="100"/>
        </p:scale>
        <p:origin x="137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n-US" baseline="0" dirty="0" smtClean="0"/>
              <a:t> sends to Y over C, sends to Z over BA. What happens if B sends a packet to X with destination at Y?</a:t>
            </a:r>
          </a:p>
          <a:p>
            <a:r>
              <a:rPr lang="en-US" baseline="0" dirty="0" smtClean="0"/>
              <a:t>X should never advertise any paths to B that include C.</a:t>
            </a:r>
          </a:p>
          <a:p>
            <a:endParaRPr lang="en-US" dirty="0" smtClean="0"/>
          </a:p>
          <a:p>
            <a:r>
              <a:rPr lang="en-US" dirty="0" smtClean="0"/>
              <a:t>B advertises</a:t>
            </a:r>
            <a:r>
              <a:rPr lang="en-US" baseline="0" dirty="0" smtClean="0"/>
              <a:t> BAZ to X</a:t>
            </a:r>
          </a:p>
          <a:p>
            <a:r>
              <a:rPr lang="en-US" baseline="0" dirty="0" smtClean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 is multiple</a:t>
            </a:r>
            <a:r>
              <a:rPr lang="en-US" baseline="0" dirty="0" smtClean="0"/>
              <a:t> exit discriminator</a:t>
            </a:r>
          </a:p>
          <a:p>
            <a:r>
              <a:rPr lang="en-US" baseline="0" dirty="0" smtClean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</a:p>
          <a:p>
            <a:r>
              <a:rPr lang="en-US" dirty="0" smtClean="0"/>
              <a:t>Inter-Domain 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dirty="0" smtClean="0"/>
              <a:t>E.g.,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</a:t>
            </a:r>
            <a:r>
              <a:rPr lang="en-US" dirty="0" smtClean="0"/>
              <a:t>X (“B advertises BAZ to X”)</a:t>
            </a:r>
            <a:endParaRPr lang="en-US" dirty="0" smtClean="0"/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smtClean="0"/>
              <a:t>reachability</a:t>
            </a:r>
            <a:r>
              <a:rPr lang="en-US" dirty="0" smtClean="0"/>
              <a:t> with </a:t>
            </a:r>
            <a:r>
              <a:rPr lang="en-US" dirty="0" smtClean="0"/>
              <a:t>neighbors</a:t>
            </a:r>
            <a:endParaRPr lang="en-US" dirty="0" smtClean="0"/>
          </a:p>
          <a:p>
            <a:pPr lvl="1"/>
            <a:r>
              <a:rPr lang="en-US" dirty="0" smtClean="0"/>
              <a:t>E.g., “I can reach prefix 128.148.0.0/16 through </a:t>
            </a:r>
            <a:r>
              <a:rPr lang="en-US" dirty="0" err="1" smtClean="0"/>
              <a:t>ASes</a:t>
            </a:r>
            <a:r>
              <a:rPr lang="en-US" dirty="0" smtClean="0"/>
              <a:t> 44444 3356 14325 11078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May choose to not advertise some paths to some neighbors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Critical</a:t>
            </a:r>
            <a:r>
              <a:rPr lang="en-US" dirty="0" smtClean="0">
                <a:solidFill>
                  <a:srgbClr val="00B050"/>
                </a:solidFill>
              </a:rPr>
              <a:t>: learn many paths, propagate one</a:t>
            </a:r>
          </a:p>
          <a:p>
            <a:pPr lvl="1"/>
            <a:r>
              <a:rPr lang="en-US" dirty="0" smtClean="0"/>
              <a:t>Add your ASN to advertised path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IGP/EGP mismatch</a:t>
            </a:r>
          </a:p>
          <a:p>
            <a:r>
              <a:rPr lang="en-US" dirty="0" smtClean="0"/>
              <a:t>Not all ASs know all paths</a:t>
            </a:r>
          </a:p>
          <a:p>
            <a:r>
              <a:rPr lang="en-US" dirty="0" smtClean="0"/>
              <a:t>Reachability </a:t>
            </a:r>
            <a:r>
              <a:rPr lang="en-US" dirty="0" smtClean="0"/>
              <a:t>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AS </a:t>
            </a:r>
            <a:r>
              <a:rPr lang="en-US" dirty="0" smtClean="0"/>
              <a:t>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55K ASs</a:t>
            </a:r>
          </a:p>
          <a:p>
            <a:pPr lvl="1"/>
            <a:r>
              <a:rPr lang="en-US" dirty="0" smtClean="0"/>
              <a:t>685K</a:t>
            </a:r>
            <a:r>
              <a:rPr lang="en-US" dirty="0" smtClean="0"/>
              <a:t>+ prefixes</a:t>
            </a:r>
          </a:p>
          <a:p>
            <a:pPr lvl="1"/>
            <a:r>
              <a:rPr lang="en-US" dirty="0" smtClean="0"/>
              <a:t>ASs with one prefix: 21292</a:t>
            </a:r>
          </a:p>
          <a:p>
            <a:pPr lvl="1"/>
            <a:r>
              <a:rPr lang="en-US" dirty="0" smtClean="0"/>
              <a:t>Most prefixes by one AS: 5551 (AS4538 ERX-CERNET-BKB - China Education and Research Network Center)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96219" y="6488668"/>
            <a:ext cx="3031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cidr</a:t>
            </a:r>
            <a:r>
              <a:rPr lang="en-US" dirty="0" smtClean="0"/>
              <a:t>-report </a:t>
            </a:r>
            <a:r>
              <a:rPr lang="en-US" dirty="0" smtClean="0"/>
              <a:t>17Oct2017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60" y="1095581"/>
            <a:ext cx="7655339" cy="5143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 for v6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07495"/>
            <a:ext cx="6992454" cy="528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Path: ASN 44444 3356 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longer-prefixes</a:t>
            </a:r>
          </a:p>
          <a:p>
            <a:r>
              <a:rPr lang="en-US" dirty="0" smtClean="0"/>
              <a:t>All paths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BGP Policy Routing and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52027</TotalTime>
  <Words>918</Words>
  <Application>Microsoft Macintosh PowerPoint</Application>
  <PresentationFormat>On-screen Show (4:3)</PresentationFormat>
  <Paragraphs>173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Minion Pro</vt:lpstr>
      <vt:lpstr>Arial</vt:lpstr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BGP Implications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Table Growth</vt:lpstr>
      <vt:lpstr>BGP Table Growth for v6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Next class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73</cp:revision>
  <dcterms:created xsi:type="dcterms:W3CDTF">2011-02-28T04:06:06Z</dcterms:created>
  <dcterms:modified xsi:type="dcterms:W3CDTF">2017-10-21T11:07:36Z</dcterms:modified>
</cp:coreProperties>
</file>