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2.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3.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4.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5.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6.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7.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8.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19.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72" r:id="rId3"/>
    <p:sldMasterId id="2147483684" r:id="rId4"/>
    <p:sldMasterId id="2147483696" r:id="rId5"/>
    <p:sldMasterId id="2147483708" r:id="rId6"/>
    <p:sldMasterId id="2147483833" r:id="rId7"/>
    <p:sldMasterId id="2147483845" r:id="rId8"/>
    <p:sldMasterId id="2147483895" r:id="rId9"/>
    <p:sldMasterId id="2147483907" r:id="rId10"/>
    <p:sldMasterId id="2147483920" r:id="rId11"/>
    <p:sldMasterId id="2147483932" r:id="rId12"/>
    <p:sldMasterId id="2147483944" r:id="rId13"/>
    <p:sldMasterId id="2147483956" r:id="rId14"/>
    <p:sldMasterId id="2147483968" r:id="rId15"/>
    <p:sldMasterId id="2147483980" r:id="rId16"/>
    <p:sldMasterId id="2147483994" r:id="rId17"/>
    <p:sldMasterId id="2147484006" r:id="rId18"/>
    <p:sldMasterId id="2147484018" r:id="rId19"/>
    <p:sldMasterId id="2147484030" r:id="rId20"/>
  </p:sldMasterIdLst>
  <p:notesMasterIdLst>
    <p:notesMasterId r:id="rId191"/>
  </p:notesMasterIdLst>
  <p:sldIdLst>
    <p:sldId id="1112" r:id="rId21"/>
    <p:sldId id="594" r:id="rId22"/>
    <p:sldId id="595" r:id="rId23"/>
    <p:sldId id="580" r:id="rId24"/>
    <p:sldId id="592" r:id="rId25"/>
    <p:sldId id="570" r:id="rId26"/>
    <p:sldId id="576" r:id="rId27"/>
    <p:sldId id="593" r:id="rId28"/>
    <p:sldId id="571" r:id="rId29"/>
    <p:sldId id="572" r:id="rId30"/>
    <p:sldId id="588" r:id="rId31"/>
    <p:sldId id="461" r:id="rId32"/>
    <p:sldId id="422" r:id="rId33"/>
    <p:sldId id="440" r:id="rId34"/>
    <p:sldId id="441" r:id="rId35"/>
    <p:sldId id="423" r:id="rId36"/>
    <p:sldId id="428" r:id="rId37"/>
    <p:sldId id="509" r:id="rId38"/>
    <p:sldId id="427" r:id="rId39"/>
    <p:sldId id="425" r:id="rId40"/>
    <p:sldId id="515" r:id="rId41"/>
    <p:sldId id="753" r:id="rId42"/>
    <p:sldId id="731" r:id="rId43"/>
    <p:sldId id="598" r:id="rId44"/>
    <p:sldId id="597" r:id="rId45"/>
    <p:sldId id="596" r:id="rId46"/>
    <p:sldId id="462" r:id="rId47"/>
    <p:sldId id="477" r:id="rId48"/>
    <p:sldId id="599" r:id="rId49"/>
    <p:sldId id="516" r:id="rId50"/>
    <p:sldId id="463" r:id="rId51"/>
    <p:sldId id="482" r:id="rId52"/>
    <p:sldId id="517" r:id="rId53"/>
    <p:sldId id="464" r:id="rId54"/>
    <p:sldId id="465" r:id="rId55"/>
    <p:sldId id="466" r:id="rId56"/>
    <p:sldId id="471" r:id="rId57"/>
    <p:sldId id="472" r:id="rId58"/>
    <p:sldId id="497" r:id="rId59"/>
    <p:sldId id="518" r:id="rId60"/>
    <p:sldId id="467" r:id="rId61"/>
    <p:sldId id="468" r:id="rId62"/>
    <p:sldId id="479" r:id="rId63"/>
    <p:sldId id="469" r:id="rId64"/>
    <p:sldId id="480" r:id="rId65"/>
    <p:sldId id="519" r:id="rId66"/>
    <p:sldId id="460" r:id="rId67"/>
    <p:sldId id="439" r:id="rId68"/>
    <p:sldId id="520" r:id="rId69"/>
    <p:sldId id="600" r:id="rId70"/>
    <p:sldId id="512" r:id="rId71"/>
    <p:sldId id="521" r:id="rId72"/>
    <p:sldId id="470" r:id="rId73"/>
    <p:sldId id="523" r:id="rId74"/>
    <p:sldId id="522" r:id="rId75"/>
    <p:sldId id="484" r:id="rId76"/>
    <p:sldId id="483" r:id="rId77"/>
    <p:sldId id="514" r:id="rId78"/>
    <p:sldId id="539" r:id="rId79"/>
    <p:sldId id="524" r:id="rId80"/>
    <p:sldId id="525" r:id="rId81"/>
    <p:sldId id="739" r:id="rId82"/>
    <p:sldId id="781" r:id="rId83"/>
    <p:sldId id="476" r:id="rId84"/>
    <p:sldId id="754" r:id="rId85"/>
    <p:sldId id="543" r:id="rId86"/>
    <p:sldId id="544" r:id="rId87"/>
    <p:sldId id="545" r:id="rId88"/>
    <p:sldId id="546" r:id="rId89"/>
    <p:sldId id="541" r:id="rId90"/>
    <p:sldId id="542" r:id="rId91"/>
    <p:sldId id="540" r:id="rId92"/>
    <p:sldId id="475" r:id="rId93"/>
    <p:sldId id="547" r:id="rId94"/>
    <p:sldId id="548" r:id="rId95"/>
    <p:sldId id="627" r:id="rId96"/>
    <p:sldId id="549" r:id="rId97"/>
    <p:sldId id="550" r:id="rId98"/>
    <p:sldId id="551" r:id="rId99"/>
    <p:sldId id="552" r:id="rId100"/>
    <p:sldId id="553" r:id="rId101"/>
    <p:sldId id="554" r:id="rId102"/>
    <p:sldId id="555" r:id="rId103"/>
    <p:sldId id="755" r:id="rId104"/>
    <p:sldId id="556" r:id="rId105"/>
    <p:sldId id="557" r:id="rId106"/>
    <p:sldId id="566" r:id="rId107"/>
    <p:sldId id="676" r:id="rId108"/>
    <p:sldId id="559" r:id="rId109"/>
    <p:sldId id="560" r:id="rId110"/>
    <p:sldId id="561" r:id="rId111"/>
    <p:sldId id="562" r:id="rId112"/>
    <p:sldId id="563" r:id="rId113"/>
    <p:sldId id="564" r:id="rId114"/>
    <p:sldId id="565" r:id="rId115"/>
    <p:sldId id="740" r:id="rId116"/>
    <p:sldId id="657" r:id="rId117"/>
    <p:sldId id="745" r:id="rId118"/>
    <p:sldId id="758" r:id="rId119"/>
    <p:sldId id="759" r:id="rId120"/>
    <p:sldId id="760" r:id="rId121"/>
    <p:sldId id="567" r:id="rId122"/>
    <p:sldId id="569" r:id="rId123"/>
    <p:sldId id="761" r:id="rId124"/>
    <p:sldId id="762" r:id="rId125"/>
    <p:sldId id="568" r:id="rId126"/>
    <p:sldId id="763" r:id="rId127"/>
    <p:sldId id="573" r:id="rId128"/>
    <p:sldId id="666" r:id="rId129"/>
    <p:sldId id="634" r:id="rId130"/>
    <p:sldId id="764" r:id="rId131"/>
    <p:sldId id="558" r:id="rId132"/>
    <p:sldId id="583" r:id="rId133"/>
    <p:sldId id="584" r:id="rId134"/>
    <p:sldId id="585" r:id="rId135"/>
    <p:sldId id="586" r:id="rId136"/>
    <p:sldId id="765" r:id="rId137"/>
    <p:sldId id="766" r:id="rId138"/>
    <p:sldId id="767" r:id="rId139"/>
    <p:sldId id="590" r:id="rId140"/>
    <p:sldId id="591" r:id="rId141"/>
    <p:sldId id="768" r:id="rId142"/>
    <p:sldId id="769" r:id="rId143"/>
    <p:sldId id="770" r:id="rId144"/>
    <p:sldId id="771" r:id="rId145"/>
    <p:sldId id="772" r:id="rId146"/>
    <p:sldId id="773" r:id="rId147"/>
    <p:sldId id="774" r:id="rId148"/>
    <p:sldId id="775" r:id="rId149"/>
    <p:sldId id="776" r:id="rId150"/>
    <p:sldId id="777" r:id="rId151"/>
    <p:sldId id="778" r:id="rId152"/>
    <p:sldId id="603" r:id="rId153"/>
    <p:sldId id="604" r:id="rId154"/>
    <p:sldId id="605" r:id="rId155"/>
    <p:sldId id="668" r:id="rId156"/>
    <p:sldId id="675" r:id="rId157"/>
    <p:sldId id="606" r:id="rId158"/>
    <p:sldId id="670" r:id="rId159"/>
    <p:sldId id="671" r:id="rId160"/>
    <p:sldId id="672" r:id="rId161"/>
    <p:sldId id="673" r:id="rId162"/>
    <p:sldId id="674" r:id="rId163"/>
    <p:sldId id="746" r:id="rId164"/>
    <p:sldId id="747" r:id="rId165"/>
    <p:sldId id="748" r:id="rId166"/>
    <p:sldId id="749" r:id="rId167"/>
    <p:sldId id="750" r:id="rId168"/>
    <p:sldId id="751" r:id="rId169"/>
    <p:sldId id="752" r:id="rId170"/>
    <p:sldId id="706" r:id="rId171"/>
    <p:sldId id="707" r:id="rId172"/>
    <p:sldId id="744" r:id="rId173"/>
    <p:sldId id="779" r:id="rId174"/>
    <p:sldId id="780" r:id="rId175"/>
    <p:sldId id="711" r:id="rId176"/>
    <p:sldId id="712" r:id="rId177"/>
    <p:sldId id="713" r:id="rId178"/>
    <p:sldId id="714" r:id="rId179"/>
    <p:sldId id="727" r:id="rId180"/>
    <p:sldId id="722" r:id="rId181"/>
    <p:sldId id="723" r:id="rId182"/>
    <p:sldId id="724" r:id="rId183"/>
    <p:sldId id="725" r:id="rId184"/>
    <p:sldId id="733" r:id="rId185"/>
    <p:sldId id="734" r:id="rId186"/>
    <p:sldId id="735" r:id="rId187"/>
    <p:sldId id="736" r:id="rId188"/>
    <p:sldId id="737" r:id="rId189"/>
    <p:sldId id="738" r:id="rId190"/>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00BD53AB-D320-41BE-9FF9-9755EF07AC65}">
          <p14:sldIdLst>
            <p14:sldId id="1112"/>
            <p14:sldId id="594"/>
            <p14:sldId id="595"/>
          </p14:sldIdLst>
        </p14:section>
        <p14:section name="Recap" id="{067E0FCB-5902-41F4-B462-A8B827C7BA78}">
          <p14:sldIdLst>
            <p14:sldId id="580"/>
            <p14:sldId id="592"/>
            <p14:sldId id="570"/>
            <p14:sldId id="576"/>
            <p14:sldId id="593"/>
            <p14:sldId id="571"/>
            <p14:sldId id="572"/>
            <p14:sldId id="588"/>
          </p14:sldIdLst>
        </p14:section>
        <p14:section name="Recognition overview" id="{F74BF9FA-782E-45B1-A08A-2A3FEBF31C6F}">
          <p14:sldIdLst>
            <p14:sldId id="461"/>
            <p14:sldId id="422"/>
            <p14:sldId id="440"/>
            <p14:sldId id="441"/>
            <p14:sldId id="423"/>
            <p14:sldId id="428"/>
            <p14:sldId id="509"/>
            <p14:sldId id="427"/>
            <p14:sldId id="425"/>
            <p14:sldId id="515"/>
            <p14:sldId id="753"/>
            <p14:sldId id="731"/>
          </p14:sldIdLst>
        </p14:section>
        <p14:section name="Modeling variability" id="{3E3BE530-4AE1-4E17-95DF-6F4D5B9B57A9}">
          <p14:sldIdLst>
            <p14:sldId id="598"/>
            <p14:sldId id="597"/>
            <p14:sldId id="596"/>
            <p14:sldId id="462"/>
            <p14:sldId id="477"/>
            <p14:sldId id="599"/>
          </p14:sldIdLst>
        </p14:section>
        <p14:section name="Recognition history" id="{BEE03514-661A-4788-BE28-9246C54B432B}">
          <p14:sldIdLst>
            <p14:sldId id="516"/>
            <p14:sldId id="463"/>
            <p14:sldId id="482"/>
            <p14:sldId id="517"/>
            <p14:sldId id="464"/>
            <p14:sldId id="465"/>
            <p14:sldId id="466"/>
            <p14:sldId id="471"/>
            <p14:sldId id="472"/>
            <p14:sldId id="497"/>
            <p14:sldId id="518"/>
            <p14:sldId id="467"/>
            <p14:sldId id="468"/>
            <p14:sldId id="479"/>
            <p14:sldId id="469"/>
            <p14:sldId id="480"/>
            <p14:sldId id="519"/>
            <p14:sldId id="460"/>
            <p14:sldId id="439"/>
            <p14:sldId id="520"/>
            <p14:sldId id="600"/>
            <p14:sldId id="512"/>
            <p14:sldId id="521"/>
            <p14:sldId id="470"/>
            <p14:sldId id="523"/>
            <p14:sldId id="522"/>
            <p14:sldId id="484"/>
            <p14:sldId id="483"/>
            <p14:sldId id="514"/>
            <p14:sldId id="539"/>
            <p14:sldId id="524"/>
            <p14:sldId id="525"/>
          </p14:sldIdLst>
        </p14:section>
        <p14:section name="Bag of words model" id="{3C6FC474-FCDB-4F6F-8BFD-F61E9FB8BBCC}">
          <p14:sldIdLst>
            <p14:sldId id="739"/>
            <p14:sldId id="781"/>
            <p14:sldId id="476"/>
            <p14:sldId id="754"/>
            <p14:sldId id="543"/>
            <p14:sldId id="544"/>
            <p14:sldId id="545"/>
            <p14:sldId id="546"/>
            <p14:sldId id="541"/>
            <p14:sldId id="542"/>
            <p14:sldId id="540"/>
            <p14:sldId id="475"/>
            <p14:sldId id="547"/>
            <p14:sldId id="548"/>
            <p14:sldId id="627"/>
            <p14:sldId id="549"/>
            <p14:sldId id="550"/>
            <p14:sldId id="551"/>
            <p14:sldId id="552"/>
            <p14:sldId id="553"/>
            <p14:sldId id="554"/>
            <p14:sldId id="555"/>
            <p14:sldId id="755"/>
            <p14:sldId id="556"/>
            <p14:sldId id="557"/>
            <p14:sldId id="566"/>
            <p14:sldId id="676"/>
          </p14:sldIdLst>
        </p14:section>
        <p14:section name="Spatial Pyramids" id="{032B733D-C6F8-479B-912F-FC5155B27D67}">
          <p14:sldIdLst>
            <p14:sldId id="559"/>
            <p14:sldId id="560"/>
            <p14:sldId id="561"/>
            <p14:sldId id="562"/>
            <p14:sldId id="563"/>
            <p14:sldId id="564"/>
            <p14:sldId id="565"/>
          </p14:sldIdLst>
        </p14:section>
        <p14:section name="Second slide deck" id="{4E69F917-B9C9-4F0A-9ACB-666487D2D79F}">
          <p14:sldIdLst>
            <p14:sldId id="740"/>
            <p14:sldId id="657"/>
            <p14:sldId id="745"/>
          </p14:sldIdLst>
        </p14:section>
        <p14:section name="Databases of images" id="{2851FC64-1AB7-4ED4-A525-0AF2DCB4FA6E}">
          <p14:sldIdLst>
            <p14:sldId id="758"/>
            <p14:sldId id="759"/>
            <p14:sldId id="760"/>
            <p14:sldId id="567"/>
            <p14:sldId id="569"/>
            <p14:sldId id="761"/>
            <p14:sldId id="762"/>
            <p14:sldId id="568"/>
            <p14:sldId id="763"/>
            <p14:sldId id="573"/>
            <p14:sldId id="666"/>
            <p14:sldId id="634"/>
          </p14:sldIdLst>
        </p14:section>
        <p14:section name="How to perform efficient quantization?" id="{594E55D9-32EE-4652-A690-AD8DFF4AED3A}">
          <p14:sldIdLst>
            <p14:sldId id="764"/>
            <p14:sldId id="558"/>
            <p14:sldId id="583"/>
            <p14:sldId id="584"/>
            <p14:sldId id="585"/>
            <p14:sldId id="586"/>
            <p14:sldId id="765"/>
            <p14:sldId id="766"/>
            <p14:sldId id="767"/>
            <p14:sldId id="590"/>
            <p14:sldId id="591"/>
            <p14:sldId id="768"/>
            <p14:sldId id="769"/>
            <p14:sldId id="770"/>
            <p14:sldId id="771"/>
            <p14:sldId id="772"/>
            <p14:sldId id="773"/>
            <p14:sldId id="774"/>
            <p14:sldId id="775"/>
            <p14:sldId id="776"/>
            <p14:sldId id="777"/>
            <p14:sldId id="778"/>
            <p14:sldId id="603"/>
            <p14:sldId id="604"/>
            <p14:sldId id="605"/>
            <p14:sldId id="668"/>
            <p14:sldId id="675"/>
            <p14:sldId id="606"/>
            <p14:sldId id="670"/>
            <p14:sldId id="671"/>
            <p14:sldId id="672"/>
            <p14:sldId id="673"/>
            <p14:sldId id="674"/>
          </p14:sldIdLst>
        </p14:section>
        <p14:section name="How to score the retrieval results?" id="{444A2057-E313-4E54-991A-6C1E05C08917}">
          <p14:sldIdLst>
            <p14:sldId id="746"/>
            <p14:sldId id="747"/>
            <p14:sldId id="748"/>
            <p14:sldId id="749"/>
            <p14:sldId id="750"/>
            <p14:sldId id="751"/>
            <p14:sldId id="752"/>
          </p14:sldIdLst>
        </p14:section>
        <p14:section name="Spatial verification" id="{FB61FFC0-CD94-4553-B6A8-14B4CFDF2DD9}">
          <p14:sldIdLst>
            <p14:sldId id="706"/>
            <p14:sldId id="707"/>
            <p14:sldId id="744"/>
            <p14:sldId id="779"/>
            <p14:sldId id="780"/>
            <p14:sldId id="711"/>
            <p14:sldId id="712"/>
            <p14:sldId id="713"/>
            <p14:sldId id="714"/>
            <p14:sldId id="727"/>
          </p14:sldIdLst>
        </p14:section>
        <p14:section name="Summary and lessons" id="{539352D2-C590-45AE-A1A2-698F5F4A156B}">
          <p14:sldIdLst>
            <p14:sldId id="722"/>
            <p14:sldId id="723"/>
            <p14:sldId id="724"/>
            <p14:sldId id="725"/>
            <p14:sldId id="733"/>
            <p14:sldId id="734"/>
            <p14:sldId id="735"/>
            <p14:sldId id="736"/>
            <p14:sldId id="737"/>
            <p14:sldId id="73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365A"/>
    <a:srgbClr val="FF00FF"/>
    <a:srgbClr val="0000FF"/>
    <a:srgbClr val="FF0000"/>
    <a:srgbClr val="D7E872"/>
    <a:srgbClr val="D60093"/>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9" autoAdjust="0"/>
    <p:restoredTop sz="70376" autoAdjust="0"/>
  </p:normalViewPr>
  <p:slideViewPr>
    <p:cSldViewPr>
      <p:cViewPr varScale="1">
        <p:scale>
          <a:sx n="76" d="100"/>
          <a:sy n="76" d="100"/>
        </p:scale>
        <p:origin x="246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97.xml"/><Relationship Id="rId21" Type="http://schemas.openxmlformats.org/officeDocument/2006/relationships/slide" Target="slides/slide1.xml"/><Relationship Id="rId42" Type="http://schemas.openxmlformats.org/officeDocument/2006/relationships/slide" Target="slides/slide22.xml"/><Relationship Id="rId63" Type="http://schemas.openxmlformats.org/officeDocument/2006/relationships/slide" Target="slides/slide43.xml"/><Relationship Id="rId84" Type="http://schemas.openxmlformats.org/officeDocument/2006/relationships/slide" Target="slides/slide64.xml"/><Relationship Id="rId138" Type="http://schemas.openxmlformats.org/officeDocument/2006/relationships/slide" Target="slides/slide118.xml"/><Relationship Id="rId159" Type="http://schemas.openxmlformats.org/officeDocument/2006/relationships/slide" Target="slides/slide139.xml"/><Relationship Id="rId170" Type="http://schemas.openxmlformats.org/officeDocument/2006/relationships/slide" Target="slides/slide150.xml"/><Relationship Id="rId191" Type="http://schemas.openxmlformats.org/officeDocument/2006/relationships/notesMaster" Target="notesMasters/notesMaster1.xml"/><Relationship Id="rId107" Type="http://schemas.openxmlformats.org/officeDocument/2006/relationships/slide" Target="slides/slide87.xml"/><Relationship Id="rId11" Type="http://schemas.openxmlformats.org/officeDocument/2006/relationships/slideMaster" Target="slideMasters/slideMaster11.xml"/><Relationship Id="rId32" Type="http://schemas.openxmlformats.org/officeDocument/2006/relationships/slide" Target="slides/slide12.xml"/><Relationship Id="rId53" Type="http://schemas.openxmlformats.org/officeDocument/2006/relationships/slide" Target="slides/slide33.xml"/><Relationship Id="rId74" Type="http://schemas.openxmlformats.org/officeDocument/2006/relationships/slide" Target="slides/slide54.xml"/><Relationship Id="rId128" Type="http://schemas.openxmlformats.org/officeDocument/2006/relationships/slide" Target="slides/slide108.xml"/><Relationship Id="rId149" Type="http://schemas.openxmlformats.org/officeDocument/2006/relationships/slide" Target="slides/slide129.xml"/><Relationship Id="rId5" Type="http://schemas.openxmlformats.org/officeDocument/2006/relationships/slideMaster" Target="slideMasters/slideMaster5.xml"/><Relationship Id="rId95" Type="http://schemas.openxmlformats.org/officeDocument/2006/relationships/slide" Target="slides/slide75.xml"/><Relationship Id="rId160" Type="http://schemas.openxmlformats.org/officeDocument/2006/relationships/slide" Target="slides/slide140.xml"/><Relationship Id="rId181" Type="http://schemas.openxmlformats.org/officeDocument/2006/relationships/slide" Target="slides/slide161.xml"/><Relationship Id="rId22" Type="http://schemas.openxmlformats.org/officeDocument/2006/relationships/slide" Target="slides/slide2.xml"/><Relationship Id="rId43" Type="http://schemas.openxmlformats.org/officeDocument/2006/relationships/slide" Target="slides/slide23.xml"/><Relationship Id="rId64" Type="http://schemas.openxmlformats.org/officeDocument/2006/relationships/slide" Target="slides/slide44.xml"/><Relationship Id="rId118" Type="http://schemas.openxmlformats.org/officeDocument/2006/relationships/slide" Target="slides/slide98.xml"/><Relationship Id="rId139" Type="http://schemas.openxmlformats.org/officeDocument/2006/relationships/slide" Target="slides/slide119.xml"/><Relationship Id="rId85" Type="http://schemas.openxmlformats.org/officeDocument/2006/relationships/slide" Target="slides/slide65.xml"/><Relationship Id="rId150" Type="http://schemas.openxmlformats.org/officeDocument/2006/relationships/slide" Target="slides/slide130.xml"/><Relationship Id="rId171" Type="http://schemas.openxmlformats.org/officeDocument/2006/relationships/slide" Target="slides/slide151.xml"/><Relationship Id="rId192" Type="http://schemas.openxmlformats.org/officeDocument/2006/relationships/presProps" Target="presProps.xml"/><Relationship Id="rId12" Type="http://schemas.openxmlformats.org/officeDocument/2006/relationships/slideMaster" Target="slideMasters/slideMaster12.xml"/><Relationship Id="rId33" Type="http://schemas.openxmlformats.org/officeDocument/2006/relationships/slide" Target="slides/slide13.xml"/><Relationship Id="rId108" Type="http://schemas.openxmlformats.org/officeDocument/2006/relationships/slide" Target="slides/slide88.xml"/><Relationship Id="rId129" Type="http://schemas.openxmlformats.org/officeDocument/2006/relationships/slide" Target="slides/slide109.xml"/><Relationship Id="rId54" Type="http://schemas.openxmlformats.org/officeDocument/2006/relationships/slide" Target="slides/slide34.xml"/><Relationship Id="rId75" Type="http://schemas.openxmlformats.org/officeDocument/2006/relationships/slide" Target="slides/slide55.xml"/><Relationship Id="rId96" Type="http://schemas.openxmlformats.org/officeDocument/2006/relationships/slide" Target="slides/slide76.xml"/><Relationship Id="rId140" Type="http://schemas.openxmlformats.org/officeDocument/2006/relationships/slide" Target="slides/slide120.xml"/><Relationship Id="rId161" Type="http://schemas.openxmlformats.org/officeDocument/2006/relationships/slide" Target="slides/slide141.xml"/><Relationship Id="rId182" Type="http://schemas.openxmlformats.org/officeDocument/2006/relationships/slide" Target="slides/slide162.xml"/><Relationship Id="rId6" Type="http://schemas.openxmlformats.org/officeDocument/2006/relationships/slideMaster" Target="slideMasters/slideMaster6.xml"/><Relationship Id="rId23" Type="http://schemas.openxmlformats.org/officeDocument/2006/relationships/slide" Target="slides/slide3.xml"/><Relationship Id="rId119" Type="http://schemas.openxmlformats.org/officeDocument/2006/relationships/slide" Target="slides/slide99.xml"/><Relationship Id="rId44" Type="http://schemas.openxmlformats.org/officeDocument/2006/relationships/slide" Target="slides/slide24.xml"/><Relationship Id="rId65" Type="http://schemas.openxmlformats.org/officeDocument/2006/relationships/slide" Target="slides/slide45.xml"/><Relationship Id="rId86" Type="http://schemas.openxmlformats.org/officeDocument/2006/relationships/slide" Target="slides/slide66.xml"/><Relationship Id="rId130" Type="http://schemas.openxmlformats.org/officeDocument/2006/relationships/slide" Target="slides/slide110.xml"/><Relationship Id="rId151" Type="http://schemas.openxmlformats.org/officeDocument/2006/relationships/slide" Target="slides/slide131.xml"/><Relationship Id="rId172" Type="http://schemas.openxmlformats.org/officeDocument/2006/relationships/slide" Target="slides/slide152.xml"/><Relationship Id="rId193" Type="http://schemas.openxmlformats.org/officeDocument/2006/relationships/viewProps" Target="viewProps.xml"/><Relationship Id="rId13" Type="http://schemas.openxmlformats.org/officeDocument/2006/relationships/slideMaster" Target="slideMasters/slideMaster13.xml"/><Relationship Id="rId109" Type="http://schemas.openxmlformats.org/officeDocument/2006/relationships/slide" Target="slides/slide89.xml"/><Relationship Id="rId34" Type="http://schemas.openxmlformats.org/officeDocument/2006/relationships/slide" Target="slides/slide14.xml"/><Relationship Id="rId50" Type="http://schemas.openxmlformats.org/officeDocument/2006/relationships/slide" Target="slides/slide30.xml"/><Relationship Id="rId55" Type="http://schemas.openxmlformats.org/officeDocument/2006/relationships/slide" Target="slides/slide35.xml"/><Relationship Id="rId76" Type="http://schemas.openxmlformats.org/officeDocument/2006/relationships/slide" Target="slides/slide56.xml"/><Relationship Id="rId97" Type="http://schemas.openxmlformats.org/officeDocument/2006/relationships/slide" Target="slides/slide77.xml"/><Relationship Id="rId104" Type="http://schemas.openxmlformats.org/officeDocument/2006/relationships/slide" Target="slides/slide84.xml"/><Relationship Id="rId120" Type="http://schemas.openxmlformats.org/officeDocument/2006/relationships/slide" Target="slides/slide100.xml"/><Relationship Id="rId125" Type="http://schemas.openxmlformats.org/officeDocument/2006/relationships/slide" Target="slides/slide105.xml"/><Relationship Id="rId141" Type="http://schemas.openxmlformats.org/officeDocument/2006/relationships/slide" Target="slides/slide121.xml"/><Relationship Id="rId146" Type="http://schemas.openxmlformats.org/officeDocument/2006/relationships/slide" Target="slides/slide126.xml"/><Relationship Id="rId167" Type="http://schemas.openxmlformats.org/officeDocument/2006/relationships/slide" Target="slides/slide147.xml"/><Relationship Id="rId188" Type="http://schemas.openxmlformats.org/officeDocument/2006/relationships/slide" Target="slides/slide168.xml"/><Relationship Id="rId7" Type="http://schemas.openxmlformats.org/officeDocument/2006/relationships/slideMaster" Target="slideMasters/slideMaster7.xml"/><Relationship Id="rId71" Type="http://schemas.openxmlformats.org/officeDocument/2006/relationships/slide" Target="slides/slide51.xml"/><Relationship Id="rId92" Type="http://schemas.openxmlformats.org/officeDocument/2006/relationships/slide" Target="slides/slide72.xml"/><Relationship Id="rId162" Type="http://schemas.openxmlformats.org/officeDocument/2006/relationships/slide" Target="slides/slide142.xml"/><Relationship Id="rId183" Type="http://schemas.openxmlformats.org/officeDocument/2006/relationships/slide" Target="slides/slide163.xml"/><Relationship Id="rId2" Type="http://schemas.openxmlformats.org/officeDocument/2006/relationships/slideMaster" Target="slideMasters/slideMaster2.xml"/><Relationship Id="rId29" Type="http://schemas.openxmlformats.org/officeDocument/2006/relationships/slide" Target="slides/slide9.xml"/><Relationship Id="rId24" Type="http://schemas.openxmlformats.org/officeDocument/2006/relationships/slide" Target="slides/slide4.xml"/><Relationship Id="rId40" Type="http://schemas.openxmlformats.org/officeDocument/2006/relationships/slide" Target="slides/slide20.xml"/><Relationship Id="rId45" Type="http://schemas.openxmlformats.org/officeDocument/2006/relationships/slide" Target="slides/slide25.xml"/><Relationship Id="rId66" Type="http://schemas.openxmlformats.org/officeDocument/2006/relationships/slide" Target="slides/slide46.xml"/><Relationship Id="rId87" Type="http://schemas.openxmlformats.org/officeDocument/2006/relationships/slide" Target="slides/slide67.xml"/><Relationship Id="rId110" Type="http://schemas.openxmlformats.org/officeDocument/2006/relationships/slide" Target="slides/slide90.xml"/><Relationship Id="rId115" Type="http://schemas.openxmlformats.org/officeDocument/2006/relationships/slide" Target="slides/slide95.xml"/><Relationship Id="rId131" Type="http://schemas.openxmlformats.org/officeDocument/2006/relationships/slide" Target="slides/slide111.xml"/><Relationship Id="rId136" Type="http://schemas.openxmlformats.org/officeDocument/2006/relationships/slide" Target="slides/slide116.xml"/><Relationship Id="rId157" Type="http://schemas.openxmlformats.org/officeDocument/2006/relationships/slide" Target="slides/slide137.xml"/><Relationship Id="rId178" Type="http://schemas.openxmlformats.org/officeDocument/2006/relationships/slide" Target="slides/slide158.xml"/><Relationship Id="rId61" Type="http://schemas.openxmlformats.org/officeDocument/2006/relationships/slide" Target="slides/slide41.xml"/><Relationship Id="rId82" Type="http://schemas.openxmlformats.org/officeDocument/2006/relationships/slide" Target="slides/slide62.xml"/><Relationship Id="rId152" Type="http://schemas.openxmlformats.org/officeDocument/2006/relationships/slide" Target="slides/slide132.xml"/><Relationship Id="rId173" Type="http://schemas.openxmlformats.org/officeDocument/2006/relationships/slide" Target="slides/slide153.xml"/><Relationship Id="rId194" Type="http://schemas.openxmlformats.org/officeDocument/2006/relationships/theme" Target="theme/theme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10.xml"/><Relationship Id="rId35" Type="http://schemas.openxmlformats.org/officeDocument/2006/relationships/slide" Target="slides/slide15.xml"/><Relationship Id="rId56" Type="http://schemas.openxmlformats.org/officeDocument/2006/relationships/slide" Target="slides/slide36.xml"/><Relationship Id="rId77" Type="http://schemas.openxmlformats.org/officeDocument/2006/relationships/slide" Target="slides/slide57.xml"/><Relationship Id="rId100" Type="http://schemas.openxmlformats.org/officeDocument/2006/relationships/slide" Target="slides/slide80.xml"/><Relationship Id="rId105" Type="http://schemas.openxmlformats.org/officeDocument/2006/relationships/slide" Target="slides/slide85.xml"/><Relationship Id="rId126" Type="http://schemas.openxmlformats.org/officeDocument/2006/relationships/slide" Target="slides/slide106.xml"/><Relationship Id="rId147" Type="http://schemas.openxmlformats.org/officeDocument/2006/relationships/slide" Target="slides/slide127.xml"/><Relationship Id="rId168" Type="http://schemas.openxmlformats.org/officeDocument/2006/relationships/slide" Target="slides/slide148.xml"/><Relationship Id="rId8" Type="http://schemas.openxmlformats.org/officeDocument/2006/relationships/slideMaster" Target="slideMasters/slideMaster8.xml"/><Relationship Id="rId51" Type="http://schemas.openxmlformats.org/officeDocument/2006/relationships/slide" Target="slides/slide31.xml"/><Relationship Id="rId72" Type="http://schemas.openxmlformats.org/officeDocument/2006/relationships/slide" Target="slides/slide52.xml"/><Relationship Id="rId93" Type="http://schemas.openxmlformats.org/officeDocument/2006/relationships/slide" Target="slides/slide73.xml"/><Relationship Id="rId98" Type="http://schemas.openxmlformats.org/officeDocument/2006/relationships/slide" Target="slides/slide78.xml"/><Relationship Id="rId121" Type="http://schemas.openxmlformats.org/officeDocument/2006/relationships/slide" Target="slides/slide101.xml"/><Relationship Id="rId142" Type="http://schemas.openxmlformats.org/officeDocument/2006/relationships/slide" Target="slides/slide122.xml"/><Relationship Id="rId163" Type="http://schemas.openxmlformats.org/officeDocument/2006/relationships/slide" Target="slides/slide143.xml"/><Relationship Id="rId184" Type="http://schemas.openxmlformats.org/officeDocument/2006/relationships/slide" Target="slides/slide164.xml"/><Relationship Id="rId189" Type="http://schemas.openxmlformats.org/officeDocument/2006/relationships/slide" Target="slides/slide169.xml"/><Relationship Id="rId3" Type="http://schemas.openxmlformats.org/officeDocument/2006/relationships/slideMaster" Target="slideMasters/slideMaster3.xml"/><Relationship Id="rId25" Type="http://schemas.openxmlformats.org/officeDocument/2006/relationships/slide" Target="slides/slide5.xml"/><Relationship Id="rId46" Type="http://schemas.openxmlformats.org/officeDocument/2006/relationships/slide" Target="slides/slide26.xml"/><Relationship Id="rId67" Type="http://schemas.openxmlformats.org/officeDocument/2006/relationships/slide" Target="slides/slide47.xml"/><Relationship Id="rId116" Type="http://schemas.openxmlformats.org/officeDocument/2006/relationships/slide" Target="slides/slide96.xml"/><Relationship Id="rId137" Type="http://schemas.openxmlformats.org/officeDocument/2006/relationships/slide" Target="slides/slide117.xml"/><Relationship Id="rId158" Type="http://schemas.openxmlformats.org/officeDocument/2006/relationships/slide" Target="slides/slide138.xml"/><Relationship Id="rId20" Type="http://schemas.openxmlformats.org/officeDocument/2006/relationships/slideMaster" Target="slideMasters/slideMaster20.xml"/><Relationship Id="rId41" Type="http://schemas.openxmlformats.org/officeDocument/2006/relationships/slide" Target="slides/slide21.xml"/><Relationship Id="rId62" Type="http://schemas.openxmlformats.org/officeDocument/2006/relationships/slide" Target="slides/slide42.xml"/><Relationship Id="rId83" Type="http://schemas.openxmlformats.org/officeDocument/2006/relationships/slide" Target="slides/slide63.xml"/><Relationship Id="rId88" Type="http://schemas.openxmlformats.org/officeDocument/2006/relationships/slide" Target="slides/slide68.xml"/><Relationship Id="rId111" Type="http://schemas.openxmlformats.org/officeDocument/2006/relationships/slide" Target="slides/slide91.xml"/><Relationship Id="rId132" Type="http://schemas.openxmlformats.org/officeDocument/2006/relationships/slide" Target="slides/slide112.xml"/><Relationship Id="rId153" Type="http://schemas.openxmlformats.org/officeDocument/2006/relationships/slide" Target="slides/slide133.xml"/><Relationship Id="rId174" Type="http://schemas.openxmlformats.org/officeDocument/2006/relationships/slide" Target="slides/slide154.xml"/><Relationship Id="rId179" Type="http://schemas.openxmlformats.org/officeDocument/2006/relationships/slide" Target="slides/slide159.xml"/><Relationship Id="rId195" Type="http://schemas.openxmlformats.org/officeDocument/2006/relationships/tableStyles" Target="tableStyles.xml"/><Relationship Id="rId190" Type="http://schemas.openxmlformats.org/officeDocument/2006/relationships/slide" Target="slides/slide170.xml"/><Relationship Id="rId15" Type="http://schemas.openxmlformats.org/officeDocument/2006/relationships/slideMaster" Target="slideMasters/slideMaster15.xml"/><Relationship Id="rId36" Type="http://schemas.openxmlformats.org/officeDocument/2006/relationships/slide" Target="slides/slide16.xml"/><Relationship Id="rId57" Type="http://schemas.openxmlformats.org/officeDocument/2006/relationships/slide" Target="slides/slide37.xml"/><Relationship Id="rId106" Type="http://schemas.openxmlformats.org/officeDocument/2006/relationships/slide" Target="slides/slide86.xml"/><Relationship Id="rId127" Type="http://schemas.openxmlformats.org/officeDocument/2006/relationships/slide" Target="slides/slide107.xml"/><Relationship Id="rId10" Type="http://schemas.openxmlformats.org/officeDocument/2006/relationships/slideMaster" Target="slideMasters/slideMaster10.xml"/><Relationship Id="rId31" Type="http://schemas.openxmlformats.org/officeDocument/2006/relationships/slide" Target="slides/slide11.xml"/><Relationship Id="rId52" Type="http://schemas.openxmlformats.org/officeDocument/2006/relationships/slide" Target="slides/slide32.xml"/><Relationship Id="rId73" Type="http://schemas.openxmlformats.org/officeDocument/2006/relationships/slide" Target="slides/slide53.xml"/><Relationship Id="rId78" Type="http://schemas.openxmlformats.org/officeDocument/2006/relationships/slide" Target="slides/slide58.xml"/><Relationship Id="rId94" Type="http://schemas.openxmlformats.org/officeDocument/2006/relationships/slide" Target="slides/slide74.xml"/><Relationship Id="rId99" Type="http://schemas.openxmlformats.org/officeDocument/2006/relationships/slide" Target="slides/slide79.xml"/><Relationship Id="rId101" Type="http://schemas.openxmlformats.org/officeDocument/2006/relationships/slide" Target="slides/slide81.xml"/><Relationship Id="rId122" Type="http://schemas.openxmlformats.org/officeDocument/2006/relationships/slide" Target="slides/slide102.xml"/><Relationship Id="rId143" Type="http://schemas.openxmlformats.org/officeDocument/2006/relationships/slide" Target="slides/slide123.xml"/><Relationship Id="rId148" Type="http://schemas.openxmlformats.org/officeDocument/2006/relationships/slide" Target="slides/slide128.xml"/><Relationship Id="rId164" Type="http://schemas.openxmlformats.org/officeDocument/2006/relationships/slide" Target="slides/slide144.xml"/><Relationship Id="rId169" Type="http://schemas.openxmlformats.org/officeDocument/2006/relationships/slide" Target="slides/slide149.xml"/><Relationship Id="rId185" Type="http://schemas.openxmlformats.org/officeDocument/2006/relationships/slide" Target="slides/slide165.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60.xml"/><Relationship Id="rId26" Type="http://schemas.openxmlformats.org/officeDocument/2006/relationships/slide" Target="slides/slide6.xml"/><Relationship Id="rId47" Type="http://schemas.openxmlformats.org/officeDocument/2006/relationships/slide" Target="slides/slide27.xml"/><Relationship Id="rId68" Type="http://schemas.openxmlformats.org/officeDocument/2006/relationships/slide" Target="slides/slide48.xml"/><Relationship Id="rId89" Type="http://schemas.openxmlformats.org/officeDocument/2006/relationships/slide" Target="slides/slide69.xml"/><Relationship Id="rId112" Type="http://schemas.openxmlformats.org/officeDocument/2006/relationships/slide" Target="slides/slide92.xml"/><Relationship Id="rId133" Type="http://schemas.openxmlformats.org/officeDocument/2006/relationships/slide" Target="slides/slide113.xml"/><Relationship Id="rId154" Type="http://schemas.openxmlformats.org/officeDocument/2006/relationships/slide" Target="slides/slide134.xml"/><Relationship Id="rId175" Type="http://schemas.openxmlformats.org/officeDocument/2006/relationships/slide" Target="slides/slide155.xml"/><Relationship Id="rId16" Type="http://schemas.openxmlformats.org/officeDocument/2006/relationships/slideMaster" Target="slideMasters/slideMaster16.xml"/><Relationship Id="rId37" Type="http://schemas.openxmlformats.org/officeDocument/2006/relationships/slide" Target="slides/slide17.xml"/><Relationship Id="rId58" Type="http://schemas.openxmlformats.org/officeDocument/2006/relationships/slide" Target="slides/slide38.xml"/><Relationship Id="rId79" Type="http://schemas.openxmlformats.org/officeDocument/2006/relationships/slide" Target="slides/slide59.xml"/><Relationship Id="rId102" Type="http://schemas.openxmlformats.org/officeDocument/2006/relationships/slide" Target="slides/slide82.xml"/><Relationship Id="rId123" Type="http://schemas.openxmlformats.org/officeDocument/2006/relationships/slide" Target="slides/slide103.xml"/><Relationship Id="rId144" Type="http://schemas.openxmlformats.org/officeDocument/2006/relationships/slide" Target="slides/slide124.xml"/><Relationship Id="rId90" Type="http://schemas.openxmlformats.org/officeDocument/2006/relationships/slide" Target="slides/slide70.xml"/><Relationship Id="rId165" Type="http://schemas.openxmlformats.org/officeDocument/2006/relationships/slide" Target="slides/slide145.xml"/><Relationship Id="rId186" Type="http://schemas.openxmlformats.org/officeDocument/2006/relationships/slide" Target="slides/slide166.xml"/><Relationship Id="rId27" Type="http://schemas.openxmlformats.org/officeDocument/2006/relationships/slide" Target="slides/slide7.xml"/><Relationship Id="rId48" Type="http://schemas.openxmlformats.org/officeDocument/2006/relationships/slide" Target="slides/slide28.xml"/><Relationship Id="rId69" Type="http://schemas.openxmlformats.org/officeDocument/2006/relationships/slide" Target="slides/slide49.xml"/><Relationship Id="rId113" Type="http://schemas.openxmlformats.org/officeDocument/2006/relationships/slide" Target="slides/slide93.xml"/><Relationship Id="rId134" Type="http://schemas.openxmlformats.org/officeDocument/2006/relationships/slide" Target="slides/slide114.xml"/><Relationship Id="rId80" Type="http://schemas.openxmlformats.org/officeDocument/2006/relationships/slide" Target="slides/slide60.xml"/><Relationship Id="rId155" Type="http://schemas.openxmlformats.org/officeDocument/2006/relationships/slide" Target="slides/slide135.xml"/><Relationship Id="rId176" Type="http://schemas.openxmlformats.org/officeDocument/2006/relationships/slide" Target="slides/slide156.xml"/><Relationship Id="rId17" Type="http://schemas.openxmlformats.org/officeDocument/2006/relationships/slideMaster" Target="slideMasters/slideMaster17.xml"/><Relationship Id="rId38" Type="http://schemas.openxmlformats.org/officeDocument/2006/relationships/slide" Target="slides/slide18.xml"/><Relationship Id="rId59" Type="http://schemas.openxmlformats.org/officeDocument/2006/relationships/slide" Target="slides/slide39.xml"/><Relationship Id="rId103" Type="http://schemas.openxmlformats.org/officeDocument/2006/relationships/slide" Target="slides/slide83.xml"/><Relationship Id="rId124" Type="http://schemas.openxmlformats.org/officeDocument/2006/relationships/slide" Target="slides/slide104.xml"/><Relationship Id="rId70" Type="http://schemas.openxmlformats.org/officeDocument/2006/relationships/slide" Target="slides/slide50.xml"/><Relationship Id="rId91" Type="http://schemas.openxmlformats.org/officeDocument/2006/relationships/slide" Target="slides/slide71.xml"/><Relationship Id="rId145" Type="http://schemas.openxmlformats.org/officeDocument/2006/relationships/slide" Target="slides/slide125.xml"/><Relationship Id="rId166" Type="http://schemas.openxmlformats.org/officeDocument/2006/relationships/slide" Target="slides/slide146.xml"/><Relationship Id="rId187" Type="http://schemas.openxmlformats.org/officeDocument/2006/relationships/slide" Target="slides/slide167.xml"/><Relationship Id="rId1" Type="http://schemas.openxmlformats.org/officeDocument/2006/relationships/slideMaster" Target="slideMasters/slideMaster1.xml"/><Relationship Id="rId28" Type="http://schemas.openxmlformats.org/officeDocument/2006/relationships/slide" Target="slides/slide8.xml"/><Relationship Id="rId49" Type="http://schemas.openxmlformats.org/officeDocument/2006/relationships/slide" Target="slides/slide29.xml"/><Relationship Id="rId114" Type="http://schemas.openxmlformats.org/officeDocument/2006/relationships/slide" Target="slides/slide94.xml"/><Relationship Id="rId60" Type="http://schemas.openxmlformats.org/officeDocument/2006/relationships/slide" Target="slides/slide40.xml"/><Relationship Id="rId81" Type="http://schemas.openxmlformats.org/officeDocument/2006/relationships/slide" Target="slides/slide61.xml"/><Relationship Id="rId135" Type="http://schemas.openxmlformats.org/officeDocument/2006/relationships/slide" Target="slides/slide115.xml"/><Relationship Id="rId156" Type="http://schemas.openxmlformats.org/officeDocument/2006/relationships/slide" Target="slides/slide136.xml"/><Relationship Id="rId177" Type="http://schemas.openxmlformats.org/officeDocument/2006/relationships/slide" Target="slides/slide157.xml"/><Relationship Id="rId18" Type="http://schemas.openxmlformats.org/officeDocument/2006/relationships/slideMaster" Target="slideMasters/slideMaster18.xml"/><Relationship Id="rId39" Type="http://schemas.openxmlformats.org/officeDocument/2006/relationships/slide" Target="slides/slide1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5.png"/></Relationships>
</file>

<file path=ppt/drawings/_rels/vmlDrawing4.v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image" Target="../media/image127.png"/><Relationship Id="rId1" Type="http://schemas.openxmlformats.org/officeDocument/2006/relationships/image" Target="../media/image126.png"/><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18.wmf"/><Relationship Id="rId1" Type="http://schemas.openxmlformats.org/officeDocument/2006/relationships/image" Target="../media/image317.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18.wmf"/><Relationship Id="rId1" Type="http://schemas.openxmlformats.org/officeDocument/2006/relationships/image" Target="../media/image317.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34.wmf"/><Relationship Id="rId2" Type="http://schemas.openxmlformats.org/officeDocument/2006/relationships/image" Target="../media/image433.wmf"/><Relationship Id="rId1" Type="http://schemas.openxmlformats.org/officeDocument/2006/relationships/image" Target="../media/image432.wmf"/><Relationship Id="rId4" Type="http://schemas.openxmlformats.org/officeDocument/2006/relationships/image" Target="../media/image43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charset="0"/>
                <a:cs typeface="+mn-cs"/>
              </a:defRPr>
            </a:lvl1pPr>
          </a:lstStyle>
          <a:p>
            <a:pPr>
              <a:defRPr/>
            </a:pPr>
            <a:endParaRPr lang="en-US"/>
          </a:p>
        </p:txBody>
      </p:sp>
      <p:sp>
        <p:nvSpPr>
          <p:cNvPr id="86019"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charset="0"/>
                <a:cs typeface="+mn-cs"/>
              </a:defRPr>
            </a:lvl1pPr>
          </a:lstStyle>
          <a:p>
            <a:pPr>
              <a:defRPr/>
            </a:pPr>
            <a:endParaRPr lang="en-US"/>
          </a:p>
        </p:txBody>
      </p:sp>
      <p:sp>
        <p:nvSpPr>
          <p:cNvPr id="13312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1"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6022"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charset="0"/>
                <a:cs typeface="+mn-cs"/>
              </a:defRPr>
            </a:lvl1pPr>
          </a:lstStyle>
          <a:p>
            <a:pPr>
              <a:defRPr/>
            </a:pPr>
            <a:endParaRPr lang="en-US"/>
          </a:p>
        </p:txBody>
      </p:sp>
      <p:sp>
        <p:nvSpPr>
          <p:cNvPr id="86023"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fld id="{741F7D38-A548-45BB-8C12-6594C40DC729}" type="slidenum">
              <a:rPr lang="en-US" altLang="en-US"/>
              <a:pPr/>
              <a:t>‹#›</a:t>
            </a:fld>
            <a:endParaRPr lang="en-US" altLang="en-US"/>
          </a:p>
        </p:txBody>
      </p:sp>
    </p:spTree>
    <p:extLst>
      <p:ext uri="{BB962C8B-B14F-4D97-AF65-F5344CB8AC3E}">
        <p14:creationId xmlns:p14="http://schemas.microsoft.com/office/powerpoint/2010/main" val="40035843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659499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Coffer Illusion</a:t>
            </a:r>
          </a:p>
        </p:txBody>
      </p:sp>
      <p:sp>
        <p:nvSpPr>
          <p:cNvPr id="4" name="Slide Number Placeholder 3"/>
          <p:cNvSpPr>
            <a:spLocks noGrp="1"/>
          </p:cNvSpPr>
          <p:nvPr>
            <p:ph type="sldNum" sz="quarter" idx="10"/>
          </p:nvPr>
        </p:nvSpPr>
        <p:spPr/>
        <p:txBody>
          <a:bodyPr/>
          <a:lstStyle/>
          <a:p>
            <a:fld id="{741F7D38-A548-45BB-8C12-6594C40DC729}" type="slidenum">
              <a:rPr lang="en-US" altLang="en-US" smtClean="0"/>
              <a:pPr/>
              <a:t>2</a:t>
            </a:fld>
            <a:endParaRPr lang="en-US" altLang="en-US"/>
          </a:p>
        </p:txBody>
      </p:sp>
    </p:spTree>
    <p:extLst>
      <p:ext uri="{BB962C8B-B14F-4D97-AF65-F5344CB8AC3E}">
        <p14:creationId xmlns:p14="http://schemas.microsoft.com/office/powerpoint/2010/main" val="2525577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Coffer Illusion</a:t>
            </a:r>
          </a:p>
          <a:p>
            <a:endParaRPr lang="en-US" dirty="0"/>
          </a:p>
          <a:p>
            <a:r>
              <a:rPr lang="en-US" dirty="0"/>
              <a:t>16 circles</a:t>
            </a:r>
          </a:p>
        </p:txBody>
      </p:sp>
      <p:sp>
        <p:nvSpPr>
          <p:cNvPr id="4" name="Slide Number Placeholder 3"/>
          <p:cNvSpPr>
            <a:spLocks noGrp="1"/>
          </p:cNvSpPr>
          <p:nvPr>
            <p:ph type="sldNum" sz="quarter" idx="10"/>
          </p:nvPr>
        </p:nvSpPr>
        <p:spPr/>
        <p:txBody>
          <a:bodyPr/>
          <a:lstStyle/>
          <a:p>
            <a:fld id="{741F7D38-A548-45BB-8C12-6594C40DC729}" type="slidenum">
              <a:rPr lang="en-US" altLang="en-US" smtClean="0"/>
              <a:pPr/>
              <a:t>3</a:t>
            </a:fld>
            <a:endParaRPr lang="en-US" altLang="en-US"/>
          </a:p>
        </p:txBody>
      </p:sp>
    </p:spTree>
    <p:extLst>
      <p:ext uri="{BB962C8B-B14F-4D97-AF65-F5344CB8AC3E}">
        <p14:creationId xmlns:p14="http://schemas.microsoft.com/office/powerpoint/2010/main" val="598761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3E2F2B4-4ED5-455A-89E4-CB3B53C53153}" type="slidenum">
              <a:rPr lang="en-US" altLang="en-US">
                <a:solidFill>
                  <a:srgbClr val="000000"/>
                </a:solidFill>
                <a:latin typeface="Calibri" panose="020F0502020204030204" pitchFamily="34" charset="0"/>
              </a:rPr>
              <a:pPr eaLnBrk="1" hangingPunct="1"/>
              <a:t>5</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1633685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http://www.aiaccess.net/English/Glossaries/GlosMod/e_gm_bias_variance.htm</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7F3A38A-BE67-4B3E-AED1-B132CF0E8088}" type="slidenum">
              <a:rPr lang="en-US" altLang="en-US">
                <a:solidFill>
                  <a:srgbClr val="000000"/>
                </a:solidFill>
                <a:latin typeface="Calibri" panose="020F0502020204030204" pitchFamily="34" charset="0"/>
              </a:rPr>
              <a:pPr eaLnBrk="1" hangingPunct="1"/>
              <a:t>11</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707138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AAE93B1-3808-4610-B7A0-747FC48CA289}" type="slidenum">
              <a:rPr lang="en-US" altLang="en-US"/>
              <a:pPr eaLnBrk="1" hangingPunct="1"/>
              <a:t>12</a:t>
            </a:fld>
            <a:endParaRPr lang="en-US" altLang="en-US"/>
          </a:p>
        </p:txBody>
      </p:sp>
      <p:sp>
        <p:nvSpPr>
          <p:cNvPr id="143363" name="Rectangle 2"/>
          <p:cNvSpPr>
            <a:spLocks noGrp="1" noRot="1" noChangeAspect="1" noChangeArrowheads="1" noTextEdit="1"/>
          </p:cNvSpPr>
          <p:nvPr>
            <p:ph type="sldImg"/>
          </p:nvPr>
        </p:nvSpPr>
        <p:spPr>
          <a:xfrm>
            <a:off x="1258888" y="720725"/>
            <a:ext cx="4800600" cy="3600450"/>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537721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5F9548D-DE09-482F-B962-335F69952EB3}" type="slidenum">
              <a:rPr lang="en-US" altLang="en-US"/>
              <a:pPr eaLnBrk="1" hangingPunct="1"/>
              <a:t>13</a:t>
            </a:fld>
            <a:endParaRPr lang="en-US" altLang="en-US"/>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1500-3000 basic-level nouns, ~10 types per basic-level category</a:t>
            </a:r>
          </a:p>
          <a:p>
            <a:pPr eaLnBrk="1" hangingPunct="1"/>
            <a:r>
              <a:rPr lang="en-US" altLang="en-US">
                <a:latin typeface="Arial" panose="020B0604020202020204" pitchFamily="34" charset="0"/>
              </a:rPr>
              <a:t>Alternative explanation (Perona): ~1000 names per domain (broad scene category), 20-30 domains</a:t>
            </a:r>
          </a:p>
        </p:txBody>
      </p:sp>
    </p:spTree>
    <p:extLst>
      <p:ext uri="{BB962C8B-B14F-4D97-AF65-F5344CB8AC3E}">
        <p14:creationId xmlns:p14="http://schemas.microsoft.com/office/powerpoint/2010/main" val="3763050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20A509C-AAD3-4D43-B1C7-266DF3F40679}" type="slidenum">
              <a:rPr lang="en-US" altLang="en-US"/>
              <a:pPr eaLnBrk="1" hangingPunct="1"/>
              <a:t>14</a:t>
            </a:fld>
            <a:endParaRPr lang="en-US" altLang="en-US"/>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671375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FC7C23D-2FE1-4FE2-A299-0E9B29954805}" type="slidenum">
              <a:rPr lang="en-US" altLang="en-US"/>
              <a:pPr eaLnBrk="1" hangingPunct="1"/>
              <a:t>15</a:t>
            </a:fld>
            <a:endParaRPr lang="en-US" altLang="en-US"/>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3046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68A7BCB-4E4C-483F-B079-988297FE1140}" type="slidenum">
              <a:rPr lang="en-US" altLang="en-US"/>
              <a:pPr eaLnBrk="1" hangingPunct="1"/>
              <a:t>16</a:t>
            </a:fld>
            <a:endParaRPr lang="en-US" altLang="en-US"/>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72573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E6AE309-B94D-42FB-B760-486B8FEA55BD}" type="slidenum">
              <a:rPr lang="en-US" altLang="en-US"/>
              <a:pPr eaLnBrk="1" hangingPunct="1"/>
              <a:t>17</a:t>
            </a:fld>
            <a:endParaRPr lang="en-US" altLang="en-US"/>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749113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A89FFAF-979F-4A75-BB6B-6381A8A0F67B}" type="slidenum">
              <a:rPr lang="en-US" altLang="en-US"/>
              <a:pPr eaLnBrk="1" hangingPunct="1"/>
              <a:t>18</a:t>
            </a:fld>
            <a:endParaRPr lang="en-US" altLang="en-US"/>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627485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FCC98F7-EF31-413B-93EC-DFB1796339CE}" type="slidenum">
              <a:rPr lang="en-US" altLang="en-US"/>
              <a:pPr eaLnBrk="1" hangingPunct="1"/>
              <a:t>19</a:t>
            </a:fld>
            <a:endParaRPr lang="en-US" altLang="en-US"/>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546306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EE540F4-F12C-4C96-A88C-A98AFBCDC6CC}" type="slidenum">
              <a:rPr lang="en-US" altLang="en-US"/>
              <a:pPr eaLnBrk="1" hangingPunct="1"/>
              <a:t>20</a:t>
            </a:fld>
            <a:endParaRPr lang="en-US" altLang="en-US"/>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827042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45B8950-3FBF-4860-9E32-E66E5F35D7A3}" type="slidenum">
              <a:rPr lang="en-US" altLang="en-US"/>
              <a:pPr eaLnBrk="1" hangingPunct="1"/>
              <a:t>21</a:t>
            </a:fld>
            <a:endParaRPr lang="en-US" altLang="en-US"/>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360677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charset="0"/>
                <a:ea typeface="+mn-ea"/>
                <a:cs typeface="+mn-cs"/>
              </a:rPr>
              <a:t>Hertford Bridge</a:t>
            </a:r>
            <a:r>
              <a:rPr lang="en-US" sz="1200" b="0" i="0" kern="1200" dirty="0">
                <a:solidFill>
                  <a:schemeClr val="tx1"/>
                </a:solidFill>
                <a:effectLst/>
                <a:latin typeface="Arial" charset="0"/>
                <a:ea typeface="+mn-ea"/>
                <a:cs typeface="+mn-cs"/>
              </a:rPr>
              <a:t>, often called "</a:t>
            </a:r>
            <a:r>
              <a:rPr lang="en-US" sz="1200" b="1" i="0" kern="1200" dirty="0">
                <a:solidFill>
                  <a:schemeClr val="tx1"/>
                </a:solidFill>
                <a:effectLst/>
                <a:latin typeface="Arial" charset="0"/>
                <a:ea typeface="+mn-ea"/>
                <a:cs typeface="+mn-cs"/>
              </a:rPr>
              <a:t>the Bridge of Sighs</a:t>
            </a:r>
            <a:r>
              <a:rPr lang="en-US" sz="1200" b="0" i="0" kern="1200" dirty="0">
                <a:solidFill>
                  <a:schemeClr val="tx1"/>
                </a:solidFill>
                <a:effectLst/>
                <a:latin typeface="Arial" charset="0"/>
                <a:ea typeface="+mn-ea"/>
                <a:cs typeface="+mn-cs"/>
              </a:rPr>
              <a:t>“ - https://en.wikipedia.org/wiki/Bridge_of_Sighs_(Oxford)</a:t>
            </a:r>
          </a:p>
          <a:p>
            <a:r>
              <a:rPr lang="en-US" sz="1200" b="0" i="0" kern="1200" dirty="0">
                <a:solidFill>
                  <a:schemeClr val="tx1"/>
                </a:solidFill>
                <a:effectLst/>
                <a:latin typeface="Arial" charset="0"/>
                <a:ea typeface="+mn-ea"/>
                <a:cs typeface="+mn-cs"/>
              </a:rPr>
              <a:t>Oxford, UK</a:t>
            </a:r>
            <a:endParaRPr lang="en-US" dirty="0"/>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22</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355577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46D1D79-1076-4667-B918-6686F57039EE}"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23</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992214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7217AF3-B097-436F-AEF7-30A81AF0E15B}" type="slidenum">
              <a:rPr lang="en-US" altLang="en-US"/>
              <a:pPr eaLnBrk="1" hangingPunct="1"/>
              <a:t>24</a:t>
            </a:fld>
            <a:endParaRPr lang="en-US" alt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One could argue that invariance is the key challenge to computer vision. But is this still true with big data?</a:t>
            </a:r>
          </a:p>
        </p:txBody>
      </p:sp>
    </p:spTree>
    <p:extLst>
      <p:ext uri="{BB962C8B-B14F-4D97-AF65-F5344CB8AC3E}">
        <p14:creationId xmlns:p14="http://schemas.microsoft.com/office/powerpoint/2010/main" val="2101653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7217AF3-B097-436F-AEF7-30A81AF0E15B}" type="slidenum">
              <a:rPr lang="en-US" altLang="en-US"/>
              <a:pPr eaLnBrk="1" hangingPunct="1"/>
              <a:t>25</a:t>
            </a:fld>
            <a:endParaRPr lang="en-US" alt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One could argue that invariance is the key challenge to computer vision. But is this still true with big data?</a:t>
            </a:r>
          </a:p>
        </p:txBody>
      </p:sp>
    </p:spTree>
    <p:extLst>
      <p:ext uri="{BB962C8B-B14F-4D97-AF65-F5344CB8AC3E}">
        <p14:creationId xmlns:p14="http://schemas.microsoft.com/office/powerpoint/2010/main" val="2932491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7217AF3-B097-436F-AEF7-30A81AF0E15B}" type="slidenum">
              <a:rPr lang="en-US" altLang="en-US"/>
              <a:pPr eaLnBrk="1" hangingPunct="1"/>
              <a:t>26</a:t>
            </a:fld>
            <a:endParaRPr lang="en-US" alt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One could argue that invariance is the key challenge to computer vision. But is this still true with big data?</a:t>
            </a:r>
          </a:p>
        </p:txBody>
      </p:sp>
    </p:spTree>
    <p:extLst>
      <p:ext uri="{BB962C8B-B14F-4D97-AF65-F5344CB8AC3E}">
        <p14:creationId xmlns:p14="http://schemas.microsoft.com/office/powerpoint/2010/main" val="14441870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7217AF3-B097-436F-AEF7-30A81AF0E15B}" type="slidenum">
              <a:rPr lang="en-US" altLang="en-US"/>
              <a:pPr eaLnBrk="1" hangingPunct="1"/>
              <a:t>27</a:t>
            </a:fld>
            <a:endParaRPr lang="en-US" alt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One could argue that invariance is the key challenge to computer vision. But is this still true with big data?</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Manifold of natural images</a:t>
            </a:r>
          </a:p>
        </p:txBody>
      </p:sp>
    </p:spTree>
    <p:extLst>
      <p:ext uri="{BB962C8B-B14F-4D97-AF65-F5344CB8AC3E}">
        <p14:creationId xmlns:p14="http://schemas.microsoft.com/office/powerpoint/2010/main" val="10661269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E97BD49-1519-4188-B51D-8F3595B09A7B}" type="slidenum">
              <a:rPr lang="en-US" altLang="en-US"/>
              <a:pPr eaLnBrk="1" hangingPunct="1"/>
              <a:t>28</a:t>
            </a:fld>
            <a:endParaRPr lang="en-US" altLang="en-US"/>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Note English language issues. Try to not let language confound things.</a:t>
            </a:r>
          </a:p>
        </p:txBody>
      </p:sp>
    </p:spTree>
    <p:extLst>
      <p:ext uri="{BB962C8B-B14F-4D97-AF65-F5344CB8AC3E}">
        <p14:creationId xmlns:p14="http://schemas.microsoft.com/office/powerpoint/2010/main" val="834388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7217AF3-B097-436F-AEF7-30A81AF0E15B}" type="slidenum">
              <a:rPr lang="en-US" altLang="en-US"/>
              <a:pPr eaLnBrk="1" hangingPunct="1"/>
              <a:t>29</a:t>
            </a:fld>
            <a:endParaRPr lang="en-US" alt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One could argue that invariance is the key challenge to computer vision. But is this still true with big data?</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Manifold of natural images</a:t>
            </a:r>
          </a:p>
        </p:txBody>
      </p:sp>
    </p:spTree>
    <p:extLst>
      <p:ext uri="{BB962C8B-B14F-4D97-AF65-F5344CB8AC3E}">
        <p14:creationId xmlns:p14="http://schemas.microsoft.com/office/powerpoint/2010/main" val="13048173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ln/>
        </p:spPr>
      </p:sp>
      <p:sp>
        <p:nvSpPr>
          <p:cNvPr id="156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89092"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1063B32-7079-4EE1-B0EB-71680E45BA8D}" type="slidenum">
              <a:rPr lang="en-US" altLang="en-US"/>
              <a:pPr eaLnBrk="1" hangingPunct="1"/>
              <a:t>30</a:t>
            </a:fld>
            <a:endParaRPr lang="en-US" altLang="en-US"/>
          </a:p>
        </p:txBody>
      </p:sp>
    </p:spTree>
    <p:extLst>
      <p:ext uri="{BB962C8B-B14F-4D97-AF65-F5344CB8AC3E}">
        <p14:creationId xmlns:p14="http://schemas.microsoft.com/office/powerpoint/2010/main" val="24428723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3C9D3E7-FA8C-4FA5-8503-3FBDC3B3A2B9}" type="slidenum">
              <a:rPr lang="en-US" altLang="en-US"/>
              <a:pPr eaLnBrk="1" hangingPunct="1"/>
              <a:t>31</a:t>
            </a:fld>
            <a:endParaRPr lang="en-US" altLang="en-US"/>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6506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9D2CD3A-0418-4EB3-A4AB-C9B3EA4B47AE}" type="slidenum">
              <a:rPr lang="en-US" altLang="en-US"/>
              <a:pPr eaLnBrk="1" hangingPunct="1"/>
              <a:t>32</a:t>
            </a:fld>
            <a:endParaRPr lang="en-US" altLang="en-US"/>
          </a:p>
        </p:txBody>
      </p:sp>
      <p:sp>
        <p:nvSpPr>
          <p:cNvPr id="158723" name="Rectangle 2"/>
          <p:cNvSpPr>
            <a:spLocks noGrp="1" noRot="1" noChangeAspect="1" noChangeArrowheads="1" noTextEdit="1"/>
          </p:cNvSpPr>
          <p:nvPr>
            <p:ph type="sldImg"/>
          </p:nvPr>
        </p:nvSpPr>
        <p:spPr>
          <a:xfrm>
            <a:off x="1252538" y="715963"/>
            <a:ext cx="4781550" cy="3586162"/>
          </a:xfrm>
          <a:ln/>
        </p:spPr>
      </p:sp>
      <p:sp>
        <p:nvSpPr>
          <p:cNvPr id="158724"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785744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7759A05-D367-44B8-9785-68177C87B6B6}" type="slidenum">
              <a:rPr lang="en-US" altLang="en-US"/>
              <a:pPr eaLnBrk="1" hangingPunct="1"/>
              <a:t>33</a:t>
            </a:fld>
            <a:endParaRPr lang="en-US" altLang="en-US"/>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Arial" panose="020B0604020202020204" pitchFamily="34" charset="0"/>
            </a:endParaRPr>
          </a:p>
        </p:txBody>
      </p:sp>
    </p:spTree>
    <p:extLst>
      <p:ext uri="{BB962C8B-B14F-4D97-AF65-F5344CB8AC3E}">
        <p14:creationId xmlns:p14="http://schemas.microsoft.com/office/powerpoint/2010/main" val="28700775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E33AD1B-8492-4A9B-8DB9-4D00D93E9F1D}" type="slidenum">
              <a:rPr lang="en-US" altLang="en-US"/>
              <a:pPr eaLnBrk="1" hangingPunct="1"/>
              <a:t>34</a:t>
            </a:fld>
            <a:endParaRPr lang="en-US" altLang="en-US"/>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8309330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B61B0F7-BFF0-495B-A192-DCD0358B4DBB}" type="slidenum">
              <a:rPr lang="en-US" altLang="en-US"/>
              <a:pPr eaLnBrk="1" hangingPunct="1"/>
              <a:t>35</a:t>
            </a:fld>
            <a:endParaRPr lang="en-US" altLang="en-US"/>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44490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BF0D2B-910A-43A0-B1ED-720910CED230}" type="slidenum">
              <a:rPr lang="en-US" altLang="en-US"/>
              <a:pPr eaLnBrk="1" hangingPunct="1"/>
              <a:t>36</a:t>
            </a:fld>
            <a:endParaRPr lang="en-US" altLang="en-US"/>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3384587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3D2885-9A5D-4F85-9BE6-B34AEBB69DDD}" type="slidenum">
              <a:rPr lang="en-US" altLang="en-US"/>
              <a:pPr eaLnBrk="1" hangingPunct="1"/>
              <a:t>37</a:t>
            </a:fld>
            <a:endParaRPr lang="en-US" altLang="en-US"/>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5560004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E23D689-2CB9-4CBF-AD10-9D789BFC1E10}" type="slidenum">
              <a:rPr lang="en-US" altLang="en-US"/>
              <a:pPr eaLnBrk="1" hangingPunct="1"/>
              <a:t>38</a:t>
            </a:fld>
            <a:endParaRPr lang="en-US" altLang="en-US"/>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9104743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2E35113-4386-46AC-875E-CD0552E80567}" type="slidenum">
              <a:rPr lang="en-US" altLang="en-US"/>
              <a:pPr eaLnBrk="1" hangingPunct="1"/>
              <a:t>39</a:t>
            </a:fld>
            <a:endParaRPr lang="en-US" altLang="en-US"/>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8163190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ln/>
        </p:spPr>
      </p:sp>
      <p:sp>
        <p:nvSpPr>
          <p:cNvPr id="166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99332"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A16BDC5-D3DD-4382-863A-C164F355BE35}" type="slidenum">
              <a:rPr lang="en-US" altLang="en-US"/>
              <a:pPr eaLnBrk="1" hangingPunct="1"/>
              <a:t>40</a:t>
            </a:fld>
            <a:endParaRPr lang="en-US" altLang="en-US"/>
          </a:p>
        </p:txBody>
      </p:sp>
    </p:spTree>
    <p:extLst>
      <p:ext uri="{BB962C8B-B14F-4D97-AF65-F5344CB8AC3E}">
        <p14:creationId xmlns:p14="http://schemas.microsoft.com/office/powerpoint/2010/main" val="25536796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8ED2247-805B-47F1-8236-150C3FD0EE0A}" type="slidenum">
              <a:rPr lang="en-US" altLang="en-US"/>
              <a:pPr eaLnBrk="1" hangingPunct="1"/>
              <a:t>41</a:t>
            </a:fld>
            <a:endParaRPr lang="en-US" altLang="en-US"/>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9144975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C7DAEF5-53DE-4C0A-8F04-7E97209D02C3}" type="slidenum">
              <a:rPr lang="en-US" altLang="en-US"/>
              <a:pPr eaLnBrk="1" hangingPunct="1"/>
              <a:t>42</a:t>
            </a:fld>
            <a:endParaRPr lang="en-US" altLang="en-US"/>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139552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2741B86-8495-4EBB-9292-25A8148EF6E3}" type="slidenum">
              <a:rPr lang="en-US" altLang="en-US"/>
              <a:pPr eaLnBrk="1" hangingPunct="1"/>
              <a:t>43</a:t>
            </a:fld>
            <a:endParaRPr lang="en-US" altLang="en-US"/>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5209496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C79FE40-D9FD-494B-BC57-1063BB332904}" type="slidenum">
              <a:rPr lang="en-US" altLang="en-US"/>
              <a:pPr eaLnBrk="1" hangingPunct="1"/>
              <a:t>44</a:t>
            </a:fld>
            <a:endParaRPr lang="en-US" altLang="en-US"/>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5644974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491827B-78BB-47B9-B36B-E0E4DB92176B}" type="slidenum">
              <a:rPr lang="en-US" altLang="en-US"/>
              <a:pPr eaLnBrk="1" hangingPunct="1"/>
              <a:t>45</a:t>
            </a:fld>
            <a:endParaRPr lang="en-US" altLang="en-US"/>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5854426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a:ln/>
        </p:spPr>
      </p:sp>
      <p:sp>
        <p:nvSpPr>
          <p:cNvPr id="173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05476"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11E748E-F726-4A85-B511-790EEE80318B}" type="slidenum">
              <a:rPr lang="en-US" altLang="en-US"/>
              <a:pPr eaLnBrk="1" hangingPunct="1"/>
              <a:t>46</a:t>
            </a:fld>
            <a:endParaRPr lang="en-US" altLang="en-US"/>
          </a:p>
        </p:txBody>
      </p:sp>
    </p:spTree>
    <p:extLst>
      <p:ext uri="{BB962C8B-B14F-4D97-AF65-F5344CB8AC3E}">
        <p14:creationId xmlns:p14="http://schemas.microsoft.com/office/powerpoint/2010/main" val="33131620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C5F79F9-9909-495B-9D11-866C3B0FB4ED}" type="slidenum">
              <a:rPr lang="en-US" altLang="en-US"/>
              <a:pPr eaLnBrk="1" hangingPunct="1"/>
              <a:t>47</a:t>
            </a:fld>
            <a:endParaRPr lang="en-US" altLang="en-US"/>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603115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C57D33-B204-42F3-81C6-6DA814624906}" type="slidenum">
              <a:rPr lang="en-US" altLang="en-US"/>
              <a:pPr eaLnBrk="1" hangingPunct="1"/>
              <a:t>48</a:t>
            </a:fld>
            <a:endParaRPr lang="en-US" altLang="en-US"/>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7280442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a:ln/>
        </p:spPr>
      </p:sp>
      <p:sp>
        <p:nvSpPr>
          <p:cNvPr id="176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08548"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8D69E2E-C216-40D0-89C1-6C0BCC1C4304}" type="slidenum">
              <a:rPr lang="en-US" altLang="en-US"/>
              <a:pPr eaLnBrk="1" hangingPunct="1"/>
              <a:t>49</a:t>
            </a:fld>
            <a:endParaRPr lang="en-US" altLang="en-US"/>
          </a:p>
        </p:txBody>
      </p:sp>
    </p:spTree>
    <p:extLst>
      <p:ext uri="{BB962C8B-B14F-4D97-AF65-F5344CB8AC3E}">
        <p14:creationId xmlns:p14="http://schemas.microsoft.com/office/powerpoint/2010/main" val="6585835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3C9D3E7-FA8C-4FA5-8503-3FBDC3B3A2B9}" type="slidenum">
              <a:rPr lang="en-US" altLang="en-US"/>
              <a:pPr eaLnBrk="1" hangingPunct="1"/>
              <a:t>50</a:t>
            </a:fld>
            <a:endParaRPr lang="en-US" altLang="en-US"/>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7258273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a:ln/>
        </p:spPr>
      </p:sp>
      <p:sp>
        <p:nvSpPr>
          <p:cNvPr id="177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09572"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A2A97D9-ED6E-44D7-81EB-43F7CB2947FE}" type="slidenum">
              <a:rPr lang="en-US" altLang="en-US"/>
              <a:pPr eaLnBrk="1" hangingPunct="1"/>
              <a:t>51</a:t>
            </a:fld>
            <a:endParaRPr lang="en-US" altLang="en-US"/>
          </a:p>
        </p:txBody>
      </p:sp>
    </p:spTree>
    <p:extLst>
      <p:ext uri="{BB962C8B-B14F-4D97-AF65-F5344CB8AC3E}">
        <p14:creationId xmlns:p14="http://schemas.microsoft.com/office/powerpoint/2010/main" val="11676916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8E01F06-EAF9-415C-B83C-F9DE56B44451}" type="slidenum">
              <a:rPr lang="en-US" altLang="en-US"/>
              <a:pPr eaLnBrk="1" hangingPunct="1"/>
              <a:t>52</a:t>
            </a:fld>
            <a:endParaRPr lang="en-US" altLang="en-US"/>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4186531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E1E46A9-C468-4CF0-8A32-BE1294307957}" type="slidenum">
              <a:rPr lang="en-US" altLang="en-US"/>
              <a:pPr eaLnBrk="1" hangingPunct="1"/>
              <a:t>53</a:t>
            </a:fld>
            <a:endParaRPr lang="en-US" altLang="en-US"/>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1555635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6D0C67F-865E-416C-9110-3F369A915565}" type="slidenum">
              <a:rPr lang="en-US" altLang="en-US"/>
              <a:pPr eaLnBrk="1" hangingPunct="1"/>
              <a:t>54</a:t>
            </a:fld>
            <a:endParaRPr lang="en-US" altLang="en-US"/>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9975721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13668"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79B7541-E0D4-4229-B55C-CC74DAD3F599}" type="slidenum">
              <a:rPr lang="en-US" altLang="en-US"/>
              <a:pPr eaLnBrk="1" hangingPunct="1"/>
              <a:t>55</a:t>
            </a:fld>
            <a:endParaRPr lang="en-US" altLang="en-US"/>
          </a:p>
        </p:txBody>
      </p:sp>
    </p:spTree>
    <p:extLst>
      <p:ext uri="{BB962C8B-B14F-4D97-AF65-F5344CB8AC3E}">
        <p14:creationId xmlns:p14="http://schemas.microsoft.com/office/powerpoint/2010/main" val="1024375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0668E65-E154-4C50-884F-3E339768988D}" type="slidenum">
              <a:rPr lang="en-US" altLang="en-US"/>
              <a:pPr eaLnBrk="1" hangingPunct="1"/>
              <a:t>56</a:t>
            </a:fld>
            <a:endParaRPr lang="en-US" altLang="en-US"/>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233202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0F9431A-CD24-4F05-BE3E-CC5D861CE6D7}" type="slidenum">
              <a:rPr lang="en-US" altLang="en-US"/>
              <a:pPr eaLnBrk="1" hangingPunct="1"/>
              <a:t>57</a:t>
            </a:fld>
            <a:endParaRPr lang="en-US" altLang="en-US"/>
          </a:p>
        </p:txBody>
      </p:sp>
      <p:sp>
        <p:nvSpPr>
          <p:cNvPr id="183299" name="Rectangle 2"/>
          <p:cNvSpPr>
            <a:spLocks noGrp="1" noRot="1" noChangeAspect="1" noChangeArrowheads="1" noTextEdit="1"/>
          </p:cNvSpPr>
          <p:nvPr>
            <p:ph type="sldImg"/>
          </p:nvPr>
        </p:nvSpPr>
        <p:spPr>
          <a:xfrm>
            <a:off x="1466850" y="962025"/>
            <a:ext cx="4368800" cy="3276600"/>
          </a:xfrm>
          <a:solidFill>
            <a:srgbClr val="FFFFFF"/>
          </a:solidFill>
          <a:ln/>
        </p:spPr>
      </p:sp>
      <p:sp>
        <p:nvSpPr>
          <p:cNvPr id="183300" name="Text Box 3"/>
          <p:cNvSpPr>
            <a:spLocks noGrp="1" noChangeArrowheads="1"/>
          </p:cNvSpPr>
          <p:nvPr>
            <p:ph type="body" idx="1"/>
          </p:nvPr>
        </p:nvSpPr>
        <p:spPr>
          <a:xfrm>
            <a:off x="1116013" y="4568825"/>
            <a:ext cx="5078412" cy="182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457200" eaLnBrk="1" hangingPunct="1"/>
            <a:r>
              <a:rPr lang="en-GB" altLang="en-US">
                <a:latin typeface="Arial" panose="020B0604020202020204" pitchFamily="34" charset="0"/>
              </a:rPr>
              <a:t>Globally different, but have portions in common</a:t>
            </a:r>
            <a:endParaRPr lang="en-US" altLang="en-US">
              <a:latin typeface="Arial" panose="020B0604020202020204" pitchFamily="34" charset="0"/>
            </a:endParaRPr>
          </a:p>
        </p:txBody>
      </p:sp>
    </p:spTree>
    <p:extLst>
      <p:ext uri="{BB962C8B-B14F-4D97-AF65-F5344CB8AC3E}">
        <p14:creationId xmlns:p14="http://schemas.microsoft.com/office/powerpoint/2010/main" val="19109430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D883FA4-39EB-44AC-9AF8-C4806869E53E}" type="slidenum">
              <a:rPr lang="en-US" altLang="en-US"/>
              <a:pPr eaLnBrk="1" hangingPunct="1"/>
              <a:t>58</a:t>
            </a:fld>
            <a:endParaRPr lang="en-US" altLang="en-US"/>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8851409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a:ln/>
        </p:spPr>
      </p:sp>
      <p:sp>
        <p:nvSpPr>
          <p:cNvPr id="185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25956"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2A1DE8B-5679-4C80-9121-9121C47B4E48}" type="slidenum">
              <a:rPr lang="en-US" altLang="en-US"/>
              <a:pPr eaLnBrk="1" hangingPunct="1"/>
              <a:t>59</a:t>
            </a:fld>
            <a:endParaRPr lang="en-US" altLang="en-US"/>
          </a:p>
        </p:txBody>
      </p:sp>
    </p:spTree>
    <p:extLst>
      <p:ext uri="{BB962C8B-B14F-4D97-AF65-F5344CB8AC3E}">
        <p14:creationId xmlns:p14="http://schemas.microsoft.com/office/powerpoint/2010/main" val="25706762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a:ln/>
        </p:spPr>
      </p:sp>
      <p:sp>
        <p:nvSpPr>
          <p:cNvPr id="186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17764"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7C634C3-FB6A-4469-82F6-38B6B0557E50}" type="slidenum">
              <a:rPr lang="en-US" altLang="en-US"/>
              <a:pPr eaLnBrk="1" hangingPunct="1"/>
              <a:t>60</a:t>
            </a:fld>
            <a:endParaRPr lang="en-US" altLang="en-US"/>
          </a:p>
        </p:txBody>
      </p:sp>
    </p:spTree>
    <p:extLst>
      <p:ext uri="{BB962C8B-B14F-4D97-AF65-F5344CB8AC3E}">
        <p14:creationId xmlns:p14="http://schemas.microsoft.com/office/powerpoint/2010/main" val="17739136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a:ln/>
        </p:spPr>
      </p:sp>
      <p:sp>
        <p:nvSpPr>
          <p:cNvPr id="215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120836"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B72142D0-C4D3-4B53-9DF3-A39197A176EF}"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61</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12708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48B124D-8D51-489D-A0A3-A6B402C14581}" type="slidenum">
              <a:rPr lang="en-US" altLang="en-US"/>
              <a:pPr eaLnBrk="1" hangingPunct="1"/>
              <a:t>64</a:t>
            </a:fld>
            <a:endParaRPr lang="en-US" altLang="en-US"/>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532181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69A7834-F6FC-4792-ADE5-F67804DA65E0}"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60099"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100"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8069693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F598141-E18A-4896-A0AA-4BE948EAFED5}" type="slidenum">
              <a:rPr lang="en-US" altLang="en-US">
                <a:solidFill>
                  <a:srgbClr val="000000"/>
                </a:solidFill>
              </a:rPr>
              <a:pPr eaLnBrk="1" hangingPunct="1"/>
              <a:t>66</a:t>
            </a:fld>
            <a:endParaRPr lang="en-US" altLang="en-US">
              <a:solidFill>
                <a:srgbClr val="000000"/>
              </a:solidFill>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507924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05F91FE-3EB6-4B99-906F-CC53390CBC4B}" type="slidenum">
              <a:rPr lang="en-US" altLang="en-US">
                <a:solidFill>
                  <a:srgbClr val="000000"/>
                </a:solidFill>
              </a:rPr>
              <a:pPr eaLnBrk="1" hangingPunct="1"/>
              <a:t>67</a:t>
            </a:fld>
            <a:endParaRPr lang="en-US" altLang="en-US">
              <a:solidFill>
                <a:srgbClr val="000000"/>
              </a:solidFill>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6484081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2DB3898-27D9-41A3-B2B9-A45FD11BD8D5}" type="slidenum">
              <a:rPr lang="en-US" altLang="en-US">
                <a:solidFill>
                  <a:srgbClr val="000000"/>
                </a:solidFill>
              </a:rPr>
              <a:pPr eaLnBrk="1" hangingPunct="1"/>
              <a:t>68</a:t>
            </a:fld>
            <a:endParaRPr lang="en-US" altLang="en-US">
              <a:solidFill>
                <a:srgbClr val="000000"/>
              </a:solidFill>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1601347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033A6AA-E999-4167-A803-A69D771ECB31}" type="slidenum">
              <a:rPr lang="en-US" altLang="en-US">
                <a:solidFill>
                  <a:srgbClr val="000000"/>
                </a:solidFill>
              </a:rPr>
              <a:pPr eaLnBrk="1" hangingPunct="1"/>
              <a:t>69</a:t>
            </a:fld>
            <a:endParaRPr lang="en-US" altLang="en-US">
              <a:solidFill>
                <a:srgbClr val="000000"/>
              </a:solidFill>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517044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B7F223D-2861-4A67-B951-3587044102DC}" type="slidenum">
              <a:rPr lang="en-US" altLang="en-US">
                <a:solidFill>
                  <a:srgbClr val="000000"/>
                </a:solidFill>
              </a:rPr>
              <a:pPr eaLnBrk="1" hangingPunct="1"/>
              <a:t>70</a:t>
            </a:fld>
            <a:endParaRPr lang="en-US" altLang="en-US">
              <a:solidFill>
                <a:srgbClr val="000000"/>
              </a:solidFill>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95020556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DF1B06F-988D-4E59-8A07-F46F738496DE}" type="slidenum">
              <a:rPr lang="en-US" altLang="en-US">
                <a:solidFill>
                  <a:srgbClr val="000000"/>
                </a:solidFill>
              </a:rPr>
              <a:pPr eaLnBrk="1" hangingPunct="1"/>
              <a:t>71</a:t>
            </a:fld>
            <a:endParaRPr lang="en-US" altLang="en-US">
              <a:solidFill>
                <a:srgbClr val="000000"/>
              </a:solidFill>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5521389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603ED38-04CC-474E-B08C-C6F637BEA5B2}" type="slidenum">
              <a:rPr lang="en-US" altLang="en-US">
                <a:solidFill>
                  <a:srgbClr val="000000"/>
                </a:solidFill>
              </a:rPr>
              <a:pPr eaLnBrk="1" hangingPunct="1"/>
              <a:t>72</a:t>
            </a:fld>
            <a:endParaRPr lang="en-US" altLang="en-US">
              <a:solidFill>
                <a:srgbClr val="000000"/>
              </a:solidFill>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6012268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CC24F9D-BB72-4676-AE04-E228D320C4B7}" type="slidenum">
              <a:rPr lang="en-US" altLang="en-US"/>
              <a:pPr eaLnBrk="1" hangingPunct="1"/>
              <a:t>73</a:t>
            </a:fld>
            <a:endParaRPr lang="en-US" altLang="en-US"/>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latin typeface="Arial" panose="020B0604020202020204" pitchFamily="34" charset="0"/>
              </a:rPr>
              <a:t>Motivation slide. Clearly location has to help, but bag-of-words doesn’t have it…</a:t>
            </a:r>
            <a:endParaRPr lang="en-US" altLang="en-US">
              <a:latin typeface="Arial" panose="020B0604020202020204" pitchFamily="34" charset="0"/>
            </a:endParaRPr>
          </a:p>
        </p:txBody>
      </p:sp>
    </p:spTree>
    <p:extLst>
      <p:ext uri="{BB962C8B-B14F-4D97-AF65-F5344CB8AC3E}">
        <p14:creationId xmlns:p14="http://schemas.microsoft.com/office/powerpoint/2010/main" val="408699035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0F84C6B-A009-4ED7-B4AC-1287B83C1B59}" type="slidenum">
              <a:rPr lang="en-US" altLang="en-US">
                <a:solidFill>
                  <a:srgbClr val="000000"/>
                </a:solidFill>
              </a:rPr>
              <a:pPr eaLnBrk="1" hangingPunct="1"/>
              <a:t>74</a:t>
            </a:fld>
            <a:endParaRPr lang="en-US" altLang="en-US">
              <a:solidFill>
                <a:srgbClr val="000000"/>
              </a:solidFill>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087118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D8408C3-4601-4D22-B656-225A9FD47C12}" type="slidenum">
              <a:rPr lang="en-US" altLang="en-US">
                <a:solidFill>
                  <a:srgbClr val="000000"/>
                </a:solidFill>
              </a:rPr>
              <a:pPr eaLnBrk="1" hangingPunct="1"/>
              <a:t>75</a:t>
            </a:fld>
            <a:endParaRPr lang="en-US" altLang="en-US">
              <a:solidFill>
                <a:srgbClr val="000000"/>
              </a:solidFill>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84210710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en-US"/>
          </a:p>
        </p:txBody>
      </p:sp>
      <p:sp>
        <p:nvSpPr>
          <p:cNvPr id="83972"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6F1E599-7735-4B3C-A967-C70276ACA6EF}" type="slidenum">
              <a:rPr kumimoji="0" lang="de-CH"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76</a:t>
            </a:fld>
            <a:endParaRPr kumimoji="0" lang="de-CH"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5506601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8DCA884-7A50-4C5A-A646-0CEA50FB84F4}" type="slidenum">
              <a:rPr lang="en-US" altLang="en-US">
                <a:solidFill>
                  <a:srgbClr val="000000"/>
                </a:solidFill>
              </a:rPr>
              <a:pPr eaLnBrk="1" hangingPunct="1"/>
              <a:t>77</a:t>
            </a:fld>
            <a:endParaRPr lang="en-US" altLang="en-US">
              <a:solidFill>
                <a:srgbClr val="000000"/>
              </a:solidFill>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19057712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5746BC-73AD-4948-B150-03E42E3894C9}" type="slidenum">
              <a:rPr lang="en-US" altLang="en-US">
                <a:solidFill>
                  <a:srgbClr val="000000"/>
                </a:solidFill>
              </a:rPr>
              <a:pPr eaLnBrk="1" hangingPunct="1"/>
              <a:t>78</a:t>
            </a:fld>
            <a:endParaRPr lang="en-US" altLang="en-US">
              <a:solidFill>
                <a:srgbClr val="000000"/>
              </a:solidFill>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1731054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1B9CCAC-FFF7-4B26-AF77-04D868D510F6}" type="slidenum">
              <a:rPr lang="en-US" altLang="en-US">
                <a:solidFill>
                  <a:srgbClr val="000000"/>
                </a:solidFill>
              </a:rPr>
              <a:pPr eaLnBrk="1" hangingPunct="1"/>
              <a:t>79</a:t>
            </a:fld>
            <a:endParaRPr lang="en-US" altLang="en-US">
              <a:solidFill>
                <a:srgbClr val="000000"/>
              </a:solidFill>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06499946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67F652D-F245-4B52-8A94-096AC948FD8D}" type="slidenum">
              <a:rPr lang="en-US" altLang="en-US">
                <a:solidFill>
                  <a:srgbClr val="000000"/>
                </a:solidFill>
              </a:rPr>
              <a:pPr eaLnBrk="1" hangingPunct="1"/>
              <a:t>80</a:t>
            </a:fld>
            <a:endParaRPr lang="en-US" altLang="en-US">
              <a:solidFill>
                <a:srgbClr val="000000"/>
              </a:solidFill>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3359213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4D4F0EC-74FE-401F-A732-12C3C7A403AF}" type="slidenum">
              <a:rPr lang="en-US" altLang="en-US">
                <a:solidFill>
                  <a:srgbClr val="000000"/>
                </a:solidFill>
              </a:rPr>
              <a:pPr eaLnBrk="1" hangingPunct="1"/>
              <a:t>81</a:t>
            </a:fld>
            <a:endParaRPr lang="en-US" altLang="en-US">
              <a:solidFill>
                <a:srgbClr val="000000"/>
              </a:solidFill>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581638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17654A4-52C5-4FDF-9EEC-44F7C5E7B233}" type="slidenum">
              <a:rPr lang="en-US" altLang="en-US">
                <a:solidFill>
                  <a:srgbClr val="000000"/>
                </a:solidFill>
              </a:rPr>
              <a:pPr eaLnBrk="1" hangingPunct="1"/>
              <a:t>82</a:t>
            </a:fld>
            <a:endParaRPr lang="en-US" altLang="en-US">
              <a:solidFill>
                <a:srgbClr val="000000"/>
              </a:solidFill>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9385127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BA83CF8-28DA-4F1C-AC4F-E9DF483918DA}" type="slidenum">
              <a:rPr lang="en-US" altLang="en-US">
                <a:solidFill>
                  <a:srgbClr val="000000"/>
                </a:solidFill>
              </a:rPr>
              <a:pPr eaLnBrk="1" hangingPunct="1"/>
              <a:t>83</a:t>
            </a:fld>
            <a:endParaRPr lang="en-US" altLang="en-US">
              <a:solidFill>
                <a:srgbClr val="000000"/>
              </a:solidFill>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07701556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97875CB-E207-49D9-8735-4306244E9E83}"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84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61123"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4"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Aft>
                <a:spcPts val="1200"/>
              </a:spcAft>
            </a:pPr>
            <a:r>
              <a:rPr lang="en-US" altLang="en-US" sz="1200" dirty="0"/>
              <a:t>Summarize entire image based on its distribution (histogram) of word occurrences.</a:t>
            </a:r>
          </a:p>
          <a:p>
            <a:pPr eaLnBrk="1" hangingPunct="1">
              <a:spcAft>
                <a:spcPts val="1200"/>
              </a:spcAft>
            </a:pPr>
            <a:r>
              <a:rPr lang="en-US" altLang="en-US" sz="1200" dirty="0"/>
              <a:t>Analogous to bag of words representation commonly used for documents.</a:t>
            </a:r>
          </a:p>
          <a:p>
            <a:pPr eaLnBrk="1" hangingPunct="1"/>
            <a:endParaRPr lang="en-US" altLang="en-US" dirty="0"/>
          </a:p>
        </p:txBody>
      </p:sp>
    </p:spTree>
    <p:extLst>
      <p:ext uri="{BB962C8B-B14F-4D97-AF65-F5344CB8AC3E}">
        <p14:creationId xmlns:p14="http://schemas.microsoft.com/office/powerpoint/2010/main" val="372154876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a:ln/>
        </p:spPr>
      </p:sp>
      <p:sp>
        <p:nvSpPr>
          <p:cNvPr id="205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4"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399269B-4C52-4B30-A54E-5D7BBF24BF83}" type="slidenum">
              <a:rPr lang="en-US" altLang="en-US">
                <a:solidFill>
                  <a:srgbClr val="000000"/>
                </a:solidFill>
              </a:rPr>
              <a:pPr eaLnBrk="1" hangingPunct="1"/>
              <a:t>85</a:t>
            </a:fld>
            <a:endParaRPr lang="en-US" altLang="en-US">
              <a:solidFill>
                <a:srgbClr val="000000"/>
              </a:solidFill>
            </a:endParaRPr>
          </a:p>
        </p:txBody>
      </p:sp>
    </p:spTree>
    <p:extLst>
      <p:ext uri="{BB962C8B-B14F-4D97-AF65-F5344CB8AC3E}">
        <p14:creationId xmlns:p14="http://schemas.microsoft.com/office/powerpoint/2010/main" val="357928412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a:ln/>
        </p:spPr>
      </p:sp>
      <p:sp>
        <p:nvSpPr>
          <p:cNvPr id="206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4"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CF9AA68-C2F9-475E-A03B-581F0FC1377B}" type="slidenum">
              <a:rPr lang="en-US" altLang="en-US">
                <a:solidFill>
                  <a:srgbClr val="000000"/>
                </a:solidFill>
              </a:rPr>
              <a:pPr eaLnBrk="1" hangingPunct="1"/>
              <a:t>86</a:t>
            </a:fld>
            <a:endParaRPr lang="en-US" altLang="en-US">
              <a:solidFill>
                <a:srgbClr val="000000"/>
              </a:solidFill>
            </a:endParaRPr>
          </a:p>
        </p:txBody>
      </p:sp>
    </p:spTree>
    <p:extLst>
      <p:ext uri="{BB962C8B-B14F-4D97-AF65-F5344CB8AC3E}">
        <p14:creationId xmlns:p14="http://schemas.microsoft.com/office/powerpoint/2010/main" val="30595047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Image Placeholder 1"/>
          <p:cNvSpPr>
            <a:spLocks noGrp="1" noRot="1" noChangeAspect="1" noTextEdit="1"/>
          </p:cNvSpPr>
          <p:nvPr>
            <p:ph type="sldImg"/>
          </p:nvPr>
        </p:nvSpPr>
        <p:spPr>
          <a:ln/>
        </p:spPr>
      </p:sp>
      <p:sp>
        <p:nvSpPr>
          <p:cNvPr id="214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49156"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6F7B723-D2A8-47BF-BFC9-F3A00B32E9F7}" type="slidenum">
              <a:rPr lang="en-US" altLang="en-US">
                <a:solidFill>
                  <a:srgbClr val="000000"/>
                </a:solidFill>
              </a:rPr>
              <a:pPr eaLnBrk="1" hangingPunct="1"/>
              <a:t>87</a:t>
            </a:fld>
            <a:endParaRPr lang="en-US" altLang="en-US">
              <a:solidFill>
                <a:srgbClr val="000000"/>
              </a:solidFill>
            </a:endParaRPr>
          </a:p>
        </p:txBody>
      </p:sp>
    </p:spTree>
    <p:extLst>
      <p:ext uri="{BB962C8B-B14F-4D97-AF65-F5344CB8AC3E}">
        <p14:creationId xmlns:p14="http://schemas.microsoft.com/office/powerpoint/2010/main" val="32709554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D05D8054-05DA-49E6-9897-BD47C94C6CC8}" type="slidenum">
              <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88</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0771" name="Slide Image Placeholder 1"/>
          <p:cNvSpPr>
            <a:spLocks noGrp="1" noRot="1" noChangeAspect="1" noTextEdit="1"/>
          </p:cNvSpPr>
          <p:nvPr>
            <p:ph type="sldImg"/>
          </p:nvPr>
        </p:nvSpPr>
        <p:spPr>
          <a:xfrm>
            <a:off x="1143000" y="684213"/>
            <a:ext cx="4572000" cy="3429000"/>
          </a:xfrm>
          <a:ln/>
        </p:spPr>
      </p:sp>
      <p:sp>
        <p:nvSpPr>
          <p:cNvPr id="160772" name="Notes Placeholder 2"/>
          <p:cNvSpPr>
            <a:spLocks noGrp="1"/>
          </p:cNvSpPr>
          <p:nvPr>
            <p:ph type="body" idx="1"/>
          </p:nvPr>
        </p:nvSpPr>
        <p:spPr>
          <a:xfrm>
            <a:off x="914400" y="4343400"/>
            <a:ext cx="50292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884" tIns="46441" rIns="92884" bIns="46441"/>
          <a:lstStyle/>
          <a:p>
            <a:pPr eaLnBrk="1" hangingPunct="1"/>
            <a:endParaRPr lang="en-US"/>
          </a:p>
        </p:txBody>
      </p:sp>
      <p:sp>
        <p:nvSpPr>
          <p:cNvPr id="160773" name="Slide Number Placeholder 3"/>
          <p:cNvSpPr txBox="1">
            <a:spLocks noGrp="1"/>
          </p:cNvSpPr>
          <p:nvPr/>
        </p:nvSpPr>
        <p:spPr bwMode="auto">
          <a:xfrm>
            <a:off x="3887788" y="8686800"/>
            <a:ext cx="2970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92884" tIns="46441" rIns="92884" bIns="46441" anchor="b"/>
          <a:lstStyle>
            <a:lvl1pPr defTabSz="927100">
              <a:defRPr>
                <a:solidFill>
                  <a:schemeClr val="tx1"/>
                </a:solidFill>
                <a:latin typeface="Arial" pitchFamily="34" charset="0"/>
              </a:defRPr>
            </a:lvl1pPr>
            <a:lvl2pPr marL="742950" indent="-285750" defTabSz="927100">
              <a:defRPr>
                <a:solidFill>
                  <a:schemeClr val="tx1"/>
                </a:solidFill>
                <a:latin typeface="Arial" pitchFamily="34" charset="0"/>
              </a:defRPr>
            </a:lvl2pPr>
            <a:lvl3pPr marL="1143000" indent="-228600" defTabSz="927100">
              <a:defRPr>
                <a:solidFill>
                  <a:schemeClr val="tx1"/>
                </a:solidFill>
                <a:latin typeface="Arial" pitchFamily="34" charset="0"/>
              </a:defRPr>
            </a:lvl3pPr>
            <a:lvl4pPr marL="1600200" indent="-228600" defTabSz="927100">
              <a:defRPr>
                <a:solidFill>
                  <a:schemeClr val="tx1"/>
                </a:solidFill>
                <a:latin typeface="Arial" pitchFamily="34" charset="0"/>
              </a:defRPr>
            </a:lvl4pPr>
            <a:lvl5pPr marL="2057400" indent="-228600" defTabSz="927100">
              <a:defRPr>
                <a:solidFill>
                  <a:schemeClr val="tx1"/>
                </a:solidFill>
                <a:latin typeface="Arial" pitchFamily="34" charset="0"/>
              </a:defRPr>
            </a:lvl5pPr>
            <a:lvl6pPr marL="2514600" indent="-228600" defTabSz="927100" eaLnBrk="0" fontAlgn="base" hangingPunct="0">
              <a:spcBef>
                <a:spcPct val="0"/>
              </a:spcBef>
              <a:spcAft>
                <a:spcPct val="0"/>
              </a:spcAft>
              <a:defRPr>
                <a:solidFill>
                  <a:schemeClr val="tx1"/>
                </a:solidFill>
                <a:latin typeface="Arial" pitchFamily="34" charset="0"/>
              </a:defRPr>
            </a:lvl6pPr>
            <a:lvl7pPr marL="2971800" indent="-228600" defTabSz="927100" eaLnBrk="0" fontAlgn="base" hangingPunct="0">
              <a:spcBef>
                <a:spcPct val="0"/>
              </a:spcBef>
              <a:spcAft>
                <a:spcPct val="0"/>
              </a:spcAft>
              <a:defRPr>
                <a:solidFill>
                  <a:schemeClr val="tx1"/>
                </a:solidFill>
                <a:latin typeface="Arial" pitchFamily="34" charset="0"/>
              </a:defRPr>
            </a:lvl7pPr>
            <a:lvl8pPr marL="3429000" indent="-228600" defTabSz="927100" eaLnBrk="0" fontAlgn="base" hangingPunct="0">
              <a:spcBef>
                <a:spcPct val="0"/>
              </a:spcBef>
              <a:spcAft>
                <a:spcPct val="0"/>
              </a:spcAft>
              <a:defRPr>
                <a:solidFill>
                  <a:schemeClr val="tx1"/>
                </a:solidFill>
                <a:latin typeface="Arial" pitchFamily="34" charset="0"/>
              </a:defRPr>
            </a:lvl8pPr>
            <a:lvl9pPr marL="3886200" indent="-228600" defTabSz="927100" eaLnBrk="0" fontAlgn="base" hangingPunct="0">
              <a:spcBef>
                <a:spcPct val="0"/>
              </a:spcBef>
              <a:spcAft>
                <a:spcPct val="0"/>
              </a:spcAft>
              <a:defRPr>
                <a:solidFill>
                  <a:schemeClr val="tx1"/>
                </a:solidFill>
                <a:latin typeface="Arial" pitchFamily="34" charset="0"/>
              </a:defRPr>
            </a:lvl9pPr>
          </a:lstStyle>
          <a:p>
            <a:pPr marL="0" marR="0" lvl="0" indent="0" algn="r" defTabSz="927100" rtl="0" eaLnBrk="0" fontAlgn="base" latinLnBrk="0" hangingPunct="0">
              <a:lnSpc>
                <a:spcPct val="100000"/>
              </a:lnSpc>
              <a:spcBef>
                <a:spcPct val="0"/>
              </a:spcBef>
              <a:spcAft>
                <a:spcPct val="0"/>
              </a:spcAft>
              <a:buClrTx/>
              <a:buSzTx/>
              <a:buFontTx/>
              <a:buNone/>
              <a:tabLst/>
              <a:defRPr/>
            </a:pPr>
            <a:fld id="{E3EFDE47-DD8C-4A4A-B602-30A443C7CF59}" type="slidenum">
              <a:rPr kumimoji="0" lang="de-CH" sz="1200" b="0" i="0" u="none" strike="noStrike" kern="1200" cap="none" spc="0" normalizeH="0" baseline="0" noProof="0" smtClean="0">
                <a:ln>
                  <a:noFill/>
                </a:ln>
                <a:solidFill>
                  <a:srgbClr val="000000"/>
                </a:solidFill>
                <a:effectLst/>
                <a:uLnTx/>
                <a:uFillTx/>
                <a:latin typeface="Times New Roman" pitchFamily="18" charset="0"/>
                <a:ea typeface="+mn-ea"/>
                <a:cs typeface="Arial" panose="020B0604020202020204" pitchFamily="34" charset="0"/>
              </a:rPr>
              <a:pPr marL="0" marR="0" lvl="0" indent="0" algn="r" defTabSz="927100" rtl="0" eaLnBrk="0" fontAlgn="base" latinLnBrk="0" hangingPunct="0">
                <a:lnSpc>
                  <a:spcPct val="100000"/>
                </a:lnSpc>
                <a:spcBef>
                  <a:spcPct val="0"/>
                </a:spcBef>
                <a:spcAft>
                  <a:spcPct val="0"/>
                </a:spcAft>
                <a:buClrTx/>
                <a:buSzTx/>
                <a:buFontTx/>
                <a:buNone/>
                <a:tabLst/>
                <a:defRPr/>
              </a:pPr>
              <a:t>88</a:t>
            </a:fld>
            <a:endParaRPr kumimoji="0" lang="de-CH" sz="1200" b="0"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Tree>
    <p:extLst>
      <p:ext uri="{BB962C8B-B14F-4D97-AF65-F5344CB8AC3E}">
        <p14:creationId xmlns:p14="http://schemas.microsoft.com/office/powerpoint/2010/main" val="15030371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43EDC6B-996A-4FAB-9464-DA9426963B6D}" type="slidenum">
              <a:rPr lang="en-US" altLang="en-US">
                <a:solidFill>
                  <a:srgbClr val="000000"/>
                </a:solidFill>
              </a:rPr>
              <a:pPr eaLnBrk="1" hangingPunct="1"/>
              <a:t>91</a:t>
            </a:fld>
            <a:endParaRPr lang="en-US" altLang="en-US">
              <a:solidFill>
                <a:srgbClr val="000000"/>
              </a:solidFill>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4311006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E938F95-2AAE-474F-AA1F-884476135E20}" type="slidenum">
              <a:rPr lang="en-US" altLang="en-US">
                <a:solidFill>
                  <a:srgbClr val="000000"/>
                </a:solidFill>
              </a:rPr>
              <a:pPr eaLnBrk="1" hangingPunct="1"/>
              <a:t>92</a:t>
            </a:fld>
            <a:endParaRPr lang="en-US" altLang="en-US">
              <a:solidFill>
                <a:srgbClr val="000000"/>
              </a:solidFill>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03195740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7D73E09-F7A1-45DE-9F40-5863DE485142}" type="slidenum">
              <a:rPr lang="en-US" altLang="en-US">
                <a:solidFill>
                  <a:srgbClr val="000000"/>
                </a:solidFill>
              </a:rPr>
              <a:pPr eaLnBrk="1" hangingPunct="1"/>
              <a:t>93</a:t>
            </a:fld>
            <a:endParaRPr lang="en-US" altLang="en-US">
              <a:solidFill>
                <a:srgbClr val="000000"/>
              </a:solidFill>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98077807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46D1D79-1076-4667-B918-6686F57039EE}" type="slidenum">
              <a:rPr lang="en-US" altLang="en-US">
                <a:solidFill>
                  <a:srgbClr val="000000"/>
                </a:solidFill>
              </a:rPr>
              <a:pPr eaLnBrk="1" hangingPunct="1"/>
              <a:t>94</a:t>
            </a:fld>
            <a:endParaRPr lang="en-US" altLang="en-US">
              <a:solidFill>
                <a:srgbClr val="000000"/>
              </a:solidFill>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41633752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B3F397-3F7D-4388-8541-A5A932768EEF}" type="slidenum">
              <a:rPr lang="en-US" altLang="en-US">
                <a:solidFill>
                  <a:srgbClr val="000000"/>
                </a:solidFill>
              </a:rPr>
              <a:pPr eaLnBrk="1" hangingPunct="1"/>
              <a:t>95</a:t>
            </a:fld>
            <a:endParaRPr lang="en-US" altLang="en-US">
              <a:solidFill>
                <a:srgbClr val="000000"/>
              </a:solidFill>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74430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Why do we normalize the bag of words histogram feature vectors? </a:t>
            </a:r>
          </a:p>
          <a:p>
            <a:pPr eaLnBrk="1" hangingPunct="1"/>
            <a:r>
              <a:rPr lang="en-US" altLang="en-US" dirty="0"/>
              <a:t>Allows us to cope with large differences in the number of occurrences in the images, e.g., one bicycle vs a hundred bicycles.</a:t>
            </a:r>
          </a:p>
        </p:txBody>
      </p:sp>
    </p:spTree>
    <p:extLst>
      <p:ext uri="{BB962C8B-B14F-4D97-AF65-F5344CB8AC3E}">
        <p14:creationId xmlns:p14="http://schemas.microsoft.com/office/powerpoint/2010/main" val="300267535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dirty="0"/>
              <a:t>What do we use cosine similarity? </a:t>
            </a:r>
          </a:p>
          <a:p>
            <a:pPr eaLnBrk="1" hangingPunct="1"/>
            <a:r>
              <a:rPr lang="en-US" altLang="en-US" dirty="0"/>
              <a:t>Why do we normalize the bag of words histogram feature vectors? </a:t>
            </a:r>
          </a:p>
          <a:p>
            <a:pPr eaLnBrk="1" hangingPunct="1"/>
            <a:endParaRPr lang="en-US" altLang="en-US" dirty="0"/>
          </a:p>
          <a:p>
            <a:pPr eaLnBrk="1" hangingPunct="1"/>
            <a:r>
              <a:rPr lang="en-US" altLang="en-US" dirty="0"/>
              <a:t>Only care about ‘presence’ and not ‘number’.</a:t>
            </a:r>
          </a:p>
          <a:p>
            <a:pPr eaLnBrk="1" hangingPunct="1"/>
            <a:r>
              <a:rPr lang="en-US" altLang="en-US" dirty="0"/>
              <a:t>Allows us to cope with large differences in the number of occurrences in the images, e.g., one bicycle vs. a hundred bicycles.</a:t>
            </a:r>
          </a:p>
        </p:txBody>
      </p:sp>
    </p:spTree>
    <p:extLst>
      <p:ext uri="{BB962C8B-B14F-4D97-AF65-F5344CB8AC3E}">
        <p14:creationId xmlns:p14="http://schemas.microsoft.com/office/powerpoint/2010/main" val="212208422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831FE3F0-7BCE-4761-BB82-F33BF0261C64}"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101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54979" name="Slide Image Placeholder 1"/>
          <p:cNvSpPr>
            <a:spLocks noGrp="1" noRot="1" noChangeAspect="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80" name="Notes Placeholder 2"/>
          <p:cNvSpPr>
            <a:spLocks noGrp="1"/>
          </p:cNvSpPr>
          <p:nvPr>
            <p:ph type="body" idx="1"/>
          </p:nvPr>
        </p:nvSpPr>
        <p:spPr bwMode="auto">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884" tIns="46441" rIns="92884" bIns="46441" numCol="1" anchor="t" anchorCtr="0" compatLnSpc="1">
            <a:prstTxWarp prst="textNoShape">
              <a:avLst/>
            </a:prstTxWarp>
          </a:bodyPr>
          <a:lstStyle/>
          <a:p>
            <a:pPr eaLnBrk="1" hangingPunct="1"/>
            <a:endParaRPr lang="en-US" altLang="en-US"/>
          </a:p>
        </p:txBody>
      </p:sp>
      <p:sp>
        <p:nvSpPr>
          <p:cNvPr id="254981" name="Slide Number Placeholder 3"/>
          <p:cNvSpPr txBox="1">
            <a:spLocks noGrp="1"/>
          </p:cNvSpPr>
          <p:nvPr/>
        </p:nvSpPr>
        <p:spPr bwMode="auto">
          <a:xfrm>
            <a:off x="3887788" y="8686800"/>
            <a:ext cx="2970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884" tIns="46441" rIns="92884" bIns="46441" anchor="b"/>
          <a:lstStyle>
            <a:lvl1pPr defTabSz="927100" eaLnBrk="0" hangingPunct="0">
              <a:spcBef>
                <a:spcPct val="30000"/>
              </a:spcBef>
              <a:defRPr sz="1200">
                <a:solidFill>
                  <a:schemeClr val="tx1"/>
                </a:solidFill>
                <a:latin typeface="Calibri" panose="020F0502020204030204" pitchFamily="34" charset="0"/>
              </a:defRPr>
            </a:lvl1pPr>
            <a:lvl2pPr marL="742950" indent="-285750" defTabSz="927100" eaLnBrk="0" hangingPunct="0">
              <a:spcBef>
                <a:spcPct val="30000"/>
              </a:spcBef>
              <a:defRPr sz="1200">
                <a:solidFill>
                  <a:schemeClr val="tx1"/>
                </a:solidFill>
                <a:latin typeface="Calibri" panose="020F0502020204030204" pitchFamily="34" charset="0"/>
              </a:defRPr>
            </a:lvl2pPr>
            <a:lvl3pPr marL="1143000" indent="-228600" defTabSz="927100" eaLnBrk="0" hangingPunct="0">
              <a:spcBef>
                <a:spcPct val="30000"/>
              </a:spcBef>
              <a:defRPr sz="1200">
                <a:solidFill>
                  <a:schemeClr val="tx1"/>
                </a:solidFill>
                <a:latin typeface="Calibri" panose="020F0502020204030204" pitchFamily="34" charset="0"/>
              </a:defRPr>
            </a:lvl3pPr>
            <a:lvl4pPr marL="1600200" indent="-228600" defTabSz="927100" eaLnBrk="0" hangingPunct="0">
              <a:spcBef>
                <a:spcPct val="30000"/>
              </a:spcBef>
              <a:defRPr sz="1200">
                <a:solidFill>
                  <a:schemeClr val="tx1"/>
                </a:solidFill>
                <a:latin typeface="Calibri" panose="020F0502020204030204" pitchFamily="34" charset="0"/>
              </a:defRPr>
            </a:lvl4pPr>
            <a:lvl5pPr marL="2057400" indent="-228600" defTabSz="927100" eaLnBrk="0" hangingPunct="0">
              <a:spcBef>
                <a:spcPct val="30000"/>
              </a:spcBef>
              <a:defRPr sz="1200">
                <a:solidFill>
                  <a:schemeClr val="tx1"/>
                </a:solidFill>
                <a:latin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27100" rtl="0" eaLnBrk="0" fontAlgn="base" latinLnBrk="0" hangingPunct="0">
              <a:lnSpc>
                <a:spcPct val="100000"/>
              </a:lnSpc>
              <a:spcBef>
                <a:spcPct val="0"/>
              </a:spcBef>
              <a:spcAft>
                <a:spcPct val="0"/>
              </a:spcAft>
              <a:buClrTx/>
              <a:buSzTx/>
              <a:buFontTx/>
              <a:buNone/>
              <a:tabLst/>
              <a:defRPr/>
            </a:pPr>
            <a:fld id="{7F4ADE23-E979-4CC8-A3A4-788C1087FE56}" type="slidenum">
              <a:rPr kumimoji="0" lang="de-CH"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7100" rtl="0" eaLnBrk="0" fontAlgn="base" latinLnBrk="0" hangingPunct="0">
                <a:lnSpc>
                  <a:spcPct val="100000"/>
                </a:lnSpc>
                <a:spcBef>
                  <a:spcPct val="0"/>
                </a:spcBef>
                <a:spcAft>
                  <a:spcPct val="0"/>
                </a:spcAft>
                <a:buClrTx/>
                <a:buSzTx/>
                <a:buFontTx/>
                <a:buNone/>
                <a:tabLst/>
                <a:defRPr/>
              </a:pPr>
              <a:t>101</a:t>
            </a:fld>
            <a:endParaRPr kumimoji="0" lang="de-CH"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19787776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9782C2B9-20E2-4435-BB7D-FE4997BF9B8E}"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102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56003" name="Rectangle 2"/>
          <p:cNvSpPr>
            <a:spLocks noGrp="1" noRot="1" noChangeAspect="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4" name="Rectangle 3"/>
          <p:cNvSpPr>
            <a:spLocks noGrp="1"/>
          </p:cNvSpPr>
          <p:nvPr>
            <p:ph type="body" idx="1"/>
          </p:nvPr>
        </p:nvSpPr>
        <p:spPr bwMode="auto">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884" tIns="46441" rIns="92884" bIns="46441"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44986915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4B232E23-1E06-466B-AF5C-685590043DDA}"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103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57027" name="Rectangle 2"/>
          <p:cNvSpPr>
            <a:spLocks noGrp="1" noRot="1" noChangeAspect="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8" name="Rectangle 3"/>
          <p:cNvSpPr>
            <a:spLocks noGrp="1"/>
          </p:cNvSpPr>
          <p:nvPr>
            <p:ph type="body" idx="1"/>
          </p:nvPr>
        </p:nvSpPr>
        <p:spPr bwMode="auto">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884" tIns="46441" rIns="92884" bIns="46441"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55387150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447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396F58C-C874-465B-86C0-451454466ABD}"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104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3505167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CS, ‘Inverted’ is in contrast to a ‘forward index’, which maps from documents (images) to content (features).</a:t>
            </a:r>
          </a:p>
          <a:p>
            <a:endParaRPr lang="en-US" dirty="0"/>
          </a:p>
          <a:p>
            <a:r>
              <a:rPr lang="en-US" dirty="0"/>
              <a:t>The classical index in a book is an inverted index, with the contents page being a regular index.</a:t>
            </a:r>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106</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1458128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457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17F0CA9-7B37-4AEB-B9A9-55579172AE9E}"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108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1518218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Often we wish to return not just the best matching, but a top </a:t>
            </a:r>
            <a:r>
              <a:rPr lang="en-US" altLang="en-US" i="1" dirty="0"/>
              <a:t>k</a:t>
            </a:r>
            <a:r>
              <a:rPr lang="en-US" altLang="en-US" i="0" dirty="0"/>
              <a:t> matching images.</a:t>
            </a:r>
          </a:p>
          <a:p>
            <a:endParaRPr lang="en-US" altLang="en-US" i="0" dirty="0"/>
          </a:p>
          <a:p>
            <a:r>
              <a:rPr lang="en-US" altLang="en-US" i="0" dirty="0"/>
              <a:t>What is the critical condition on this index being efficient?</a:t>
            </a:r>
            <a:endParaRPr lang="en-US" altLang="en-US" i="1" dirty="0"/>
          </a:p>
        </p:txBody>
      </p:sp>
      <p:sp>
        <p:nvSpPr>
          <p:cNvPr id="2457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17F0CA9-7B37-4AEB-B9A9-55579172AE9E}"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109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801170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C8729466-C02D-4FCF-A976-173B67F7653D}"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112</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09774090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8B9EDEF2-D486-4ECE-9E79-60F528E2CA89}"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113</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662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 will now try to describe the approach with an animation.</a:t>
            </a:r>
          </a:p>
          <a:p>
            <a:endParaRPr lang="en-US" altLang="en-US"/>
          </a:p>
          <a:p>
            <a:r>
              <a:rPr lang="en-US" altLang="en-US"/>
              <a:t>The first, offline phase, is to train the vocabulary tree.</a:t>
            </a:r>
          </a:p>
          <a:p>
            <a:r>
              <a:rPr lang="en-US" altLang="en-US"/>
              <a:t>We use Maximally Stable Extremal Regions by Matas et al. and then we extract SIFT descriptors from the MSER regions. </a:t>
            </a:r>
          </a:p>
          <a:p>
            <a:r>
              <a:rPr lang="en-US" altLang="en-US"/>
              <a:t>Regarding the feature extraction, we are not really claiming anything other than down-in-the-trenches nose-to-the-grindstone hard work to get good implementations of the state-of-the-art, and since we are all obsessed with novelty I will not spend any time talking about the feature extraction.</a:t>
            </a:r>
          </a:p>
          <a:p>
            <a:r>
              <a:rPr lang="en-US" altLang="en-US"/>
              <a:t>We believe that the vocabulary tree approach will work well on any of your favorite descriptors.</a:t>
            </a:r>
          </a:p>
        </p:txBody>
      </p:sp>
    </p:spTree>
    <p:extLst>
      <p:ext uri="{BB962C8B-B14F-4D97-AF65-F5344CB8AC3E}">
        <p14:creationId xmlns:p14="http://schemas.microsoft.com/office/powerpoint/2010/main" val="377930518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DB56DA84-5270-487B-9800-FED49D0526D5}"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114</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672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All the descriptor vectors are thrown into a common space.</a:t>
            </a:r>
          </a:p>
          <a:p>
            <a:r>
              <a:rPr lang="en-US" altLang="en-US"/>
              <a:t>This is done for many images, the goal being to acquire enough statistics on how natural images distribute points in the descriptor space. </a:t>
            </a:r>
          </a:p>
          <a:p>
            <a:endParaRPr lang="en-US" altLang="en-US"/>
          </a:p>
          <a:p>
            <a:endParaRPr lang="en-US" altLang="en-US"/>
          </a:p>
        </p:txBody>
      </p:sp>
    </p:spTree>
    <p:extLst>
      <p:ext uri="{BB962C8B-B14F-4D97-AF65-F5344CB8AC3E}">
        <p14:creationId xmlns:p14="http://schemas.microsoft.com/office/powerpoint/2010/main" val="184108111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016EB32B-5339-46AC-872D-4ACB1906C3AE}"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115</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682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75841527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124DB72C-E65B-4413-8F83-086848213547}"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116</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69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60992462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6F68783C-AE25-4ED0-B0B5-B24CF9D774B6}"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117</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03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78681334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857C08CB-D362-45FF-BB05-14B35AA998EC}"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118</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1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55257375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DEBCC3B-04E4-4D24-89FA-1CDEC04994EE}"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119</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2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77209989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FD03DE4-8FD1-4A4F-809F-DB0EBE60F995}"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120</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3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We then run k-means on the descriptor space. In this setting, k defines what we call the branch-factor of the tree, which indicates how fast the tree branches.</a:t>
            </a:r>
          </a:p>
          <a:p>
            <a:r>
              <a:rPr lang="en-US" altLang="en-US"/>
              <a:t>In this illustration, k is three. We then run k-means again, recursively on each of the resulting quantization cells.</a:t>
            </a:r>
          </a:p>
          <a:p>
            <a:r>
              <a:rPr lang="en-US" altLang="en-US"/>
              <a:t>This defines the vocabulary tree, which is essentially a hierarchical set of cluster centers and their corresponding Voronoi regions.</a:t>
            </a:r>
          </a:p>
          <a:p>
            <a:r>
              <a:rPr lang="en-US" altLang="en-US"/>
              <a:t>We typically use a branch-factor of 10 and six levels, resulting in a million leaf nodes. We lovingly call this the Mega-Voc.</a:t>
            </a:r>
          </a:p>
          <a:p>
            <a:endParaRPr lang="en-US" altLang="en-US"/>
          </a:p>
        </p:txBody>
      </p:sp>
    </p:spTree>
    <p:extLst>
      <p:ext uri="{BB962C8B-B14F-4D97-AF65-F5344CB8AC3E}">
        <p14:creationId xmlns:p14="http://schemas.microsoft.com/office/powerpoint/2010/main" val="202638197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8D9869E7-1F0C-492F-ACF2-B93D4E39C194}"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121</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44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162670077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25D40BD-E8EE-4BA2-93C0-301AF3E15E8F}"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122</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54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70233879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B64DD34E-BA3B-44F0-954E-44490D568ABC}"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123</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64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10724309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7288FF2-1DB9-41EF-BAAD-3E6439980D10}"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124</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75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49553636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18DC2FEA-6EB1-4F80-A494-2187C39A112B}"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125</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85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37275168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8EA887AD-BCFC-49DF-B601-969DD1ED6FF7}"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126</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9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98989630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BE5E4B68-6D7F-4C78-B75D-0D3ACF3ADCD6}"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127</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80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180339078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4643055D-E30F-47B8-92F9-671D9F87585E}"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128</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81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421302773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94B905A3-D67E-4017-9D68-64A095F4AE9D}"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129</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826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11883246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6194008B-2009-45D3-8081-72066411AC69}"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130</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83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We now have the vocabulary tree, and the online phase can begin.</a:t>
            </a:r>
          </a:p>
          <a:p>
            <a:r>
              <a:rPr lang="en-US" altLang="en-US" dirty="0"/>
              <a:t>In order to add an image to the database, we perform feature extraction. Each descriptor vector is now dropped down from the root of the tree and quantized very efficiently into a path down the tree, encoded by a single integer.</a:t>
            </a:r>
          </a:p>
          <a:p>
            <a:r>
              <a:rPr lang="en-US" altLang="en-US" dirty="0"/>
              <a:t>Each node in the vocabulary tree has an associated inverted file index.</a:t>
            </a:r>
          </a:p>
          <a:p>
            <a:r>
              <a:rPr lang="en-US" altLang="en-US" dirty="0"/>
              <a:t>Indices back to the new image are then added to the relevant inverted files.  </a:t>
            </a:r>
          </a:p>
          <a:p>
            <a:r>
              <a:rPr lang="en-US" altLang="en-US" dirty="0"/>
              <a:t>This is a very efficient operation that is carried out whenever we want to add an image.</a:t>
            </a:r>
          </a:p>
        </p:txBody>
      </p:sp>
    </p:spTree>
    <p:extLst>
      <p:ext uri="{BB962C8B-B14F-4D97-AF65-F5344CB8AC3E}">
        <p14:creationId xmlns:p14="http://schemas.microsoft.com/office/powerpoint/2010/main" val="293845696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2515920-47B6-424A-9292-6BEA52EE6A3F}"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131</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846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407823090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48ECD560-CF67-4951-9783-8CD372A9F865}"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132</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85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6903457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014DCB6-EDA1-48D2-B221-6C8CCE140D7E}"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133</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867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156767611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A3754AC-2448-4FD6-AF34-64D8E551EFE0}"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134</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877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68326151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484D611A-59EE-467F-804D-E94C54D819F1}"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135</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887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When we then wish to query on an input image, we quantize the descriptor vectors of the input image in a similar way, and accumulate scores for the images in the database with so called term frequency inverse document frequency (tf-idf). This is effectively an entropy weighting of the information. The winner is the image in the database with the most common information with the input image.</a:t>
            </a:r>
          </a:p>
        </p:txBody>
      </p:sp>
    </p:spTree>
    <p:extLst>
      <p:ext uri="{BB962C8B-B14F-4D97-AF65-F5344CB8AC3E}">
        <p14:creationId xmlns:p14="http://schemas.microsoft.com/office/powerpoint/2010/main" val="312845095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670977E6-222D-40D2-B8A9-C02A42725784}"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652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56005941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0FF7CC9C-C92A-40E9-A086-3CF2298651B9}"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137</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959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a:p>
            <a:r>
              <a:rPr lang="en-US" altLang="en-US"/>
              <a:t>We also find that performance improves with the branch factor.</a:t>
            </a:r>
          </a:p>
          <a:p>
            <a:r>
              <a:rPr lang="en-US" altLang="en-US"/>
              <a:t>This improvement is not dramatic, but it is interesting to note that very low branch factors are somewhat weak, and a branch factor of two results in partitioning the space with planes. </a:t>
            </a:r>
          </a:p>
          <a:p>
            <a:endParaRPr lang="en-US" altLang="en-US"/>
          </a:p>
          <a:p>
            <a:endParaRPr lang="en-US" altLang="en-US"/>
          </a:p>
        </p:txBody>
      </p:sp>
    </p:spTree>
    <p:extLst>
      <p:ext uri="{BB962C8B-B14F-4D97-AF65-F5344CB8AC3E}">
        <p14:creationId xmlns:p14="http://schemas.microsoft.com/office/powerpoint/2010/main" val="89472637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0C7EDB15-595F-4A79-9DFB-3AE8244460DF}"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897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2813" eaLnBrk="1" hangingPunct="1">
              <a:spcBef>
                <a:spcPct val="0"/>
              </a:spcBef>
            </a:pPr>
            <a:r>
              <a:rPr lang="en-US" altLang="en-US" dirty="0"/>
              <a:t>Number</a:t>
            </a:r>
            <a:r>
              <a:rPr lang="en-US" altLang="en-US" baseline="0" dirty="0"/>
              <a:t> of words = (</a:t>
            </a:r>
            <a:r>
              <a:rPr lang="en-US" altLang="en-US" baseline="0" dirty="0" err="1"/>
              <a:t>branching_factor</a:t>
            </a:r>
            <a:r>
              <a:rPr lang="en-US" altLang="en-US" baseline="0" dirty="0"/>
              <a:t>)^(</a:t>
            </a:r>
            <a:r>
              <a:rPr lang="en-US" altLang="en-US" baseline="0" dirty="0" err="1"/>
              <a:t>number_of_levels</a:t>
            </a:r>
            <a:r>
              <a:rPr lang="en-US" altLang="en-US" baseline="0" dirty="0"/>
              <a:t>)</a:t>
            </a:r>
          </a:p>
          <a:p>
            <a:pPr defTabSz="912813" eaLnBrk="1" hangingPunct="1">
              <a:spcBef>
                <a:spcPct val="0"/>
              </a:spcBef>
            </a:pPr>
            <a:r>
              <a:rPr lang="en-US" altLang="en-US" baseline="0" dirty="0"/>
              <a:t>Assignment cost for flat hierarchy O(k), for tree O(log(base </a:t>
            </a:r>
            <a:r>
              <a:rPr lang="en-US" altLang="en-US" baseline="0" dirty="0" err="1"/>
              <a:t>branching_factor</a:t>
            </a:r>
            <a:r>
              <a:rPr lang="en-US" altLang="en-US" baseline="0" dirty="0"/>
              <a:t>)(k) * </a:t>
            </a:r>
            <a:r>
              <a:rPr lang="en-US" altLang="en-US" baseline="0" dirty="0" err="1"/>
              <a:t>branching_factor</a:t>
            </a:r>
            <a:r>
              <a:rPr lang="en-US" altLang="en-US" baseline="0" dirty="0"/>
              <a:t>)</a:t>
            </a:r>
            <a:endParaRPr lang="en-US" altLang="en-US" dirty="0"/>
          </a:p>
        </p:txBody>
      </p:sp>
    </p:spTree>
    <p:extLst>
      <p:ext uri="{BB962C8B-B14F-4D97-AF65-F5344CB8AC3E}">
        <p14:creationId xmlns:p14="http://schemas.microsoft.com/office/powerpoint/2010/main" val="334974108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A7C6B45-833A-405B-A548-5C48DC75553E}"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139</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08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Very recently, we have scaled the system even further.</a:t>
            </a:r>
          </a:p>
          <a:p>
            <a:r>
              <a:rPr lang="en-US" altLang="en-US" dirty="0"/>
              <a:t>The system we just </a:t>
            </a:r>
            <a:r>
              <a:rPr lang="en-US" altLang="en-US" dirty="0" err="1"/>
              <a:t>demo’d</a:t>
            </a:r>
            <a:r>
              <a:rPr lang="en-US" altLang="en-US" dirty="0"/>
              <a:t> searches a 50 thousand image index in the RAM of this laptop at real-time rates.</a:t>
            </a:r>
          </a:p>
          <a:p>
            <a:r>
              <a:rPr lang="en-US" altLang="en-US" dirty="0"/>
              <a:t>We have built and programmed a desktop system at home in which we currently have 12 hard drives. We bypass the operating system and </a:t>
            </a:r>
          </a:p>
          <a:p>
            <a:r>
              <a:rPr lang="en-US" altLang="en-US" dirty="0"/>
              <a:t>read and write the disk surfaces directly.  </a:t>
            </a:r>
          </a:p>
          <a:p>
            <a:r>
              <a:rPr lang="en-US" altLang="en-US" dirty="0"/>
              <a:t>Last week this system clocked in on 110 Million images in 5.8 seconds, so roughly 20Million images per second and machine.</a:t>
            </a:r>
          </a:p>
          <a:p>
            <a:r>
              <a:rPr lang="en-US" altLang="en-US" dirty="0"/>
              <a:t>The images consist of around 10 days of four TV channels, so more than a month of TV.</a:t>
            </a:r>
          </a:p>
          <a:p>
            <a:r>
              <a:rPr lang="en-US" altLang="en-US" dirty="0"/>
              <a:t>Soon we don’t have to watch TV, because we’ll have machines doing it for us.  </a:t>
            </a:r>
          </a:p>
        </p:txBody>
      </p:sp>
    </p:spTree>
    <p:extLst>
      <p:ext uri="{BB962C8B-B14F-4D97-AF65-F5344CB8AC3E}">
        <p14:creationId xmlns:p14="http://schemas.microsoft.com/office/powerpoint/2010/main" val="180550692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65742558-FF0B-4DC1-9BE1-CF1373B03F44}"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140</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1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To continue the analogy, if we printed all these images on paper, and stacked them, </a:t>
            </a:r>
          </a:p>
        </p:txBody>
      </p:sp>
    </p:spTree>
    <p:extLst>
      <p:ext uri="{BB962C8B-B14F-4D97-AF65-F5344CB8AC3E}">
        <p14:creationId xmlns:p14="http://schemas.microsoft.com/office/powerpoint/2010/main" val="370467438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5183914-6E82-47EC-8AEF-2D085D7128BE}"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141</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28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pile would stack, as high as </a:t>
            </a:r>
          </a:p>
        </p:txBody>
      </p:sp>
    </p:spTree>
    <p:extLst>
      <p:ext uri="{BB962C8B-B14F-4D97-AF65-F5344CB8AC3E}">
        <p14:creationId xmlns:p14="http://schemas.microsoft.com/office/powerpoint/2010/main" val="169124975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330BE285-EF9E-4892-BC8A-C633923202E6}"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142</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38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Mount Everest.</a:t>
            </a:r>
          </a:p>
          <a:p>
            <a:r>
              <a:rPr lang="en-US" altLang="en-US" dirty="0"/>
              <a:t>Another way to put perspective on this is, Google image search not too long ago claimed to index 2 billion images,</a:t>
            </a:r>
          </a:p>
          <a:p>
            <a:r>
              <a:rPr lang="en-US" altLang="en-US" dirty="0"/>
              <a:t>although based on meta-data, while we do it based on image content.</a:t>
            </a:r>
          </a:p>
          <a:p>
            <a:r>
              <a:rPr lang="en-US" altLang="en-US" dirty="0"/>
              <a:t>So, with about 20 desktop systems like the one I just </a:t>
            </a:r>
            <a:r>
              <a:rPr lang="en-US" altLang="en-US" i="0" dirty="0"/>
              <a:t>showed, it seems that it may be possible to build a web-scale content-based image search engine,</a:t>
            </a:r>
          </a:p>
          <a:p>
            <a:r>
              <a:rPr lang="en-US" altLang="en-US" i="0" dirty="0"/>
              <a:t>and we are sort of hoping that this paper will fuel the race for the first such search engine. </a:t>
            </a:r>
          </a:p>
          <a:p>
            <a:endParaRPr lang="en-US" altLang="en-US" i="0" dirty="0"/>
          </a:p>
          <a:p>
            <a:r>
              <a:rPr lang="en-US" altLang="en-US" i="0" dirty="0"/>
              <a:t>So, that is some motivation. </a:t>
            </a:r>
          </a:p>
          <a:p>
            <a:r>
              <a:rPr lang="en-US" altLang="en-US" i="0" dirty="0"/>
              <a:t>Let me now move to the contribution of the paper.</a:t>
            </a:r>
          </a:p>
          <a:p>
            <a:r>
              <a:rPr lang="en-US" altLang="en-US" i="0" dirty="0"/>
              <a:t>As you can guess by now, it is about scalability of recognition and</a:t>
            </a:r>
            <a:r>
              <a:rPr lang="en-US" altLang="en-US" dirty="0"/>
              <a:t> retrieval.</a:t>
            </a:r>
          </a:p>
        </p:txBody>
      </p:sp>
    </p:spTree>
    <p:extLst>
      <p:ext uri="{BB962C8B-B14F-4D97-AF65-F5344CB8AC3E}">
        <p14:creationId xmlns:p14="http://schemas.microsoft.com/office/powerpoint/2010/main" val="105943180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9B91174E-A516-435D-9CAC-813C9DCB5B91}"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143</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949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One of the reasons we managed to take the system this far is that we have worked with rigorous performance testing against a database with ground truth.</a:t>
            </a:r>
          </a:p>
          <a:p>
            <a:r>
              <a:rPr lang="en-US" altLang="en-US"/>
              <a:t>We now have a benchmark database with over 10000 images grouped in sets of four images of the same object. We query on one of the images in the group and see how many of the other images in the group make it to the top of the query.</a:t>
            </a:r>
          </a:p>
          <a:p>
            <a:r>
              <a:rPr lang="en-US" altLang="en-US"/>
              <a:t>In the paper, we have tested this up to a million images, by embedding the ground truth database into a database encompassing all the frames of 10 feature length movies.</a:t>
            </a:r>
          </a:p>
        </p:txBody>
      </p:sp>
    </p:spTree>
    <p:extLst>
      <p:ext uri="{BB962C8B-B14F-4D97-AF65-F5344CB8AC3E}">
        <p14:creationId xmlns:p14="http://schemas.microsoft.com/office/powerpoint/2010/main" val="222174382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9D50345-951D-4424-B7AE-0B6D166B8252}"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146</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8782456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91361554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Query expansion is a technique to increase recall, possibly at the expense of precision.</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2477A24-6D0C-4436-BC66-C0C508444068}"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149</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8480535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209F5177-1066-4495-A76E-A324FFFC813F}" type="slidenum">
              <a:rPr kumimoji="0" lang="en-US"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156</a:t>
            </a:fld>
            <a:endPar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7202691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209F5177-1066-4495-A76E-A324FFFC813F}" type="slidenum">
              <a:rPr kumimoji="0" lang="en-US"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157</a:t>
            </a:fld>
            <a:endPar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5030646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fld id="{963C4B86-4A2A-45C6-950F-A7D1AF166CFB}" type="slidenum">
              <a:rPr kumimoji="0" lang="en-US" sz="11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rPr>
              <a:pPr marL="0" marR="0" lvl="0" indent="0" algn="r" defTabSz="966788" rtl="0" eaLnBrk="0" fontAlgn="base" latinLnBrk="0" hangingPunct="0">
                <a:lnSpc>
                  <a:spcPct val="100000"/>
                </a:lnSpc>
                <a:spcBef>
                  <a:spcPct val="0"/>
                </a:spcBef>
                <a:spcAft>
                  <a:spcPct val="0"/>
                </a:spcAft>
                <a:buClrTx/>
                <a:buSzTx/>
                <a:buFontTx/>
                <a:buNone/>
                <a:tabLst/>
                <a:defRPr/>
              </a:pPr>
              <a:t>158</a:t>
            </a:fld>
            <a:endParaRPr kumimoji="0" lang="en-US" sz="11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95151916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209F5177-1066-4495-A76E-A324FFFC813F}" type="slidenum">
              <a:rPr kumimoji="0" lang="en-US"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159</a:t>
            </a:fld>
            <a:endPar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76224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6A0D3E4-4F7F-48D0-AAC6-E5893A88D89E}" type="slidenum">
              <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161</a:t>
            </a:fld>
            <a:endPar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1795" name="Rectangle 2"/>
          <p:cNvSpPr>
            <a:spLocks noGrp="1" noRot="1" noChangeAspect="1" noTextEdit="1"/>
          </p:cNvSpPr>
          <p:nvPr>
            <p:ph type="sldImg"/>
          </p:nvPr>
        </p:nvSpPr>
        <p:spPr>
          <a:ln/>
        </p:spPr>
      </p:sp>
      <p:sp>
        <p:nvSpPr>
          <p:cNvPr id="161796"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09707873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6A0D3E4-4F7F-48D0-AAC6-E5893A88D89E}" type="slidenum">
              <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162</a:t>
            </a:fld>
            <a:endPar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1795" name="Rectangle 2"/>
          <p:cNvSpPr>
            <a:spLocks noGrp="1" noRot="1" noChangeAspect="1" noTextEdit="1"/>
          </p:cNvSpPr>
          <p:nvPr>
            <p:ph type="sldImg"/>
          </p:nvPr>
        </p:nvSpPr>
        <p:spPr>
          <a:ln/>
        </p:spPr>
      </p:sp>
      <p:sp>
        <p:nvSpPr>
          <p:cNvPr id="161796"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8702176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6A0D3E4-4F7F-48D0-AAC6-E5893A88D89E}" type="slidenum">
              <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163</a:t>
            </a:fld>
            <a:endPar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1795" name="Rectangle 2"/>
          <p:cNvSpPr>
            <a:spLocks noGrp="1" noRot="1" noChangeAspect="1" noTextEdit="1"/>
          </p:cNvSpPr>
          <p:nvPr>
            <p:ph type="sldImg"/>
          </p:nvPr>
        </p:nvSpPr>
        <p:spPr>
          <a:ln/>
        </p:spPr>
      </p:sp>
      <p:sp>
        <p:nvSpPr>
          <p:cNvPr id="161796"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87422122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0C373373-61A5-45FE-9609-5DA5F5697625}"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165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50883" name="Slide Image Placeholder 1"/>
          <p:cNvSpPr>
            <a:spLocks noGrp="1" noRot="1" noChangeAspect="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4" name="Notes Placeholder 2"/>
          <p:cNvSpPr>
            <a:spLocks noGrp="1"/>
          </p:cNvSpPr>
          <p:nvPr>
            <p:ph type="body" idx="1"/>
          </p:nvPr>
        </p:nvSpPr>
        <p:spPr bwMode="auto">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884" tIns="46441" rIns="92884" bIns="46441" numCol="1" anchor="t" anchorCtr="0" compatLnSpc="1">
            <a:prstTxWarp prst="textNoShape">
              <a:avLst/>
            </a:prstTxWarp>
          </a:bodyPr>
          <a:lstStyle/>
          <a:p>
            <a:pPr eaLnBrk="1" hangingPunct="1"/>
            <a:endParaRPr lang="en-US" altLang="en-US"/>
          </a:p>
        </p:txBody>
      </p:sp>
      <p:sp>
        <p:nvSpPr>
          <p:cNvPr id="250885" name="Slide Number Placeholder 3"/>
          <p:cNvSpPr txBox="1">
            <a:spLocks noGrp="1"/>
          </p:cNvSpPr>
          <p:nvPr/>
        </p:nvSpPr>
        <p:spPr bwMode="auto">
          <a:xfrm>
            <a:off x="3887788" y="8686800"/>
            <a:ext cx="2970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884" tIns="46441" rIns="92884" bIns="46441" anchor="b"/>
          <a:lstStyle>
            <a:lvl1pPr defTabSz="927100" eaLnBrk="0" hangingPunct="0">
              <a:spcBef>
                <a:spcPct val="30000"/>
              </a:spcBef>
              <a:defRPr sz="1200">
                <a:solidFill>
                  <a:schemeClr val="tx1"/>
                </a:solidFill>
                <a:latin typeface="Calibri" panose="020F0502020204030204" pitchFamily="34" charset="0"/>
              </a:defRPr>
            </a:lvl1pPr>
            <a:lvl2pPr marL="742950" indent="-285750" defTabSz="927100" eaLnBrk="0" hangingPunct="0">
              <a:spcBef>
                <a:spcPct val="30000"/>
              </a:spcBef>
              <a:defRPr sz="1200">
                <a:solidFill>
                  <a:schemeClr val="tx1"/>
                </a:solidFill>
                <a:latin typeface="Calibri" panose="020F0502020204030204" pitchFamily="34" charset="0"/>
              </a:defRPr>
            </a:lvl2pPr>
            <a:lvl3pPr marL="1143000" indent="-228600" defTabSz="927100" eaLnBrk="0" hangingPunct="0">
              <a:spcBef>
                <a:spcPct val="30000"/>
              </a:spcBef>
              <a:defRPr sz="1200">
                <a:solidFill>
                  <a:schemeClr val="tx1"/>
                </a:solidFill>
                <a:latin typeface="Calibri" panose="020F0502020204030204" pitchFamily="34" charset="0"/>
              </a:defRPr>
            </a:lvl3pPr>
            <a:lvl4pPr marL="1600200" indent="-228600" defTabSz="927100" eaLnBrk="0" hangingPunct="0">
              <a:spcBef>
                <a:spcPct val="30000"/>
              </a:spcBef>
              <a:defRPr sz="1200">
                <a:solidFill>
                  <a:schemeClr val="tx1"/>
                </a:solidFill>
                <a:latin typeface="Calibri" panose="020F0502020204030204" pitchFamily="34" charset="0"/>
              </a:defRPr>
            </a:lvl4pPr>
            <a:lvl5pPr marL="2057400" indent="-228600" defTabSz="927100" eaLnBrk="0" hangingPunct="0">
              <a:spcBef>
                <a:spcPct val="30000"/>
              </a:spcBef>
              <a:defRPr sz="1200">
                <a:solidFill>
                  <a:schemeClr val="tx1"/>
                </a:solidFill>
                <a:latin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27100" rtl="0" eaLnBrk="0" fontAlgn="base" latinLnBrk="0" hangingPunct="0">
              <a:lnSpc>
                <a:spcPct val="100000"/>
              </a:lnSpc>
              <a:spcBef>
                <a:spcPct val="0"/>
              </a:spcBef>
              <a:spcAft>
                <a:spcPct val="0"/>
              </a:spcAft>
              <a:buClrTx/>
              <a:buSzTx/>
              <a:buFontTx/>
              <a:buNone/>
              <a:tabLst/>
              <a:defRPr/>
            </a:pPr>
            <a:fld id="{65404BD0-15A0-4A76-9832-0AA5E1B80640}" type="slidenum">
              <a:rPr kumimoji="0" lang="de-CH"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7100" rtl="0" eaLnBrk="0" fontAlgn="base" latinLnBrk="0" hangingPunct="0">
                <a:lnSpc>
                  <a:spcPct val="100000"/>
                </a:lnSpc>
                <a:spcBef>
                  <a:spcPct val="0"/>
                </a:spcBef>
                <a:spcAft>
                  <a:spcPct val="0"/>
                </a:spcAft>
                <a:buClrTx/>
                <a:buSzTx/>
                <a:buFontTx/>
                <a:buNone/>
                <a:tabLst/>
                <a:defRPr/>
              </a:pPr>
              <a:t>165</a:t>
            </a:fld>
            <a:endParaRPr kumimoji="0" lang="de-CH"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87006097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en-US"/>
          </a:p>
        </p:txBody>
      </p:sp>
    </p:spTree>
    <p:extLst>
      <p:ext uri="{BB962C8B-B14F-4D97-AF65-F5344CB8AC3E}">
        <p14:creationId xmlns:p14="http://schemas.microsoft.com/office/powerpoint/2010/main" val="295133102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37AB9F29-24E0-4FCD-926B-CD7D6C1265B2}"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167</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9722990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http://www.google.com/mobile/goggles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8464867D-CB8C-43D3-81BC-FCA9930EFAA9}"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170</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27291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27DABE1-C7B7-4AD5-A56C-F19D25CB4533}" type="slidenum">
              <a:rPr lang="en-US" altLang="en-US"/>
              <a:pPr/>
              <a:t>‹#›</a:t>
            </a:fld>
            <a:endParaRPr lang="en-US" altLang="en-US"/>
          </a:p>
        </p:txBody>
      </p:sp>
    </p:spTree>
    <p:extLst>
      <p:ext uri="{BB962C8B-B14F-4D97-AF65-F5344CB8AC3E}">
        <p14:creationId xmlns:p14="http://schemas.microsoft.com/office/powerpoint/2010/main" val="3520782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1A4088-BDF5-4731-A463-9DB92538252C}" type="slidenum">
              <a:rPr lang="en-US" altLang="en-US"/>
              <a:pPr/>
              <a:t>‹#›</a:t>
            </a:fld>
            <a:endParaRPr lang="en-US" altLang="en-US"/>
          </a:p>
        </p:txBody>
      </p:sp>
    </p:spTree>
    <p:extLst>
      <p:ext uri="{BB962C8B-B14F-4D97-AF65-F5344CB8AC3E}">
        <p14:creationId xmlns:p14="http://schemas.microsoft.com/office/powerpoint/2010/main" val="2227008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FEFC1F5-036B-4049-8653-F7048ED7617F}" type="slidenum">
              <a:rPr lang="en-US" altLang="en-US"/>
              <a:pPr/>
              <a:t>‹#›</a:t>
            </a:fld>
            <a:endParaRPr lang="en-US" altLang="en-US"/>
          </a:p>
        </p:txBody>
      </p:sp>
    </p:spTree>
    <p:extLst>
      <p:ext uri="{BB962C8B-B14F-4D97-AF65-F5344CB8AC3E}">
        <p14:creationId xmlns:p14="http://schemas.microsoft.com/office/powerpoint/2010/main" val="3805586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EE2319C-CAF5-4C60-9797-611B3C4C6D01}" type="slidenum">
              <a:rPr lang="en-US" altLang="en-US"/>
              <a:pPr/>
              <a:t>‹#›</a:t>
            </a:fld>
            <a:endParaRPr lang="en-US" altLang="en-US"/>
          </a:p>
        </p:txBody>
      </p:sp>
    </p:spTree>
    <p:extLst>
      <p:ext uri="{BB962C8B-B14F-4D97-AF65-F5344CB8AC3E}">
        <p14:creationId xmlns:p14="http://schemas.microsoft.com/office/powerpoint/2010/main" val="3569957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0BA99F8F-AE5D-4D90-AF20-4D04ECD23018}" type="slidenum">
              <a:rPr lang="en-US" altLang="en-US"/>
              <a:pPr/>
              <a:t>‹#›</a:t>
            </a:fld>
            <a:endParaRPr lang="en-US" altLang="en-US"/>
          </a:p>
        </p:txBody>
      </p:sp>
    </p:spTree>
    <p:extLst>
      <p:ext uri="{BB962C8B-B14F-4D97-AF65-F5344CB8AC3E}">
        <p14:creationId xmlns:p14="http://schemas.microsoft.com/office/powerpoint/2010/main" val="2763148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67A76281-5A15-49C5-AEB5-D3F312D19F6B}" type="slidenum">
              <a:rPr lang="en-US" altLang="en-US"/>
              <a:pPr/>
              <a:t>‹#›</a:t>
            </a:fld>
            <a:endParaRPr lang="en-US" altLang="en-US"/>
          </a:p>
        </p:txBody>
      </p:sp>
    </p:spTree>
    <p:extLst>
      <p:ext uri="{BB962C8B-B14F-4D97-AF65-F5344CB8AC3E}">
        <p14:creationId xmlns:p14="http://schemas.microsoft.com/office/powerpoint/2010/main" val="2826698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76E60A61-8266-4F00-BE60-B326953001C8}" type="slidenum">
              <a:rPr lang="en-US" altLang="en-US"/>
              <a:pPr/>
              <a:t>‹#›</a:t>
            </a:fld>
            <a:endParaRPr lang="en-US" altLang="en-US"/>
          </a:p>
        </p:txBody>
      </p:sp>
    </p:spTree>
    <p:extLst>
      <p:ext uri="{BB962C8B-B14F-4D97-AF65-F5344CB8AC3E}">
        <p14:creationId xmlns:p14="http://schemas.microsoft.com/office/powerpoint/2010/main" val="2278170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10740DF-6043-4460-8717-AC6D1278EAA2}" type="slidenum">
              <a:rPr lang="en-US" altLang="en-US"/>
              <a:pPr/>
              <a:t>‹#›</a:t>
            </a:fld>
            <a:endParaRPr lang="en-US" altLang="en-US"/>
          </a:p>
        </p:txBody>
      </p:sp>
    </p:spTree>
    <p:extLst>
      <p:ext uri="{BB962C8B-B14F-4D97-AF65-F5344CB8AC3E}">
        <p14:creationId xmlns:p14="http://schemas.microsoft.com/office/powerpoint/2010/main" val="1527586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B06EA05-4624-4380-81C6-8BCCC697271E}" type="slidenum">
              <a:rPr lang="en-US" altLang="en-US"/>
              <a:pPr/>
              <a:t>‹#›</a:t>
            </a:fld>
            <a:endParaRPr lang="en-US" altLang="en-US"/>
          </a:p>
        </p:txBody>
      </p:sp>
    </p:spTree>
    <p:extLst>
      <p:ext uri="{BB962C8B-B14F-4D97-AF65-F5344CB8AC3E}">
        <p14:creationId xmlns:p14="http://schemas.microsoft.com/office/powerpoint/2010/main" val="2841300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DA09426-F337-437A-90C4-2CAC1352C554}" type="slidenum">
              <a:rPr lang="en-US" altLang="en-US"/>
              <a:pPr/>
              <a:t>‹#›</a:t>
            </a:fld>
            <a:endParaRPr lang="en-US" altLang="en-US"/>
          </a:p>
        </p:txBody>
      </p:sp>
    </p:spTree>
    <p:extLst>
      <p:ext uri="{BB962C8B-B14F-4D97-AF65-F5344CB8AC3E}">
        <p14:creationId xmlns:p14="http://schemas.microsoft.com/office/powerpoint/2010/main" val="2068452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44036F3-F30C-4916-A811-40E040BA3E9E}" type="slidenum">
              <a:rPr lang="en-US" altLang="en-US"/>
              <a:pPr/>
              <a:t>‹#›</a:t>
            </a:fld>
            <a:endParaRPr lang="en-US" altLang="en-US"/>
          </a:p>
        </p:txBody>
      </p:sp>
    </p:spTree>
    <p:extLst>
      <p:ext uri="{BB962C8B-B14F-4D97-AF65-F5344CB8AC3E}">
        <p14:creationId xmlns:p14="http://schemas.microsoft.com/office/powerpoint/2010/main" val="1595782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360A308-AF9E-4677-AE37-43CBAEF43987}" type="slidenum">
              <a:rPr lang="en-US" altLang="en-US"/>
              <a:pPr/>
              <a:t>‹#›</a:t>
            </a:fld>
            <a:endParaRPr lang="en-US" altLang="en-US"/>
          </a:p>
        </p:txBody>
      </p:sp>
    </p:spTree>
    <p:extLst>
      <p:ext uri="{BB962C8B-B14F-4D97-AF65-F5344CB8AC3E}">
        <p14:creationId xmlns:p14="http://schemas.microsoft.com/office/powerpoint/2010/main" val="37059626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47BF9E8-1EEA-4843-8855-237E4CF77F38}" type="slidenum">
              <a:rPr lang="en-US" altLang="en-US"/>
              <a:pPr/>
              <a:t>‹#›</a:t>
            </a:fld>
            <a:endParaRPr lang="en-US" altLang="en-US"/>
          </a:p>
        </p:txBody>
      </p:sp>
    </p:spTree>
    <p:extLst>
      <p:ext uri="{BB962C8B-B14F-4D97-AF65-F5344CB8AC3E}">
        <p14:creationId xmlns:p14="http://schemas.microsoft.com/office/powerpoint/2010/main" val="202267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0A9244D-372A-44EC-ACFF-8C86C74DD990}" type="slidenum">
              <a:rPr lang="en-US" altLang="en-US"/>
              <a:pPr/>
              <a:t>‹#›</a:t>
            </a:fld>
            <a:endParaRPr lang="en-US" altLang="en-US"/>
          </a:p>
        </p:txBody>
      </p:sp>
    </p:spTree>
    <p:extLst>
      <p:ext uri="{BB962C8B-B14F-4D97-AF65-F5344CB8AC3E}">
        <p14:creationId xmlns:p14="http://schemas.microsoft.com/office/powerpoint/2010/main" val="154855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8B3675F6-17FE-455B-A0EF-63B66A6BD5C1}" type="slidenum">
              <a:rPr lang="en-US" altLang="en-US"/>
              <a:pPr/>
              <a:t>‹#›</a:t>
            </a:fld>
            <a:endParaRPr lang="en-US" altLang="en-US"/>
          </a:p>
        </p:txBody>
      </p:sp>
    </p:spTree>
    <p:extLst>
      <p:ext uri="{BB962C8B-B14F-4D97-AF65-F5344CB8AC3E}">
        <p14:creationId xmlns:p14="http://schemas.microsoft.com/office/powerpoint/2010/main" val="41083519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34470D25-C330-4A03-9F70-1A30DC2CAB27}" type="slidenum">
              <a:rPr lang="en-US" altLang="en-US"/>
              <a:pPr/>
              <a:t>‹#›</a:t>
            </a:fld>
            <a:endParaRPr lang="en-US" altLang="en-US"/>
          </a:p>
        </p:txBody>
      </p:sp>
    </p:spTree>
    <p:extLst>
      <p:ext uri="{BB962C8B-B14F-4D97-AF65-F5344CB8AC3E}">
        <p14:creationId xmlns:p14="http://schemas.microsoft.com/office/powerpoint/2010/main" val="12226493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4C8503E9-2607-49F6-B786-730B842B1A55}" type="slidenum">
              <a:rPr lang="en-US" altLang="en-US"/>
              <a:pPr/>
              <a:t>‹#›</a:t>
            </a:fld>
            <a:endParaRPr lang="en-US" altLang="en-US"/>
          </a:p>
        </p:txBody>
      </p:sp>
    </p:spTree>
    <p:extLst>
      <p:ext uri="{BB962C8B-B14F-4D97-AF65-F5344CB8AC3E}">
        <p14:creationId xmlns:p14="http://schemas.microsoft.com/office/powerpoint/2010/main" val="2457817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F47E105C-F8DB-442D-9B35-AF0602D94A96}" type="slidenum">
              <a:rPr lang="en-US" altLang="en-US"/>
              <a:pPr/>
              <a:t>‹#›</a:t>
            </a:fld>
            <a:endParaRPr lang="en-US" altLang="en-US"/>
          </a:p>
        </p:txBody>
      </p:sp>
    </p:spTree>
    <p:extLst>
      <p:ext uri="{BB962C8B-B14F-4D97-AF65-F5344CB8AC3E}">
        <p14:creationId xmlns:p14="http://schemas.microsoft.com/office/powerpoint/2010/main" val="1508217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022FD0D-E171-4D61-8D25-5BEECDB3EC26}" type="slidenum">
              <a:rPr lang="en-US" altLang="en-US"/>
              <a:pPr/>
              <a:t>‹#›</a:t>
            </a:fld>
            <a:endParaRPr lang="en-US" altLang="en-US"/>
          </a:p>
        </p:txBody>
      </p:sp>
    </p:spTree>
    <p:extLst>
      <p:ext uri="{BB962C8B-B14F-4D97-AF65-F5344CB8AC3E}">
        <p14:creationId xmlns:p14="http://schemas.microsoft.com/office/powerpoint/2010/main" val="34004063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6414A56-6B6C-4837-AAD7-D0AF866AA669}" type="slidenum">
              <a:rPr lang="en-US" altLang="en-US"/>
              <a:pPr/>
              <a:t>‹#›</a:t>
            </a:fld>
            <a:endParaRPr lang="en-US" altLang="en-US"/>
          </a:p>
        </p:txBody>
      </p:sp>
    </p:spTree>
    <p:extLst>
      <p:ext uri="{BB962C8B-B14F-4D97-AF65-F5344CB8AC3E}">
        <p14:creationId xmlns:p14="http://schemas.microsoft.com/office/powerpoint/2010/main" val="15605661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097012D-C363-414F-B5C9-098C9209418E}" type="slidenum">
              <a:rPr lang="en-US" altLang="en-US"/>
              <a:pPr/>
              <a:t>‹#›</a:t>
            </a:fld>
            <a:endParaRPr lang="en-US" altLang="en-US"/>
          </a:p>
        </p:txBody>
      </p:sp>
    </p:spTree>
    <p:extLst>
      <p:ext uri="{BB962C8B-B14F-4D97-AF65-F5344CB8AC3E}">
        <p14:creationId xmlns:p14="http://schemas.microsoft.com/office/powerpoint/2010/main" val="32563421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75F62FC-418D-4783-9B26-DAC977F53175}" type="slidenum">
              <a:rPr lang="en-US" altLang="en-US"/>
              <a:pPr/>
              <a:t>‹#›</a:t>
            </a:fld>
            <a:endParaRPr lang="en-US" altLang="en-US"/>
          </a:p>
        </p:txBody>
      </p:sp>
    </p:spTree>
    <p:extLst>
      <p:ext uri="{BB962C8B-B14F-4D97-AF65-F5344CB8AC3E}">
        <p14:creationId xmlns:p14="http://schemas.microsoft.com/office/powerpoint/2010/main" val="33062409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4276A077-15CE-4566-A3A0-B57EC8A2C4E1}" type="slidenum">
              <a:rPr lang="en-US" altLang="en-US"/>
              <a:pPr/>
              <a:t>‹#›</a:t>
            </a:fld>
            <a:endParaRPr lang="en-US" altLang="en-US"/>
          </a:p>
        </p:txBody>
      </p:sp>
    </p:spTree>
    <p:extLst>
      <p:ext uri="{BB962C8B-B14F-4D97-AF65-F5344CB8AC3E}">
        <p14:creationId xmlns:p14="http://schemas.microsoft.com/office/powerpoint/2010/main" val="38699565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EFCB0EB9-B989-4A65-ADD7-080D94A0D565}" type="slidenum">
              <a:rPr lang="en-US" altLang="en-US"/>
              <a:pPr/>
              <a:t>‹#›</a:t>
            </a:fld>
            <a:endParaRPr lang="en-US" altLang="en-US"/>
          </a:p>
        </p:txBody>
      </p:sp>
    </p:spTree>
    <p:extLst>
      <p:ext uri="{BB962C8B-B14F-4D97-AF65-F5344CB8AC3E}">
        <p14:creationId xmlns:p14="http://schemas.microsoft.com/office/powerpoint/2010/main" val="42238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308433FF-6B95-4292-A07A-65180D187590}" type="slidenum">
              <a:rPr lang="en-US" altLang="en-US"/>
              <a:pPr/>
              <a:t>‹#›</a:t>
            </a:fld>
            <a:endParaRPr lang="en-US" altLang="en-US"/>
          </a:p>
        </p:txBody>
      </p:sp>
    </p:spTree>
    <p:extLst>
      <p:ext uri="{BB962C8B-B14F-4D97-AF65-F5344CB8AC3E}">
        <p14:creationId xmlns:p14="http://schemas.microsoft.com/office/powerpoint/2010/main" val="4645381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fld id="{383AC21C-5D12-4C94-A7FA-73C7602A9DB0}" type="slidenum">
              <a:rPr lang="en-US" altLang="en-US"/>
              <a:pPr/>
              <a:t>‹#›</a:t>
            </a:fld>
            <a:endParaRPr lang="en-US" altLang="en-US"/>
          </a:p>
        </p:txBody>
      </p:sp>
    </p:spTree>
    <p:extLst>
      <p:ext uri="{BB962C8B-B14F-4D97-AF65-F5344CB8AC3E}">
        <p14:creationId xmlns:p14="http://schemas.microsoft.com/office/powerpoint/2010/main" val="15069355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a:lvl1pPr>
          </a:lstStyle>
          <a:p>
            <a:fld id="{187ACAFF-08B4-4744-9553-B0091E8FA5B7}" type="slidenum">
              <a:rPr lang="en-US" altLang="en-US"/>
              <a:pPr/>
              <a:t>‹#›</a:t>
            </a:fld>
            <a:endParaRPr lang="en-US" altLang="en-US"/>
          </a:p>
        </p:txBody>
      </p:sp>
    </p:spTree>
    <p:extLst>
      <p:ext uri="{BB962C8B-B14F-4D97-AF65-F5344CB8AC3E}">
        <p14:creationId xmlns:p14="http://schemas.microsoft.com/office/powerpoint/2010/main" val="32239607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4"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a:lvl1pPr>
          </a:lstStyle>
          <a:p>
            <a:fld id="{6FD77D47-24A0-419E-A12D-9C4D73E930FD}" type="slidenum">
              <a:rPr lang="en-US" altLang="en-US"/>
              <a:pPr/>
              <a:t>‹#›</a:t>
            </a:fld>
            <a:endParaRPr lang="en-US" altLang="en-US"/>
          </a:p>
        </p:txBody>
      </p:sp>
    </p:spTree>
    <p:extLst>
      <p:ext uri="{BB962C8B-B14F-4D97-AF65-F5344CB8AC3E}">
        <p14:creationId xmlns:p14="http://schemas.microsoft.com/office/powerpoint/2010/main" val="40739073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3"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a:lvl1pPr>
          </a:lstStyle>
          <a:p>
            <a:fld id="{89908230-9E2E-4EC8-8EDA-76AC90264648}" type="slidenum">
              <a:rPr lang="en-US" altLang="en-US"/>
              <a:pPr/>
              <a:t>‹#›</a:t>
            </a:fld>
            <a:endParaRPr lang="en-US" altLang="en-US"/>
          </a:p>
        </p:txBody>
      </p:sp>
    </p:spTree>
    <p:extLst>
      <p:ext uri="{BB962C8B-B14F-4D97-AF65-F5344CB8AC3E}">
        <p14:creationId xmlns:p14="http://schemas.microsoft.com/office/powerpoint/2010/main" val="17371831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fld id="{3468FB3C-5DCB-4ACB-8E11-AC14E635A647}" type="slidenum">
              <a:rPr lang="en-US" altLang="en-US"/>
              <a:pPr/>
              <a:t>‹#›</a:t>
            </a:fld>
            <a:endParaRPr lang="en-US" altLang="en-US"/>
          </a:p>
        </p:txBody>
      </p:sp>
    </p:spTree>
    <p:extLst>
      <p:ext uri="{BB962C8B-B14F-4D97-AF65-F5344CB8AC3E}">
        <p14:creationId xmlns:p14="http://schemas.microsoft.com/office/powerpoint/2010/main" val="28781546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fld id="{357CBC11-BF4D-47FB-B981-71FA33725069}" type="slidenum">
              <a:rPr lang="en-US" altLang="en-US"/>
              <a:pPr/>
              <a:t>‹#›</a:t>
            </a:fld>
            <a:endParaRPr lang="en-US" altLang="en-US"/>
          </a:p>
        </p:txBody>
      </p:sp>
    </p:spTree>
    <p:extLst>
      <p:ext uri="{BB962C8B-B14F-4D97-AF65-F5344CB8AC3E}">
        <p14:creationId xmlns:p14="http://schemas.microsoft.com/office/powerpoint/2010/main" val="9513553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DAF7DDD6-ECD3-41B7-8D0B-6CADD35A9250}" type="slidenum">
              <a:rPr lang="en-US" altLang="en-US"/>
              <a:pPr/>
              <a:t>‹#›</a:t>
            </a:fld>
            <a:endParaRPr lang="en-US" altLang="en-US"/>
          </a:p>
        </p:txBody>
      </p:sp>
    </p:spTree>
    <p:extLst>
      <p:ext uri="{BB962C8B-B14F-4D97-AF65-F5344CB8AC3E}">
        <p14:creationId xmlns:p14="http://schemas.microsoft.com/office/powerpoint/2010/main" val="26978681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A253A889-9911-4DBC-9CEB-35AC905744BF}" type="slidenum">
              <a:rPr lang="en-US" altLang="en-US"/>
              <a:pPr/>
              <a:t>‹#›</a:t>
            </a:fld>
            <a:endParaRPr lang="en-US" altLang="en-US"/>
          </a:p>
        </p:txBody>
      </p:sp>
    </p:spTree>
    <p:extLst>
      <p:ext uri="{BB962C8B-B14F-4D97-AF65-F5344CB8AC3E}">
        <p14:creationId xmlns:p14="http://schemas.microsoft.com/office/powerpoint/2010/main" val="4795523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EA7C1F31-70C5-413F-9B7A-222FC1D0ED2F}" type="slidenum">
              <a:rPr lang="en-US" altLang="en-US"/>
              <a:pPr/>
              <a:t>‹#›</a:t>
            </a:fld>
            <a:endParaRPr lang="en-US" altLang="en-US"/>
          </a:p>
        </p:txBody>
      </p:sp>
    </p:spTree>
    <p:extLst>
      <p:ext uri="{BB962C8B-B14F-4D97-AF65-F5344CB8AC3E}">
        <p14:creationId xmlns:p14="http://schemas.microsoft.com/office/powerpoint/2010/main" val="21180937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28E85131-A322-4B62-9109-581630501DD0}" type="slidenum">
              <a:rPr lang="en-US" altLang="en-US"/>
              <a:pPr/>
              <a:t>‹#›</a:t>
            </a:fld>
            <a:endParaRPr lang="en-US" altLang="en-US"/>
          </a:p>
        </p:txBody>
      </p:sp>
    </p:spTree>
    <p:extLst>
      <p:ext uri="{BB962C8B-B14F-4D97-AF65-F5344CB8AC3E}">
        <p14:creationId xmlns:p14="http://schemas.microsoft.com/office/powerpoint/2010/main" val="32915421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14F3F620-AD25-4A0B-9202-3A5CECBBE968}" type="slidenum">
              <a:rPr lang="en-US" altLang="en-US"/>
              <a:pPr/>
              <a:t>‹#›</a:t>
            </a:fld>
            <a:endParaRPr lang="en-US" altLang="en-US"/>
          </a:p>
        </p:txBody>
      </p:sp>
    </p:spTree>
    <p:extLst>
      <p:ext uri="{BB962C8B-B14F-4D97-AF65-F5344CB8AC3E}">
        <p14:creationId xmlns:p14="http://schemas.microsoft.com/office/powerpoint/2010/main" val="1303559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 y="609600"/>
            <a:ext cx="43434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609600"/>
            <a:ext cx="43434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0DEC251E-92A7-4ED4-8ACB-EA37E75EC33B}" type="slidenum">
              <a:rPr lang="en-US" altLang="en-US"/>
              <a:pPr/>
              <a:t>‹#›</a:t>
            </a:fld>
            <a:endParaRPr lang="en-US" altLang="en-US"/>
          </a:p>
        </p:txBody>
      </p:sp>
    </p:spTree>
    <p:extLst>
      <p:ext uri="{BB962C8B-B14F-4D97-AF65-F5344CB8AC3E}">
        <p14:creationId xmlns:p14="http://schemas.microsoft.com/office/powerpoint/2010/main" val="1330919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8"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fld id="{77AC923B-8B32-408D-963F-A07BCA762E6B}" type="slidenum">
              <a:rPr lang="en-US" altLang="en-US"/>
              <a:pPr/>
              <a:t>‹#›</a:t>
            </a:fld>
            <a:endParaRPr lang="en-US" altLang="en-US"/>
          </a:p>
        </p:txBody>
      </p:sp>
    </p:spTree>
    <p:extLst>
      <p:ext uri="{BB962C8B-B14F-4D97-AF65-F5344CB8AC3E}">
        <p14:creationId xmlns:p14="http://schemas.microsoft.com/office/powerpoint/2010/main" val="42594087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fld id="{3A7717C1-DE25-44C6-AB1D-D48AD2CB4390}" type="slidenum">
              <a:rPr lang="en-US" altLang="en-US"/>
              <a:pPr/>
              <a:t>‹#›</a:t>
            </a:fld>
            <a:endParaRPr lang="en-US" altLang="en-US"/>
          </a:p>
        </p:txBody>
      </p:sp>
    </p:spTree>
    <p:extLst>
      <p:ext uri="{BB962C8B-B14F-4D97-AF65-F5344CB8AC3E}">
        <p14:creationId xmlns:p14="http://schemas.microsoft.com/office/powerpoint/2010/main" val="42169683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3"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fld id="{C335FBD8-09F9-41A9-B7C3-CE62DFEEDFDA}" type="slidenum">
              <a:rPr lang="en-US" altLang="en-US"/>
              <a:pPr/>
              <a:t>‹#›</a:t>
            </a:fld>
            <a:endParaRPr lang="en-US" altLang="en-US"/>
          </a:p>
        </p:txBody>
      </p:sp>
    </p:spTree>
    <p:extLst>
      <p:ext uri="{BB962C8B-B14F-4D97-AF65-F5344CB8AC3E}">
        <p14:creationId xmlns:p14="http://schemas.microsoft.com/office/powerpoint/2010/main" val="30857755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E04263FC-6724-487E-A888-508A8E51D41E}" type="slidenum">
              <a:rPr lang="en-US" altLang="en-US"/>
              <a:pPr/>
              <a:t>‹#›</a:t>
            </a:fld>
            <a:endParaRPr lang="en-US" altLang="en-US"/>
          </a:p>
        </p:txBody>
      </p:sp>
    </p:spTree>
    <p:extLst>
      <p:ext uri="{BB962C8B-B14F-4D97-AF65-F5344CB8AC3E}">
        <p14:creationId xmlns:p14="http://schemas.microsoft.com/office/powerpoint/2010/main" val="29544651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67E18E76-EFB2-490C-946F-5A335DB33C9F}" type="slidenum">
              <a:rPr lang="en-US" altLang="en-US"/>
              <a:pPr/>
              <a:t>‹#›</a:t>
            </a:fld>
            <a:endParaRPr lang="en-US" altLang="en-US"/>
          </a:p>
        </p:txBody>
      </p:sp>
    </p:spTree>
    <p:extLst>
      <p:ext uri="{BB962C8B-B14F-4D97-AF65-F5344CB8AC3E}">
        <p14:creationId xmlns:p14="http://schemas.microsoft.com/office/powerpoint/2010/main" val="34771915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C5A9ADE5-DA89-4DBD-AD6F-C10FA3267938}" type="slidenum">
              <a:rPr lang="en-US" altLang="en-US"/>
              <a:pPr/>
              <a:t>‹#›</a:t>
            </a:fld>
            <a:endParaRPr lang="en-US" altLang="en-US"/>
          </a:p>
        </p:txBody>
      </p:sp>
    </p:spTree>
    <p:extLst>
      <p:ext uri="{BB962C8B-B14F-4D97-AF65-F5344CB8AC3E}">
        <p14:creationId xmlns:p14="http://schemas.microsoft.com/office/powerpoint/2010/main" val="30900426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670560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4BBC173C-7B2E-4BFB-8859-45594B8C13D2}" type="slidenum">
              <a:rPr lang="en-US" altLang="en-US"/>
              <a:pPr/>
              <a:t>‹#›</a:t>
            </a:fld>
            <a:endParaRPr lang="en-US" altLang="en-US"/>
          </a:p>
        </p:txBody>
      </p:sp>
    </p:spTree>
    <p:extLst>
      <p:ext uri="{BB962C8B-B14F-4D97-AF65-F5344CB8AC3E}">
        <p14:creationId xmlns:p14="http://schemas.microsoft.com/office/powerpoint/2010/main" val="29602046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224EFE3C-8EBF-48EA-A05A-E1C4D202AF33}" type="slidenum">
              <a:rPr lang="en-US" altLang="en-US"/>
              <a:pPr/>
              <a:t>‹#›</a:t>
            </a:fld>
            <a:endParaRPr lang="en-US" altLang="en-US"/>
          </a:p>
        </p:txBody>
      </p:sp>
    </p:spTree>
    <p:extLst>
      <p:ext uri="{BB962C8B-B14F-4D97-AF65-F5344CB8AC3E}">
        <p14:creationId xmlns:p14="http://schemas.microsoft.com/office/powerpoint/2010/main" val="1486496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FBCB5FE7-8639-4BB5-8B7B-2035B5C2B087}" type="slidenum">
              <a:rPr lang="en-US" altLang="en-US"/>
              <a:pPr/>
              <a:t>‹#›</a:t>
            </a:fld>
            <a:endParaRPr lang="en-US" altLang="en-US"/>
          </a:p>
        </p:txBody>
      </p:sp>
    </p:spTree>
    <p:extLst>
      <p:ext uri="{BB962C8B-B14F-4D97-AF65-F5344CB8AC3E}">
        <p14:creationId xmlns:p14="http://schemas.microsoft.com/office/powerpoint/2010/main" val="29456635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5D8632F1-F7CA-4AC6-8775-6CC0A1093E88}" type="slidenum">
              <a:rPr lang="en-US" altLang="en-US"/>
              <a:pPr/>
              <a:t>‹#›</a:t>
            </a:fld>
            <a:endParaRPr lang="en-US" altLang="en-US"/>
          </a:p>
        </p:txBody>
      </p:sp>
    </p:spTree>
    <p:extLst>
      <p:ext uri="{BB962C8B-B14F-4D97-AF65-F5344CB8AC3E}">
        <p14:creationId xmlns:p14="http://schemas.microsoft.com/office/powerpoint/2010/main" val="1392646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8E3DDE25-33C1-4A28-A2D5-20C9E41BEE2B}" type="slidenum">
              <a:rPr lang="en-US" altLang="en-US"/>
              <a:pPr/>
              <a:t>‹#›</a:t>
            </a:fld>
            <a:endParaRPr lang="en-US" altLang="en-US"/>
          </a:p>
        </p:txBody>
      </p:sp>
    </p:spTree>
    <p:extLst>
      <p:ext uri="{BB962C8B-B14F-4D97-AF65-F5344CB8AC3E}">
        <p14:creationId xmlns:p14="http://schemas.microsoft.com/office/powerpoint/2010/main" val="5806065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8"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fld id="{5F137B19-963F-4932-B1D6-EE933AB4C137}" type="slidenum">
              <a:rPr lang="en-US" altLang="en-US"/>
              <a:pPr/>
              <a:t>‹#›</a:t>
            </a:fld>
            <a:endParaRPr lang="en-US" altLang="en-US"/>
          </a:p>
        </p:txBody>
      </p:sp>
    </p:spTree>
    <p:extLst>
      <p:ext uri="{BB962C8B-B14F-4D97-AF65-F5344CB8AC3E}">
        <p14:creationId xmlns:p14="http://schemas.microsoft.com/office/powerpoint/2010/main" val="30715506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fld id="{1FDB547B-610E-408A-9479-C08959A5100F}" type="slidenum">
              <a:rPr lang="en-US" altLang="en-US"/>
              <a:pPr/>
              <a:t>‹#›</a:t>
            </a:fld>
            <a:endParaRPr lang="en-US" altLang="en-US"/>
          </a:p>
        </p:txBody>
      </p:sp>
    </p:spTree>
    <p:extLst>
      <p:ext uri="{BB962C8B-B14F-4D97-AF65-F5344CB8AC3E}">
        <p14:creationId xmlns:p14="http://schemas.microsoft.com/office/powerpoint/2010/main" val="36047127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3"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fld id="{57B9FA10-8F34-44D0-A952-7E0DDA5B464E}" type="slidenum">
              <a:rPr lang="en-US" altLang="en-US"/>
              <a:pPr/>
              <a:t>‹#›</a:t>
            </a:fld>
            <a:endParaRPr lang="en-US" altLang="en-US"/>
          </a:p>
        </p:txBody>
      </p:sp>
    </p:spTree>
    <p:extLst>
      <p:ext uri="{BB962C8B-B14F-4D97-AF65-F5344CB8AC3E}">
        <p14:creationId xmlns:p14="http://schemas.microsoft.com/office/powerpoint/2010/main" val="17657575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6232B695-3B51-49FE-9DDC-93903A6AAB74}" type="slidenum">
              <a:rPr lang="en-US" altLang="en-US"/>
              <a:pPr/>
              <a:t>‹#›</a:t>
            </a:fld>
            <a:endParaRPr lang="en-US" altLang="en-US"/>
          </a:p>
        </p:txBody>
      </p:sp>
    </p:spTree>
    <p:extLst>
      <p:ext uri="{BB962C8B-B14F-4D97-AF65-F5344CB8AC3E}">
        <p14:creationId xmlns:p14="http://schemas.microsoft.com/office/powerpoint/2010/main" val="1413273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DC0DCD84-84C6-4C12-85ED-8C78A40D6C64}" type="slidenum">
              <a:rPr lang="en-US" altLang="en-US"/>
              <a:pPr/>
              <a:t>‹#›</a:t>
            </a:fld>
            <a:endParaRPr lang="en-US" altLang="en-US"/>
          </a:p>
        </p:txBody>
      </p:sp>
    </p:spTree>
    <p:extLst>
      <p:ext uri="{BB962C8B-B14F-4D97-AF65-F5344CB8AC3E}">
        <p14:creationId xmlns:p14="http://schemas.microsoft.com/office/powerpoint/2010/main" val="13497615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2A3D9377-7898-49BF-8EDE-779D4182EA11}" type="slidenum">
              <a:rPr lang="en-US" altLang="en-US"/>
              <a:pPr/>
              <a:t>‹#›</a:t>
            </a:fld>
            <a:endParaRPr lang="en-US" altLang="en-US"/>
          </a:p>
        </p:txBody>
      </p:sp>
    </p:spTree>
    <p:extLst>
      <p:ext uri="{BB962C8B-B14F-4D97-AF65-F5344CB8AC3E}">
        <p14:creationId xmlns:p14="http://schemas.microsoft.com/office/powerpoint/2010/main" val="9031640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0C5BBB66-0118-4826-B851-CB07F0A6EA41}" type="slidenum">
              <a:rPr lang="en-US" altLang="en-US"/>
              <a:pPr/>
              <a:t>‹#›</a:t>
            </a:fld>
            <a:endParaRPr lang="en-US" altLang="en-US"/>
          </a:p>
        </p:txBody>
      </p:sp>
    </p:spTree>
    <p:extLst>
      <p:ext uri="{BB962C8B-B14F-4D97-AF65-F5344CB8AC3E}">
        <p14:creationId xmlns:p14="http://schemas.microsoft.com/office/powerpoint/2010/main" val="20603861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3253CCE-8706-47A2-9BBD-CD7A765AEE76}" type="datetimeFigureOut">
              <a:rPr lang="en-US"/>
              <a:pPr>
                <a:defRPr/>
              </a:pPr>
              <a:t>2/14/2020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FE6A9DB-E5E0-4BE0-9368-25221B8401F7}" type="slidenum">
              <a:rPr lang="en-US" altLang="en-US"/>
              <a:pPr/>
              <a:t>‹#›</a:t>
            </a:fld>
            <a:endParaRPr lang="en-US" altLang="en-US"/>
          </a:p>
        </p:txBody>
      </p:sp>
    </p:spTree>
    <p:extLst>
      <p:ext uri="{BB962C8B-B14F-4D97-AF65-F5344CB8AC3E}">
        <p14:creationId xmlns:p14="http://schemas.microsoft.com/office/powerpoint/2010/main" val="17867149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0929A703-24EB-440E-A637-739C7217B2CA}" type="datetimeFigureOut">
              <a:rPr lang="en-US"/>
              <a:pPr>
                <a:defRPr/>
              </a:pPr>
              <a:t>2/14/2020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EF30A29-9F42-46DF-B33E-DC96CEDBDCB3}" type="slidenum">
              <a:rPr lang="en-US" altLang="en-US"/>
              <a:pPr/>
              <a:t>‹#›</a:t>
            </a:fld>
            <a:endParaRPr lang="en-US" altLang="en-US"/>
          </a:p>
        </p:txBody>
      </p:sp>
    </p:spTree>
    <p:extLst>
      <p:ext uri="{BB962C8B-B14F-4D97-AF65-F5344CB8AC3E}">
        <p14:creationId xmlns:p14="http://schemas.microsoft.com/office/powerpoint/2010/main" val="42444508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9D34423-F15D-4867-BB1A-3C26BEDABDE3}" type="datetimeFigureOut">
              <a:rPr lang="en-US"/>
              <a:pPr>
                <a:defRPr/>
              </a:pPr>
              <a:t>2/14/2020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F5E4450-51CC-436E-987C-D3493C14196D}" type="slidenum">
              <a:rPr lang="en-US" altLang="en-US"/>
              <a:pPr/>
              <a:t>‹#›</a:t>
            </a:fld>
            <a:endParaRPr lang="en-US" altLang="en-US"/>
          </a:p>
        </p:txBody>
      </p:sp>
    </p:spTree>
    <p:extLst>
      <p:ext uri="{BB962C8B-B14F-4D97-AF65-F5344CB8AC3E}">
        <p14:creationId xmlns:p14="http://schemas.microsoft.com/office/powerpoint/2010/main" val="21457720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749EE70-5E20-477D-B6E0-CDE89D12E954}" type="datetimeFigureOut">
              <a:rPr lang="en-US"/>
              <a:pPr>
                <a:defRPr/>
              </a:pPr>
              <a:t>2/14/2020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AEC2ABC2-2881-4C20-A60A-1E7DF1148AF5}" type="slidenum">
              <a:rPr lang="en-US" altLang="en-US"/>
              <a:pPr/>
              <a:t>‹#›</a:t>
            </a:fld>
            <a:endParaRPr lang="en-US" altLang="en-US"/>
          </a:p>
        </p:txBody>
      </p:sp>
    </p:spTree>
    <p:extLst>
      <p:ext uri="{BB962C8B-B14F-4D97-AF65-F5344CB8AC3E}">
        <p14:creationId xmlns:p14="http://schemas.microsoft.com/office/powerpoint/2010/main" val="37002804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A4765BD-FEBF-4E3A-83F6-DE1612C28C84}" type="datetimeFigureOut">
              <a:rPr lang="en-US"/>
              <a:pPr>
                <a:defRPr/>
              </a:pPr>
              <a:t>2/14/2020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479CEB04-4369-488D-9F91-75B5718B5F16}" type="slidenum">
              <a:rPr lang="en-US" altLang="en-US"/>
              <a:pPr/>
              <a:t>‹#›</a:t>
            </a:fld>
            <a:endParaRPr lang="en-US" altLang="en-US"/>
          </a:p>
        </p:txBody>
      </p:sp>
    </p:spTree>
    <p:extLst>
      <p:ext uri="{BB962C8B-B14F-4D97-AF65-F5344CB8AC3E}">
        <p14:creationId xmlns:p14="http://schemas.microsoft.com/office/powerpoint/2010/main" val="39820333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FB544653-F47D-4728-B2E8-5AE968854993}" type="datetimeFigureOut">
              <a:rPr lang="en-US"/>
              <a:pPr>
                <a:defRPr/>
              </a:pPr>
              <a:t>2/14/2020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E1470553-22B1-4F78-9E10-698F66B45332}" type="slidenum">
              <a:rPr lang="en-US" altLang="en-US"/>
              <a:pPr/>
              <a:t>‹#›</a:t>
            </a:fld>
            <a:endParaRPr lang="en-US" altLang="en-US"/>
          </a:p>
        </p:txBody>
      </p:sp>
    </p:spTree>
    <p:extLst>
      <p:ext uri="{BB962C8B-B14F-4D97-AF65-F5344CB8AC3E}">
        <p14:creationId xmlns:p14="http://schemas.microsoft.com/office/powerpoint/2010/main" val="4525577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85FF155-406A-476B-9BA1-57F82050CB67}" type="datetimeFigureOut">
              <a:rPr lang="en-US"/>
              <a:pPr>
                <a:defRPr/>
              </a:pPr>
              <a:t>2/14/2020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55A93F13-E304-4054-A4D1-53DDF6BBD9E5}" type="slidenum">
              <a:rPr lang="en-US" altLang="en-US"/>
              <a:pPr/>
              <a:t>‹#›</a:t>
            </a:fld>
            <a:endParaRPr lang="en-US" altLang="en-US"/>
          </a:p>
        </p:txBody>
      </p:sp>
    </p:spTree>
    <p:extLst>
      <p:ext uri="{BB962C8B-B14F-4D97-AF65-F5344CB8AC3E}">
        <p14:creationId xmlns:p14="http://schemas.microsoft.com/office/powerpoint/2010/main" val="1478174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EED4146-946E-4950-B718-9C5BB668323F}" type="datetimeFigureOut">
              <a:rPr lang="en-US"/>
              <a:pPr>
                <a:defRPr/>
              </a:pPr>
              <a:t>2/14/2020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C526626-00D4-4D53-BBFE-3B1FD9474BF3}" type="slidenum">
              <a:rPr lang="en-US" altLang="en-US"/>
              <a:pPr/>
              <a:t>‹#›</a:t>
            </a:fld>
            <a:endParaRPr lang="en-US" altLang="en-US"/>
          </a:p>
        </p:txBody>
      </p:sp>
    </p:spTree>
    <p:extLst>
      <p:ext uri="{BB962C8B-B14F-4D97-AF65-F5344CB8AC3E}">
        <p14:creationId xmlns:p14="http://schemas.microsoft.com/office/powerpoint/2010/main" val="392075612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71A055A-20D6-4019-AAF3-2E1B49BFF481}" type="datetimeFigureOut">
              <a:rPr lang="en-US"/>
              <a:pPr>
                <a:defRPr/>
              </a:pPr>
              <a:t>2/14/2020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EFFC084-3952-433A-8FBF-3A9007ED6050}" type="slidenum">
              <a:rPr lang="en-US" altLang="en-US"/>
              <a:pPr/>
              <a:t>‹#›</a:t>
            </a:fld>
            <a:endParaRPr lang="en-US" altLang="en-US"/>
          </a:p>
        </p:txBody>
      </p:sp>
    </p:spTree>
    <p:extLst>
      <p:ext uri="{BB962C8B-B14F-4D97-AF65-F5344CB8AC3E}">
        <p14:creationId xmlns:p14="http://schemas.microsoft.com/office/powerpoint/2010/main" val="33128794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7D4C75D-70E2-4DA6-B605-52E8F876641A}" type="datetimeFigureOut">
              <a:rPr lang="en-US"/>
              <a:pPr>
                <a:defRPr/>
              </a:pPr>
              <a:t>2/14/2020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7F99FAD-1CD6-4B1A-93FF-252401383868}" type="slidenum">
              <a:rPr lang="en-US" altLang="en-US"/>
              <a:pPr/>
              <a:t>‹#›</a:t>
            </a:fld>
            <a:endParaRPr lang="en-US" altLang="en-US"/>
          </a:p>
        </p:txBody>
      </p:sp>
    </p:spTree>
    <p:extLst>
      <p:ext uri="{BB962C8B-B14F-4D97-AF65-F5344CB8AC3E}">
        <p14:creationId xmlns:p14="http://schemas.microsoft.com/office/powerpoint/2010/main" val="32856648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CDF23AF-FA1D-4E5F-8786-5BC7364EC2ED}" type="datetimeFigureOut">
              <a:rPr lang="en-US"/>
              <a:pPr>
                <a:defRPr/>
              </a:pPr>
              <a:t>2/14/2020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35A7232-0981-42BB-9AEA-9B2AA8F0477B}" type="slidenum">
              <a:rPr lang="en-US" altLang="en-US"/>
              <a:pPr/>
              <a:t>‹#›</a:t>
            </a:fld>
            <a:endParaRPr lang="en-US" altLang="en-US"/>
          </a:p>
        </p:txBody>
      </p:sp>
    </p:spTree>
    <p:extLst>
      <p:ext uri="{BB962C8B-B14F-4D97-AF65-F5344CB8AC3E}">
        <p14:creationId xmlns:p14="http://schemas.microsoft.com/office/powerpoint/2010/main" val="140454880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F04F8FAD-D353-4DE5-B0DE-63D92D099CAB}" type="datetimeFigureOut">
              <a:rPr lang="en-US"/>
              <a:pPr>
                <a:defRPr/>
              </a:pPr>
              <a:t>2/14/2020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F395946-4F39-4BD7-9BCE-092F0EB630B8}" type="slidenum">
              <a:rPr lang="en-US" altLang="en-US"/>
              <a:pPr/>
              <a:t>‹#›</a:t>
            </a:fld>
            <a:endParaRPr lang="en-US" altLang="en-US"/>
          </a:p>
        </p:txBody>
      </p:sp>
    </p:spTree>
    <p:extLst>
      <p:ext uri="{BB962C8B-B14F-4D97-AF65-F5344CB8AC3E}">
        <p14:creationId xmlns:p14="http://schemas.microsoft.com/office/powerpoint/2010/main" val="19226528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D0169DF5-5F4D-4804-BC15-11BED8C0C73E}" type="datetimeFigureOut">
              <a:rPr lang="en-US"/>
              <a:pPr>
                <a:defRPr/>
              </a:pPr>
              <a:t>2/14/2020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167B723-CEF1-430A-8967-ABA6BDB7FC4B}" type="slidenum">
              <a:rPr lang="en-US" altLang="en-US"/>
              <a:pPr/>
              <a:t>‹#›</a:t>
            </a:fld>
            <a:endParaRPr lang="en-US" altLang="en-US"/>
          </a:p>
        </p:txBody>
      </p:sp>
    </p:spTree>
    <p:extLst>
      <p:ext uri="{BB962C8B-B14F-4D97-AF65-F5344CB8AC3E}">
        <p14:creationId xmlns:p14="http://schemas.microsoft.com/office/powerpoint/2010/main" val="729005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97F609C-81EB-42A8-8629-4A02F2CC5463}" type="datetimeFigureOut">
              <a:rPr lang="en-US"/>
              <a:pPr>
                <a:defRPr/>
              </a:pPr>
              <a:t>2/14/2020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680E14B-65BC-43BC-ABCE-0675B794B482}" type="slidenum">
              <a:rPr lang="en-US" altLang="en-US"/>
              <a:pPr/>
              <a:t>‹#›</a:t>
            </a:fld>
            <a:endParaRPr lang="en-US" altLang="en-US"/>
          </a:p>
        </p:txBody>
      </p:sp>
    </p:spTree>
    <p:extLst>
      <p:ext uri="{BB962C8B-B14F-4D97-AF65-F5344CB8AC3E}">
        <p14:creationId xmlns:p14="http://schemas.microsoft.com/office/powerpoint/2010/main" val="11314923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902A711E-54AE-4478-81E2-98123907EE3C}" type="datetimeFigureOut">
              <a:rPr lang="en-US"/>
              <a:pPr>
                <a:defRPr/>
              </a:pPr>
              <a:t>2/14/2020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5A65F4C-A890-4904-9E1F-5AE7646450B1}" type="slidenum">
              <a:rPr lang="en-US" altLang="en-US"/>
              <a:pPr/>
              <a:t>‹#›</a:t>
            </a:fld>
            <a:endParaRPr lang="en-US" altLang="en-US"/>
          </a:p>
        </p:txBody>
      </p:sp>
    </p:spTree>
    <p:extLst>
      <p:ext uri="{BB962C8B-B14F-4D97-AF65-F5344CB8AC3E}">
        <p14:creationId xmlns:p14="http://schemas.microsoft.com/office/powerpoint/2010/main" val="151294292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91E5141-29B3-4759-9929-D0B13A5DBA02}" type="datetimeFigureOut">
              <a:rPr lang="en-US"/>
              <a:pPr>
                <a:defRPr/>
              </a:pPr>
              <a:t>2/14/2020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A96550F-7144-482D-A215-2B82C941084E}" type="slidenum">
              <a:rPr lang="en-US" altLang="en-US"/>
              <a:pPr/>
              <a:t>‹#›</a:t>
            </a:fld>
            <a:endParaRPr lang="en-US" altLang="en-US"/>
          </a:p>
        </p:txBody>
      </p:sp>
    </p:spTree>
    <p:extLst>
      <p:ext uri="{BB962C8B-B14F-4D97-AF65-F5344CB8AC3E}">
        <p14:creationId xmlns:p14="http://schemas.microsoft.com/office/powerpoint/2010/main" val="352123154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E45D46C1-5C4D-4A0A-834C-F3ED32EF2717}" type="datetimeFigureOut">
              <a:rPr lang="en-US"/>
              <a:pPr>
                <a:defRPr/>
              </a:pPr>
              <a:t>2/14/2020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E2DE0390-C072-4DA9-B385-503C9242318F}" type="slidenum">
              <a:rPr lang="en-US" altLang="en-US"/>
              <a:pPr/>
              <a:t>‹#›</a:t>
            </a:fld>
            <a:endParaRPr lang="en-US" altLang="en-US"/>
          </a:p>
        </p:txBody>
      </p:sp>
    </p:spTree>
    <p:extLst>
      <p:ext uri="{BB962C8B-B14F-4D97-AF65-F5344CB8AC3E}">
        <p14:creationId xmlns:p14="http://schemas.microsoft.com/office/powerpoint/2010/main" val="312376491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0335727-EA30-4C43-BF3E-BDD49B55458F}" type="datetimeFigureOut">
              <a:rPr lang="en-US"/>
              <a:pPr>
                <a:defRPr/>
              </a:pPr>
              <a:t>2/14/2020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ED39F409-7005-470F-A301-E59423BF1101}" type="slidenum">
              <a:rPr lang="en-US" altLang="en-US"/>
              <a:pPr/>
              <a:t>‹#›</a:t>
            </a:fld>
            <a:endParaRPr lang="en-US" altLang="en-US"/>
          </a:p>
        </p:txBody>
      </p:sp>
    </p:spTree>
    <p:extLst>
      <p:ext uri="{BB962C8B-B14F-4D97-AF65-F5344CB8AC3E}">
        <p14:creationId xmlns:p14="http://schemas.microsoft.com/office/powerpoint/2010/main" val="29459547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61147A6-9E34-4629-A6AC-855166CC5F66}" type="datetimeFigureOut">
              <a:rPr lang="en-US"/>
              <a:pPr>
                <a:defRPr/>
              </a:pPr>
              <a:t>2/14/2020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576B925-941B-40A2-B4D5-30A6763F3B1A}" type="slidenum">
              <a:rPr lang="en-US" altLang="en-US"/>
              <a:pPr/>
              <a:t>‹#›</a:t>
            </a:fld>
            <a:endParaRPr lang="en-US" altLang="en-US"/>
          </a:p>
        </p:txBody>
      </p:sp>
    </p:spTree>
    <p:extLst>
      <p:ext uri="{BB962C8B-B14F-4D97-AF65-F5344CB8AC3E}">
        <p14:creationId xmlns:p14="http://schemas.microsoft.com/office/powerpoint/2010/main" val="422471000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0F6379A-D750-43A0-8610-8E912163317D}" type="datetimeFigureOut">
              <a:rPr lang="en-US"/>
              <a:pPr>
                <a:defRPr/>
              </a:pPr>
              <a:t>2/14/2020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6D0DFBD-9AA8-45D5-A0EE-CCE46F59A8C7}" type="slidenum">
              <a:rPr lang="en-US" altLang="en-US"/>
              <a:pPr/>
              <a:t>‹#›</a:t>
            </a:fld>
            <a:endParaRPr lang="en-US" altLang="en-US"/>
          </a:p>
        </p:txBody>
      </p:sp>
    </p:spTree>
    <p:extLst>
      <p:ext uri="{BB962C8B-B14F-4D97-AF65-F5344CB8AC3E}">
        <p14:creationId xmlns:p14="http://schemas.microsoft.com/office/powerpoint/2010/main" val="140234231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57A3E4B-FD8C-4702-B15B-F2E5D7064A9F}" type="datetimeFigureOut">
              <a:rPr lang="en-US"/>
              <a:pPr>
                <a:defRPr/>
              </a:pPr>
              <a:t>2/14/2020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627BBD5-DF2D-4FA3-924C-B0D34F620130}" type="slidenum">
              <a:rPr lang="en-US" altLang="en-US"/>
              <a:pPr/>
              <a:t>‹#›</a:t>
            </a:fld>
            <a:endParaRPr lang="en-US" altLang="en-US"/>
          </a:p>
        </p:txBody>
      </p:sp>
    </p:spTree>
    <p:extLst>
      <p:ext uri="{BB962C8B-B14F-4D97-AF65-F5344CB8AC3E}">
        <p14:creationId xmlns:p14="http://schemas.microsoft.com/office/powerpoint/2010/main" val="5498291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A68483A-1890-4BAD-BF3B-02120DBB22A0}" type="datetimeFigureOut">
              <a:rPr lang="en-US"/>
              <a:pPr>
                <a:defRPr/>
              </a:pPr>
              <a:t>2/14/2020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E5A6977-968E-43DD-ADF0-C29A9954100A}" type="slidenum">
              <a:rPr lang="en-US" altLang="en-US"/>
              <a:pPr/>
              <a:t>‹#›</a:t>
            </a:fld>
            <a:endParaRPr lang="en-US" altLang="en-US"/>
          </a:p>
        </p:txBody>
      </p:sp>
    </p:spTree>
    <p:extLst>
      <p:ext uri="{BB962C8B-B14F-4D97-AF65-F5344CB8AC3E}">
        <p14:creationId xmlns:p14="http://schemas.microsoft.com/office/powerpoint/2010/main" val="28442524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D4F29D4-DAAE-4A26-BF54-5EC71C9665BA}" type="datetimeFigureOut">
              <a:rPr lang="en-US">
                <a:solidFill>
                  <a:prstClr val="black">
                    <a:tint val="75000"/>
                  </a:prstClr>
                </a:solidFill>
              </a:rPr>
              <a:pPr>
                <a:defRPr/>
              </a:pPr>
              <a:t>2/14/2020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7ACA4EB-1502-44FF-9836-3AE7348118BC}" type="slidenum">
              <a:rPr lang="en-US" altLang="en-US"/>
              <a:pPr/>
              <a:t>‹#›</a:t>
            </a:fld>
            <a:endParaRPr lang="en-US" altLang="en-US"/>
          </a:p>
        </p:txBody>
      </p:sp>
    </p:spTree>
    <p:extLst>
      <p:ext uri="{BB962C8B-B14F-4D97-AF65-F5344CB8AC3E}">
        <p14:creationId xmlns:p14="http://schemas.microsoft.com/office/powerpoint/2010/main" val="373258292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5468D3D-9DA0-4F4E-B618-0D8B6BBE8EBF}" type="datetimeFigureOut">
              <a:rPr lang="en-US">
                <a:solidFill>
                  <a:prstClr val="black">
                    <a:tint val="75000"/>
                  </a:prstClr>
                </a:solidFill>
              </a:rPr>
              <a:pPr>
                <a:defRPr/>
              </a:pPr>
              <a:t>2/14/2020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58CAF4-0E20-4640-B238-AC78A85BCAB1}" type="slidenum">
              <a:rPr lang="en-US" altLang="en-US"/>
              <a:pPr/>
              <a:t>‹#›</a:t>
            </a:fld>
            <a:endParaRPr lang="en-US" altLang="en-US"/>
          </a:p>
        </p:txBody>
      </p:sp>
    </p:spTree>
    <p:extLst>
      <p:ext uri="{BB962C8B-B14F-4D97-AF65-F5344CB8AC3E}">
        <p14:creationId xmlns:p14="http://schemas.microsoft.com/office/powerpoint/2010/main" val="14129092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EA30E04-C6B8-463C-9851-D1C302BA99AE}" type="datetimeFigureOut">
              <a:rPr lang="en-US">
                <a:solidFill>
                  <a:prstClr val="black">
                    <a:tint val="75000"/>
                  </a:prstClr>
                </a:solidFill>
              </a:rPr>
              <a:pPr>
                <a:defRPr/>
              </a:pPr>
              <a:t>2/14/2020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C79FA55-DB7A-436E-8D7E-9D62E6A8B619}" type="slidenum">
              <a:rPr lang="en-US" altLang="en-US"/>
              <a:pPr/>
              <a:t>‹#›</a:t>
            </a:fld>
            <a:endParaRPr lang="en-US" altLang="en-US"/>
          </a:p>
        </p:txBody>
      </p:sp>
    </p:spTree>
    <p:extLst>
      <p:ext uri="{BB962C8B-B14F-4D97-AF65-F5344CB8AC3E}">
        <p14:creationId xmlns:p14="http://schemas.microsoft.com/office/powerpoint/2010/main" val="162490777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1F85A85-5D4A-432C-A77A-1D356E7F5043}" type="datetimeFigureOut">
              <a:rPr lang="en-US">
                <a:solidFill>
                  <a:prstClr val="black">
                    <a:tint val="75000"/>
                  </a:prstClr>
                </a:solidFill>
              </a:rPr>
              <a:pPr>
                <a:defRPr/>
              </a:pPr>
              <a:t>2/14/2020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7146683-31D3-4AD5-8C1A-A81B0D9F47A9}" type="slidenum">
              <a:rPr lang="en-US" altLang="en-US"/>
              <a:pPr/>
              <a:t>‹#›</a:t>
            </a:fld>
            <a:endParaRPr lang="en-US" altLang="en-US"/>
          </a:p>
        </p:txBody>
      </p:sp>
    </p:spTree>
    <p:extLst>
      <p:ext uri="{BB962C8B-B14F-4D97-AF65-F5344CB8AC3E}">
        <p14:creationId xmlns:p14="http://schemas.microsoft.com/office/powerpoint/2010/main" val="21802081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36E4148-66C5-4FCF-990B-41F4210F820C}" type="datetimeFigureOut">
              <a:rPr lang="en-US">
                <a:solidFill>
                  <a:prstClr val="black">
                    <a:tint val="75000"/>
                  </a:prstClr>
                </a:solidFill>
              </a:rPr>
              <a:pPr>
                <a:defRPr/>
              </a:pPr>
              <a:t>2/14/2020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EE2A69D6-FAEB-4F80-9129-4C255DE696C3}" type="slidenum">
              <a:rPr lang="en-US" altLang="en-US"/>
              <a:pPr/>
              <a:t>‹#›</a:t>
            </a:fld>
            <a:endParaRPr lang="en-US" altLang="en-US"/>
          </a:p>
        </p:txBody>
      </p:sp>
    </p:spTree>
    <p:extLst>
      <p:ext uri="{BB962C8B-B14F-4D97-AF65-F5344CB8AC3E}">
        <p14:creationId xmlns:p14="http://schemas.microsoft.com/office/powerpoint/2010/main" val="373818008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93487F9-7B7C-4D86-A049-03F23E18DDFB}" type="datetimeFigureOut">
              <a:rPr lang="en-US">
                <a:solidFill>
                  <a:prstClr val="black">
                    <a:tint val="75000"/>
                  </a:prstClr>
                </a:solidFill>
              </a:rPr>
              <a:pPr>
                <a:defRPr/>
              </a:pPr>
              <a:t>2/14/2020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344A6E14-303F-4B6A-957C-48DF2ED49443}" type="slidenum">
              <a:rPr lang="en-US" altLang="en-US"/>
              <a:pPr/>
              <a:t>‹#›</a:t>
            </a:fld>
            <a:endParaRPr lang="en-US" altLang="en-US"/>
          </a:p>
        </p:txBody>
      </p:sp>
    </p:spTree>
    <p:extLst>
      <p:ext uri="{BB962C8B-B14F-4D97-AF65-F5344CB8AC3E}">
        <p14:creationId xmlns:p14="http://schemas.microsoft.com/office/powerpoint/2010/main" val="427960148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01541DD-414A-4990-8563-8F84055E51B5}" type="datetimeFigureOut">
              <a:rPr lang="en-US">
                <a:solidFill>
                  <a:prstClr val="black">
                    <a:tint val="75000"/>
                  </a:prstClr>
                </a:solidFill>
              </a:rPr>
              <a:pPr>
                <a:defRPr/>
              </a:pPr>
              <a:t>2/14/2020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2853C498-70DE-4F8B-B473-E9A346705E8C}" type="slidenum">
              <a:rPr lang="en-US" altLang="en-US"/>
              <a:pPr/>
              <a:t>‹#›</a:t>
            </a:fld>
            <a:endParaRPr lang="en-US" altLang="en-US"/>
          </a:p>
        </p:txBody>
      </p:sp>
    </p:spTree>
    <p:extLst>
      <p:ext uri="{BB962C8B-B14F-4D97-AF65-F5344CB8AC3E}">
        <p14:creationId xmlns:p14="http://schemas.microsoft.com/office/powerpoint/2010/main" val="420671064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07F109E-CAA4-4B23-BEA5-FA3794E04782}" type="datetimeFigureOut">
              <a:rPr lang="en-US">
                <a:solidFill>
                  <a:prstClr val="black">
                    <a:tint val="75000"/>
                  </a:prstClr>
                </a:solidFill>
              </a:rPr>
              <a:pPr>
                <a:defRPr/>
              </a:pPr>
              <a:t>2/14/2020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AE3F1C6-4B2B-463C-A67B-89ACB5297A5A}" type="slidenum">
              <a:rPr lang="en-US" altLang="en-US"/>
              <a:pPr/>
              <a:t>‹#›</a:t>
            </a:fld>
            <a:endParaRPr lang="en-US" altLang="en-US"/>
          </a:p>
        </p:txBody>
      </p:sp>
    </p:spTree>
    <p:extLst>
      <p:ext uri="{BB962C8B-B14F-4D97-AF65-F5344CB8AC3E}">
        <p14:creationId xmlns:p14="http://schemas.microsoft.com/office/powerpoint/2010/main" val="86655144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AFDD841-314D-4061-B269-F2F521D1984B}" type="datetimeFigureOut">
              <a:rPr lang="en-US">
                <a:solidFill>
                  <a:prstClr val="black">
                    <a:tint val="75000"/>
                  </a:prstClr>
                </a:solidFill>
              </a:rPr>
              <a:pPr>
                <a:defRPr/>
              </a:pPr>
              <a:t>2/14/2020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7C5E831-F4A0-4A66-BE82-DD8113A20C5E}" type="slidenum">
              <a:rPr lang="en-US" altLang="en-US"/>
              <a:pPr/>
              <a:t>‹#›</a:t>
            </a:fld>
            <a:endParaRPr lang="en-US" altLang="en-US"/>
          </a:p>
        </p:txBody>
      </p:sp>
    </p:spTree>
    <p:extLst>
      <p:ext uri="{BB962C8B-B14F-4D97-AF65-F5344CB8AC3E}">
        <p14:creationId xmlns:p14="http://schemas.microsoft.com/office/powerpoint/2010/main" val="84059279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0B7F48-BF32-4422-B47E-956F0537F607}" type="datetimeFigureOut">
              <a:rPr lang="en-US">
                <a:solidFill>
                  <a:prstClr val="black">
                    <a:tint val="75000"/>
                  </a:prstClr>
                </a:solidFill>
              </a:rPr>
              <a:pPr>
                <a:defRPr/>
              </a:pPr>
              <a:t>2/14/2020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E59FAFD-A73B-42D0-8AE8-C02E42209CAD}" type="slidenum">
              <a:rPr lang="en-US" altLang="en-US"/>
              <a:pPr/>
              <a:t>‹#›</a:t>
            </a:fld>
            <a:endParaRPr lang="en-US" altLang="en-US"/>
          </a:p>
        </p:txBody>
      </p:sp>
    </p:spTree>
    <p:extLst>
      <p:ext uri="{BB962C8B-B14F-4D97-AF65-F5344CB8AC3E}">
        <p14:creationId xmlns:p14="http://schemas.microsoft.com/office/powerpoint/2010/main" val="2523226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F71FA1E-4AFC-4C09-AEFB-04169DAE8A5D}" type="datetimeFigureOut">
              <a:rPr lang="en-US">
                <a:solidFill>
                  <a:prstClr val="black">
                    <a:tint val="75000"/>
                  </a:prstClr>
                </a:solidFill>
              </a:rPr>
              <a:pPr>
                <a:defRPr/>
              </a:pPr>
              <a:t>2/14/2020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E0F9915-A408-4E09-B17F-1BBF622EB8F3}" type="slidenum">
              <a:rPr lang="en-US" altLang="en-US"/>
              <a:pPr/>
              <a:t>‹#›</a:t>
            </a:fld>
            <a:endParaRPr lang="en-US" altLang="en-US"/>
          </a:p>
        </p:txBody>
      </p:sp>
    </p:spTree>
    <p:extLst>
      <p:ext uri="{BB962C8B-B14F-4D97-AF65-F5344CB8AC3E}">
        <p14:creationId xmlns:p14="http://schemas.microsoft.com/office/powerpoint/2010/main" val="283521151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440" y="2129984"/>
            <a:ext cx="7773120" cy="1470394"/>
          </a:xfrm>
        </p:spPr>
        <p:txBody>
          <a:bodyPr/>
          <a:lstStyle/>
          <a:p>
            <a:r>
              <a:rPr lang="en-US"/>
              <a:t>Click to edit Master title style</a:t>
            </a:r>
          </a:p>
        </p:txBody>
      </p:sp>
      <p:sp>
        <p:nvSpPr>
          <p:cNvPr id="3" name="Subtitle 2"/>
          <p:cNvSpPr>
            <a:spLocks noGrp="1"/>
          </p:cNvSpPr>
          <p:nvPr>
            <p:ph type="subTitle" idx="1"/>
          </p:nvPr>
        </p:nvSpPr>
        <p:spPr>
          <a:xfrm>
            <a:off x="1372321" y="3885528"/>
            <a:ext cx="6400800" cy="1752664"/>
          </a:xfrm>
        </p:spPr>
        <p:txBody>
          <a:bodyPr/>
          <a:lstStyle>
            <a:lvl1pPr marL="0" indent="0" algn="ctr">
              <a:buNone/>
              <a:defRPr/>
            </a:lvl1pPr>
            <a:lvl2pPr marL="414726" indent="0" algn="ctr">
              <a:buNone/>
              <a:defRPr/>
            </a:lvl2pPr>
            <a:lvl3pPr marL="829452" indent="0" algn="ctr">
              <a:buNone/>
              <a:defRPr/>
            </a:lvl3pPr>
            <a:lvl4pPr marL="1244178" indent="0" algn="ctr">
              <a:buNone/>
              <a:defRPr/>
            </a:lvl4pPr>
            <a:lvl5pPr marL="1658904" indent="0" algn="ctr">
              <a:buNone/>
              <a:defRPr/>
            </a:lvl5pPr>
            <a:lvl6pPr marL="2073631" indent="0" algn="ctr">
              <a:buNone/>
              <a:defRPr/>
            </a:lvl6pPr>
            <a:lvl7pPr marL="2488357" indent="0" algn="ctr">
              <a:buNone/>
              <a:defRPr/>
            </a:lvl7pPr>
            <a:lvl8pPr marL="2903083" indent="0" algn="ctr">
              <a:buNone/>
              <a:defRPr/>
            </a:lvl8pPr>
            <a:lvl9pPr marL="3317809" indent="0" algn="ctr">
              <a:buNone/>
              <a:defRPr/>
            </a:lvl9pPr>
          </a:lstStyle>
          <a:p>
            <a:r>
              <a:rPr lang="en-US"/>
              <a:t>Click to edit Master subtitle style</a:t>
            </a:r>
          </a:p>
        </p:txBody>
      </p:sp>
      <p:sp>
        <p:nvSpPr>
          <p:cNvPr id="4" name="Date Placeholder 3"/>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5" name="Footer Placeholder 4"/>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6" name="Slide Number Placeholder 5"/>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F274C1C9-1812-4222-89D9-B0402A242A60}" type="slidenum">
              <a:rPr lang="en-US" altLang="en-US"/>
              <a:pPr/>
              <a:t>‹#›</a:t>
            </a:fld>
            <a:endParaRPr lang="en-US" altLang="en-US"/>
          </a:p>
        </p:txBody>
      </p:sp>
    </p:spTree>
    <p:extLst>
      <p:ext uri="{BB962C8B-B14F-4D97-AF65-F5344CB8AC3E}">
        <p14:creationId xmlns:p14="http://schemas.microsoft.com/office/powerpoint/2010/main" val="149114860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5" name="Footer Placeholder 4"/>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6" name="Slide Number Placeholder 5"/>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E59E98DE-23D3-442A-A31E-4CB169D489B9}" type="slidenum">
              <a:rPr lang="en-US" altLang="en-US"/>
              <a:pPr/>
              <a:t>‹#›</a:t>
            </a:fld>
            <a:endParaRPr lang="en-US" altLang="en-US"/>
          </a:p>
        </p:txBody>
      </p:sp>
    </p:spTree>
    <p:extLst>
      <p:ext uri="{BB962C8B-B14F-4D97-AF65-F5344CB8AC3E}">
        <p14:creationId xmlns:p14="http://schemas.microsoft.com/office/powerpoint/2010/main" val="374968472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880" y="4406863"/>
            <a:ext cx="7771680" cy="1362383"/>
          </a:xfrm>
        </p:spPr>
        <p:txBody>
          <a:bodyPr anchor="t"/>
          <a:lstStyle>
            <a:lvl1pPr algn="l">
              <a:defRPr sz="3600" b="1" cap="all"/>
            </a:lvl1pPr>
          </a:lstStyle>
          <a:p>
            <a:r>
              <a:rPr lang="en-US"/>
              <a:t>Click to edit Master title style</a:t>
            </a:r>
          </a:p>
        </p:txBody>
      </p:sp>
      <p:sp>
        <p:nvSpPr>
          <p:cNvPr id="3" name="Text Placeholder 2"/>
          <p:cNvSpPr>
            <a:spLocks noGrp="1"/>
          </p:cNvSpPr>
          <p:nvPr>
            <p:ph type="body" idx="1"/>
          </p:nvPr>
        </p:nvSpPr>
        <p:spPr>
          <a:xfrm>
            <a:off x="722880" y="2906225"/>
            <a:ext cx="7771680" cy="1500638"/>
          </a:xfrm>
        </p:spPr>
        <p:txBody>
          <a:bodyPr anchor="b"/>
          <a:lstStyle>
            <a:lvl1pPr marL="0" indent="0">
              <a:buNone/>
              <a:defRPr sz="1800"/>
            </a:lvl1pPr>
            <a:lvl2pPr marL="414726" indent="0">
              <a:buNone/>
              <a:defRPr sz="1600"/>
            </a:lvl2pPr>
            <a:lvl3pPr marL="829452" indent="0">
              <a:buNone/>
              <a:defRPr sz="1500"/>
            </a:lvl3pPr>
            <a:lvl4pPr marL="1244178" indent="0">
              <a:buNone/>
              <a:defRPr sz="1300"/>
            </a:lvl4pPr>
            <a:lvl5pPr marL="1658904" indent="0">
              <a:buNone/>
              <a:defRPr sz="1300"/>
            </a:lvl5pPr>
            <a:lvl6pPr marL="2073631" indent="0">
              <a:buNone/>
              <a:defRPr sz="1300"/>
            </a:lvl6pPr>
            <a:lvl7pPr marL="2488357" indent="0">
              <a:buNone/>
              <a:defRPr sz="1300"/>
            </a:lvl7pPr>
            <a:lvl8pPr marL="2903083" indent="0">
              <a:buNone/>
              <a:defRPr sz="1300"/>
            </a:lvl8pPr>
            <a:lvl9pPr marL="3317809" indent="0">
              <a:buNone/>
              <a:defRPr sz="1300"/>
            </a:lvl9pPr>
          </a:lstStyle>
          <a:p>
            <a:pPr lvl="0"/>
            <a:r>
              <a:rPr lang="en-US"/>
              <a:t>Click to edit Master text styles</a:t>
            </a:r>
          </a:p>
        </p:txBody>
      </p:sp>
      <p:sp>
        <p:nvSpPr>
          <p:cNvPr id="4" name="Date Placeholder 3"/>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5" name="Footer Placeholder 4"/>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6" name="Slide Number Placeholder 5"/>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8C5EF0EC-A849-4337-A28F-287E35195B73}" type="slidenum">
              <a:rPr lang="en-US" altLang="en-US"/>
              <a:pPr/>
              <a:t>‹#›</a:t>
            </a:fld>
            <a:endParaRPr lang="en-US" altLang="en-US"/>
          </a:p>
        </p:txBody>
      </p:sp>
    </p:spTree>
    <p:extLst>
      <p:ext uri="{BB962C8B-B14F-4D97-AF65-F5344CB8AC3E}">
        <p14:creationId xmlns:p14="http://schemas.microsoft.com/office/powerpoint/2010/main" val="21981154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6480" y="1604329"/>
            <a:ext cx="4043520" cy="4524955"/>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8241" y="1604329"/>
            <a:ext cx="4044960" cy="4524955"/>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6" name="Footer Placeholder 5"/>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7" name="Slide Number Placeholder 6"/>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E452E621-86BD-4C32-BFD1-15E1EE9071BE}" type="slidenum">
              <a:rPr lang="en-US" altLang="en-US"/>
              <a:pPr/>
              <a:t>‹#›</a:t>
            </a:fld>
            <a:endParaRPr lang="en-US" altLang="en-US"/>
          </a:p>
        </p:txBody>
      </p:sp>
    </p:spTree>
    <p:extLst>
      <p:ext uri="{BB962C8B-B14F-4D97-AF65-F5344CB8AC3E}">
        <p14:creationId xmlns:p14="http://schemas.microsoft.com/office/powerpoint/2010/main" val="1232691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921" y="275070"/>
            <a:ext cx="8229600" cy="1142039"/>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920" y="1535201"/>
            <a:ext cx="4039200"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en-US"/>
              <a:t>Click to edit Master text styles</a:t>
            </a:r>
          </a:p>
        </p:txBody>
      </p:sp>
      <p:sp>
        <p:nvSpPr>
          <p:cNvPr id="4" name="Content Placeholder 3"/>
          <p:cNvSpPr>
            <a:spLocks noGrp="1"/>
          </p:cNvSpPr>
          <p:nvPr>
            <p:ph sz="half" idx="2"/>
          </p:nvPr>
        </p:nvSpPr>
        <p:spPr>
          <a:xfrm>
            <a:off x="457920" y="2174628"/>
            <a:ext cx="403920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441" y="1535201"/>
            <a:ext cx="4042080"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en-US"/>
              <a:t>Click to edit Master text styles</a:t>
            </a:r>
          </a:p>
        </p:txBody>
      </p:sp>
      <p:sp>
        <p:nvSpPr>
          <p:cNvPr id="6" name="Content Placeholder 5"/>
          <p:cNvSpPr>
            <a:spLocks noGrp="1"/>
          </p:cNvSpPr>
          <p:nvPr>
            <p:ph sz="quarter" idx="4"/>
          </p:nvPr>
        </p:nvSpPr>
        <p:spPr>
          <a:xfrm>
            <a:off x="4645441" y="2174628"/>
            <a:ext cx="404208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8" name="Footer Placeholder 7"/>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9" name="Slide Number Placeholder 8"/>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9DEA93A5-BAFA-4102-8976-C39D61A07E70}" type="slidenum">
              <a:rPr lang="en-US" altLang="en-US"/>
              <a:pPr/>
              <a:t>‹#›</a:t>
            </a:fld>
            <a:endParaRPr lang="en-US" altLang="en-US"/>
          </a:p>
        </p:txBody>
      </p:sp>
    </p:spTree>
    <p:extLst>
      <p:ext uri="{BB962C8B-B14F-4D97-AF65-F5344CB8AC3E}">
        <p14:creationId xmlns:p14="http://schemas.microsoft.com/office/powerpoint/2010/main" val="264688646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4" name="Footer Placeholder 3"/>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5" name="Slide Number Placeholder 4"/>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64A3335F-10FF-43AA-B298-02A6F08BBE03}" type="slidenum">
              <a:rPr lang="en-US" altLang="en-US"/>
              <a:pPr/>
              <a:t>‹#›</a:t>
            </a:fld>
            <a:endParaRPr lang="en-US" altLang="en-US"/>
          </a:p>
        </p:txBody>
      </p:sp>
    </p:spTree>
    <p:extLst>
      <p:ext uri="{BB962C8B-B14F-4D97-AF65-F5344CB8AC3E}">
        <p14:creationId xmlns:p14="http://schemas.microsoft.com/office/powerpoint/2010/main" val="390062492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3" name="Footer Placeholder 2"/>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4" name="Slide Number Placeholder 3"/>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5B77879F-288D-4505-B803-53658BB9EC4D}" type="slidenum">
              <a:rPr lang="en-US" altLang="en-US"/>
              <a:pPr/>
              <a:t>‹#›</a:t>
            </a:fld>
            <a:endParaRPr lang="en-US" altLang="en-US"/>
          </a:p>
        </p:txBody>
      </p:sp>
    </p:spTree>
    <p:extLst>
      <p:ext uri="{BB962C8B-B14F-4D97-AF65-F5344CB8AC3E}">
        <p14:creationId xmlns:p14="http://schemas.microsoft.com/office/powerpoint/2010/main" val="99736178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3008160" cy="1160762"/>
          </a:xfrm>
        </p:spPr>
        <p:txBody>
          <a:bodyPr anchor="b"/>
          <a:lstStyle>
            <a:lvl1pPr algn="l">
              <a:defRPr sz="1800" b="1"/>
            </a:lvl1pPr>
          </a:lstStyle>
          <a:p>
            <a:r>
              <a:rPr lang="en-US"/>
              <a:t>Click to edit Master title style</a:t>
            </a:r>
          </a:p>
        </p:txBody>
      </p:sp>
      <p:sp>
        <p:nvSpPr>
          <p:cNvPr id="3" name="Content Placeholder 2"/>
          <p:cNvSpPr>
            <a:spLocks noGrp="1"/>
          </p:cNvSpPr>
          <p:nvPr>
            <p:ph idx="1"/>
          </p:nvPr>
        </p:nvSpPr>
        <p:spPr>
          <a:xfrm>
            <a:off x="3575521" y="273629"/>
            <a:ext cx="5112000" cy="5852774"/>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920" y="1434391"/>
            <a:ext cx="3008160" cy="4692013"/>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en-US"/>
              <a:t>Click to edit Master text styles</a:t>
            </a:r>
          </a:p>
        </p:txBody>
      </p:sp>
      <p:sp>
        <p:nvSpPr>
          <p:cNvPr id="5" name="Date Placeholder 4"/>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6" name="Footer Placeholder 5"/>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7" name="Slide Number Placeholder 6"/>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EE8A7B9D-CB29-4D5B-BAAF-BE6C8C87DEEC}" type="slidenum">
              <a:rPr lang="en-US" altLang="en-US"/>
              <a:pPr/>
              <a:t>‹#›</a:t>
            </a:fld>
            <a:endParaRPr lang="en-US" altLang="en-US"/>
          </a:p>
        </p:txBody>
      </p:sp>
    </p:spTree>
    <p:extLst>
      <p:ext uri="{BB962C8B-B14F-4D97-AF65-F5344CB8AC3E}">
        <p14:creationId xmlns:p14="http://schemas.microsoft.com/office/powerpoint/2010/main" val="269798926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801" y="4800025"/>
            <a:ext cx="5486400" cy="567420"/>
          </a:xfrm>
        </p:spPr>
        <p:txBody>
          <a:bodyPr anchor="b"/>
          <a:lstStyle>
            <a:lvl1pPr algn="l">
              <a:defRPr sz="1800" b="1"/>
            </a:lvl1pPr>
          </a:lstStyle>
          <a:p>
            <a:r>
              <a:rPr lang="en-US"/>
              <a:t>Click to edit Master title style</a:t>
            </a:r>
          </a:p>
        </p:txBody>
      </p:sp>
      <p:sp>
        <p:nvSpPr>
          <p:cNvPr id="3" name="Picture Placeholder 2"/>
          <p:cNvSpPr>
            <a:spLocks noGrp="1"/>
          </p:cNvSpPr>
          <p:nvPr>
            <p:ph type="pic" idx="1"/>
          </p:nvPr>
        </p:nvSpPr>
        <p:spPr>
          <a:xfrm>
            <a:off x="1792801" y="612065"/>
            <a:ext cx="5486400" cy="4115952"/>
          </a:xfrm>
        </p:spPr>
        <p:txBody>
          <a:bodyPr/>
          <a:lstStyle>
            <a:lvl1pPr marL="0" indent="0">
              <a:buNone/>
              <a:defRPr sz="2900"/>
            </a:lvl1pPr>
            <a:lvl2pPr marL="414726" indent="0">
              <a:buNone/>
              <a:defRPr sz="2500"/>
            </a:lvl2pPr>
            <a:lvl3pPr marL="829452" indent="0">
              <a:buNone/>
              <a:defRPr sz="2200"/>
            </a:lvl3pPr>
            <a:lvl4pPr marL="1244178" indent="0">
              <a:buNone/>
              <a:defRPr sz="1800"/>
            </a:lvl4pPr>
            <a:lvl5pPr marL="1658904" indent="0">
              <a:buNone/>
              <a:defRPr sz="1800"/>
            </a:lvl5pPr>
            <a:lvl6pPr marL="2073631" indent="0">
              <a:buNone/>
              <a:defRPr sz="1800"/>
            </a:lvl6pPr>
            <a:lvl7pPr marL="2488357" indent="0">
              <a:buNone/>
              <a:defRPr sz="1800"/>
            </a:lvl7pPr>
            <a:lvl8pPr marL="2903083" indent="0">
              <a:buNone/>
              <a:defRPr sz="1800"/>
            </a:lvl8pPr>
            <a:lvl9pPr marL="3317809" indent="0">
              <a:buNone/>
              <a:defRPr sz="1800"/>
            </a:lvl9pPr>
          </a:lstStyle>
          <a:p>
            <a:pPr lvl="0"/>
            <a:endParaRPr lang="en-US" noProof="0"/>
          </a:p>
        </p:txBody>
      </p:sp>
      <p:sp>
        <p:nvSpPr>
          <p:cNvPr id="4" name="Text Placeholder 3"/>
          <p:cNvSpPr>
            <a:spLocks noGrp="1"/>
          </p:cNvSpPr>
          <p:nvPr>
            <p:ph type="body" sz="half" idx="2"/>
          </p:nvPr>
        </p:nvSpPr>
        <p:spPr>
          <a:xfrm>
            <a:off x="1792801" y="5367444"/>
            <a:ext cx="5486400" cy="805044"/>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en-US"/>
              <a:t>Click to edit Master text styles</a:t>
            </a:r>
          </a:p>
        </p:txBody>
      </p:sp>
      <p:sp>
        <p:nvSpPr>
          <p:cNvPr id="5" name="Date Placeholder 4"/>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6" name="Footer Placeholder 5"/>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7" name="Slide Number Placeholder 6"/>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2CAB3DE2-1018-40EF-8F82-8C8CCDFAE264}" type="slidenum">
              <a:rPr lang="en-US" altLang="en-US"/>
              <a:pPr/>
              <a:t>‹#›</a:t>
            </a:fld>
            <a:endParaRPr lang="en-US" altLang="en-US"/>
          </a:p>
        </p:txBody>
      </p:sp>
    </p:spTree>
    <p:extLst>
      <p:ext uri="{BB962C8B-B14F-4D97-AF65-F5344CB8AC3E}">
        <p14:creationId xmlns:p14="http://schemas.microsoft.com/office/powerpoint/2010/main" val="398550710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5" name="Footer Placeholder 4"/>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6" name="Slide Number Placeholder 5"/>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5B88A5CA-A8A7-4570-910E-5F2AB4DB44E2}" type="slidenum">
              <a:rPr lang="en-US" altLang="en-US"/>
              <a:pPr/>
              <a:t>‹#›</a:t>
            </a:fld>
            <a:endParaRPr lang="en-US" altLang="en-US"/>
          </a:p>
        </p:txBody>
      </p:sp>
    </p:spTree>
    <p:extLst>
      <p:ext uri="{BB962C8B-B14F-4D97-AF65-F5344CB8AC3E}">
        <p14:creationId xmlns:p14="http://schemas.microsoft.com/office/powerpoint/2010/main" val="171917514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880" y="273629"/>
            <a:ext cx="2056320" cy="585565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6481" y="273629"/>
            <a:ext cx="6032160" cy="585565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5" name="Footer Placeholder 4"/>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6" name="Slide Number Placeholder 5"/>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0392B118-79EE-46B3-8BEB-36606E4F5FC4}" type="slidenum">
              <a:rPr lang="en-US" altLang="en-US"/>
              <a:pPr/>
              <a:t>‹#›</a:t>
            </a:fld>
            <a:endParaRPr lang="en-US" altLang="en-US"/>
          </a:p>
        </p:txBody>
      </p:sp>
    </p:spTree>
    <p:extLst>
      <p:ext uri="{BB962C8B-B14F-4D97-AF65-F5344CB8AC3E}">
        <p14:creationId xmlns:p14="http://schemas.microsoft.com/office/powerpoint/2010/main" val="36553328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0030853-8CAD-4745-ACED-1D89D00BBE23}" type="datetimeFigureOut">
              <a:rPr lang="en-US">
                <a:solidFill>
                  <a:prstClr val="black">
                    <a:tint val="75000"/>
                  </a:prstClr>
                </a:solidFill>
              </a:rPr>
              <a:pPr>
                <a:defRPr/>
              </a:pPr>
              <a:t>2/14/2020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94D5B49-FAFF-47A4-BD47-B0358F8A4514}" type="slidenum">
              <a:rPr lang="en-US" altLang="en-US"/>
              <a:pPr/>
              <a:t>‹#›</a:t>
            </a:fld>
            <a:endParaRPr lang="en-US" altLang="en-US"/>
          </a:p>
        </p:txBody>
      </p:sp>
    </p:spTree>
    <p:extLst>
      <p:ext uri="{BB962C8B-B14F-4D97-AF65-F5344CB8AC3E}">
        <p14:creationId xmlns:p14="http://schemas.microsoft.com/office/powerpoint/2010/main" val="311727488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DE9CFBE0-FA30-4858-8A45-92FC7916535C}" type="datetimeFigureOut">
              <a:rPr lang="en-US">
                <a:solidFill>
                  <a:prstClr val="black">
                    <a:tint val="75000"/>
                  </a:prstClr>
                </a:solidFill>
              </a:rPr>
              <a:pPr>
                <a:defRPr/>
              </a:pPr>
              <a:t>2/14/2020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4469A0A-91DD-4D4E-A7B2-752CD7597F28}" type="slidenum">
              <a:rPr lang="en-US" altLang="en-US"/>
              <a:pPr/>
              <a:t>‹#›</a:t>
            </a:fld>
            <a:endParaRPr lang="en-US" altLang="en-US"/>
          </a:p>
        </p:txBody>
      </p:sp>
    </p:spTree>
    <p:extLst>
      <p:ext uri="{BB962C8B-B14F-4D97-AF65-F5344CB8AC3E}">
        <p14:creationId xmlns:p14="http://schemas.microsoft.com/office/powerpoint/2010/main" val="93881206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5276CEE-434F-4154-AEBF-CA4E95F38D4F}" type="datetimeFigureOut">
              <a:rPr lang="en-US">
                <a:solidFill>
                  <a:prstClr val="black">
                    <a:tint val="75000"/>
                  </a:prstClr>
                </a:solidFill>
              </a:rPr>
              <a:pPr>
                <a:defRPr/>
              </a:pPr>
              <a:t>2/14/2020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1D3482A-6377-4EF2-8F1D-8453744153C3}" type="slidenum">
              <a:rPr lang="en-US" altLang="en-US"/>
              <a:pPr/>
              <a:t>‹#›</a:t>
            </a:fld>
            <a:endParaRPr lang="en-US" altLang="en-US"/>
          </a:p>
        </p:txBody>
      </p:sp>
    </p:spTree>
    <p:extLst>
      <p:ext uri="{BB962C8B-B14F-4D97-AF65-F5344CB8AC3E}">
        <p14:creationId xmlns:p14="http://schemas.microsoft.com/office/powerpoint/2010/main" val="397982551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C2AD8B0-FD95-4AB2-A0C0-F6971ADBF0FA}" type="datetimeFigureOut">
              <a:rPr lang="en-US">
                <a:solidFill>
                  <a:prstClr val="black">
                    <a:tint val="75000"/>
                  </a:prstClr>
                </a:solidFill>
              </a:rPr>
              <a:pPr>
                <a:defRPr/>
              </a:pPr>
              <a:t>2/14/2020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662EC21D-ED4B-48C0-AD5B-0010F348B8BD}" type="slidenum">
              <a:rPr lang="en-US" altLang="en-US"/>
              <a:pPr/>
              <a:t>‹#›</a:t>
            </a:fld>
            <a:endParaRPr lang="en-US" altLang="en-US"/>
          </a:p>
        </p:txBody>
      </p:sp>
    </p:spTree>
    <p:extLst>
      <p:ext uri="{BB962C8B-B14F-4D97-AF65-F5344CB8AC3E}">
        <p14:creationId xmlns:p14="http://schemas.microsoft.com/office/powerpoint/2010/main" val="317527417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A7D589E-255E-4B97-88A8-5902AD48BECE}" type="datetimeFigureOut">
              <a:rPr lang="en-US">
                <a:solidFill>
                  <a:prstClr val="black">
                    <a:tint val="75000"/>
                  </a:prstClr>
                </a:solidFill>
              </a:rPr>
              <a:pPr>
                <a:defRPr/>
              </a:pPr>
              <a:t>2/14/2020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BEB68CE6-359D-45AC-AB06-D579CC27A46F}" type="slidenum">
              <a:rPr lang="en-US" altLang="en-US"/>
              <a:pPr/>
              <a:t>‹#›</a:t>
            </a:fld>
            <a:endParaRPr lang="en-US" altLang="en-US"/>
          </a:p>
        </p:txBody>
      </p:sp>
    </p:spTree>
    <p:extLst>
      <p:ext uri="{BB962C8B-B14F-4D97-AF65-F5344CB8AC3E}">
        <p14:creationId xmlns:p14="http://schemas.microsoft.com/office/powerpoint/2010/main" val="6548556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0C905EF-8F02-466A-8A03-B42A2A734B08}" type="datetimeFigureOut">
              <a:rPr lang="en-US">
                <a:solidFill>
                  <a:prstClr val="black">
                    <a:tint val="75000"/>
                  </a:prstClr>
                </a:solidFill>
              </a:rPr>
              <a:pPr>
                <a:defRPr/>
              </a:pPr>
              <a:t>2/14/2020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24E27172-C019-40E9-A83C-D5E03B2FCD93}" type="slidenum">
              <a:rPr lang="en-US" altLang="en-US"/>
              <a:pPr/>
              <a:t>‹#›</a:t>
            </a:fld>
            <a:endParaRPr lang="en-US" altLang="en-US"/>
          </a:p>
        </p:txBody>
      </p:sp>
    </p:spTree>
    <p:extLst>
      <p:ext uri="{BB962C8B-B14F-4D97-AF65-F5344CB8AC3E}">
        <p14:creationId xmlns:p14="http://schemas.microsoft.com/office/powerpoint/2010/main" val="426790968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0F9CB90-006D-412D-8125-AEEC5F7349FB}" type="datetimeFigureOut">
              <a:rPr lang="en-US">
                <a:solidFill>
                  <a:prstClr val="black">
                    <a:tint val="75000"/>
                  </a:prstClr>
                </a:solidFill>
              </a:rPr>
              <a:pPr>
                <a:defRPr/>
              </a:pPr>
              <a:t>2/14/2020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A1EF64C3-75D8-40E3-97DC-22AB9712164B}" type="slidenum">
              <a:rPr lang="en-US" altLang="en-US"/>
              <a:pPr/>
              <a:t>‹#›</a:t>
            </a:fld>
            <a:endParaRPr lang="en-US" altLang="en-US"/>
          </a:p>
        </p:txBody>
      </p:sp>
    </p:spTree>
    <p:extLst>
      <p:ext uri="{BB962C8B-B14F-4D97-AF65-F5344CB8AC3E}">
        <p14:creationId xmlns:p14="http://schemas.microsoft.com/office/powerpoint/2010/main" val="329128657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80F3820-A007-4113-A75B-B810378669C9}" type="datetimeFigureOut">
              <a:rPr lang="en-US">
                <a:solidFill>
                  <a:prstClr val="black">
                    <a:tint val="75000"/>
                  </a:prstClr>
                </a:solidFill>
              </a:rPr>
              <a:pPr>
                <a:defRPr/>
              </a:pPr>
              <a:t>2/14/2020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5B07D284-8C6D-4030-8BC4-8AE5352EDAB0}" type="slidenum">
              <a:rPr lang="en-US" altLang="en-US"/>
              <a:pPr/>
              <a:t>‹#›</a:t>
            </a:fld>
            <a:endParaRPr lang="en-US" altLang="en-US"/>
          </a:p>
        </p:txBody>
      </p:sp>
    </p:spTree>
    <p:extLst>
      <p:ext uri="{BB962C8B-B14F-4D97-AF65-F5344CB8AC3E}">
        <p14:creationId xmlns:p14="http://schemas.microsoft.com/office/powerpoint/2010/main" val="370185636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E03814B-53DF-46D6-ADBA-2BC163155AD2}" type="datetimeFigureOut">
              <a:rPr lang="en-US">
                <a:solidFill>
                  <a:prstClr val="black">
                    <a:tint val="75000"/>
                  </a:prstClr>
                </a:solidFill>
              </a:rPr>
              <a:pPr>
                <a:defRPr/>
              </a:pPr>
              <a:t>2/14/2020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385C9C7A-FB59-4E39-85FB-CD19AD69D215}" type="slidenum">
              <a:rPr lang="en-US" altLang="en-US"/>
              <a:pPr/>
              <a:t>‹#›</a:t>
            </a:fld>
            <a:endParaRPr lang="en-US" altLang="en-US"/>
          </a:p>
        </p:txBody>
      </p:sp>
    </p:spTree>
    <p:extLst>
      <p:ext uri="{BB962C8B-B14F-4D97-AF65-F5344CB8AC3E}">
        <p14:creationId xmlns:p14="http://schemas.microsoft.com/office/powerpoint/2010/main" val="169421591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412A25A-3C17-4987-BC7F-4B442AB04418}" type="datetimeFigureOut">
              <a:rPr lang="en-US">
                <a:solidFill>
                  <a:prstClr val="black">
                    <a:tint val="75000"/>
                  </a:prstClr>
                </a:solidFill>
              </a:rPr>
              <a:pPr>
                <a:defRPr/>
              </a:pPr>
              <a:t>2/14/2020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9D7FBB1-0EE9-40C7-AD81-9984292EB044}" type="slidenum">
              <a:rPr lang="en-US" altLang="en-US"/>
              <a:pPr/>
              <a:t>‹#›</a:t>
            </a:fld>
            <a:endParaRPr lang="en-US" altLang="en-US"/>
          </a:p>
        </p:txBody>
      </p:sp>
    </p:spTree>
    <p:extLst>
      <p:ext uri="{BB962C8B-B14F-4D97-AF65-F5344CB8AC3E}">
        <p14:creationId xmlns:p14="http://schemas.microsoft.com/office/powerpoint/2010/main" val="197740881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018836D-9E4D-4604-83C8-99B10B59FB2B}" type="datetimeFigureOut">
              <a:rPr lang="en-US">
                <a:solidFill>
                  <a:prstClr val="black">
                    <a:tint val="75000"/>
                  </a:prstClr>
                </a:solidFill>
              </a:rPr>
              <a:pPr>
                <a:defRPr/>
              </a:pPr>
              <a:t>2/14/2020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A0C54BD-3C01-49AE-A2B7-AFABD8B4FC99}" type="slidenum">
              <a:rPr lang="en-US" altLang="en-US"/>
              <a:pPr/>
              <a:t>‹#›</a:t>
            </a:fld>
            <a:endParaRPr lang="en-US" altLang="en-US"/>
          </a:p>
        </p:txBody>
      </p:sp>
    </p:spTree>
    <p:extLst>
      <p:ext uri="{BB962C8B-B14F-4D97-AF65-F5344CB8AC3E}">
        <p14:creationId xmlns:p14="http://schemas.microsoft.com/office/powerpoint/2010/main" val="333916621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0565C5E0-89D8-4A11-8B1D-59B12502FA6E}" type="slidenum">
              <a:rPr lang="en-US" altLang="en-US"/>
              <a:pPr/>
              <a:t>‹#›</a:t>
            </a:fld>
            <a:endParaRPr lang="en-US" altLang="en-US"/>
          </a:p>
        </p:txBody>
      </p:sp>
    </p:spTree>
    <p:extLst>
      <p:ext uri="{BB962C8B-B14F-4D97-AF65-F5344CB8AC3E}">
        <p14:creationId xmlns:p14="http://schemas.microsoft.com/office/powerpoint/2010/main" val="57932015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915" indent="0" algn="ctr">
              <a:buNone/>
              <a:defRPr/>
            </a:lvl2pPr>
            <a:lvl3pPr marL="913832" indent="0" algn="ctr">
              <a:buNone/>
              <a:defRPr/>
            </a:lvl3pPr>
            <a:lvl4pPr marL="1370748" indent="0" algn="ctr">
              <a:buNone/>
              <a:defRPr/>
            </a:lvl4pPr>
            <a:lvl5pPr marL="1827662" indent="0" algn="ctr">
              <a:buNone/>
              <a:defRPr/>
            </a:lvl5pPr>
            <a:lvl6pPr marL="2284579" indent="0" algn="ctr">
              <a:buNone/>
              <a:defRPr/>
            </a:lvl6pPr>
            <a:lvl7pPr marL="2741494" indent="0" algn="ctr">
              <a:buNone/>
              <a:defRPr/>
            </a:lvl7pPr>
            <a:lvl8pPr marL="3198408" indent="0" algn="ctr">
              <a:buNone/>
              <a:defRPr/>
            </a:lvl8pPr>
            <a:lvl9pPr marL="3655325"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3E90265A-BA65-4DF1-BE8D-2BD963971C2B}" type="slidenum">
              <a:rPr lang="en-US" altLang="en-US"/>
              <a:pPr/>
              <a:t>‹#›</a:t>
            </a:fld>
            <a:endParaRPr lang="en-US" altLang="en-US"/>
          </a:p>
        </p:txBody>
      </p:sp>
    </p:spTree>
    <p:extLst>
      <p:ext uri="{BB962C8B-B14F-4D97-AF65-F5344CB8AC3E}">
        <p14:creationId xmlns:p14="http://schemas.microsoft.com/office/powerpoint/2010/main" val="33417139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3EAE140C-C730-4BEE-8A49-36B980D791C9}" type="slidenum">
              <a:rPr lang="en-US" altLang="en-US"/>
              <a:pPr/>
              <a:t>‹#›</a:t>
            </a:fld>
            <a:endParaRPr lang="en-US" altLang="en-US"/>
          </a:p>
        </p:txBody>
      </p:sp>
    </p:spTree>
    <p:extLst>
      <p:ext uri="{BB962C8B-B14F-4D97-AF65-F5344CB8AC3E}">
        <p14:creationId xmlns:p14="http://schemas.microsoft.com/office/powerpoint/2010/main" val="254206666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5" indent="0">
              <a:buNone/>
              <a:defRPr sz="1800"/>
            </a:lvl2pPr>
            <a:lvl3pPr marL="913832" indent="0">
              <a:buNone/>
              <a:defRPr sz="1600"/>
            </a:lvl3pPr>
            <a:lvl4pPr marL="1370748" indent="0">
              <a:buNone/>
              <a:defRPr sz="1400"/>
            </a:lvl4pPr>
            <a:lvl5pPr marL="1827662" indent="0">
              <a:buNone/>
              <a:defRPr sz="1400"/>
            </a:lvl5pPr>
            <a:lvl6pPr marL="2284579" indent="0">
              <a:buNone/>
              <a:defRPr sz="1400"/>
            </a:lvl6pPr>
            <a:lvl7pPr marL="2741494" indent="0">
              <a:buNone/>
              <a:defRPr sz="1400"/>
            </a:lvl7pPr>
            <a:lvl8pPr marL="3198408" indent="0">
              <a:buNone/>
              <a:defRPr sz="1400"/>
            </a:lvl8pPr>
            <a:lvl9pPr marL="3655325"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4ECF5A22-E5B3-433B-9083-34B39EF7A97D}" type="slidenum">
              <a:rPr lang="en-US" altLang="en-US"/>
              <a:pPr/>
              <a:t>‹#›</a:t>
            </a:fld>
            <a:endParaRPr lang="en-US" altLang="en-US"/>
          </a:p>
        </p:txBody>
      </p:sp>
    </p:spTree>
    <p:extLst>
      <p:ext uri="{BB962C8B-B14F-4D97-AF65-F5344CB8AC3E}">
        <p14:creationId xmlns:p14="http://schemas.microsoft.com/office/powerpoint/2010/main" val="209776153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415386BC-29DC-4A44-A874-84581CC6707C}" type="slidenum">
              <a:rPr lang="en-US" altLang="en-US"/>
              <a:pPr/>
              <a:t>‹#›</a:t>
            </a:fld>
            <a:endParaRPr lang="en-US" altLang="en-US"/>
          </a:p>
        </p:txBody>
      </p:sp>
    </p:spTree>
    <p:extLst>
      <p:ext uri="{BB962C8B-B14F-4D97-AF65-F5344CB8AC3E}">
        <p14:creationId xmlns:p14="http://schemas.microsoft.com/office/powerpoint/2010/main" val="37588260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fld id="{4D56BD6B-5FF1-4F16-947D-1AF77B0A6748}" type="slidenum">
              <a:rPr lang="en-US" altLang="en-US"/>
              <a:pPr/>
              <a:t>‹#›</a:t>
            </a:fld>
            <a:endParaRPr lang="en-US" altLang="en-US"/>
          </a:p>
        </p:txBody>
      </p:sp>
    </p:spTree>
    <p:extLst>
      <p:ext uri="{BB962C8B-B14F-4D97-AF65-F5344CB8AC3E}">
        <p14:creationId xmlns:p14="http://schemas.microsoft.com/office/powerpoint/2010/main" val="149019319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fld id="{9F6892A3-0560-4BAD-8CEC-1E8FD499917A}" type="slidenum">
              <a:rPr lang="en-US" altLang="en-US"/>
              <a:pPr/>
              <a:t>‹#›</a:t>
            </a:fld>
            <a:endParaRPr lang="en-US" altLang="en-US"/>
          </a:p>
        </p:txBody>
      </p:sp>
    </p:spTree>
    <p:extLst>
      <p:ext uri="{BB962C8B-B14F-4D97-AF65-F5344CB8AC3E}">
        <p14:creationId xmlns:p14="http://schemas.microsoft.com/office/powerpoint/2010/main" val="52474861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fld id="{A1FF6A5D-32BF-4252-8F20-9994A9746244}" type="slidenum">
              <a:rPr lang="en-US" altLang="en-US"/>
              <a:pPr/>
              <a:t>‹#›</a:t>
            </a:fld>
            <a:endParaRPr lang="en-US" altLang="en-US"/>
          </a:p>
        </p:txBody>
      </p:sp>
    </p:spTree>
    <p:extLst>
      <p:ext uri="{BB962C8B-B14F-4D97-AF65-F5344CB8AC3E}">
        <p14:creationId xmlns:p14="http://schemas.microsoft.com/office/powerpoint/2010/main" val="138514497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B5ACEC26-D7B2-4E4D-95FF-6C4651EBADE5}" type="slidenum">
              <a:rPr lang="en-US" altLang="en-US"/>
              <a:pPr/>
              <a:t>‹#›</a:t>
            </a:fld>
            <a:endParaRPr lang="en-US" altLang="en-US"/>
          </a:p>
        </p:txBody>
      </p:sp>
    </p:spTree>
    <p:extLst>
      <p:ext uri="{BB962C8B-B14F-4D97-AF65-F5344CB8AC3E}">
        <p14:creationId xmlns:p14="http://schemas.microsoft.com/office/powerpoint/2010/main" val="130447236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F27DDFD8-31EB-44DF-9591-3B2A7BCEDC20}" type="slidenum">
              <a:rPr lang="en-US" altLang="en-US"/>
              <a:pPr/>
              <a:t>‹#›</a:t>
            </a:fld>
            <a:endParaRPr lang="en-US" altLang="en-US"/>
          </a:p>
        </p:txBody>
      </p:sp>
    </p:spTree>
    <p:extLst>
      <p:ext uri="{BB962C8B-B14F-4D97-AF65-F5344CB8AC3E}">
        <p14:creationId xmlns:p14="http://schemas.microsoft.com/office/powerpoint/2010/main" val="291417957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E6CAF8B5-8943-40B2-93A6-146CFBC308BD}" type="slidenum">
              <a:rPr lang="en-US" altLang="en-US"/>
              <a:pPr/>
              <a:t>‹#›</a:t>
            </a:fld>
            <a:endParaRPr lang="en-US" altLang="en-US"/>
          </a:p>
        </p:txBody>
      </p:sp>
    </p:spTree>
    <p:extLst>
      <p:ext uri="{BB962C8B-B14F-4D97-AF65-F5344CB8AC3E}">
        <p14:creationId xmlns:p14="http://schemas.microsoft.com/office/powerpoint/2010/main" val="294916772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9F6558C8-CB7F-47A5-AC31-404B524AB895}" type="slidenum">
              <a:rPr lang="en-US" altLang="en-US"/>
              <a:pPr/>
              <a:t>‹#›</a:t>
            </a:fld>
            <a:endParaRPr lang="en-US" altLang="en-US"/>
          </a:p>
        </p:txBody>
      </p:sp>
    </p:spTree>
    <p:extLst>
      <p:ext uri="{BB962C8B-B14F-4D97-AF65-F5344CB8AC3E}">
        <p14:creationId xmlns:p14="http://schemas.microsoft.com/office/powerpoint/2010/main" val="148673209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915" indent="0" algn="ctr">
              <a:buNone/>
              <a:defRPr/>
            </a:lvl2pPr>
            <a:lvl3pPr marL="913832" indent="0" algn="ctr">
              <a:buNone/>
              <a:defRPr/>
            </a:lvl3pPr>
            <a:lvl4pPr marL="1370748" indent="0" algn="ctr">
              <a:buNone/>
              <a:defRPr/>
            </a:lvl4pPr>
            <a:lvl5pPr marL="1827662" indent="0" algn="ctr">
              <a:buNone/>
              <a:defRPr/>
            </a:lvl5pPr>
            <a:lvl6pPr marL="2284579" indent="0" algn="ctr">
              <a:buNone/>
              <a:defRPr/>
            </a:lvl6pPr>
            <a:lvl7pPr marL="2741494" indent="0" algn="ctr">
              <a:buNone/>
              <a:defRPr/>
            </a:lvl7pPr>
            <a:lvl8pPr marL="3198408" indent="0" algn="ctr">
              <a:buNone/>
              <a:defRPr/>
            </a:lvl8pPr>
            <a:lvl9pPr marL="3655325" indent="0" algn="ctr">
              <a:buNone/>
              <a:defRPr/>
            </a:lvl9pPr>
          </a:lstStyle>
          <a:p>
            <a:r>
              <a:rPr lang="en-US"/>
              <a:t>Click to edit Master subtitle style</a:t>
            </a:r>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5084308-3092-4D93-966D-E00832587FCF}" type="slidenum">
              <a:rPr lang="en-US" altLang="en-US"/>
              <a:pPr/>
              <a:t>‹#›</a:t>
            </a:fld>
            <a:endParaRPr lang="en-US" altLang="en-US"/>
          </a:p>
        </p:txBody>
      </p:sp>
    </p:spTree>
    <p:extLst>
      <p:ext uri="{BB962C8B-B14F-4D97-AF65-F5344CB8AC3E}">
        <p14:creationId xmlns:p14="http://schemas.microsoft.com/office/powerpoint/2010/main" val="37387449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97AAE23-35F2-4102-8A71-8ECD60C15D5C}" type="slidenum">
              <a:rPr lang="en-US" altLang="en-US"/>
              <a:pPr/>
              <a:t>‹#›</a:t>
            </a:fld>
            <a:endParaRPr lang="en-US" altLang="en-US"/>
          </a:p>
        </p:txBody>
      </p:sp>
    </p:spTree>
    <p:extLst>
      <p:ext uri="{BB962C8B-B14F-4D97-AF65-F5344CB8AC3E}">
        <p14:creationId xmlns:p14="http://schemas.microsoft.com/office/powerpoint/2010/main" val="262724610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5" indent="0">
              <a:buNone/>
              <a:defRPr sz="1800"/>
            </a:lvl2pPr>
            <a:lvl3pPr marL="913832" indent="0">
              <a:buNone/>
              <a:defRPr sz="1600"/>
            </a:lvl3pPr>
            <a:lvl4pPr marL="1370748" indent="0">
              <a:buNone/>
              <a:defRPr sz="1400"/>
            </a:lvl4pPr>
            <a:lvl5pPr marL="1827662" indent="0">
              <a:buNone/>
              <a:defRPr sz="1400"/>
            </a:lvl5pPr>
            <a:lvl6pPr marL="2284579" indent="0">
              <a:buNone/>
              <a:defRPr sz="1400"/>
            </a:lvl6pPr>
            <a:lvl7pPr marL="2741494" indent="0">
              <a:buNone/>
              <a:defRPr sz="1400"/>
            </a:lvl7pPr>
            <a:lvl8pPr marL="3198408" indent="0">
              <a:buNone/>
              <a:defRPr sz="1400"/>
            </a:lvl8pPr>
            <a:lvl9pPr marL="3655325"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C60F683-FF1D-445E-8445-08615CBE002A}" type="slidenum">
              <a:rPr lang="en-US" altLang="en-US"/>
              <a:pPr/>
              <a:t>‹#›</a:t>
            </a:fld>
            <a:endParaRPr lang="en-US" altLang="en-US"/>
          </a:p>
        </p:txBody>
      </p:sp>
    </p:spTree>
    <p:extLst>
      <p:ext uri="{BB962C8B-B14F-4D97-AF65-F5344CB8AC3E}">
        <p14:creationId xmlns:p14="http://schemas.microsoft.com/office/powerpoint/2010/main" val="256044728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05FA63E-2EE0-403D-BA21-987BEF63E670}" type="slidenum">
              <a:rPr lang="en-US" altLang="en-US"/>
              <a:pPr/>
              <a:t>‹#›</a:t>
            </a:fld>
            <a:endParaRPr lang="en-US" altLang="en-US"/>
          </a:p>
        </p:txBody>
      </p:sp>
    </p:spTree>
    <p:extLst>
      <p:ext uri="{BB962C8B-B14F-4D97-AF65-F5344CB8AC3E}">
        <p14:creationId xmlns:p14="http://schemas.microsoft.com/office/powerpoint/2010/main" val="308916132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8"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657BCABC-763D-42C0-96D5-197D65C2B56C}" type="slidenum">
              <a:rPr lang="en-US" altLang="en-US"/>
              <a:pPr/>
              <a:t>‹#›</a:t>
            </a:fld>
            <a:endParaRPr lang="en-US" altLang="en-US"/>
          </a:p>
        </p:txBody>
      </p:sp>
    </p:spTree>
    <p:extLst>
      <p:ext uri="{BB962C8B-B14F-4D97-AF65-F5344CB8AC3E}">
        <p14:creationId xmlns:p14="http://schemas.microsoft.com/office/powerpoint/2010/main" val="52976664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4"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7DE2B11C-6C06-4A8E-8E1B-D374223C791C}" type="slidenum">
              <a:rPr lang="en-US" altLang="en-US"/>
              <a:pPr/>
              <a:t>‹#›</a:t>
            </a:fld>
            <a:endParaRPr lang="en-US" altLang="en-US"/>
          </a:p>
        </p:txBody>
      </p:sp>
    </p:spTree>
    <p:extLst>
      <p:ext uri="{BB962C8B-B14F-4D97-AF65-F5344CB8AC3E}">
        <p14:creationId xmlns:p14="http://schemas.microsoft.com/office/powerpoint/2010/main" val="118455610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3"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F0716490-E161-4D04-8616-E0464CD17A2A}" type="slidenum">
              <a:rPr lang="en-US" altLang="en-US"/>
              <a:pPr/>
              <a:t>‹#›</a:t>
            </a:fld>
            <a:endParaRPr lang="en-US" altLang="en-US"/>
          </a:p>
        </p:txBody>
      </p:sp>
    </p:spTree>
    <p:extLst>
      <p:ext uri="{BB962C8B-B14F-4D97-AF65-F5344CB8AC3E}">
        <p14:creationId xmlns:p14="http://schemas.microsoft.com/office/powerpoint/2010/main" val="75363941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762E4F4-1949-4BCA-BEA1-34C1F2ECA0D1}" type="slidenum">
              <a:rPr lang="en-US" altLang="en-US"/>
              <a:pPr/>
              <a:t>‹#›</a:t>
            </a:fld>
            <a:endParaRPr lang="en-US" altLang="en-US"/>
          </a:p>
        </p:txBody>
      </p:sp>
    </p:spTree>
    <p:extLst>
      <p:ext uri="{BB962C8B-B14F-4D97-AF65-F5344CB8AC3E}">
        <p14:creationId xmlns:p14="http://schemas.microsoft.com/office/powerpoint/2010/main" val="219515677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D485F49-2C96-4BA3-B4C0-93119AD04AA8}" type="slidenum">
              <a:rPr lang="en-US" altLang="en-US"/>
              <a:pPr/>
              <a:t>‹#›</a:t>
            </a:fld>
            <a:endParaRPr lang="en-US" altLang="en-US"/>
          </a:p>
        </p:txBody>
      </p:sp>
    </p:spTree>
    <p:extLst>
      <p:ext uri="{BB962C8B-B14F-4D97-AF65-F5344CB8AC3E}">
        <p14:creationId xmlns:p14="http://schemas.microsoft.com/office/powerpoint/2010/main" val="127525973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BC2483F-26FE-4712-9AAA-1BA76D5D8A50}" type="slidenum">
              <a:rPr lang="en-US" altLang="en-US"/>
              <a:pPr/>
              <a:t>‹#›</a:t>
            </a:fld>
            <a:endParaRPr lang="en-US" altLang="en-US"/>
          </a:p>
        </p:txBody>
      </p:sp>
    </p:spTree>
    <p:extLst>
      <p:ext uri="{BB962C8B-B14F-4D97-AF65-F5344CB8AC3E}">
        <p14:creationId xmlns:p14="http://schemas.microsoft.com/office/powerpoint/2010/main" val="44566879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C88CB2C-2F37-4D1B-8147-0819063434FE}" type="slidenum">
              <a:rPr lang="en-US" altLang="en-US"/>
              <a:pPr/>
              <a:t>‹#›</a:t>
            </a:fld>
            <a:endParaRPr lang="en-US" altLang="en-US"/>
          </a:p>
        </p:txBody>
      </p:sp>
    </p:spTree>
    <p:extLst>
      <p:ext uri="{BB962C8B-B14F-4D97-AF65-F5344CB8AC3E}">
        <p14:creationId xmlns:p14="http://schemas.microsoft.com/office/powerpoint/2010/main" val="186039053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915" indent="0" algn="ctr">
              <a:buNone/>
              <a:defRPr/>
            </a:lvl2pPr>
            <a:lvl3pPr marL="913832" indent="0" algn="ctr">
              <a:buNone/>
              <a:defRPr/>
            </a:lvl3pPr>
            <a:lvl4pPr marL="1370748" indent="0" algn="ctr">
              <a:buNone/>
              <a:defRPr/>
            </a:lvl4pPr>
            <a:lvl5pPr marL="1827662" indent="0" algn="ctr">
              <a:buNone/>
              <a:defRPr/>
            </a:lvl5pPr>
            <a:lvl6pPr marL="2284579" indent="0" algn="ctr">
              <a:buNone/>
              <a:defRPr/>
            </a:lvl6pPr>
            <a:lvl7pPr marL="2741494" indent="0" algn="ctr">
              <a:buNone/>
              <a:defRPr/>
            </a:lvl7pPr>
            <a:lvl8pPr marL="3198408" indent="0" algn="ctr">
              <a:buNone/>
              <a:defRPr/>
            </a:lvl8pPr>
            <a:lvl9pPr marL="3655325"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6AD8EB04-5D9A-4489-A636-93C9D88D18BD}" type="slidenum">
              <a:rPr lang="en-US" altLang="en-US"/>
              <a:pPr/>
              <a:t>‹#›</a:t>
            </a:fld>
            <a:endParaRPr lang="en-US" altLang="en-US"/>
          </a:p>
        </p:txBody>
      </p:sp>
    </p:spTree>
    <p:extLst>
      <p:ext uri="{BB962C8B-B14F-4D97-AF65-F5344CB8AC3E}">
        <p14:creationId xmlns:p14="http://schemas.microsoft.com/office/powerpoint/2010/main" val="307406395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901F7FC4-6F3A-452C-92F2-63E732B5F365}" type="slidenum">
              <a:rPr lang="en-US" altLang="en-US"/>
              <a:pPr/>
              <a:t>‹#›</a:t>
            </a:fld>
            <a:endParaRPr lang="en-US" altLang="en-US"/>
          </a:p>
        </p:txBody>
      </p:sp>
    </p:spTree>
    <p:extLst>
      <p:ext uri="{BB962C8B-B14F-4D97-AF65-F5344CB8AC3E}">
        <p14:creationId xmlns:p14="http://schemas.microsoft.com/office/powerpoint/2010/main" val="216254333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5" indent="0">
              <a:buNone/>
              <a:defRPr sz="1800"/>
            </a:lvl2pPr>
            <a:lvl3pPr marL="913832" indent="0">
              <a:buNone/>
              <a:defRPr sz="1600"/>
            </a:lvl3pPr>
            <a:lvl4pPr marL="1370748" indent="0">
              <a:buNone/>
              <a:defRPr sz="1400"/>
            </a:lvl4pPr>
            <a:lvl5pPr marL="1827662" indent="0">
              <a:buNone/>
              <a:defRPr sz="1400"/>
            </a:lvl5pPr>
            <a:lvl6pPr marL="2284579" indent="0">
              <a:buNone/>
              <a:defRPr sz="1400"/>
            </a:lvl6pPr>
            <a:lvl7pPr marL="2741494" indent="0">
              <a:buNone/>
              <a:defRPr sz="1400"/>
            </a:lvl7pPr>
            <a:lvl8pPr marL="3198408" indent="0">
              <a:buNone/>
              <a:defRPr sz="1400"/>
            </a:lvl8pPr>
            <a:lvl9pPr marL="3655325"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162AF7AA-38F4-437C-82FA-6809B4E2356D}" type="slidenum">
              <a:rPr lang="en-US" altLang="en-US"/>
              <a:pPr/>
              <a:t>‹#›</a:t>
            </a:fld>
            <a:endParaRPr lang="en-US" altLang="en-US"/>
          </a:p>
        </p:txBody>
      </p:sp>
    </p:spTree>
    <p:extLst>
      <p:ext uri="{BB962C8B-B14F-4D97-AF65-F5344CB8AC3E}">
        <p14:creationId xmlns:p14="http://schemas.microsoft.com/office/powerpoint/2010/main" val="15609018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5F15B791-5CB9-4BD5-A265-6A1DA171FFAA}" type="slidenum">
              <a:rPr lang="en-US" altLang="en-US"/>
              <a:pPr/>
              <a:t>‹#›</a:t>
            </a:fld>
            <a:endParaRPr lang="en-US" altLang="en-US"/>
          </a:p>
        </p:txBody>
      </p:sp>
    </p:spTree>
    <p:extLst>
      <p:ext uri="{BB962C8B-B14F-4D97-AF65-F5344CB8AC3E}">
        <p14:creationId xmlns:p14="http://schemas.microsoft.com/office/powerpoint/2010/main" val="337614729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fld id="{961ED433-BBC8-4175-A6AE-2EF0C3000FA7}" type="slidenum">
              <a:rPr lang="en-US" altLang="en-US"/>
              <a:pPr/>
              <a:t>‹#›</a:t>
            </a:fld>
            <a:endParaRPr lang="en-US" altLang="en-US"/>
          </a:p>
        </p:txBody>
      </p:sp>
    </p:spTree>
    <p:extLst>
      <p:ext uri="{BB962C8B-B14F-4D97-AF65-F5344CB8AC3E}">
        <p14:creationId xmlns:p14="http://schemas.microsoft.com/office/powerpoint/2010/main" val="366673974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fld id="{43DC0E5C-C6FB-407D-A86C-3511B53126E2}" type="slidenum">
              <a:rPr lang="en-US" altLang="en-US"/>
              <a:pPr/>
              <a:t>‹#›</a:t>
            </a:fld>
            <a:endParaRPr lang="en-US" altLang="en-US"/>
          </a:p>
        </p:txBody>
      </p:sp>
    </p:spTree>
    <p:extLst>
      <p:ext uri="{BB962C8B-B14F-4D97-AF65-F5344CB8AC3E}">
        <p14:creationId xmlns:p14="http://schemas.microsoft.com/office/powerpoint/2010/main" val="76670922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fld id="{1FA3E23E-9D68-483C-BFD3-1EA60A8E5113}" type="slidenum">
              <a:rPr lang="en-US" altLang="en-US"/>
              <a:pPr/>
              <a:t>‹#›</a:t>
            </a:fld>
            <a:endParaRPr lang="en-US" altLang="en-US"/>
          </a:p>
        </p:txBody>
      </p:sp>
    </p:spTree>
    <p:extLst>
      <p:ext uri="{BB962C8B-B14F-4D97-AF65-F5344CB8AC3E}">
        <p14:creationId xmlns:p14="http://schemas.microsoft.com/office/powerpoint/2010/main" val="386987921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D843BBF4-89B9-4078-AB86-74066C4DD2A2}" type="slidenum">
              <a:rPr lang="en-US" altLang="en-US"/>
              <a:pPr/>
              <a:t>‹#›</a:t>
            </a:fld>
            <a:endParaRPr lang="en-US" altLang="en-US"/>
          </a:p>
        </p:txBody>
      </p:sp>
    </p:spTree>
    <p:extLst>
      <p:ext uri="{BB962C8B-B14F-4D97-AF65-F5344CB8AC3E}">
        <p14:creationId xmlns:p14="http://schemas.microsoft.com/office/powerpoint/2010/main" val="335144123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42DF6D3B-EC0F-4B72-A0FE-20CF508C5F31}" type="slidenum">
              <a:rPr lang="en-US" altLang="en-US"/>
              <a:pPr/>
              <a:t>‹#›</a:t>
            </a:fld>
            <a:endParaRPr lang="en-US" altLang="en-US"/>
          </a:p>
        </p:txBody>
      </p:sp>
    </p:spTree>
    <p:extLst>
      <p:ext uri="{BB962C8B-B14F-4D97-AF65-F5344CB8AC3E}">
        <p14:creationId xmlns:p14="http://schemas.microsoft.com/office/powerpoint/2010/main" val="248730854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9D80D39B-3FD8-4CDE-A426-05452EF90713}" type="slidenum">
              <a:rPr lang="en-US" altLang="en-US"/>
              <a:pPr/>
              <a:t>‹#›</a:t>
            </a:fld>
            <a:endParaRPr lang="en-US" altLang="en-US"/>
          </a:p>
        </p:txBody>
      </p:sp>
    </p:spTree>
    <p:extLst>
      <p:ext uri="{BB962C8B-B14F-4D97-AF65-F5344CB8AC3E}">
        <p14:creationId xmlns:p14="http://schemas.microsoft.com/office/powerpoint/2010/main" val="226105046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DF9F4D90-3AD6-4D62-941E-5C1431F99332}" type="slidenum">
              <a:rPr lang="en-US" altLang="en-US"/>
              <a:pPr/>
              <a:t>‹#›</a:t>
            </a:fld>
            <a:endParaRPr lang="en-US" altLang="en-US"/>
          </a:p>
        </p:txBody>
      </p:sp>
    </p:spTree>
    <p:extLst>
      <p:ext uri="{BB962C8B-B14F-4D97-AF65-F5344CB8AC3E}">
        <p14:creationId xmlns:p14="http://schemas.microsoft.com/office/powerpoint/2010/main" val="222791465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915" indent="0" algn="ctr">
              <a:buNone/>
              <a:defRPr>
                <a:solidFill>
                  <a:schemeClr val="tx1">
                    <a:tint val="75000"/>
                  </a:schemeClr>
                </a:solidFill>
              </a:defRPr>
            </a:lvl2pPr>
            <a:lvl3pPr marL="913832" indent="0" algn="ctr">
              <a:buNone/>
              <a:defRPr>
                <a:solidFill>
                  <a:schemeClr val="tx1">
                    <a:tint val="75000"/>
                  </a:schemeClr>
                </a:solidFill>
              </a:defRPr>
            </a:lvl3pPr>
            <a:lvl4pPr marL="1370748" indent="0" algn="ctr">
              <a:buNone/>
              <a:defRPr>
                <a:solidFill>
                  <a:schemeClr val="tx1">
                    <a:tint val="75000"/>
                  </a:schemeClr>
                </a:solidFill>
              </a:defRPr>
            </a:lvl4pPr>
            <a:lvl5pPr marL="1827662" indent="0" algn="ctr">
              <a:buNone/>
              <a:defRPr>
                <a:solidFill>
                  <a:schemeClr val="tx1">
                    <a:tint val="75000"/>
                  </a:schemeClr>
                </a:solidFill>
              </a:defRPr>
            </a:lvl5pPr>
            <a:lvl6pPr marL="2284579" indent="0" algn="ctr">
              <a:buNone/>
              <a:defRPr>
                <a:solidFill>
                  <a:schemeClr val="tx1">
                    <a:tint val="75000"/>
                  </a:schemeClr>
                </a:solidFill>
              </a:defRPr>
            </a:lvl6pPr>
            <a:lvl7pPr marL="2741494" indent="0" algn="ctr">
              <a:buNone/>
              <a:defRPr>
                <a:solidFill>
                  <a:schemeClr val="tx1">
                    <a:tint val="75000"/>
                  </a:schemeClr>
                </a:solidFill>
              </a:defRPr>
            </a:lvl7pPr>
            <a:lvl8pPr marL="3198408" indent="0" algn="ctr">
              <a:buNone/>
              <a:defRPr>
                <a:solidFill>
                  <a:schemeClr val="tx1">
                    <a:tint val="75000"/>
                  </a:schemeClr>
                </a:solidFill>
              </a:defRPr>
            </a:lvl8pPr>
            <a:lvl9pPr marL="365532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D3A81079-50F2-4FE6-BA2A-2FAAA1EE67F8}" type="datetimeFigureOut">
              <a:rPr lang="en-US"/>
              <a:pPr>
                <a:defRPr/>
              </a:pPr>
              <a:t>2/14/2020</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925CA8D9-7822-491F-B10E-2337DC90BE8C}" type="slidenum">
              <a:rPr lang="en-US" altLang="en-US"/>
              <a:pPr/>
              <a:t>‹#›</a:t>
            </a:fld>
            <a:endParaRPr lang="en-US" altLang="en-US"/>
          </a:p>
        </p:txBody>
      </p:sp>
    </p:spTree>
    <p:extLst>
      <p:ext uri="{BB962C8B-B14F-4D97-AF65-F5344CB8AC3E}">
        <p14:creationId xmlns:p14="http://schemas.microsoft.com/office/powerpoint/2010/main" val="153877896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207FE6B1-6753-4439-81B4-399ADDDF24B5}" type="datetimeFigureOut">
              <a:rPr lang="en-US"/>
              <a:pPr>
                <a:defRPr/>
              </a:pPr>
              <a:t>2/14/2020</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84B7B369-1273-4429-BD66-FADA754D2EB5}" type="slidenum">
              <a:rPr lang="en-US" altLang="en-US"/>
              <a:pPr/>
              <a:t>‹#›</a:t>
            </a:fld>
            <a:endParaRPr lang="en-US" altLang="en-US"/>
          </a:p>
        </p:txBody>
      </p:sp>
    </p:spTree>
    <p:extLst>
      <p:ext uri="{BB962C8B-B14F-4D97-AF65-F5344CB8AC3E}">
        <p14:creationId xmlns:p14="http://schemas.microsoft.com/office/powerpoint/2010/main" val="11644562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915" indent="0">
              <a:buNone/>
              <a:defRPr sz="1800">
                <a:solidFill>
                  <a:schemeClr val="tx1">
                    <a:tint val="75000"/>
                  </a:schemeClr>
                </a:solidFill>
              </a:defRPr>
            </a:lvl2pPr>
            <a:lvl3pPr marL="913832" indent="0">
              <a:buNone/>
              <a:defRPr sz="1600">
                <a:solidFill>
                  <a:schemeClr val="tx1">
                    <a:tint val="75000"/>
                  </a:schemeClr>
                </a:solidFill>
              </a:defRPr>
            </a:lvl3pPr>
            <a:lvl4pPr marL="1370748" indent="0">
              <a:buNone/>
              <a:defRPr sz="1400">
                <a:solidFill>
                  <a:schemeClr val="tx1">
                    <a:tint val="75000"/>
                  </a:schemeClr>
                </a:solidFill>
              </a:defRPr>
            </a:lvl4pPr>
            <a:lvl5pPr marL="1827662" indent="0">
              <a:buNone/>
              <a:defRPr sz="1400">
                <a:solidFill>
                  <a:schemeClr val="tx1">
                    <a:tint val="75000"/>
                  </a:schemeClr>
                </a:solidFill>
              </a:defRPr>
            </a:lvl5pPr>
            <a:lvl6pPr marL="2284579" indent="0">
              <a:buNone/>
              <a:defRPr sz="1400">
                <a:solidFill>
                  <a:schemeClr val="tx1">
                    <a:tint val="75000"/>
                  </a:schemeClr>
                </a:solidFill>
              </a:defRPr>
            </a:lvl6pPr>
            <a:lvl7pPr marL="2741494" indent="0">
              <a:buNone/>
              <a:defRPr sz="1400">
                <a:solidFill>
                  <a:schemeClr val="tx1">
                    <a:tint val="75000"/>
                  </a:schemeClr>
                </a:solidFill>
              </a:defRPr>
            </a:lvl7pPr>
            <a:lvl8pPr marL="3198408" indent="0">
              <a:buNone/>
              <a:defRPr sz="1400">
                <a:solidFill>
                  <a:schemeClr val="tx1">
                    <a:tint val="75000"/>
                  </a:schemeClr>
                </a:solidFill>
              </a:defRPr>
            </a:lvl8pPr>
            <a:lvl9pPr marL="3655325"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3E87B2C9-0CF2-415A-8E9D-F2CA33A62798}" type="datetimeFigureOut">
              <a:rPr lang="en-US"/>
              <a:pPr>
                <a:defRPr/>
              </a:pPr>
              <a:t>2/14/2020</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6C59E366-89C8-4E4C-9AD6-8E84C2C35E58}" type="slidenum">
              <a:rPr lang="en-US" altLang="en-US"/>
              <a:pPr/>
              <a:t>‹#›</a:t>
            </a:fld>
            <a:endParaRPr lang="en-US" altLang="en-US"/>
          </a:p>
        </p:txBody>
      </p:sp>
    </p:spTree>
    <p:extLst>
      <p:ext uri="{BB962C8B-B14F-4D97-AF65-F5344CB8AC3E}">
        <p14:creationId xmlns:p14="http://schemas.microsoft.com/office/powerpoint/2010/main" val="237053204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D77640FD-88F8-4117-AFA5-32C9AA86C74A}" type="datetimeFigureOut">
              <a:rPr lang="en-US"/>
              <a:pPr>
                <a:defRPr/>
              </a:pPr>
              <a:t>2/14/2020</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fld id="{4ADFBB65-7EF2-4613-8E55-65052E0D3D64}" type="slidenum">
              <a:rPr lang="en-US" altLang="en-US"/>
              <a:pPr/>
              <a:t>‹#›</a:t>
            </a:fld>
            <a:endParaRPr lang="en-US" altLang="en-US"/>
          </a:p>
        </p:txBody>
      </p:sp>
    </p:spTree>
    <p:extLst>
      <p:ext uri="{BB962C8B-B14F-4D97-AF65-F5344CB8AC3E}">
        <p14:creationId xmlns:p14="http://schemas.microsoft.com/office/powerpoint/2010/main" val="81991691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3DB4D9DC-18FB-4062-82D9-6008D7D5ABA2}" type="datetimeFigureOut">
              <a:rPr lang="en-US"/>
              <a:pPr>
                <a:defRPr/>
              </a:pPr>
              <a:t>2/14/2020</a:t>
            </a:fld>
            <a:endParaRPr lang="en-US"/>
          </a:p>
        </p:txBody>
      </p:sp>
      <p:sp>
        <p:nvSpPr>
          <p:cNvPr id="8" name="Footer Placeholder 7"/>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panose="020B0604020202020204" pitchFamily="34" charset="0"/>
              </a:defRPr>
            </a:lvl1pPr>
          </a:lstStyle>
          <a:p>
            <a:fld id="{456C425A-9910-4FBA-968C-A0A4B48017E0}" type="slidenum">
              <a:rPr lang="en-US" altLang="en-US"/>
              <a:pPr/>
              <a:t>‹#›</a:t>
            </a:fld>
            <a:endParaRPr lang="en-US" altLang="en-US"/>
          </a:p>
        </p:txBody>
      </p:sp>
    </p:spTree>
    <p:extLst>
      <p:ext uri="{BB962C8B-B14F-4D97-AF65-F5344CB8AC3E}">
        <p14:creationId xmlns:p14="http://schemas.microsoft.com/office/powerpoint/2010/main" val="17102024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7B871E56-2E54-4786-ABEB-4705E6E15364}" type="datetimeFigureOut">
              <a:rPr lang="en-US"/>
              <a:pPr>
                <a:defRPr/>
              </a:pPr>
              <a:t>2/14/2020</a:t>
            </a:fld>
            <a:endParaRPr lang="en-US"/>
          </a:p>
        </p:txBody>
      </p:sp>
      <p:sp>
        <p:nvSpPr>
          <p:cNvPr id="4" name="Footer Placeholder 3"/>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defRPr>
            </a:lvl1pPr>
          </a:lstStyle>
          <a:p>
            <a:fld id="{54D042A5-6646-4965-A66F-C7657CA1BC90}" type="slidenum">
              <a:rPr lang="en-US" altLang="en-US"/>
              <a:pPr/>
              <a:t>‹#›</a:t>
            </a:fld>
            <a:endParaRPr lang="en-US" altLang="en-US"/>
          </a:p>
        </p:txBody>
      </p:sp>
    </p:spTree>
    <p:extLst>
      <p:ext uri="{BB962C8B-B14F-4D97-AF65-F5344CB8AC3E}">
        <p14:creationId xmlns:p14="http://schemas.microsoft.com/office/powerpoint/2010/main" val="397585409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ED2C719A-98A7-4A78-8985-B48D5E425BA1}" type="datetimeFigureOut">
              <a:rPr lang="en-US"/>
              <a:pPr>
                <a:defRPr/>
              </a:pPr>
              <a:t>2/14/2020</a:t>
            </a:fld>
            <a:endParaRPr lang="en-US"/>
          </a:p>
        </p:txBody>
      </p:sp>
      <p:sp>
        <p:nvSpPr>
          <p:cNvPr id="3" name="Footer Placeholder 2"/>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Arial" panose="020B0604020202020204" pitchFamily="34" charset="0"/>
              </a:defRPr>
            </a:lvl1pPr>
          </a:lstStyle>
          <a:p>
            <a:fld id="{F222F547-431D-4159-B2EE-6AE3AA7A2ADD}" type="slidenum">
              <a:rPr lang="en-US" altLang="en-US"/>
              <a:pPr/>
              <a:t>‹#›</a:t>
            </a:fld>
            <a:endParaRPr lang="en-US" altLang="en-US"/>
          </a:p>
        </p:txBody>
      </p:sp>
    </p:spTree>
    <p:extLst>
      <p:ext uri="{BB962C8B-B14F-4D97-AF65-F5344CB8AC3E}">
        <p14:creationId xmlns:p14="http://schemas.microsoft.com/office/powerpoint/2010/main" val="365022383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B77CD8FC-E495-4E81-BE5A-52F336E07A31}" type="datetimeFigureOut">
              <a:rPr lang="en-US"/>
              <a:pPr>
                <a:defRPr/>
              </a:pPr>
              <a:t>2/14/2020</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fld id="{1F0EBFB8-733A-4FD1-8BC0-90BB5EF7B466}" type="slidenum">
              <a:rPr lang="en-US" altLang="en-US"/>
              <a:pPr/>
              <a:t>‹#›</a:t>
            </a:fld>
            <a:endParaRPr lang="en-US" altLang="en-US"/>
          </a:p>
        </p:txBody>
      </p:sp>
    </p:spTree>
    <p:extLst>
      <p:ext uri="{BB962C8B-B14F-4D97-AF65-F5344CB8AC3E}">
        <p14:creationId xmlns:p14="http://schemas.microsoft.com/office/powerpoint/2010/main" val="324142271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BBE5042C-7498-4337-A30B-37BC8F7D6C77}" type="datetimeFigureOut">
              <a:rPr lang="en-US"/>
              <a:pPr>
                <a:defRPr/>
              </a:pPr>
              <a:t>2/14/2020</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fld id="{F3A4A444-B380-4E54-AF22-1605340D8B5E}" type="slidenum">
              <a:rPr lang="en-US" altLang="en-US"/>
              <a:pPr/>
              <a:t>‹#›</a:t>
            </a:fld>
            <a:endParaRPr lang="en-US" altLang="en-US"/>
          </a:p>
        </p:txBody>
      </p:sp>
    </p:spTree>
    <p:extLst>
      <p:ext uri="{BB962C8B-B14F-4D97-AF65-F5344CB8AC3E}">
        <p14:creationId xmlns:p14="http://schemas.microsoft.com/office/powerpoint/2010/main" val="411246068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0CAE28F2-0812-48C9-BCEB-7017164FC4E7}" type="datetimeFigureOut">
              <a:rPr lang="en-US"/>
              <a:pPr>
                <a:defRPr/>
              </a:pPr>
              <a:t>2/14/2020</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61F0C6C7-ABEC-4B96-9462-FAA4BDEC5E3C}" type="slidenum">
              <a:rPr lang="en-US" altLang="en-US"/>
              <a:pPr/>
              <a:t>‹#›</a:t>
            </a:fld>
            <a:endParaRPr lang="en-US" altLang="en-US"/>
          </a:p>
        </p:txBody>
      </p:sp>
    </p:spTree>
    <p:extLst>
      <p:ext uri="{BB962C8B-B14F-4D97-AF65-F5344CB8AC3E}">
        <p14:creationId xmlns:p14="http://schemas.microsoft.com/office/powerpoint/2010/main" val="202950455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E9F67415-8184-4CE9-A1B7-7A2A40445543}" type="datetimeFigureOut">
              <a:rPr lang="en-US"/>
              <a:pPr>
                <a:defRPr/>
              </a:pPr>
              <a:t>2/14/2020</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FED57C97-8BAC-42A3-87C1-9EACFA8C107A}" type="slidenum">
              <a:rPr lang="en-US" altLang="en-US"/>
              <a:pPr/>
              <a:t>‹#›</a:t>
            </a:fld>
            <a:endParaRPr lang="en-US" altLang="en-US"/>
          </a:p>
        </p:txBody>
      </p:sp>
    </p:spTree>
    <p:extLst>
      <p:ext uri="{BB962C8B-B14F-4D97-AF65-F5344CB8AC3E}">
        <p14:creationId xmlns:p14="http://schemas.microsoft.com/office/powerpoint/2010/main" val="5264393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915" indent="0" algn="ctr">
              <a:buNone/>
              <a:defRPr/>
            </a:lvl2pPr>
            <a:lvl3pPr marL="913832" indent="0" algn="ctr">
              <a:buNone/>
              <a:defRPr/>
            </a:lvl3pPr>
            <a:lvl4pPr marL="1370748" indent="0" algn="ctr">
              <a:buNone/>
              <a:defRPr/>
            </a:lvl4pPr>
            <a:lvl5pPr marL="1827662" indent="0" algn="ctr">
              <a:buNone/>
              <a:defRPr/>
            </a:lvl5pPr>
            <a:lvl6pPr marL="2284579" indent="0" algn="ctr">
              <a:buNone/>
              <a:defRPr/>
            </a:lvl6pPr>
            <a:lvl7pPr marL="2741494" indent="0" algn="ctr">
              <a:buNone/>
              <a:defRPr/>
            </a:lvl7pPr>
            <a:lvl8pPr marL="3198408" indent="0" algn="ctr">
              <a:buNone/>
              <a:defRPr/>
            </a:lvl8pPr>
            <a:lvl9pPr marL="3655325"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E28EA1C2-95EF-41E8-A6D9-5A4032644C68}" type="slidenum">
              <a:rPr lang="en-US" altLang="en-US"/>
              <a:pPr/>
              <a:t>‹#›</a:t>
            </a:fld>
            <a:endParaRPr lang="en-US" altLang="en-US"/>
          </a:p>
        </p:txBody>
      </p:sp>
    </p:spTree>
    <p:extLst>
      <p:ext uri="{BB962C8B-B14F-4D97-AF65-F5344CB8AC3E}">
        <p14:creationId xmlns:p14="http://schemas.microsoft.com/office/powerpoint/2010/main" val="1564576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12CAEDA9-46EE-4004-8F6B-2F811547F55C}" type="slidenum">
              <a:rPr lang="en-US" altLang="en-US"/>
              <a:pPr/>
              <a:t>‹#›</a:t>
            </a:fld>
            <a:endParaRPr lang="en-US" altLang="en-US"/>
          </a:p>
        </p:txBody>
      </p:sp>
    </p:spTree>
    <p:extLst>
      <p:ext uri="{BB962C8B-B14F-4D97-AF65-F5344CB8AC3E}">
        <p14:creationId xmlns:p14="http://schemas.microsoft.com/office/powerpoint/2010/main" val="372601513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5" indent="0">
              <a:buNone/>
              <a:defRPr sz="1800"/>
            </a:lvl2pPr>
            <a:lvl3pPr marL="913832" indent="0">
              <a:buNone/>
              <a:defRPr sz="1600"/>
            </a:lvl3pPr>
            <a:lvl4pPr marL="1370748" indent="0">
              <a:buNone/>
              <a:defRPr sz="1400"/>
            </a:lvl4pPr>
            <a:lvl5pPr marL="1827662" indent="0">
              <a:buNone/>
              <a:defRPr sz="1400"/>
            </a:lvl5pPr>
            <a:lvl6pPr marL="2284579" indent="0">
              <a:buNone/>
              <a:defRPr sz="1400"/>
            </a:lvl6pPr>
            <a:lvl7pPr marL="2741494" indent="0">
              <a:buNone/>
              <a:defRPr sz="1400"/>
            </a:lvl7pPr>
            <a:lvl8pPr marL="3198408" indent="0">
              <a:buNone/>
              <a:defRPr sz="1400"/>
            </a:lvl8pPr>
            <a:lvl9pPr marL="3655325"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5866A4AA-C2DD-4679-BD4B-CD4F0E802978}" type="slidenum">
              <a:rPr lang="en-US" altLang="en-US"/>
              <a:pPr/>
              <a:t>‹#›</a:t>
            </a:fld>
            <a:endParaRPr lang="en-US" altLang="en-US"/>
          </a:p>
        </p:txBody>
      </p:sp>
    </p:spTree>
    <p:extLst>
      <p:ext uri="{BB962C8B-B14F-4D97-AF65-F5344CB8AC3E}">
        <p14:creationId xmlns:p14="http://schemas.microsoft.com/office/powerpoint/2010/main" val="411524932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9F5778A1-5D52-4444-A572-5AF64719D7B8}" type="slidenum">
              <a:rPr lang="en-US" altLang="en-US"/>
              <a:pPr/>
              <a:t>‹#›</a:t>
            </a:fld>
            <a:endParaRPr lang="en-US" altLang="en-US"/>
          </a:p>
        </p:txBody>
      </p:sp>
    </p:spTree>
    <p:extLst>
      <p:ext uri="{BB962C8B-B14F-4D97-AF65-F5344CB8AC3E}">
        <p14:creationId xmlns:p14="http://schemas.microsoft.com/office/powerpoint/2010/main" val="190617936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fld id="{3934B3D9-FA1F-4530-A907-D0ED8F5FCC40}" type="slidenum">
              <a:rPr lang="en-US" altLang="en-US"/>
              <a:pPr/>
              <a:t>‹#›</a:t>
            </a:fld>
            <a:endParaRPr lang="en-US" altLang="en-US"/>
          </a:p>
        </p:txBody>
      </p:sp>
    </p:spTree>
    <p:extLst>
      <p:ext uri="{BB962C8B-B14F-4D97-AF65-F5344CB8AC3E}">
        <p14:creationId xmlns:p14="http://schemas.microsoft.com/office/powerpoint/2010/main" val="326614083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fld id="{1BDDC497-6CCD-4150-89F8-A6EA897552D2}" type="slidenum">
              <a:rPr lang="en-US" altLang="en-US"/>
              <a:pPr/>
              <a:t>‹#›</a:t>
            </a:fld>
            <a:endParaRPr lang="en-US" altLang="en-US"/>
          </a:p>
        </p:txBody>
      </p:sp>
    </p:spTree>
    <p:extLst>
      <p:ext uri="{BB962C8B-B14F-4D97-AF65-F5344CB8AC3E}">
        <p14:creationId xmlns:p14="http://schemas.microsoft.com/office/powerpoint/2010/main" val="33224984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fld id="{719DFB89-9814-4BD2-AF3C-132D7971C10D}" type="slidenum">
              <a:rPr lang="en-US" altLang="en-US"/>
              <a:pPr/>
              <a:t>‹#›</a:t>
            </a:fld>
            <a:endParaRPr lang="en-US" altLang="en-US"/>
          </a:p>
        </p:txBody>
      </p:sp>
    </p:spTree>
    <p:extLst>
      <p:ext uri="{BB962C8B-B14F-4D97-AF65-F5344CB8AC3E}">
        <p14:creationId xmlns:p14="http://schemas.microsoft.com/office/powerpoint/2010/main" val="411089267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E2CA1D0B-0E2A-4633-A843-4C60AB2211AD}" type="slidenum">
              <a:rPr lang="en-US" altLang="en-US"/>
              <a:pPr/>
              <a:t>‹#›</a:t>
            </a:fld>
            <a:endParaRPr lang="en-US" altLang="en-US"/>
          </a:p>
        </p:txBody>
      </p:sp>
    </p:spTree>
    <p:extLst>
      <p:ext uri="{BB962C8B-B14F-4D97-AF65-F5344CB8AC3E}">
        <p14:creationId xmlns:p14="http://schemas.microsoft.com/office/powerpoint/2010/main" val="100826903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27CF27B1-A408-4EC3-86DE-82F149991296}" type="slidenum">
              <a:rPr lang="en-US" altLang="en-US"/>
              <a:pPr/>
              <a:t>‹#›</a:t>
            </a:fld>
            <a:endParaRPr lang="en-US" altLang="en-US"/>
          </a:p>
        </p:txBody>
      </p:sp>
    </p:spTree>
    <p:extLst>
      <p:ext uri="{BB962C8B-B14F-4D97-AF65-F5344CB8AC3E}">
        <p14:creationId xmlns:p14="http://schemas.microsoft.com/office/powerpoint/2010/main" val="178828854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5E7F73F0-A845-4E27-89EE-F21DBDE92FD3}" type="slidenum">
              <a:rPr lang="en-US" altLang="en-US"/>
              <a:pPr/>
              <a:t>‹#›</a:t>
            </a:fld>
            <a:endParaRPr lang="en-US" altLang="en-US"/>
          </a:p>
        </p:txBody>
      </p:sp>
    </p:spTree>
    <p:extLst>
      <p:ext uri="{BB962C8B-B14F-4D97-AF65-F5344CB8AC3E}">
        <p14:creationId xmlns:p14="http://schemas.microsoft.com/office/powerpoint/2010/main" val="329583882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FA5EEF2D-0927-47DB-B08A-DBF9EEB0E500}" type="slidenum">
              <a:rPr lang="en-US" altLang="en-US"/>
              <a:pPr/>
              <a:t>‹#›</a:t>
            </a:fld>
            <a:endParaRPr lang="en-US" altLang="en-US"/>
          </a:p>
        </p:txBody>
      </p:sp>
    </p:spTree>
    <p:extLst>
      <p:ext uri="{BB962C8B-B14F-4D97-AF65-F5344CB8AC3E}">
        <p14:creationId xmlns:p14="http://schemas.microsoft.com/office/powerpoint/2010/main" val="398315638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915" indent="0" algn="ctr">
              <a:buNone/>
              <a:defRPr/>
            </a:lvl2pPr>
            <a:lvl3pPr marL="913832" indent="0" algn="ctr">
              <a:buNone/>
              <a:defRPr/>
            </a:lvl3pPr>
            <a:lvl4pPr marL="1370748" indent="0" algn="ctr">
              <a:buNone/>
              <a:defRPr/>
            </a:lvl4pPr>
            <a:lvl5pPr marL="1827662" indent="0" algn="ctr">
              <a:buNone/>
              <a:defRPr/>
            </a:lvl5pPr>
            <a:lvl6pPr marL="2284579" indent="0" algn="ctr">
              <a:buNone/>
              <a:defRPr/>
            </a:lvl6pPr>
            <a:lvl7pPr marL="2741494" indent="0" algn="ctr">
              <a:buNone/>
              <a:defRPr/>
            </a:lvl7pPr>
            <a:lvl8pPr marL="3198408" indent="0" algn="ctr">
              <a:buNone/>
              <a:defRPr/>
            </a:lvl8pPr>
            <a:lvl9pPr marL="3655325"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FFC08CB3-D16D-4785-A9B1-FE382166E812}" type="datetimeFigureOut">
              <a:rPr lang="en-US"/>
              <a:pPr>
                <a:defRPr/>
              </a:pPr>
              <a:t>2/14/2020</a:t>
            </a:fld>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CFC2ECE8-B5AA-4A9A-A89B-A825B8E3635A}" type="slidenum">
              <a:rPr lang="en-US" altLang="en-US"/>
              <a:pPr/>
              <a:t>‹#›</a:t>
            </a:fld>
            <a:endParaRPr lang="en-US" altLang="en-US"/>
          </a:p>
        </p:txBody>
      </p:sp>
    </p:spTree>
    <p:extLst>
      <p:ext uri="{BB962C8B-B14F-4D97-AF65-F5344CB8AC3E}">
        <p14:creationId xmlns:p14="http://schemas.microsoft.com/office/powerpoint/2010/main" val="42159270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3068DC5C-F802-4D5D-9BC5-A1A9B47B5C23}" type="datetimeFigureOut">
              <a:rPr lang="en-US"/>
              <a:pPr>
                <a:defRPr/>
              </a:pPr>
              <a:t>2/14/2020</a:t>
            </a:fld>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24E49614-3273-4B13-AA55-F67678FDC3B5}" type="slidenum">
              <a:rPr lang="en-US" altLang="en-US"/>
              <a:pPr/>
              <a:t>‹#›</a:t>
            </a:fld>
            <a:endParaRPr lang="en-US" altLang="en-US"/>
          </a:p>
        </p:txBody>
      </p:sp>
    </p:spTree>
    <p:extLst>
      <p:ext uri="{BB962C8B-B14F-4D97-AF65-F5344CB8AC3E}">
        <p14:creationId xmlns:p14="http://schemas.microsoft.com/office/powerpoint/2010/main" val="221218877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5" indent="0">
              <a:buNone/>
              <a:defRPr sz="1800"/>
            </a:lvl2pPr>
            <a:lvl3pPr marL="913832" indent="0">
              <a:buNone/>
              <a:defRPr sz="1600"/>
            </a:lvl3pPr>
            <a:lvl4pPr marL="1370748" indent="0">
              <a:buNone/>
              <a:defRPr sz="1400"/>
            </a:lvl4pPr>
            <a:lvl5pPr marL="1827662" indent="0">
              <a:buNone/>
              <a:defRPr sz="1400"/>
            </a:lvl5pPr>
            <a:lvl6pPr marL="2284579" indent="0">
              <a:buNone/>
              <a:defRPr sz="1400"/>
            </a:lvl6pPr>
            <a:lvl7pPr marL="2741494" indent="0">
              <a:buNone/>
              <a:defRPr sz="1400"/>
            </a:lvl7pPr>
            <a:lvl8pPr marL="3198408" indent="0">
              <a:buNone/>
              <a:defRPr sz="1400"/>
            </a:lvl8pPr>
            <a:lvl9pPr marL="3655325"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4EBC9794-D1EB-4699-AEBE-8520275942DC}" type="datetimeFigureOut">
              <a:rPr lang="en-US"/>
              <a:pPr>
                <a:defRPr/>
              </a:pPr>
              <a:t>2/14/2020</a:t>
            </a:fld>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1575B6F0-AE90-4B8C-BA65-8DC55639E8E6}" type="slidenum">
              <a:rPr lang="en-US" altLang="en-US"/>
              <a:pPr/>
              <a:t>‹#›</a:t>
            </a:fld>
            <a:endParaRPr lang="en-US" altLang="en-US"/>
          </a:p>
        </p:txBody>
      </p:sp>
    </p:spTree>
    <p:extLst>
      <p:ext uri="{BB962C8B-B14F-4D97-AF65-F5344CB8AC3E}">
        <p14:creationId xmlns:p14="http://schemas.microsoft.com/office/powerpoint/2010/main" val="33178055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CAD2FEB3-57EC-417C-B416-13AA0D48034A}" type="datetimeFigureOut">
              <a:rPr lang="en-US"/>
              <a:pPr>
                <a:defRPr/>
              </a:pPr>
              <a:t>2/14/2020</a:t>
            </a:fld>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fld id="{C2CF4B56-82DA-497D-86CE-7DF606897390}" type="slidenum">
              <a:rPr lang="en-US" altLang="en-US"/>
              <a:pPr/>
              <a:t>‹#›</a:t>
            </a:fld>
            <a:endParaRPr lang="en-US" altLang="en-US"/>
          </a:p>
        </p:txBody>
      </p:sp>
    </p:spTree>
    <p:extLst>
      <p:ext uri="{BB962C8B-B14F-4D97-AF65-F5344CB8AC3E}">
        <p14:creationId xmlns:p14="http://schemas.microsoft.com/office/powerpoint/2010/main" val="160875098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204383D9-D00D-4C7B-99EC-53BA971186E0}" type="datetimeFigureOut">
              <a:rPr lang="en-US"/>
              <a:pPr>
                <a:defRPr/>
              </a:pPr>
              <a:t>2/14/2020</a:t>
            </a:fld>
            <a:endParaRPr lang="en-US"/>
          </a:p>
        </p:txBody>
      </p:sp>
      <p:sp>
        <p:nvSpPr>
          <p:cNvPr id="8"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a:lvl1pPr>
          </a:lstStyle>
          <a:p>
            <a:fld id="{E8066761-DE3B-41A4-9599-70A5C514AF3D}" type="slidenum">
              <a:rPr lang="en-US" altLang="en-US"/>
              <a:pPr/>
              <a:t>‹#›</a:t>
            </a:fld>
            <a:endParaRPr lang="en-US" altLang="en-US"/>
          </a:p>
        </p:txBody>
      </p:sp>
    </p:spTree>
    <p:extLst>
      <p:ext uri="{BB962C8B-B14F-4D97-AF65-F5344CB8AC3E}">
        <p14:creationId xmlns:p14="http://schemas.microsoft.com/office/powerpoint/2010/main" val="209044055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868AD5C7-A7B1-4BE5-AD65-F8D59BD949F2}" type="datetimeFigureOut">
              <a:rPr lang="en-US"/>
              <a:pPr>
                <a:defRPr/>
              </a:pPr>
              <a:t>2/14/2020</a:t>
            </a:fld>
            <a:endParaRPr lang="en-US"/>
          </a:p>
        </p:txBody>
      </p:sp>
      <p:sp>
        <p:nvSpPr>
          <p:cNvPr id="4"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a:lvl1pPr>
          </a:lstStyle>
          <a:p>
            <a:fld id="{86491AFD-E945-4562-9F28-227FF1617008}" type="slidenum">
              <a:rPr lang="en-US" altLang="en-US"/>
              <a:pPr/>
              <a:t>‹#›</a:t>
            </a:fld>
            <a:endParaRPr lang="en-US" altLang="en-US"/>
          </a:p>
        </p:txBody>
      </p:sp>
    </p:spTree>
    <p:extLst>
      <p:ext uri="{BB962C8B-B14F-4D97-AF65-F5344CB8AC3E}">
        <p14:creationId xmlns:p14="http://schemas.microsoft.com/office/powerpoint/2010/main" val="283882657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32A7AAD9-2815-4305-917D-1FD1DC959020}" type="datetimeFigureOut">
              <a:rPr lang="en-US"/>
              <a:pPr>
                <a:defRPr/>
              </a:pPr>
              <a:t>2/14/2020</a:t>
            </a:fld>
            <a:endParaRPr lang="en-US"/>
          </a:p>
        </p:txBody>
      </p:sp>
      <p:sp>
        <p:nvSpPr>
          <p:cNvPr id="3"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a:lvl1pPr>
          </a:lstStyle>
          <a:p>
            <a:fld id="{2C4F035C-14CD-4EC8-ACF2-65B5806D3BB3}" type="slidenum">
              <a:rPr lang="en-US" altLang="en-US"/>
              <a:pPr/>
              <a:t>‹#›</a:t>
            </a:fld>
            <a:endParaRPr lang="en-US" altLang="en-US"/>
          </a:p>
        </p:txBody>
      </p:sp>
    </p:spTree>
    <p:extLst>
      <p:ext uri="{BB962C8B-B14F-4D97-AF65-F5344CB8AC3E}">
        <p14:creationId xmlns:p14="http://schemas.microsoft.com/office/powerpoint/2010/main" val="72864687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295AF644-E86E-444F-A349-C639CF5A148D}" type="datetimeFigureOut">
              <a:rPr lang="en-US"/>
              <a:pPr>
                <a:defRPr/>
              </a:pPr>
              <a:t>2/14/2020</a:t>
            </a:fld>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fld id="{18F4D104-5EA7-4D9C-B44F-716435218E49}" type="slidenum">
              <a:rPr lang="en-US" altLang="en-US"/>
              <a:pPr/>
              <a:t>‹#›</a:t>
            </a:fld>
            <a:endParaRPr lang="en-US" altLang="en-US"/>
          </a:p>
        </p:txBody>
      </p:sp>
    </p:spTree>
    <p:extLst>
      <p:ext uri="{BB962C8B-B14F-4D97-AF65-F5344CB8AC3E}">
        <p14:creationId xmlns:p14="http://schemas.microsoft.com/office/powerpoint/2010/main" val="267735877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AB5C701D-9E91-4170-9DCA-F081868E16FC}" type="datetimeFigureOut">
              <a:rPr lang="en-US"/>
              <a:pPr>
                <a:defRPr/>
              </a:pPr>
              <a:t>2/14/2020</a:t>
            </a:fld>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fld id="{7151726A-7E5B-4A25-B0B7-FDE2AAB273D1}" type="slidenum">
              <a:rPr lang="en-US" altLang="en-US"/>
              <a:pPr/>
              <a:t>‹#›</a:t>
            </a:fld>
            <a:endParaRPr lang="en-US" altLang="en-US"/>
          </a:p>
        </p:txBody>
      </p:sp>
    </p:spTree>
    <p:extLst>
      <p:ext uri="{BB962C8B-B14F-4D97-AF65-F5344CB8AC3E}">
        <p14:creationId xmlns:p14="http://schemas.microsoft.com/office/powerpoint/2010/main" val="389778398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D57F462E-6ACE-446B-99E0-04612F2A2BE2}" type="datetimeFigureOut">
              <a:rPr lang="en-US"/>
              <a:pPr>
                <a:defRPr/>
              </a:pPr>
              <a:t>2/14/2020</a:t>
            </a:fld>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5B8D1683-97AC-43F3-9A60-DA61CD0DB721}" type="slidenum">
              <a:rPr lang="en-US" altLang="en-US"/>
              <a:pPr/>
              <a:t>‹#›</a:t>
            </a:fld>
            <a:endParaRPr lang="en-US" altLang="en-US"/>
          </a:p>
        </p:txBody>
      </p:sp>
    </p:spTree>
    <p:extLst>
      <p:ext uri="{BB962C8B-B14F-4D97-AF65-F5344CB8AC3E}">
        <p14:creationId xmlns:p14="http://schemas.microsoft.com/office/powerpoint/2010/main" val="371389492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C1FC3341-03F1-4299-B682-ACB64005E4B9}" type="datetimeFigureOut">
              <a:rPr lang="en-US"/>
              <a:pPr>
                <a:defRPr/>
              </a:pPr>
              <a:t>2/14/2020</a:t>
            </a:fld>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45E7D812-944C-4EAB-8F28-34305DAFB1E1}" type="slidenum">
              <a:rPr lang="en-US" altLang="en-US"/>
              <a:pPr/>
              <a:t>‹#›</a:t>
            </a:fld>
            <a:endParaRPr lang="en-US" altLang="en-US"/>
          </a:p>
        </p:txBody>
      </p:sp>
    </p:spTree>
    <p:extLst>
      <p:ext uri="{BB962C8B-B14F-4D97-AF65-F5344CB8AC3E}">
        <p14:creationId xmlns:p14="http://schemas.microsoft.com/office/powerpoint/2010/main" val="78678617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72E315A5-6571-4457-A38D-FB262388057C}" type="datetimeFigureOut">
              <a:rPr lang="en-US"/>
              <a:pPr>
                <a:defRPr/>
              </a:pPr>
              <a:t>2/14/2020</a:t>
            </a:fld>
            <a:endParaRPr lang="en-US"/>
          </a:p>
        </p:txBody>
      </p:sp>
      <p:sp>
        <p:nvSpPr>
          <p:cNvPr id="7"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8" name="Rectangle 6"/>
          <p:cNvSpPr>
            <a:spLocks noGrp="1" noChangeArrowheads="1"/>
          </p:cNvSpPr>
          <p:nvPr>
            <p:ph type="sldNum" sz="quarter" idx="12"/>
          </p:nvPr>
        </p:nvSpPr>
        <p:spPr/>
        <p:txBody>
          <a:bodyPr/>
          <a:lstStyle>
            <a:lvl1pPr eaLnBrk="1" hangingPunct="1">
              <a:defRPr/>
            </a:lvl1pPr>
          </a:lstStyle>
          <a:p>
            <a:fld id="{73E79FBB-86D2-4644-826A-AD70AB2AB081}" type="slidenum">
              <a:rPr lang="en-US" altLang="en-US"/>
              <a:pPr/>
              <a:t>‹#›</a:t>
            </a:fld>
            <a:endParaRPr lang="en-US" altLang="en-US"/>
          </a:p>
        </p:txBody>
      </p:sp>
    </p:spTree>
    <p:extLst>
      <p:ext uri="{BB962C8B-B14F-4D97-AF65-F5344CB8AC3E}">
        <p14:creationId xmlns:p14="http://schemas.microsoft.com/office/powerpoint/2010/main" val="341561421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5DA1C8C7-368B-47D0-82DD-F34FCAFA97B6}" type="datetimeFigureOut">
              <a:rPr lang="en-US"/>
              <a:pPr>
                <a:defRPr/>
              </a:pPr>
              <a:t>2/14/2020</a:t>
            </a:fld>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fld id="{7405D44C-3CF2-4809-945A-739377CB96C7}" type="slidenum">
              <a:rPr lang="en-US" altLang="en-US"/>
              <a:pPr/>
              <a:t>‹#›</a:t>
            </a:fld>
            <a:endParaRPr lang="en-US" altLang="en-US"/>
          </a:p>
        </p:txBody>
      </p:sp>
    </p:spTree>
    <p:extLst>
      <p:ext uri="{BB962C8B-B14F-4D97-AF65-F5344CB8AC3E}">
        <p14:creationId xmlns:p14="http://schemas.microsoft.com/office/powerpoint/2010/main" val="234733275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915" indent="0" algn="ctr">
              <a:buNone/>
              <a:defRPr>
                <a:solidFill>
                  <a:schemeClr val="tx1">
                    <a:tint val="75000"/>
                  </a:schemeClr>
                </a:solidFill>
              </a:defRPr>
            </a:lvl2pPr>
            <a:lvl3pPr marL="913832" indent="0" algn="ctr">
              <a:buNone/>
              <a:defRPr>
                <a:solidFill>
                  <a:schemeClr val="tx1">
                    <a:tint val="75000"/>
                  </a:schemeClr>
                </a:solidFill>
              </a:defRPr>
            </a:lvl3pPr>
            <a:lvl4pPr marL="1370748" indent="0" algn="ctr">
              <a:buNone/>
              <a:defRPr>
                <a:solidFill>
                  <a:schemeClr val="tx1">
                    <a:tint val="75000"/>
                  </a:schemeClr>
                </a:solidFill>
              </a:defRPr>
            </a:lvl4pPr>
            <a:lvl5pPr marL="1827662" indent="0" algn="ctr">
              <a:buNone/>
              <a:defRPr>
                <a:solidFill>
                  <a:schemeClr val="tx1">
                    <a:tint val="75000"/>
                  </a:schemeClr>
                </a:solidFill>
              </a:defRPr>
            </a:lvl5pPr>
            <a:lvl6pPr marL="2284579" indent="0" algn="ctr">
              <a:buNone/>
              <a:defRPr>
                <a:solidFill>
                  <a:schemeClr val="tx1">
                    <a:tint val="75000"/>
                  </a:schemeClr>
                </a:solidFill>
              </a:defRPr>
            </a:lvl6pPr>
            <a:lvl7pPr marL="2741494" indent="0" algn="ctr">
              <a:buNone/>
              <a:defRPr>
                <a:solidFill>
                  <a:schemeClr val="tx1">
                    <a:tint val="75000"/>
                  </a:schemeClr>
                </a:solidFill>
              </a:defRPr>
            </a:lvl7pPr>
            <a:lvl8pPr marL="3198408" indent="0" algn="ctr">
              <a:buNone/>
              <a:defRPr>
                <a:solidFill>
                  <a:schemeClr val="tx1">
                    <a:tint val="75000"/>
                  </a:schemeClr>
                </a:solidFill>
              </a:defRPr>
            </a:lvl8pPr>
            <a:lvl9pPr marL="365532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A446E70-7341-4ADA-8CC8-082279436326}" type="datetimeFigureOut">
              <a:rPr lang="en-US" smtClean="0">
                <a:solidFill>
                  <a:prstClr val="black">
                    <a:tint val="75000"/>
                  </a:prstClr>
                </a:solidFill>
              </a:rPr>
              <a:pPr/>
              <a:t>2/14/2020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379413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46E70-7341-4ADA-8CC8-082279436326}" type="datetimeFigureOut">
              <a:rPr lang="en-US" smtClean="0">
                <a:solidFill>
                  <a:prstClr val="black">
                    <a:tint val="75000"/>
                  </a:prstClr>
                </a:solidFill>
              </a:rPr>
              <a:pPr/>
              <a:t>2/14/2020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133318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915" indent="0">
              <a:buNone/>
              <a:defRPr sz="1800">
                <a:solidFill>
                  <a:schemeClr val="tx1">
                    <a:tint val="75000"/>
                  </a:schemeClr>
                </a:solidFill>
              </a:defRPr>
            </a:lvl2pPr>
            <a:lvl3pPr marL="913832" indent="0">
              <a:buNone/>
              <a:defRPr sz="1600">
                <a:solidFill>
                  <a:schemeClr val="tx1">
                    <a:tint val="75000"/>
                  </a:schemeClr>
                </a:solidFill>
              </a:defRPr>
            </a:lvl3pPr>
            <a:lvl4pPr marL="1370748" indent="0">
              <a:buNone/>
              <a:defRPr sz="1400">
                <a:solidFill>
                  <a:schemeClr val="tx1">
                    <a:tint val="75000"/>
                  </a:schemeClr>
                </a:solidFill>
              </a:defRPr>
            </a:lvl4pPr>
            <a:lvl5pPr marL="1827662" indent="0">
              <a:buNone/>
              <a:defRPr sz="1400">
                <a:solidFill>
                  <a:schemeClr val="tx1">
                    <a:tint val="75000"/>
                  </a:schemeClr>
                </a:solidFill>
              </a:defRPr>
            </a:lvl5pPr>
            <a:lvl6pPr marL="2284579" indent="0">
              <a:buNone/>
              <a:defRPr sz="1400">
                <a:solidFill>
                  <a:schemeClr val="tx1">
                    <a:tint val="75000"/>
                  </a:schemeClr>
                </a:solidFill>
              </a:defRPr>
            </a:lvl6pPr>
            <a:lvl7pPr marL="2741494" indent="0">
              <a:buNone/>
              <a:defRPr sz="1400">
                <a:solidFill>
                  <a:schemeClr val="tx1">
                    <a:tint val="75000"/>
                  </a:schemeClr>
                </a:solidFill>
              </a:defRPr>
            </a:lvl7pPr>
            <a:lvl8pPr marL="3198408" indent="0">
              <a:buNone/>
              <a:defRPr sz="1400">
                <a:solidFill>
                  <a:schemeClr val="tx1">
                    <a:tint val="75000"/>
                  </a:schemeClr>
                </a:solidFill>
              </a:defRPr>
            </a:lvl8pPr>
            <a:lvl9pPr marL="3655325"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446E70-7341-4ADA-8CC8-082279436326}" type="datetimeFigureOut">
              <a:rPr lang="en-US" smtClean="0">
                <a:solidFill>
                  <a:prstClr val="black">
                    <a:tint val="75000"/>
                  </a:prstClr>
                </a:solidFill>
              </a:rPr>
              <a:pPr/>
              <a:t>2/14/2020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39350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A446E70-7341-4ADA-8CC8-082279436326}" type="datetimeFigureOut">
              <a:rPr lang="en-US" smtClean="0">
                <a:solidFill>
                  <a:prstClr val="black">
                    <a:tint val="75000"/>
                  </a:prstClr>
                </a:solidFill>
              </a:rPr>
              <a:pPr/>
              <a:t>2/14/2020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1417739"/>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A446E70-7341-4ADA-8CC8-082279436326}" type="datetimeFigureOut">
              <a:rPr lang="en-US" smtClean="0">
                <a:solidFill>
                  <a:prstClr val="black">
                    <a:tint val="75000"/>
                  </a:prstClr>
                </a:solidFill>
              </a:rPr>
              <a:pPr/>
              <a:t>2/14/2020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007938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A446E70-7341-4ADA-8CC8-082279436326}" type="datetimeFigureOut">
              <a:rPr lang="en-US" smtClean="0">
                <a:solidFill>
                  <a:prstClr val="black">
                    <a:tint val="75000"/>
                  </a:prstClr>
                </a:solidFill>
              </a:rPr>
              <a:pPr/>
              <a:t>2/14/2020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965380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446E70-7341-4ADA-8CC8-082279436326}" type="datetimeFigureOut">
              <a:rPr lang="en-US" smtClean="0">
                <a:solidFill>
                  <a:prstClr val="black">
                    <a:tint val="75000"/>
                  </a:prstClr>
                </a:solidFill>
              </a:rPr>
              <a:pPr/>
              <a:t>2/14/2020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438284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446E70-7341-4ADA-8CC8-082279436326}" type="datetimeFigureOut">
              <a:rPr lang="en-US" smtClean="0">
                <a:solidFill>
                  <a:prstClr val="black">
                    <a:tint val="75000"/>
                  </a:prstClr>
                </a:solidFill>
              </a:rPr>
              <a:pPr/>
              <a:t>2/14/2020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3042861"/>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446E70-7341-4ADA-8CC8-082279436326}" type="datetimeFigureOut">
              <a:rPr lang="en-US" smtClean="0">
                <a:solidFill>
                  <a:prstClr val="black">
                    <a:tint val="75000"/>
                  </a:prstClr>
                </a:solidFill>
              </a:rPr>
              <a:pPr/>
              <a:t>2/14/2020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6396143"/>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46E70-7341-4ADA-8CC8-082279436326}" type="datetimeFigureOut">
              <a:rPr lang="en-US" smtClean="0">
                <a:solidFill>
                  <a:prstClr val="black">
                    <a:tint val="75000"/>
                  </a:prstClr>
                </a:solidFill>
              </a:rPr>
              <a:pPr/>
              <a:t>2/14/2020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846809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46E70-7341-4ADA-8CC8-082279436326}" type="datetimeFigureOut">
              <a:rPr lang="en-US" smtClean="0">
                <a:solidFill>
                  <a:prstClr val="black">
                    <a:tint val="75000"/>
                  </a:prstClr>
                </a:solidFill>
              </a:rPr>
              <a:pPr/>
              <a:t>2/14/2020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9722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915" indent="0" algn="ctr">
              <a:buNone/>
              <a:defRPr/>
            </a:lvl2pPr>
            <a:lvl3pPr marL="913832" indent="0" algn="ctr">
              <a:buNone/>
              <a:defRPr/>
            </a:lvl3pPr>
            <a:lvl4pPr marL="1370748" indent="0" algn="ctr">
              <a:buNone/>
              <a:defRPr/>
            </a:lvl4pPr>
            <a:lvl5pPr marL="1827662" indent="0" algn="ctr">
              <a:buNone/>
              <a:defRPr/>
            </a:lvl5pPr>
            <a:lvl6pPr marL="2284579" indent="0" algn="ctr">
              <a:buNone/>
              <a:defRPr/>
            </a:lvl6pPr>
            <a:lvl7pPr marL="2741494" indent="0" algn="ctr">
              <a:buNone/>
              <a:defRPr/>
            </a:lvl7pPr>
            <a:lvl8pPr marL="3198408" indent="0" algn="ctr">
              <a:buNone/>
              <a:defRPr/>
            </a:lvl8pPr>
            <a:lvl9pPr marL="3655325"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41CA08-44A4-494B-B620-99C08F8F3DB9}" type="slidenum">
              <a:rPr lang="en-US"/>
              <a:pPr>
                <a:defRPr/>
              </a:pPr>
              <a:t>‹#›</a:t>
            </a:fld>
            <a:endParaRPr lang="en-US"/>
          </a:p>
        </p:txBody>
      </p:sp>
    </p:spTree>
    <p:extLst>
      <p:ext uri="{BB962C8B-B14F-4D97-AF65-F5344CB8AC3E}">
        <p14:creationId xmlns:p14="http://schemas.microsoft.com/office/powerpoint/2010/main" val="52977424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FBDE46A-9F67-43A3-89ED-66C42CBB5C31}" type="slidenum">
              <a:rPr lang="en-US"/>
              <a:pPr>
                <a:defRPr/>
              </a:pPr>
              <a:t>‹#›</a:t>
            </a:fld>
            <a:endParaRPr lang="en-US"/>
          </a:p>
        </p:txBody>
      </p:sp>
    </p:spTree>
    <p:extLst>
      <p:ext uri="{BB962C8B-B14F-4D97-AF65-F5344CB8AC3E}">
        <p14:creationId xmlns:p14="http://schemas.microsoft.com/office/powerpoint/2010/main" val="288352217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5" indent="0">
              <a:buNone/>
              <a:defRPr sz="1800"/>
            </a:lvl2pPr>
            <a:lvl3pPr marL="913832" indent="0">
              <a:buNone/>
              <a:defRPr sz="1600"/>
            </a:lvl3pPr>
            <a:lvl4pPr marL="1370748" indent="0">
              <a:buNone/>
              <a:defRPr sz="1400"/>
            </a:lvl4pPr>
            <a:lvl5pPr marL="1827662" indent="0">
              <a:buNone/>
              <a:defRPr sz="1400"/>
            </a:lvl5pPr>
            <a:lvl6pPr marL="2284579" indent="0">
              <a:buNone/>
              <a:defRPr sz="1400"/>
            </a:lvl6pPr>
            <a:lvl7pPr marL="2741494" indent="0">
              <a:buNone/>
              <a:defRPr sz="1400"/>
            </a:lvl7pPr>
            <a:lvl8pPr marL="3198408" indent="0">
              <a:buNone/>
              <a:defRPr sz="1400"/>
            </a:lvl8pPr>
            <a:lvl9pPr marL="3655325"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C4524D-DB74-471E-B8F0-36960ADE512A}" type="slidenum">
              <a:rPr lang="en-US"/>
              <a:pPr>
                <a:defRPr/>
              </a:pPr>
              <a:t>‹#›</a:t>
            </a:fld>
            <a:endParaRPr lang="en-US"/>
          </a:p>
        </p:txBody>
      </p:sp>
    </p:spTree>
    <p:extLst>
      <p:ext uri="{BB962C8B-B14F-4D97-AF65-F5344CB8AC3E}">
        <p14:creationId xmlns:p14="http://schemas.microsoft.com/office/powerpoint/2010/main" val="254553057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787B699-F361-4E9B-B74B-0C5595231988}" type="slidenum">
              <a:rPr lang="en-US"/>
              <a:pPr>
                <a:defRPr/>
              </a:pPr>
              <a:t>‹#›</a:t>
            </a:fld>
            <a:endParaRPr lang="en-US"/>
          </a:p>
        </p:txBody>
      </p:sp>
    </p:spTree>
    <p:extLst>
      <p:ext uri="{BB962C8B-B14F-4D97-AF65-F5344CB8AC3E}">
        <p14:creationId xmlns:p14="http://schemas.microsoft.com/office/powerpoint/2010/main" val="114896016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E069630-7FAB-45A3-A3AA-2E6EC53A9B9D}" type="slidenum">
              <a:rPr lang="en-US"/>
              <a:pPr>
                <a:defRPr/>
              </a:pPr>
              <a:t>‹#›</a:t>
            </a:fld>
            <a:endParaRPr lang="en-US"/>
          </a:p>
        </p:txBody>
      </p:sp>
    </p:spTree>
    <p:extLst>
      <p:ext uri="{BB962C8B-B14F-4D97-AF65-F5344CB8AC3E}">
        <p14:creationId xmlns:p14="http://schemas.microsoft.com/office/powerpoint/2010/main" val="281811344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F36220F-5534-4070-9DF2-B1C21DA21986}" type="slidenum">
              <a:rPr lang="en-US"/>
              <a:pPr>
                <a:defRPr/>
              </a:pPr>
              <a:t>‹#›</a:t>
            </a:fld>
            <a:endParaRPr lang="en-US"/>
          </a:p>
        </p:txBody>
      </p:sp>
    </p:spTree>
    <p:extLst>
      <p:ext uri="{BB962C8B-B14F-4D97-AF65-F5344CB8AC3E}">
        <p14:creationId xmlns:p14="http://schemas.microsoft.com/office/powerpoint/2010/main" val="218422390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FB1F9AD-AF26-443B-BB7D-701F26D6B9FC}" type="slidenum">
              <a:rPr lang="en-US"/>
              <a:pPr>
                <a:defRPr/>
              </a:pPr>
              <a:t>‹#›</a:t>
            </a:fld>
            <a:endParaRPr lang="en-US"/>
          </a:p>
        </p:txBody>
      </p:sp>
    </p:spTree>
    <p:extLst>
      <p:ext uri="{BB962C8B-B14F-4D97-AF65-F5344CB8AC3E}">
        <p14:creationId xmlns:p14="http://schemas.microsoft.com/office/powerpoint/2010/main" val="112262408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9BC66E1-188D-45C2-A71B-143520BAB097}" type="slidenum">
              <a:rPr lang="en-US"/>
              <a:pPr>
                <a:defRPr/>
              </a:pPr>
              <a:t>‹#›</a:t>
            </a:fld>
            <a:endParaRPr lang="en-US"/>
          </a:p>
        </p:txBody>
      </p:sp>
    </p:spTree>
    <p:extLst>
      <p:ext uri="{BB962C8B-B14F-4D97-AF65-F5344CB8AC3E}">
        <p14:creationId xmlns:p14="http://schemas.microsoft.com/office/powerpoint/2010/main" val="84747531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E58EACF-7813-4FE4-A861-3B5C7FFC3F1E}" type="slidenum">
              <a:rPr lang="en-US"/>
              <a:pPr>
                <a:defRPr/>
              </a:pPr>
              <a:t>‹#›</a:t>
            </a:fld>
            <a:endParaRPr lang="en-US"/>
          </a:p>
        </p:txBody>
      </p:sp>
    </p:spTree>
    <p:extLst>
      <p:ext uri="{BB962C8B-B14F-4D97-AF65-F5344CB8AC3E}">
        <p14:creationId xmlns:p14="http://schemas.microsoft.com/office/powerpoint/2010/main" val="265766032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B42147-CA48-470F-A90F-015C98E5117D}" type="slidenum">
              <a:rPr lang="en-US"/>
              <a:pPr>
                <a:defRPr/>
              </a:pPr>
              <a:t>‹#›</a:t>
            </a:fld>
            <a:endParaRPr lang="en-US"/>
          </a:p>
        </p:txBody>
      </p:sp>
    </p:spTree>
    <p:extLst>
      <p:ext uri="{BB962C8B-B14F-4D97-AF65-F5344CB8AC3E}">
        <p14:creationId xmlns:p14="http://schemas.microsoft.com/office/powerpoint/2010/main" val="50457697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18F6CDA-363C-4401-8A89-AEFD2CD76751}" type="slidenum">
              <a:rPr lang="en-US"/>
              <a:pPr>
                <a:defRPr/>
              </a:pPr>
              <a:t>‹#›</a:t>
            </a:fld>
            <a:endParaRPr lang="en-US"/>
          </a:p>
        </p:txBody>
      </p:sp>
    </p:spTree>
    <p:extLst>
      <p:ext uri="{BB962C8B-B14F-4D97-AF65-F5344CB8AC3E}">
        <p14:creationId xmlns:p14="http://schemas.microsoft.com/office/powerpoint/2010/main" val="383983880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5"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07D1A206-AA2F-4491-9355-E73762D429FA}"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206127082"/>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5"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56650EC2-E408-4E5F-9BA1-518D84946784}"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52074159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5"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0DBA378A-6A8C-4A79-B795-2135F8A0601B}"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417219159"/>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6"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27431504-C6C0-465A-9B7E-27072C15E180}"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243803391"/>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97CE5E2B-8C06-4433-9A97-B94D92356B7B}"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12227462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4"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B86F863D-7495-4D91-B9D1-5E017028CECA}"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847454205"/>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3"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45EF3354-CD96-4B66-A60D-FA6BBD80C854}"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64803110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6"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62FCD817-3392-497D-ADC5-624D2B19FB71}"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341784551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6"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306557F6-226C-43EA-935E-8BFF8D973ED6}"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858956786"/>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5"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3644C35A-4CBF-44FF-B109-4490639DD2D7}"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82690012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5"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D7A3127E-40F5-4F91-95C0-AB5D5B9F916B}"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379837963"/>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78999004"/>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992779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37537110"/>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65820051"/>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76129426"/>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6595461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28156618"/>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28877645"/>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05424168"/>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915381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32890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theme" Target="../theme/theme10.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1.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2.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1.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3.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2.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theme" Target="../theme/theme14.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3.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theme" Target="../theme/theme15.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4.xml"/><Relationship Id="rId13" Type="http://schemas.openxmlformats.org/officeDocument/2006/relationships/slideLayout" Target="../slideLayouts/slideLayout179.xml"/><Relationship Id="rId3" Type="http://schemas.openxmlformats.org/officeDocument/2006/relationships/slideLayout" Target="../slideLayouts/slideLayout169.xml"/><Relationship Id="rId7" Type="http://schemas.openxmlformats.org/officeDocument/2006/relationships/slideLayout" Target="../slideLayouts/slideLayout173.xml"/><Relationship Id="rId12" Type="http://schemas.openxmlformats.org/officeDocument/2006/relationships/slideLayout" Target="../slideLayouts/slideLayout178.xml"/><Relationship Id="rId2" Type="http://schemas.openxmlformats.org/officeDocument/2006/relationships/slideLayout" Target="../slideLayouts/slideLayout168.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5" Type="http://schemas.openxmlformats.org/officeDocument/2006/relationships/slideLayout" Target="../slideLayouts/slideLayout171.xml"/><Relationship Id="rId10" Type="http://schemas.openxmlformats.org/officeDocument/2006/relationships/slideLayout" Target="../slideLayouts/slideLayout176.xml"/><Relationship Id="rId4" Type="http://schemas.openxmlformats.org/officeDocument/2006/relationships/slideLayout" Target="../slideLayouts/slideLayout170.xml"/><Relationship Id="rId9" Type="http://schemas.openxmlformats.org/officeDocument/2006/relationships/slideLayout" Target="../slideLayouts/slideLayout175.xml"/><Relationship Id="rId1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7.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7.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8.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theme" Target="../theme/theme18.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19.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20.xml"/><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0.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9F5FCA4-A6AF-47DB-B70C-0E6E026448B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850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cs typeface="Arial" charset="0"/>
              </a:defRPr>
            </a:lvl1pPr>
          </a:lstStyle>
          <a:p>
            <a:pPr>
              <a:defRPr/>
            </a:pPr>
            <a:endParaRPr lang="en-US"/>
          </a:p>
        </p:txBody>
      </p:sp>
      <p:sp>
        <p:nvSpPr>
          <p:cNvPr id="61850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cs typeface="Arial" charset="0"/>
              </a:defRPr>
            </a:lvl1pPr>
          </a:lstStyle>
          <a:p>
            <a:pPr>
              <a:defRPr/>
            </a:pPr>
            <a:endParaRPr lang="en-US"/>
          </a:p>
        </p:txBody>
      </p:sp>
      <p:sp>
        <p:nvSpPr>
          <p:cNvPr id="61850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anose="02020603050405020304" pitchFamily="18" charset="0"/>
              </a:defRPr>
            </a:lvl1pPr>
          </a:lstStyle>
          <a:p>
            <a:fld id="{257478D4-9AFF-4598-86D5-234FCE7A67D5}" type="slidenum">
              <a:rPr lang="en-US" altLang="en-US"/>
              <a:pPr/>
              <a:t>‹#›</a:t>
            </a:fld>
            <a:endParaRPr lang="en-US" altLang="en-US"/>
          </a:p>
        </p:txBody>
      </p:sp>
      <p:sp>
        <p:nvSpPr>
          <p:cNvPr id="2055"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Times New Roman" pitchFamily="18" charset="0"/>
                <a:cs typeface="Arial" charset="0"/>
              </a:defRPr>
            </a:lvl1pPr>
          </a:lstStyle>
          <a:p>
            <a:pPr>
              <a:defRPr/>
            </a:pPr>
            <a:endParaRPr lang="en-US"/>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Times New Roman" pitchFamily="18" charset="0"/>
                <a:cs typeface="Arial" charset="0"/>
              </a:defRPr>
            </a:lvl1pPr>
          </a:lstStyle>
          <a:p>
            <a:pPr>
              <a:defRPr/>
            </a:pPr>
            <a:endParaRPr lang="en-US"/>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panose="02020603050405020304" pitchFamily="18" charset="0"/>
              </a:defRPr>
            </a:lvl1pPr>
          </a:lstStyle>
          <a:p>
            <a:fld id="{567511B0-3432-4D19-9BCD-AB04DEBA8C77}" type="slidenum">
              <a:rPr lang="en-US" altLang="en-US"/>
              <a:pPr/>
              <a:t>‹#›</a:t>
            </a:fld>
            <a:endParaRPr lang="en-US" altLang="en-US"/>
          </a:p>
        </p:txBody>
      </p:sp>
      <p:sp>
        <p:nvSpPr>
          <p:cNvPr id="3079"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292929"/>
        </a:solidFill>
        <a:effectLst/>
      </p:bgPr>
    </p:bg>
    <p:spTree>
      <p:nvGrpSpPr>
        <p:cNvPr id="1" name=""/>
        <p:cNvGrpSpPr/>
        <p:nvPr/>
      </p:nvGrpSpPr>
      <p:grpSpPr>
        <a:xfrm>
          <a:off x="0" y="0"/>
          <a:ext cx="0" cy="0"/>
          <a:chOff x="0" y="0"/>
          <a:chExt cx="0" cy="0"/>
        </a:xfrm>
      </p:grpSpPr>
      <p:sp>
        <p:nvSpPr>
          <p:cNvPr id="841730" name="Rectangle 2"/>
          <p:cNvSpPr>
            <a:spLocks noGrp="1" noChangeArrowheads="1"/>
          </p:cNvSpPr>
          <p:nvPr>
            <p:ph type="title"/>
          </p:nvPr>
        </p:nvSpPr>
        <p:spPr bwMode="auto">
          <a:xfrm>
            <a:off x="0" y="0"/>
            <a:ext cx="9144000" cy="533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Rectangle 3"/>
          <p:cNvSpPr>
            <a:spLocks noGrp="1" noChangeArrowheads="1"/>
          </p:cNvSpPr>
          <p:nvPr>
            <p:ph type="body" idx="1"/>
          </p:nvPr>
        </p:nvSpPr>
        <p:spPr bwMode="auto">
          <a:xfrm>
            <a:off x="152400" y="609600"/>
            <a:ext cx="88392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4173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pitchFamily="18" charset="0"/>
                <a:cs typeface="Arial" charset="0"/>
              </a:defRPr>
            </a:lvl1pPr>
          </a:lstStyle>
          <a:p>
            <a:pPr>
              <a:defRPr/>
            </a:pPr>
            <a:endParaRPr lang="en-US"/>
          </a:p>
        </p:txBody>
      </p:sp>
      <p:sp>
        <p:nvSpPr>
          <p:cNvPr id="84173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pitchFamily="18" charset="0"/>
                <a:cs typeface="Arial" charset="0"/>
              </a:defRPr>
            </a:lvl1pPr>
          </a:lstStyle>
          <a:p>
            <a:pPr>
              <a:defRPr/>
            </a:pPr>
            <a:endParaRPr lang="en-US"/>
          </a:p>
        </p:txBody>
      </p:sp>
      <p:sp>
        <p:nvSpPr>
          <p:cNvPr id="84173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panose="02020603050405020304" pitchFamily="18" charset="0"/>
              </a:defRPr>
            </a:lvl1pPr>
          </a:lstStyle>
          <a:p>
            <a:fld id="{F041EBF8-800A-45EF-B034-F9EC36CD539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5pPr>
      <a:lvl6pPr marL="457200" algn="ctr" rtl="0" fontAlgn="base">
        <a:spcBef>
          <a:spcPct val="0"/>
        </a:spcBef>
        <a:spcAft>
          <a:spcPct val="0"/>
        </a:spcAft>
        <a:defRPr sz="3200">
          <a:solidFill>
            <a:schemeClr val="bg1"/>
          </a:solidFill>
          <a:effectLst>
            <a:outerShdw blurRad="38100" dist="38100" dir="2700000" algn="tl">
              <a:srgbClr val="000000"/>
            </a:outerShdw>
          </a:effectLst>
          <a:latin typeface="Arial" charset="0"/>
        </a:defRPr>
      </a:lvl6pPr>
      <a:lvl7pPr marL="914400" algn="ctr" rtl="0" fontAlgn="base">
        <a:spcBef>
          <a:spcPct val="0"/>
        </a:spcBef>
        <a:spcAft>
          <a:spcPct val="0"/>
        </a:spcAft>
        <a:defRPr sz="3200">
          <a:solidFill>
            <a:schemeClr val="bg1"/>
          </a:solidFill>
          <a:effectLst>
            <a:outerShdw blurRad="38100" dist="38100" dir="2700000" algn="tl">
              <a:srgbClr val="000000"/>
            </a:outerShdw>
          </a:effectLst>
          <a:latin typeface="Arial" charset="0"/>
        </a:defRPr>
      </a:lvl7pPr>
      <a:lvl8pPr marL="1371600" algn="ctr" rtl="0" fontAlgn="base">
        <a:spcBef>
          <a:spcPct val="0"/>
        </a:spcBef>
        <a:spcAft>
          <a:spcPct val="0"/>
        </a:spcAft>
        <a:defRPr sz="3200">
          <a:solidFill>
            <a:schemeClr val="bg1"/>
          </a:solidFill>
          <a:effectLst>
            <a:outerShdw blurRad="38100" dist="38100" dir="2700000" algn="tl">
              <a:srgbClr val="000000"/>
            </a:outerShdw>
          </a:effectLst>
          <a:latin typeface="Arial" charset="0"/>
        </a:defRPr>
      </a:lvl8pPr>
      <a:lvl9pPr marL="1828800" algn="ctr" rtl="0" fontAlgn="base">
        <a:spcBef>
          <a:spcPct val="0"/>
        </a:spcBef>
        <a:spcAft>
          <a:spcPct val="0"/>
        </a:spcAft>
        <a:defRPr sz="3200">
          <a:solidFill>
            <a:schemeClr val="bg1"/>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har char="•"/>
        <a:defRPr sz="2400">
          <a:solidFill>
            <a:schemeClr val="bg1"/>
          </a:solidFill>
          <a:latin typeface="+mn-lt"/>
          <a:ea typeface="+mn-ea"/>
          <a:cs typeface="+mn-cs"/>
        </a:defRPr>
      </a:lvl1pPr>
      <a:lvl2pPr marL="742950" indent="-285750" algn="l" rtl="0" eaLnBrk="0" fontAlgn="base" hangingPunct="0">
        <a:spcBef>
          <a:spcPct val="20000"/>
        </a:spcBef>
        <a:spcAft>
          <a:spcPct val="0"/>
        </a:spcAft>
        <a:buChar char="–"/>
        <a:defRPr>
          <a:solidFill>
            <a:schemeClr val="bg1"/>
          </a:solidFill>
          <a:latin typeface="+mn-lt"/>
        </a:defRPr>
      </a:lvl2pPr>
      <a:lvl3pPr marL="1143000" indent="-228600" algn="l" rtl="0" eaLnBrk="0" fontAlgn="base" hangingPunct="0">
        <a:spcBef>
          <a:spcPct val="20000"/>
        </a:spcBef>
        <a:spcAft>
          <a:spcPct val="0"/>
        </a:spcAft>
        <a:buChar char="•"/>
        <a:defRPr>
          <a:solidFill>
            <a:schemeClr val="bg1"/>
          </a:solidFill>
          <a:latin typeface="+mn-lt"/>
        </a:defRPr>
      </a:lvl3pPr>
      <a:lvl4pPr marL="1600200" indent="-228600" algn="l" rtl="0" eaLnBrk="0" fontAlgn="base" hangingPunct="0">
        <a:spcBef>
          <a:spcPct val="20000"/>
        </a:spcBef>
        <a:spcAft>
          <a:spcPct val="0"/>
        </a:spcAft>
        <a:buChar char="–"/>
        <a:defRPr>
          <a:solidFill>
            <a:schemeClr val="bg1"/>
          </a:solidFill>
          <a:latin typeface="+mn-lt"/>
        </a:defRPr>
      </a:lvl4pPr>
      <a:lvl5pPr marL="2057400" indent="-228600" algn="l" rtl="0" eaLnBrk="0" fontAlgn="base" hangingPunct="0">
        <a:spcBef>
          <a:spcPct val="20000"/>
        </a:spcBef>
        <a:spcAft>
          <a:spcPct val="0"/>
        </a:spcAft>
        <a:buChar char="»"/>
        <a:defRPr>
          <a:solidFill>
            <a:schemeClr val="bg1"/>
          </a:solidFill>
          <a:latin typeface="+mn-lt"/>
        </a:defRPr>
      </a:lvl5pPr>
      <a:lvl6pPr marL="2514600" indent="-228600" algn="l" rtl="0" fontAlgn="base">
        <a:spcBef>
          <a:spcPct val="20000"/>
        </a:spcBef>
        <a:spcAft>
          <a:spcPct val="0"/>
        </a:spcAft>
        <a:buChar char="»"/>
        <a:defRPr>
          <a:solidFill>
            <a:schemeClr val="bg1"/>
          </a:solidFill>
          <a:latin typeface="+mn-lt"/>
        </a:defRPr>
      </a:lvl6pPr>
      <a:lvl7pPr marL="2971800" indent="-228600" algn="l" rtl="0" fontAlgn="base">
        <a:spcBef>
          <a:spcPct val="20000"/>
        </a:spcBef>
        <a:spcAft>
          <a:spcPct val="0"/>
        </a:spcAft>
        <a:buChar char="»"/>
        <a:defRPr>
          <a:solidFill>
            <a:schemeClr val="bg1"/>
          </a:solidFill>
          <a:latin typeface="+mn-lt"/>
        </a:defRPr>
      </a:lvl7pPr>
      <a:lvl8pPr marL="3429000" indent="-228600" algn="l" rtl="0" fontAlgn="base">
        <a:spcBef>
          <a:spcPct val="20000"/>
        </a:spcBef>
        <a:spcAft>
          <a:spcPct val="0"/>
        </a:spcAft>
        <a:buChar char="»"/>
        <a:defRPr>
          <a:solidFill>
            <a:schemeClr val="bg1"/>
          </a:solidFill>
          <a:latin typeface="+mn-lt"/>
        </a:defRPr>
      </a:lvl8pPr>
      <a:lvl9pPr marL="3886200" indent="-228600" algn="l" rtl="0" fontAlgn="base">
        <a:spcBef>
          <a:spcPct val="20000"/>
        </a:spcBef>
        <a:spcAft>
          <a:spcPct val="0"/>
        </a:spcAft>
        <a:buChar char="»"/>
        <a:defRPr>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796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cs typeface="Arial" charset="0"/>
              </a:defRPr>
            </a:lvl1pPr>
          </a:lstStyle>
          <a:p>
            <a:pPr>
              <a:defRPr/>
            </a:pPr>
            <a:endParaRPr lang="en-US"/>
          </a:p>
        </p:txBody>
      </p:sp>
      <p:sp>
        <p:nvSpPr>
          <p:cNvPr id="8796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cs typeface="Arial" charset="0"/>
              </a:defRPr>
            </a:lvl1pPr>
          </a:lstStyle>
          <a:p>
            <a:pPr>
              <a:defRPr/>
            </a:pPr>
            <a:endParaRPr lang="en-US"/>
          </a:p>
        </p:txBody>
      </p:sp>
      <p:sp>
        <p:nvSpPr>
          <p:cNvPr id="8796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B0DC84F1-C524-420D-808A-46D3A83990C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Arial" charset="0"/>
              </a:defRPr>
            </a:lvl1pPr>
          </a:lstStyle>
          <a:p>
            <a:pPr>
              <a:defRPr/>
            </a:pPr>
            <a:fld id="{B972CB0A-03EB-424A-8053-555C043D46AC}" type="datetimeFigureOut">
              <a:rPr lang="en-US"/>
              <a:pPr>
                <a:defRPr/>
              </a:pPr>
              <a:t>2/14/2020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CE2D1EC6-268C-445B-ACCD-6793CB8D73C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Arial" charset="0"/>
              </a:defRPr>
            </a:lvl1pPr>
          </a:lstStyle>
          <a:p>
            <a:pPr>
              <a:defRPr/>
            </a:pPr>
            <a:fld id="{A82E468D-3336-4B73-8BB7-180855DBD91E}" type="datetimeFigureOut">
              <a:rPr lang="en-US"/>
              <a:pPr>
                <a:defRPr/>
              </a:pPr>
              <a:t>2/14/2020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ED4ED1DE-3CC7-4B9E-9499-B90DEEA8A692}" type="slidenum">
              <a:rPr lang="en-US" altLang="en-US" smtClean="0"/>
              <a:pPr/>
              <a:t>‹#›</a:t>
            </a:fld>
            <a:endParaRPr lang="en-US" altLang="en-US"/>
          </a:p>
        </p:txBody>
      </p:sp>
    </p:spTree>
    <p:extLst>
      <p:ext uri="{BB962C8B-B14F-4D97-AF65-F5344CB8AC3E}">
        <p14:creationId xmlns:p14="http://schemas.microsoft.com/office/powerpoint/2010/main" val="2113212163"/>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2785962F-D1E3-484C-A5AF-49892CCF82CD}" type="datetimeFigureOut">
              <a:rPr lang="en-US">
                <a:solidFill>
                  <a:prstClr val="black">
                    <a:tint val="75000"/>
                  </a:prstClr>
                </a:solidFill>
              </a:rPr>
              <a:pPr>
                <a:defRPr/>
              </a:pPr>
              <a:t>2/14/2020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B88AC83B-9F84-401F-B954-2B4FA7F5CD30}" type="slidenum">
              <a:rPr lang="en-US" altLang="en-US" smtClean="0"/>
              <a:pPr/>
              <a:t>‹#›</a:t>
            </a:fld>
            <a:endParaRPr lang="en-US" altLang="en-US"/>
          </a:p>
        </p:txBody>
      </p:sp>
    </p:spTree>
    <p:extLst>
      <p:ext uri="{BB962C8B-B14F-4D97-AF65-F5344CB8AC3E}">
        <p14:creationId xmlns:p14="http://schemas.microsoft.com/office/powerpoint/2010/main" val="704542215"/>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bwMode="auto">
          <a:xfrm>
            <a:off x="457200" y="273050"/>
            <a:ext cx="8226425"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3075" name="Rectangle 2"/>
          <p:cNvSpPr>
            <a:spLocks noGrp="1" noChangeArrowheads="1"/>
          </p:cNvSpPr>
          <p:nvPr>
            <p:ph type="body" idx="1"/>
          </p:nvPr>
        </p:nvSpPr>
        <p:spPr bwMode="auto">
          <a:xfrm>
            <a:off x="457200" y="1604963"/>
            <a:ext cx="822642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25602"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1027" name="Rectangle 3"/>
          <p:cNvSpPr>
            <a:spLocks noGrp="1" noChangeArrowheads="1"/>
          </p:cNvSpPr>
          <p:nvPr>
            <p:ph type="dt"/>
          </p:nvPr>
        </p:nvSpPr>
        <p:spPr bwMode="auto">
          <a:xfrm>
            <a:off x="457200" y="6246813"/>
            <a:ext cx="2127250" cy="471487"/>
          </a:xfrm>
          <a:prstGeom prst="rect">
            <a:avLst/>
          </a:prstGeom>
          <a:noFill/>
          <a:ln>
            <a:noFill/>
          </a:ln>
          <a:effectLst/>
        </p:spPr>
        <p:txBody>
          <a:bodyPr vert="horz" wrap="square" lIns="0" tIns="0" rIns="0" bIns="0" numCol="1" anchor="t" anchorCtr="0" compatLnSpc="1">
            <a:prstTxWarp prst="textNoShape">
              <a:avLst/>
            </a:prstTxWarp>
          </a:bodyPr>
          <a:lstStyle>
            <a:lvl1pPr hangingPunct="0">
              <a:lnSpc>
                <a:spcPct val="93000"/>
              </a:lnSpc>
              <a:buClr>
                <a:srgbClr val="000000"/>
              </a:buClr>
              <a:buSzPct val="100000"/>
              <a:buFont typeface="Times New Roman" pitchFamily="18" charset="0"/>
              <a:buNone/>
              <a:defRPr sz="1300">
                <a:solidFill>
                  <a:srgbClr val="000000"/>
                </a:solidFill>
                <a:latin typeface="Times New Roman" pitchFamily="18" charset="0"/>
                <a:cs typeface="DejaVu Sans" pitchFamily="34" charset="2"/>
              </a:defRPr>
            </a:lvl1pPr>
          </a:lstStyle>
          <a:p>
            <a:pPr>
              <a:defRPr/>
            </a:pPr>
            <a:endParaRPr lang="en-US" altLang="en-US"/>
          </a:p>
        </p:txBody>
      </p:sp>
      <p:sp>
        <p:nvSpPr>
          <p:cNvPr id="1028" name="Rectangle 4"/>
          <p:cNvSpPr>
            <a:spLocks noGrp="1" noChangeArrowheads="1"/>
          </p:cNvSpPr>
          <p:nvPr>
            <p:ph type="ftr"/>
          </p:nvPr>
        </p:nvSpPr>
        <p:spPr bwMode="auto">
          <a:xfrm>
            <a:off x="3127375" y="6246813"/>
            <a:ext cx="2897188" cy="471487"/>
          </a:xfrm>
          <a:prstGeom prst="rect">
            <a:avLst/>
          </a:prstGeom>
          <a:noFill/>
          <a:ln>
            <a:noFill/>
          </a:ln>
          <a:effectLst/>
        </p:spPr>
        <p:txBody>
          <a:bodyPr vert="horz" wrap="square" lIns="0" tIns="0" rIns="0" bIns="0" numCol="1" anchor="t" anchorCtr="0" compatLnSpc="1">
            <a:prstTxWarp prst="textNoShape">
              <a:avLst/>
            </a:prstTxWarp>
          </a:bodyPr>
          <a:lstStyle>
            <a:lvl1pPr algn="ctr" hangingPunct="0">
              <a:lnSpc>
                <a:spcPct val="93000"/>
              </a:lnSpc>
              <a:buClr>
                <a:srgbClr val="000000"/>
              </a:buClr>
              <a:buSzPct val="100000"/>
              <a:buFont typeface="Times New Roman" pitchFamily="18" charset="0"/>
              <a:buNone/>
              <a:defRPr sz="1300">
                <a:solidFill>
                  <a:srgbClr val="000000"/>
                </a:solidFill>
                <a:latin typeface="Times New Roman" pitchFamily="18" charset="0"/>
                <a:cs typeface="DejaVu Sans" pitchFamily="34" charset="2"/>
              </a:defRPr>
            </a:lvl1pPr>
          </a:lstStyle>
          <a:p>
            <a:pPr>
              <a:defRPr/>
            </a:pPr>
            <a:endParaRPr lang="en-US" altLang="en-US"/>
          </a:p>
        </p:txBody>
      </p:sp>
      <p:sp>
        <p:nvSpPr>
          <p:cNvPr id="1029" name="Rectangle 5"/>
          <p:cNvSpPr>
            <a:spLocks noGrp="1" noChangeArrowheads="1"/>
          </p:cNvSpPr>
          <p:nvPr>
            <p:ph type="sldNum"/>
          </p:nvPr>
        </p:nvSpPr>
        <p:spPr bwMode="auto">
          <a:xfrm>
            <a:off x="6556375" y="6246813"/>
            <a:ext cx="2128838" cy="471487"/>
          </a:xfrm>
          <a:prstGeom prst="rect">
            <a:avLst/>
          </a:prstGeom>
          <a:noFill/>
          <a:ln>
            <a:noFill/>
          </a:ln>
          <a:effectLst/>
        </p:spPr>
        <p:txBody>
          <a:bodyPr vert="horz" wrap="square" lIns="0" tIns="0" rIns="0" bIns="0" numCol="1" anchor="t" anchorCtr="0" compatLnSpc="1">
            <a:prstTxWarp prst="textNoShape">
              <a:avLst/>
            </a:prstTxWarp>
          </a:bodyPr>
          <a:lstStyle>
            <a:lvl1pPr algn="r" hangingPunct="0">
              <a:lnSpc>
                <a:spcPct val="93000"/>
              </a:lnSpc>
              <a:buClr>
                <a:srgbClr val="000000"/>
              </a:buClr>
              <a:buSzPct val="100000"/>
              <a:buFont typeface="Times New Roman" panose="02020603050405020304" pitchFamily="18" charset="0"/>
              <a:buNone/>
              <a:defRPr sz="1300">
                <a:solidFill>
                  <a:srgbClr val="000000"/>
                </a:solidFill>
                <a:latin typeface="Times New Roman" panose="02020603050405020304" pitchFamily="18" charset="0"/>
              </a:defRPr>
            </a:lvl1pPr>
          </a:lstStyle>
          <a:p>
            <a:fld id="{E88E33E8-003F-4CC0-A86E-8A0F5ADA06F5}" type="slidenum">
              <a:rPr lang="en-US" altLang="en-US" smtClean="0"/>
              <a:pPr/>
              <a:t>‹#›</a:t>
            </a:fld>
            <a:endParaRPr lang="en-US" altLang="en-US"/>
          </a:p>
        </p:txBody>
      </p:sp>
    </p:spTree>
    <p:extLst>
      <p:ext uri="{BB962C8B-B14F-4D97-AF65-F5344CB8AC3E}">
        <p14:creationId xmlns:p14="http://schemas.microsoft.com/office/powerpoint/2010/main" val="2726619391"/>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Lst>
  <p:txStyles>
    <p:titleStyle>
      <a:lvl1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mj-lt"/>
          <a:ea typeface="+mj-ea"/>
          <a:cs typeface="+mj-cs"/>
        </a:defRPr>
      </a:lvl1pPr>
      <a:lvl2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DejaVu Sans" charset="0"/>
          <a:cs typeface="DejaVu Sans" charset="0"/>
        </a:defRPr>
      </a:lvl2pPr>
      <a:lvl3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DejaVu Sans" charset="0"/>
          <a:cs typeface="DejaVu Sans" charset="0"/>
        </a:defRPr>
      </a:lvl3pPr>
      <a:lvl4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DejaVu Sans" charset="0"/>
          <a:cs typeface="DejaVu Sans" charset="0"/>
        </a:defRPr>
      </a:lvl4pPr>
      <a:lvl5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DejaVu Sans" charset="0"/>
          <a:cs typeface="DejaVu Sans" charset="0"/>
        </a:defRPr>
      </a:lvl5pPr>
      <a:lvl6pPr marL="2280994" indent="-207363" algn="ctr" defTabSz="4147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DejaVu Sans" charset="0"/>
          <a:cs typeface="DejaVu Sans" charset="0"/>
        </a:defRPr>
      </a:lvl6pPr>
      <a:lvl7pPr marL="2695720" indent="-207363" algn="ctr" defTabSz="4147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DejaVu Sans" charset="0"/>
          <a:cs typeface="DejaVu Sans" charset="0"/>
        </a:defRPr>
      </a:lvl7pPr>
      <a:lvl8pPr marL="3110446" indent="-207363" algn="ctr" defTabSz="4147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DejaVu Sans" charset="0"/>
          <a:cs typeface="DejaVu Sans" charset="0"/>
        </a:defRPr>
      </a:lvl8pPr>
      <a:lvl9pPr marL="3525172" indent="-207363" algn="ctr" defTabSz="4147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DejaVu Sans" charset="0"/>
          <a:cs typeface="DejaVu Sans" charset="0"/>
        </a:defRPr>
      </a:lvl9pPr>
    </p:titleStyle>
    <p:bodyStyle>
      <a:lvl1pPr marL="309563" indent="-309563" algn="l" defTabSz="414338" rtl="0" eaLnBrk="0" fontAlgn="base" hangingPunct="0">
        <a:lnSpc>
          <a:spcPct val="93000"/>
        </a:lnSpc>
        <a:spcBef>
          <a:spcPct val="0"/>
        </a:spcBef>
        <a:spcAft>
          <a:spcPts val="1288"/>
        </a:spcAft>
        <a:buClr>
          <a:srgbClr val="000000"/>
        </a:buClr>
        <a:buSzPct val="100000"/>
        <a:buFont typeface="Times New Roman" pitchFamily="18" charset="0"/>
        <a:defRPr sz="2900">
          <a:solidFill>
            <a:srgbClr val="000000"/>
          </a:solidFill>
          <a:latin typeface="+mn-lt"/>
          <a:ea typeface="+mn-ea"/>
          <a:cs typeface="+mn-cs"/>
        </a:defRPr>
      </a:lvl1pPr>
      <a:lvl2pPr marL="673100" indent="-258763" algn="l" defTabSz="414338" rtl="0" eaLnBrk="0" fontAlgn="base" hangingPunct="0">
        <a:lnSpc>
          <a:spcPct val="93000"/>
        </a:lnSpc>
        <a:spcBef>
          <a:spcPct val="0"/>
        </a:spcBef>
        <a:spcAft>
          <a:spcPts val="1038"/>
        </a:spcAft>
        <a:buClr>
          <a:srgbClr val="000000"/>
        </a:buClr>
        <a:buSzPct val="100000"/>
        <a:buFont typeface="Times New Roman" pitchFamily="18" charset="0"/>
        <a:defRPr sz="2500">
          <a:solidFill>
            <a:srgbClr val="000000"/>
          </a:solidFill>
          <a:latin typeface="+mn-lt"/>
          <a:ea typeface="+mn-ea"/>
          <a:cs typeface="+mn-cs"/>
        </a:defRPr>
      </a:lvl2pPr>
      <a:lvl3pPr marL="1036638" indent="-206375" algn="l" defTabSz="414338" rtl="0" eaLnBrk="0" fontAlgn="base" hangingPunct="0">
        <a:lnSpc>
          <a:spcPct val="93000"/>
        </a:lnSpc>
        <a:spcBef>
          <a:spcPct val="0"/>
        </a:spcBef>
        <a:spcAft>
          <a:spcPts val="775"/>
        </a:spcAft>
        <a:buClr>
          <a:srgbClr val="000000"/>
        </a:buClr>
        <a:buSzPct val="100000"/>
        <a:buFont typeface="Times New Roman" pitchFamily="18" charset="0"/>
        <a:defRPr sz="2200">
          <a:solidFill>
            <a:srgbClr val="000000"/>
          </a:solidFill>
          <a:latin typeface="+mn-lt"/>
          <a:ea typeface="+mn-ea"/>
          <a:cs typeface="+mn-cs"/>
        </a:defRPr>
      </a:lvl3pPr>
      <a:lvl4pPr marL="1450975" indent="-206375" algn="l" defTabSz="414338" rtl="0" eaLnBrk="0" fontAlgn="base" hangingPunct="0">
        <a:lnSpc>
          <a:spcPct val="93000"/>
        </a:lnSpc>
        <a:spcBef>
          <a:spcPct val="0"/>
        </a:spcBef>
        <a:spcAft>
          <a:spcPts val="525"/>
        </a:spcAft>
        <a:buClr>
          <a:srgbClr val="000000"/>
        </a:buClr>
        <a:buSzPct val="100000"/>
        <a:buFont typeface="Times New Roman" pitchFamily="18" charset="0"/>
        <a:defRPr>
          <a:solidFill>
            <a:srgbClr val="000000"/>
          </a:solidFill>
          <a:latin typeface="+mn-lt"/>
          <a:ea typeface="+mn-ea"/>
          <a:cs typeface="+mn-cs"/>
        </a:defRPr>
      </a:lvl4pPr>
      <a:lvl5pPr marL="1865313" indent="-206375" algn="l" defTabSz="414338" rtl="0" eaLnBrk="0" fontAlgn="base" hangingPunct="0">
        <a:lnSpc>
          <a:spcPct val="93000"/>
        </a:lnSpc>
        <a:spcBef>
          <a:spcPct val="0"/>
        </a:spcBef>
        <a:spcAft>
          <a:spcPts val="263"/>
        </a:spcAft>
        <a:buClr>
          <a:srgbClr val="000000"/>
        </a:buClr>
        <a:buSzPct val="100000"/>
        <a:buFont typeface="Times New Roman" pitchFamily="18" charset="0"/>
        <a:defRPr>
          <a:solidFill>
            <a:srgbClr val="000000"/>
          </a:solidFill>
          <a:latin typeface="+mn-lt"/>
          <a:ea typeface="+mn-ea"/>
          <a:cs typeface="+mn-cs"/>
        </a:defRPr>
      </a:lvl5pPr>
      <a:lvl6pPr marL="2280994" indent="-207363" algn="l" defTabSz="4147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cs typeface="+mn-cs"/>
        </a:defRPr>
      </a:lvl6pPr>
      <a:lvl7pPr marL="2695720" indent="-207363" algn="l" defTabSz="4147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cs typeface="+mn-cs"/>
        </a:defRPr>
      </a:lvl7pPr>
      <a:lvl8pPr marL="3110446" indent="-207363" algn="l" defTabSz="4147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cs typeface="+mn-cs"/>
        </a:defRPr>
      </a:lvl8pPr>
      <a:lvl9pPr marL="3525172" indent="-207363" algn="l" defTabSz="4147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cs typeface="+mn-cs"/>
        </a:defRPr>
      </a:lvl9pPr>
    </p:bodyStyle>
    <p:otherStyle>
      <a:defPPr>
        <a:defRPr lang="en-US"/>
      </a:defPPr>
      <a:lvl1pPr marL="0" algn="l" defTabSz="829452" rtl="0" eaLnBrk="1" latinLnBrk="0" hangingPunct="1">
        <a:defRPr sz="1600" kern="1200">
          <a:solidFill>
            <a:schemeClr val="tx1"/>
          </a:solidFill>
          <a:latin typeface="+mn-lt"/>
          <a:ea typeface="+mn-ea"/>
          <a:cs typeface="+mn-cs"/>
        </a:defRPr>
      </a:lvl1pPr>
      <a:lvl2pPr marL="414726" algn="l" defTabSz="829452" rtl="0" eaLnBrk="1" latinLnBrk="0" hangingPunct="1">
        <a:defRPr sz="1600" kern="1200">
          <a:solidFill>
            <a:schemeClr val="tx1"/>
          </a:solidFill>
          <a:latin typeface="+mn-lt"/>
          <a:ea typeface="+mn-ea"/>
          <a:cs typeface="+mn-cs"/>
        </a:defRPr>
      </a:lvl2pPr>
      <a:lvl3pPr marL="829452" algn="l" defTabSz="829452" rtl="0" eaLnBrk="1" latinLnBrk="0" hangingPunct="1">
        <a:defRPr sz="1600" kern="1200">
          <a:solidFill>
            <a:schemeClr val="tx1"/>
          </a:solidFill>
          <a:latin typeface="+mn-lt"/>
          <a:ea typeface="+mn-ea"/>
          <a:cs typeface="+mn-cs"/>
        </a:defRPr>
      </a:lvl3pPr>
      <a:lvl4pPr marL="1244178" algn="l" defTabSz="829452" rtl="0" eaLnBrk="1" latinLnBrk="0" hangingPunct="1">
        <a:defRPr sz="1600" kern="1200">
          <a:solidFill>
            <a:schemeClr val="tx1"/>
          </a:solidFill>
          <a:latin typeface="+mn-lt"/>
          <a:ea typeface="+mn-ea"/>
          <a:cs typeface="+mn-cs"/>
        </a:defRPr>
      </a:lvl4pPr>
      <a:lvl5pPr marL="1658904" algn="l" defTabSz="829452" rtl="0" eaLnBrk="1" latinLnBrk="0" hangingPunct="1">
        <a:defRPr sz="1600" kern="1200">
          <a:solidFill>
            <a:schemeClr val="tx1"/>
          </a:solidFill>
          <a:latin typeface="+mn-lt"/>
          <a:ea typeface="+mn-ea"/>
          <a:cs typeface="+mn-cs"/>
        </a:defRPr>
      </a:lvl5pPr>
      <a:lvl6pPr marL="2073631" algn="l" defTabSz="829452" rtl="0" eaLnBrk="1" latinLnBrk="0" hangingPunct="1">
        <a:defRPr sz="1600" kern="1200">
          <a:solidFill>
            <a:schemeClr val="tx1"/>
          </a:solidFill>
          <a:latin typeface="+mn-lt"/>
          <a:ea typeface="+mn-ea"/>
          <a:cs typeface="+mn-cs"/>
        </a:defRPr>
      </a:lvl6pPr>
      <a:lvl7pPr marL="2488357" algn="l" defTabSz="829452" rtl="0" eaLnBrk="1" latinLnBrk="0" hangingPunct="1">
        <a:defRPr sz="1600" kern="1200">
          <a:solidFill>
            <a:schemeClr val="tx1"/>
          </a:solidFill>
          <a:latin typeface="+mn-lt"/>
          <a:ea typeface="+mn-ea"/>
          <a:cs typeface="+mn-cs"/>
        </a:defRPr>
      </a:lvl7pPr>
      <a:lvl8pPr marL="2903083" algn="l" defTabSz="829452" rtl="0" eaLnBrk="1" latinLnBrk="0" hangingPunct="1">
        <a:defRPr sz="1600" kern="1200">
          <a:solidFill>
            <a:schemeClr val="tx1"/>
          </a:solidFill>
          <a:latin typeface="+mn-lt"/>
          <a:ea typeface="+mn-ea"/>
          <a:cs typeface="+mn-cs"/>
        </a:defRPr>
      </a:lvl8pPr>
      <a:lvl9pPr marL="3317809" algn="l" defTabSz="829452" rtl="0" eaLnBrk="1" latinLnBrk="0" hangingPunct="1">
        <a:defRPr sz="16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ED3F6F6-897D-4EEE-9981-65CA0D33BA42}" type="datetimeFigureOut">
              <a:rPr lang="en-US">
                <a:solidFill>
                  <a:prstClr val="black">
                    <a:tint val="75000"/>
                  </a:prstClr>
                </a:solidFill>
              </a:rPr>
              <a:pPr>
                <a:defRPr/>
              </a:pPr>
              <a:t>2/14/2020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AE448907-2C5D-49EB-ACF1-6DED8326D677}" type="slidenum">
              <a:rPr lang="en-US" altLang="en-US" smtClean="0"/>
              <a:pPr/>
              <a:t>‹#›</a:t>
            </a:fld>
            <a:endParaRPr lang="en-US" altLang="en-US"/>
          </a:p>
        </p:txBody>
      </p:sp>
    </p:spTree>
    <p:extLst>
      <p:ext uri="{BB962C8B-B14F-4D97-AF65-F5344CB8AC3E}">
        <p14:creationId xmlns:p14="http://schemas.microsoft.com/office/powerpoint/2010/main" val="4046846670"/>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defRPr sz="1400">
                <a:solidFill>
                  <a:srgbClr val="000000"/>
                </a:solidFill>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ctr">
              <a:defRPr sz="1400">
                <a:solidFill>
                  <a:srgbClr val="000000"/>
                </a:solidFill>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r">
              <a:defRPr sz="1400">
                <a:solidFill>
                  <a:srgbClr val="000000"/>
                </a:solidFill>
              </a:defRPr>
            </a:lvl1pPr>
          </a:lstStyle>
          <a:p>
            <a:fld id="{F4F1FE7F-F8C5-4936-8DDE-41EC62C94C64}" type="slidenum">
              <a:rPr lang="en-US" altLang="en-US" smtClean="0"/>
              <a:pPr/>
              <a:t>‹#›</a:t>
            </a:fld>
            <a:endParaRPr lang="en-US" altLang="en-US"/>
          </a:p>
        </p:txBody>
      </p:sp>
    </p:spTree>
    <p:extLst>
      <p:ext uri="{BB962C8B-B14F-4D97-AF65-F5344CB8AC3E}">
        <p14:creationId xmlns:p14="http://schemas.microsoft.com/office/powerpoint/2010/main" val="2589777629"/>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6915" algn="ctr" rtl="0" fontAlgn="base">
        <a:spcBef>
          <a:spcPct val="0"/>
        </a:spcBef>
        <a:spcAft>
          <a:spcPct val="0"/>
        </a:spcAft>
        <a:defRPr sz="4400">
          <a:solidFill>
            <a:schemeClr val="tx2"/>
          </a:solidFill>
          <a:latin typeface="Arial" pitchFamily="34" charset="0"/>
        </a:defRPr>
      </a:lvl6pPr>
      <a:lvl7pPr marL="913832" algn="ctr" rtl="0" fontAlgn="base">
        <a:spcBef>
          <a:spcPct val="0"/>
        </a:spcBef>
        <a:spcAft>
          <a:spcPct val="0"/>
        </a:spcAft>
        <a:defRPr sz="4400">
          <a:solidFill>
            <a:schemeClr val="tx2"/>
          </a:solidFill>
          <a:latin typeface="Arial" pitchFamily="34" charset="0"/>
        </a:defRPr>
      </a:lvl7pPr>
      <a:lvl8pPr marL="1370748" algn="ctr" rtl="0" fontAlgn="base">
        <a:spcBef>
          <a:spcPct val="0"/>
        </a:spcBef>
        <a:spcAft>
          <a:spcPct val="0"/>
        </a:spcAft>
        <a:defRPr sz="4400">
          <a:solidFill>
            <a:schemeClr val="tx2"/>
          </a:solidFill>
          <a:latin typeface="Arial" pitchFamily="34" charset="0"/>
        </a:defRPr>
      </a:lvl8pPr>
      <a:lvl9pPr marL="1827662" algn="ctr" rtl="0" fontAlgn="base">
        <a:spcBef>
          <a:spcPct val="0"/>
        </a:spcBef>
        <a:spcAft>
          <a:spcPct val="0"/>
        </a:spcAft>
        <a:defRPr sz="4400">
          <a:solidFill>
            <a:schemeClr val="tx2"/>
          </a:solidFill>
          <a:latin typeface="Arial" pitchFamily="34"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3036" indent="-228459" algn="l" rtl="0" fontAlgn="base">
        <a:spcBef>
          <a:spcPct val="20000"/>
        </a:spcBef>
        <a:spcAft>
          <a:spcPct val="0"/>
        </a:spcAft>
        <a:buChar char="»"/>
        <a:defRPr sz="2000">
          <a:solidFill>
            <a:schemeClr val="tx1"/>
          </a:solidFill>
          <a:latin typeface="+mn-lt"/>
        </a:defRPr>
      </a:lvl6pPr>
      <a:lvl7pPr marL="2969952" indent="-228459" algn="l" rtl="0" fontAlgn="base">
        <a:spcBef>
          <a:spcPct val="20000"/>
        </a:spcBef>
        <a:spcAft>
          <a:spcPct val="0"/>
        </a:spcAft>
        <a:buChar char="»"/>
        <a:defRPr sz="2000">
          <a:solidFill>
            <a:schemeClr val="tx1"/>
          </a:solidFill>
          <a:latin typeface="+mn-lt"/>
        </a:defRPr>
      </a:lvl7pPr>
      <a:lvl8pPr marL="3426868" indent="-228459" algn="l" rtl="0" fontAlgn="base">
        <a:spcBef>
          <a:spcPct val="20000"/>
        </a:spcBef>
        <a:spcAft>
          <a:spcPct val="0"/>
        </a:spcAft>
        <a:buChar char="»"/>
        <a:defRPr sz="2000">
          <a:solidFill>
            <a:schemeClr val="tx1"/>
          </a:solidFill>
          <a:latin typeface="+mn-lt"/>
        </a:defRPr>
      </a:lvl8pPr>
      <a:lvl9pPr marL="3883783" indent="-22845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ltLang="en-US"/>
              <a:t>Click to edit Master title style</a:t>
            </a:r>
          </a:p>
        </p:txBody>
      </p:sp>
      <p:sp>
        <p:nvSpPr>
          <p:cNvPr id="5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380" tIns="45692" rIns="91380" bIns="45692" numCol="1" anchor="ctr" anchorCtr="0" compatLnSpc="1">
            <a:prstTxWarp prst="textNoShape">
              <a:avLst/>
            </a:prstTxWarp>
          </a:bodyPr>
          <a:lstStyle>
            <a:lvl1pPr>
              <a:defRPr sz="1200">
                <a:solidFill>
                  <a:srgbClr val="898989"/>
                </a:solidFill>
                <a:latin typeface="Calibri" pitchFamily="34" charset="0"/>
              </a:defRPr>
            </a:lvl1pPr>
          </a:lstStyle>
          <a:p>
            <a:pPr>
              <a:defRPr/>
            </a:pPr>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380" tIns="45692" rIns="91380" bIns="45692" numCol="1" anchor="ctr" anchorCtr="0" compatLnSpc="1">
            <a:prstTxWarp prst="textNoShape">
              <a:avLst/>
            </a:prstTxWarp>
          </a:bodyPr>
          <a:lstStyle>
            <a:lvl1pPr algn="ctr">
              <a:defRPr sz="1200">
                <a:solidFill>
                  <a:srgbClr val="898989"/>
                </a:solidFill>
                <a:latin typeface="Calibri" pitchFamily="34" charset="0"/>
              </a:defRPr>
            </a:lvl1pPr>
          </a:lstStyle>
          <a:p>
            <a:pPr>
              <a:defRPr/>
            </a:pPr>
            <a:endParaRPr lang="en-US"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380" tIns="45692" rIns="91380" bIns="45692"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2E8E6342-60DF-4255-90DE-0C3234A1853B}" type="slidenum">
              <a:rPr lang="en-US" altLang="en-US" smtClean="0"/>
              <a:pPr/>
              <a:t>‹#›</a:t>
            </a:fld>
            <a:endParaRPr lang="en-US" altLang="en-US"/>
          </a:p>
        </p:txBody>
      </p:sp>
    </p:spTree>
    <p:extLst>
      <p:ext uri="{BB962C8B-B14F-4D97-AF65-F5344CB8AC3E}">
        <p14:creationId xmlns:p14="http://schemas.microsoft.com/office/powerpoint/2010/main" val="2660132502"/>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6915" algn="ctr" rtl="0" eaLnBrk="0" fontAlgn="base" hangingPunct="0">
        <a:spcBef>
          <a:spcPct val="0"/>
        </a:spcBef>
        <a:spcAft>
          <a:spcPct val="0"/>
        </a:spcAft>
        <a:defRPr sz="4400">
          <a:solidFill>
            <a:schemeClr val="tx1"/>
          </a:solidFill>
          <a:latin typeface="Calibri" pitchFamily="34" charset="0"/>
        </a:defRPr>
      </a:lvl6pPr>
      <a:lvl7pPr marL="913832" algn="ctr" rtl="0" eaLnBrk="0" fontAlgn="base" hangingPunct="0">
        <a:spcBef>
          <a:spcPct val="0"/>
        </a:spcBef>
        <a:spcAft>
          <a:spcPct val="0"/>
        </a:spcAft>
        <a:defRPr sz="4400">
          <a:solidFill>
            <a:schemeClr val="tx1"/>
          </a:solidFill>
          <a:latin typeface="Calibri" pitchFamily="34" charset="0"/>
        </a:defRPr>
      </a:lvl7pPr>
      <a:lvl8pPr marL="1370748" algn="ctr" rtl="0" eaLnBrk="0" fontAlgn="base" hangingPunct="0">
        <a:spcBef>
          <a:spcPct val="0"/>
        </a:spcBef>
        <a:spcAft>
          <a:spcPct val="0"/>
        </a:spcAft>
        <a:defRPr sz="4400">
          <a:solidFill>
            <a:schemeClr val="tx1"/>
          </a:solidFill>
          <a:latin typeface="Calibri" pitchFamily="34" charset="0"/>
        </a:defRPr>
      </a:lvl8pPr>
      <a:lvl9pPr marL="1827662" algn="ctr" rtl="0" eaLnBrk="0" fontAlgn="base" hangingPunct="0">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Font typeface="Arial" panose="020B0604020202020204" pitchFamily="34" charset="0"/>
        <a:buChar char="–"/>
        <a:defRPr sz="2800">
          <a:solidFill>
            <a:schemeClr val="tx1"/>
          </a:solidFill>
          <a:latin typeface="+mn-lt"/>
        </a:defRPr>
      </a:lvl2pPr>
      <a:lvl3pPr marL="1141413" indent="-227013" algn="l" rtl="0" eaLnBrk="0" fontAlgn="base" hangingPunct="0">
        <a:spcBef>
          <a:spcPct val="20000"/>
        </a:spcBef>
        <a:spcAft>
          <a:spcPct val="0"/>
        </a:spcAft>
        <a:buFont typeface="Arial" panose="020B0604020202020204" pitchFamily="34" charset="0"/>
        <a:buChar char="•"/>
        <a:defRPr sz="2400">
          <a:solidFill>
            <a:schemeClr val="tx1"/>
          </a:solidFill>
          <a:latin typeface="+mn-lt"/>
        </a:defRPr>
      </a:lvl3pPr>
      <a:lvl4pPr marL="1598613" indent="-227013" algn="l" rtl="0" eaLnBrk="0" fontAlgn="base" hangingPunct="0">
        <a:spcBef>
          <a:spcPct val="20000"/>
        </a:spcBef>
        <a:spcAft>
          <a:spcPct val="0"/>
        </a:spcAft>
        <a:buFont typeface="Arial" panose="020B0604020202020204" pitchFamily="34" charset="0"/>
        <a:buChar char="–"/>
        <a:defRPr sz="2000">
          <a:solidFill>
            <a:schemeClr val="tx1"/>
          </a:solidFill>
          <a:latin typeface="+mn-lt"/>
        </a:defRPr>
      </a:lvl4pPr>
      <a:lvl5pPr marL="2055813" indent="-227013" algn="l" rtl="0" eaLnBrk="0" fontAlgn="base" hangingPunct="0">
        <a:spcBef>
          <a:spcPct val="20000"/>
        </a:spcBef>
        <a:spcAft>
          <a:spcPct val="0"/>
        </a:spcAft>
        <a:buFont typeface="Arial" panose="020B0604020202020204" pitchFamily="34" charset="0"/>
        <a:buChar char="»"/>
        <a:defRPr sz="2000">
          <a:solidFill>
            <a:schemeClr val="tx1"/>
          </a:solidFill>
          <a:latin typeface="+mn-lt"/>
        </a:defRPr>
      </a:lvl5pPr>
      <a:lvl6pPr marL="2513036" indent="-228459" algn="l" rtl="0" eaLnBrk="0" fontAlgn="base" hangingPunct="0">
        <a:spcBef>
          <a:spcPct val="20000"/>
        </a:spcBef>
        <a:spcAft>
          <a:spcPct val="0"/>
        </a:spcAft>
        <a:buFont typeface="Arial" pitchFamily="34" charset="0"/>
        <a:buChar char="»"/>
        <a:defRPr sz="2000">
          <a:solidFill>
            <a:schemeClr val="tx1"/>
          </a:solidFill>
          <a:latin typeface="+mn-lt"/>
        </a:defRPr>
      </a:lvl6pPr>
      <a:lvl7pPr marL="2969952" indent="-228459" algn="l" rtl="0" eaLnBrk="0" fontAlgn="base" hangingPunct="0">
        <a:spcBef>
          <a:spcPct val="20000"/>
        </a:spcBef>
        <a:spcAft>
          <a:spcPct val="0"/>
        </a:spcAft>
        <a:buFont typeface="Arial" pitchFamily="34" charset="0"/>
        <a:buChar char="»"/>
        <a:defRPr sz="2000">
          <a:solidFill>
            <a:schemeClr val="tx1"/>
          </a:solidFill>
          <a:latin typeface="+mn-lt"/>
        </a:defRPr>
      </a:lvl7pPr>
      <a:lvl8pPr marL="3426868" indent="-228459" algn="l" rtl="0" eaLnBrk="0" fontAlgn="base" hangingPunct="0">
        <a:spcBef>
          <a:spcPct val="20000"/>
        </a:spcBef>
        <a:spcAft>
          <a:spcPct val="0"/>
        </a:spcAft>
        <a:buFont typeface="Arial" pitchFamily="34" charset="0"/>
        <a:buChar char="»"/>
        <a:defRPr sz="2000">
          <a:solidFill>
            <a:schemeClr val="tx1"/>
          </a:solidFill>
          <a:latin typeface="+mn-lt"/>
        </a:defRPr>
      </a:lvl8pPr>
      <a:lvl9pPr marL="3883783" indent="-228459" algn="l" rtl="0" eaLnBrk="0" fontAlgn="base" hangingPunct="0">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ltLang="en-US"/>
              <a:t>Click to edit Master title style</a:t>
            </a:r>
          </a:p>
        </p:txBody>
      </p:sp>
      <p:sp>
        <p:nvSpPr>
          <p:cNvPr id="614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defRPr sz="1400">
                <a:solidFill>
                  <a:srgbClr val="000000"/>
                </a:solidFill>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ctr">
              <a:defRPr sz="1400">
                <a:solidFill>
                  <a:srgbClr val="000000"/>
                </a:solidFill>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r">
              <a:defRPr sz="1400">
                <a:solidFill>
                  <a:srgbClr val="000000"/>
                </a:solidFill>
              </a:defRPr>
            </a:lvl1pPr>
          </a:lstStyle>
          <a:p>
            <a:fld id="{3EA36B92-4BA8-4A83-B79F-44DC389B350B}" type="slidenum">
              <a:rPr lang="en-US" altLang="en-US" smtClean="0"/>
              <a:pPr/>
              <a:t>‹#›</a:t>
            </a:fld>
            <a:endParaRPr lang="en-US" altLang="en-US"/>
          </a:p>
        </p:txBody>
      </p:sp>
    </p:spTree>
    <p:extLst>
      <p:ext uri="{BB962C8B-B14F-4D97-AF65-F5344CB8AC3E}">
        <p14:creationId xmlns:p14="http://schemas.microsoft.com/office/powerpoint/2010/main" val="2501672464"/>
      </p:ext>
    </p:extLst>
  </p:cSld>
  <p:clrMap bg1="lt1" tx1="dk1" bg2="lt2" tx2="dk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 id="2147483949" r:id="rId5"/>
    <p:sldLayoutId id="2147483950" r:id="rId6"/>
    <p:sldLayoutId id="2147483951" r:id="rId7"/>
    <p:sldLayoutId id="2147483952" r:id="rId8"/>
    <p:sldLayoutId id="2147483953" r:id="rId9"/>
    <p:sldLayoutId id="2147483954" r:id="rId10"/>
    <p:sldLayoutId id="214748395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6915" algn="ctr" rtl="0" eaLnBrk="0" fontAlgn="base" hangingPunct="0">
        <a:spcBef>
          <a:spcPct val="0"/>
        </a:spcBef>
        <a:spcAft>
          <a:spcPct val="0"/>
        </a:spcAft>
        <a:defRPr sz="4400">
          <a:solidFill>
            <a:schemeClr val="tx2"/>
          </a:solidFill>
          <a:latin typeface="Arial" pitchFamily="34" charset="0"/>
        </a:defRPr>
      </a:lvl6pPr>
      <a:lvl7pPr marL="913832" algn="ctr" rtl="0" eaLnBrk="0" fontAlgn="base" hangingPunct="0">
        <a:spcBef>
          <a:spcPct val="0"/>
        </a:spcBef>
        <a:spcAft>
          <a:spcPct val="0"/>
        </a:spcAft>
        <a:defRPr sz="4400">
          <a:solidFill>
            <a:schemeClr val="tx2"/>
          </a:solidFill>
          <a:latin typeface="Arial" pitchFamily="34" charset="0"/>
        </a:defRPr>
      </a:lvl7pPr>
      <a:lvl8pPr marL="1370748" algn="ctr" rtl="0" eaLnBrk="0" fontAlgn="base" hangingPunct="0">
        <a:spcBef>
          <a:spcPct val="0"/>
        </a:spcBef>
        <a:spcAft>
          <a:spcPct val="0"/>
        </a:spcAft>
        <a:defRPr sz="4400">
          <a:solidFill>
            <a:schemeClr val="tx2"/>
          </a:solidFill>
          <a:latin typeface="Arial" pitchFamily="34" charset="0"/>
        </a:defRPr>
      </a:lvl8pPr>
      <a:lvl9pPr marL="1827662" algn="ctr" rtl="0" eaLnBrk="0" fontAlgn="base" hangingPunct="0">
        <a:spcBef>
          <a:spcPct val="0"/>
        </a:spcBef>
        <a:spcAft>
          <a:spcPct val="0"/>
        </a:spcAft>
        <a:defRPr sz="4400">
          <a:solidFill>
            <a:schemeClr val="tx2"/>
          </a:solidFill>
          <a:latin typeface="Arial" pitchFamily="34"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3036" indent="-228459" algn="l" rtl="0" eaLnBrk="0" fontAlgn="base" hangingPunct="0">
        <a:spcBef>
          <a:spcPct val="20000"/>
        </a:spcBef>
        <a:spcAft>
          <a:spcPct val="0"/>
        </a:spcAft>
        <a:buChar char="»"/>
        <a:defRPr sz="2000">
          <a:solidFill>
            <a:schemeClr val="tx1"/>
          </a:solidFill>
          <a:latin typeface="+mn-lt"/>
        </a:defRPr>
      </a:lvl6pPr>
      <a:lvl7pPr marL="2969952" indent="-228459" algn="l" rtl="0" eaLnBrk="0" fontAlgn="base" hangingPunct="0">
        <a:spcBef>
          <a:spcPct val="20000"/>
        </a:spcBef>
        <a:spcAft>
          <a:spcPct val="0"/>
        </a:spcAft>
        <a:buChar char="»"/>
        <a:defRPr sz="2000">
          <a:solidFill>
            <a:schemeClr val="tx1"/>
          </a:solidFill>
          <a:latin typeface="+mn-lt"/>
        </a:defRPr>
      </a:lvl7pPr>
      <a:lvl8pPr marL="3426868" indent="-228459" algn="l" rtl="0" eaLnBrk="0" fontAlgn="base" hangingPunct="0">
        <a:spcBef>
          <a:spcPct val="20000"/>
        </a:spcBef>
        <a:spcAft>
          <a:spcPct val="0"/>
        </a:spcAft>
        <a:buChar char="»"/>
        <a:defRPr sz="2000">
          <a:solidFill>
            <a:schemeClr val="tx1"/>
          </a:solidFill>
          <a:latin typeface="+mn-lt"/>
        </a:defRPr>
      </a:lvl8pPr>
      <a:lvl9pPr marL="3883783" indent="-228459"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ltLang="en-US"/>
              <a:t>Click to edit Master title style</a:t>
            </a:r>
          </a:p>
        </p:txBody>
      </p:sp>
      <p:sp>
        <p:nvSpPr>
          <p:cNvPr id="1126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380" tIns="45692" rIns="91380" bIns="45692" numCol="1" anchor="ctr" anchorCtr="0" compatLnSpc="1">
            <a:prstTxWarp prst="textNoShape">
              <a:avLst/>
            </a:prstTxWarp>
          </a:bodyPr>
          <a:lstStyle>
            <a:lvl1pPr>
              <a:defRPr sz="1200">
                <a:solidFill>
                  <a:srgbClr val="898989"/>
                </a:solidFill>
                <a:latin typeface="Calibri" pitchFamily="34" charset="0"/>
              </a:defRPr>
            </a:lvl1pPr>
          </a:lstStyle>
          <a:p>
            <a:pPr>
              <a:defRPr/>
            </a:pPr>
            <a:fld id="{7287A63C-F683-4254-8F03-A5A532E871FD}" type="datetimeFigureOut">
              <a:rPr lang="en-US" altLang="en-US"/>
              <a:pPr>
                <a:defRPr/>
              </a:pPr>
              <a:t>2/14/2020</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380" tIns="45692" rIns="91380" bIns="45692" numCol="1" anchor="ctr" anchorCtr="0" compatLnSpc="1">
            <a:prstTxWarp prst="textNoShape">
              <a:avLst/>
            </a:prstTxWarp>
          </a:bodyPr>
          <a:lstStyle>
            <a:lvl1pPr algn="ctr">
              <a:defRPr sz="1200">
                <a:solidFill>
                  <a:srgbClr val="898989"/>
                </a:solidFill>
                <a:latin typeface="Calibri" pitchFamily="34" charset="0"/>
              </a:defRPr>
            </a:lvl1pPr>
          </a:lstStyle>
          <a:p>
            <a:pPr>
              <a:defRPr/>
            </a:pPr>
            <a:endParaRPr lang="en-US"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380" tIns="45692" rIns="91380" bIns="45692"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A7A99EF6-CEDA-47C1-A475-D41B1C26FFE7}" type="slidenum">
              <a:rPr lang="en-US" altLang="en-US" smtClean="0"/>
              <a:pPr/>
              <a:t>‹#›</a:t>
            </a:fld>
            <a:endParaRPr lang="en-US" altLang="en-US"/>
          </a:p>
        </p:txBody>
      </p:sp>
    </p:spTree>
    <p:extLst>
      <p:ext uri="{BB962C8B-B14F-4D97-AF65-F5344CB8AC3E}">
        <p14:creationId xmlns:p14="http://schemas.microsoft.com/office/powerpoint/2010/main" val="3386377843"/>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Lst>
  <p:txStyles>
    <p:titleStyle>
      <a:lvl1pPr algn="ctr" defTabSz="912813" rtl="0" eaLnBrk="0" fontAlgn="base" hangingPunct="0">
        <a:spcBef>
          <a:spcPct val="0"/>
        </a:spcBef>
        <a:spcAft>
          <a:spcPct val="0"/>
        </a:spcAft>
        <a:defRPr sz="4400" kern="1200">
          <a:solidFill>
            <a:schemeClr val="tx1"/>
          </a:solidFill>
          <a:latin typeface="+mj-lt"/>
          <a:ea typeface="+mj-ea"/>
          <a:cs typeface="+mj-cs"/>
        </a:defRPr>
      </a:lvl1pPr>
      <a:lvl2pPr algn="ctr" defTabSz="912813" rtl="0" eaLnBrk="0" fontAlgn="base" hangingPunct="0">
        <a:spcBef>
          <a:spcPct val="0"/>
        </a:spcBef>
        <a:spcAft>
          <a:spcPct val="0"/>
        </a:spcAft>
        <a:defRPr sz="4400">
          <a:solidFill>
            <a:schemeClr val="tx1"/>
          </a:solidFill>
          <a:latin typeface="Calibri" pitchFamily="34" charset="0"/>
        </a:defRPr>
      </a:lvl2pPr>
      <a:lvl3pPr algn="ctr" defTabSz="912813" rtl="0" eaLnBrk="0" fontAlgn="base" hangingPunct="0">
        <a:spcBef>
          <a:spcPct val="0"/>
        </a:spcBef>
        <a:spcAft>
          <a:spcPct val="0"/>
        </a:spcAft>
        <a:defRPr sz="4400">
          <a:solidFill>
            <a:schemeClr val="tx1"/>
          </a:solidFill>
          <a:latin typeface="Calibri" pitchFamily="34" charset="0"/>
        </a:defRPr>
      </a:lvl3pPr>
      <a:lvl4pPr algn="ctr" defTabSz="912813" rtl="0" eaLnBrk="0" fontAlgn="base" hangingPunct="0">
        <a:spcBef>
          <a:spcPct val="0"/>
        </a:spcBef>
        <a:spcAft>
          <a:spcPct val="0"/>
        </a:spcAft>
        <a:defRPr sz="4400">
          <a:solidFill>
            <a:schemeClr val="tx1"/>
          </a:solidFill>
          <a:latin typeface="Calibri" pitchFamily="34" charset="0"/>
        </a:defRPr>
      </a:lvl4pPr>
      <a:lvl5pPr algn="ctr" defTabSz="912813" rtl="0" eaLnBrk="0" fontAlgn="base" hangingPunct="0">
        <a:spcBef>
          <a:spcPct val="0"/>
        </a:spcBef>
        <a:spcAft>
          <a:spcPct val="0"/>
        </a:spcAft>
        <a:defRPr sz="4400">
          <a:solidFill>
            <a:schemeClr val="tx1"/>
          </a:solidFill>
          <a:latin typeface="Calibri" pitchFamily="34" charset="0"/>
        </a:defRPr>
      </a:lvl5pPr>
      <a:lvl6pPr marL="457200" algn="ctr" defTabSz="912813" rtl="0" fontAlgn="base">
        <a:spcBef>
          <a:spcPct val="0"/>
        </a:spcBef>
        <a:spcAft>
          <a:spcPct val="0"/>
        </a:spcAft>
        <a:defRPr sz="4400">
          <a:solidFill>
            <a:schemeClr val="tx1"/>
          </a:solidFill>
          <a:latin typeface="Calibri" pitchFamily="34" charset="0"/>
        </a:defRPr>
      </a:lvl6pPr>
      <a:lvl7pPr marL="914400" algn="ctr" defTabSz="912813" rtl="0" fontAlgn="base">
        <a:spcBef>
          <a:spcPct val="0"/>
        </a:spcBef>
        <a:spcAft>
          <a:spcPct val="0"/>
        </a:spcAft>
        <a:defRPr sz="4400">
          <a:solidFill>
            <a:schemeClr val="tx1"/>
          </a:solidFill>
          <a:latin typeface="Calibri" pitchFamily="34" charset="0"/>
        </a:defRPr>
      </a:lvl7pPr>
      <a:lvl8pPr marL="1371600" algn="ctr" defTabSz="912813" rtl="0" fontAlgn="base">
        <a:spcBef>
          <a:spcPct val="0"/>
        </a:spcBef>
        <a:spcAft>
          <a:spcPct val="0"/>
        </a:spcAft>
        <a:defRPr sz="4400">
          <a:solidFill>
            <a:schemeClr val="tx1"/>
          </a:solidFill>
          <a:latin typeface="Calibri" pitchFamily="34" charset="0"/>
        </a:defRPr>
      </a:lvl8pPr>
      <a:lvl9pPr marL="1828800" algn="ctr" defTabSz="912813" rtl="0" fontAlgn="base">
        <a:spcBef>
          <a:spcPct val="0"/>
        </a:spcBef>
        <a:spcAft>
          <a:spcPct val="0"/>
        </a:spcAft>
        <a:defRPr sz="4400">
          <a:solidFill>
            <a:schemeClr val="tx1"/>
          </a:solidFill>
          <a:latin typeface="Calibri" pitchFamily="34" charset="0"/>
        </a:defRPr>
      </a:lvl9pPr>
    </p:titleStyle>
    <p:bodyStyle>
      <a:lvl1pPr marL="341313" indent="-341313" algn="l" defTabSz="912813"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1363" indent="-284163" algn="l" defTabSz="912813"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1413" indent="-227013" algn="l" defTabSz="912813"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598613" indent="-227013" algn="l" defTabSz="912813"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5813" indent="-227013" algn="l" defTabSz="912813"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3036"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952"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6868"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783"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ltLang="en-US"/>
              <a:t>Click to edit Master title style</a:t>
            </a:r>
          </a:p>
        </p:txBody>
      </p:sp>
      <p:sp>
        <p:nvSpPr>
          <p:cNvPr id="1229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52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defRPr sz="1400">
                <a:solidFill>
                  <a:srgbClr val="000000"/>
                </a:solidFill>
              </a:defRPr>
            </a:lvl1pPr>
          </a:lstStyle>
          <a:p>
            <a:pPr>
              <a:defRPr/>
            </a:pPr>
            <a:endParaRPr lang="en-US" altLang="en-US"/>
          </a:p>
        </p:txBody>
      </p:sp>
      <p:sp>
        <p:nvSpPr>
          <p:cNvPr id="152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ctr">
              <a:defRPr sz="1400">
                <a:solidFill>
                  <a:srgbClr val="000000"/>
                </a:solidFill>
              </a:defRPr>
            </a:lvl1pPr>
          </a:lstStyle>
          <a:p>
            <a:pPr>
              <a:defRPr/>
            </a:pPr>
            <a:endParaRPr lang="en-US" altLang="en-US"/>
          </a:p>
        </p:txBody>
      </p:sp>
      <p:sp>
        <p:nvSpPr>
          <p:cNvPr id="152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r">
              <a:defRPr sz="1400">
                <a:solidFill>
                  <a:srgbClr val="000000"/>
                </a:solidFill>
              </a:defRPr>
            </a:lvl1pPr>
          </a:lstStyle>
          <a:p>
            <a:fld id="{AA1DB877-DF31-404A-B5EC-377C94DC68BC}" type="slidenum">
              <a:rPr lang="en-US" altLang="en-US" smtClean="0"/>
              <a:pPr/>
              <a:t>‹#›</a:t>
            </a:fld>
            <a:endParaRPr lang="en-US" altLang="en-US"/>
          </a:p>
        </p:txBody>
      </p:sp>
    </p:spTree>
    <p:extLst>
      <p:ext uri="{BB962C8B-B14F-4D97-AF65-F5344CB8AC3E}">
        <p14:creationId xmlns:p14="http://schemas.microsoft.com/office/powerpoint/2010/main" val="2489444445"/>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6915" algn="ctr" rtl="0" fontAlgn="base">
        <a:spcBef>
          <a:spcPct val="0"/>
        </a:spcBef>
        <a:spcAft>
          <a:spcPct val="0"/>
        </a:spcAft>
        <a:defRPr sz="4400">
          <a:solidFill>
            <a:schemeClr val="tx2"/>
          </a:solidFill>
          <a:latin typeface="Arial" pitchFamily="34" charset="0"/>
        </a:defRPr>
      </a:lvl6pPr>
      <a:lvl7pPr marL="913832" algn="ctr" rtl="0" fontAlgn="base">
        <a:spcBef>
          <a:spcPct val="0"/>
        </a:spcBef>
        <a:spcAft>
          <a:spcPct val="0"/>
        </a:spcAft>
        <a:defRPr sz="4400">
          <a:solidFill>
            <a:schemeClr val="tx2"/>
          </a:solidFill>
          <a:latin typeface="Arial" pitchFamily="34" charset="0"/>
        </a:defRPr>
      </a:lvl7pPr>
      <a:lvl8pPr marL="1370748" algn="ctr" rtl="0" fontAlgn="base">
        <a:spcBef>
          <a:spcPct val="0"/>
        </a:spcBef>
        <a:spcAft>
          <a:spcPct val="0"/>
        </a:spcAft>
        <a:defRPr sz="4400">
          <a:solidFill>
            <a:schemeClr val="tx2"/>
          </a:solidFill>
          <a:latin typeface="Arial" pitchFamily="34" charset="0"/>
        </a:defRPr>
      </a:lvl8pPr>
      <a:lvl9pPr marL="1827662" algn="ctr" rtl="0" fontAlgn="base">
        <a:spcBef>
          <a:spcPct val="0"/>
        </a:spcBef>
        <a:spcAft>
          <a:spcPct val="0"/>
        </a:spcAft>
        <a:defRPr sz="4400">
          <a:solidFill>
            <a:schemeClr val="tx2"/>
          </a:solidFill>
          <a:latin typeface="Arial" pitchFamily="34"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3036" indent="-228459" algn="l" rtl="0" fontAlgn="base">
        <a:spcBef>
          <a:spcPct val="20000"/>
        </a:spcBef>
        <a:spcAft>
          <a:spcPct val="0"/>
        </a:spcAft>
        <a:buChar char="»"/>
        <a:defRPr sz="2000">
          <a:solidFill>
            <a:schemeClr val="tx1"/>
          </a:solidFill>
          <a:latin typeface="+mn-lt"/>
        </a:defRPr>
      </a:lvl6pPr>
      <a:lvl7pPr marL="2969952" indent="-228459" algn="l" rtl="0" fontAlgn="base">
        <a:spcBef>
          <a:spcPct val="20000"/>
        </a:spcBef>
        <a:spcAft>
          <a:spcPct val="0"/>
        </a:spcAft>
        <a:buChar char="»"/>
        <a:defRPr sz="2000">
          <a:solidFill>
            <a:schemeClr val="tx1"/>
          </a:solidFill>
          <a:latin typeface="+mn-lt"/>
        </a:defRPr>
      </a:lvl7pPr>
      <a:lvl8pPr marL="3426868" indent="-228459" algn="l" rtl="0" fontAlgn="base">
        <a:spcBef>
          <a:spcPct val="20000"/>
        </a:spcBef>
        <a:spcAft>
          <a:spcPct val="0"/>
        </a:spcAft>
        <a:buChar char="»"/>
        <a:defRPr sz="2000">
          <a:solidFill>
            <a:schemeClr val="tx1"/>
          </a:solidFill>
          <a:latin typeface="+mn-lt"/>
        </a:defRPr>
      </a:lvl8pPr>
      <a:lvl9pPr marL="3883783" indent="-22845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ltLang="en-US"/>
              <a:t>Click to edit Master title style</a:t>
            </a:r>
          </a:p>
        </p:txBody>
      </p:sp>
      <p:sp>
        <p:nvSpPr>
          <p:cNvPr id="819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4410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eaLnBrk="0" hangingPunct="0">
              <a:defRPr sz="1400">
                <a:solidFill>
                  <a:srgbClr val="000000"/>
                </a:solidFill>
              </a:defRPr>
            </a:lvl1pPr>
          </a:lstStyle>
          <a:p>
            <a:pPr>
              <a:defRPr/>
            </a:pPr>
            <a:fld id="{26ED3149-8637-4D80-B84F-B13D6AF61998}" type="datetimeFigureOut">
              <a:rPr lang="en-US" altLang="en-US"/>
              <a:pPr>
                <a:defRPr/>
              </a:pPr>
              <a:t>2/14/2020</a:t>
            </a:fld>
            <a:endParaRPr lang="en-US" altLang="en-US"/>
          </a:p>
        </p:txBody>
      </p:sp>
      <p:sp>
        <p:nvSpPr>
          <p:cNvPr id="6441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ctr" eaLnBrk="0" hangingPunct="0">
              <a:defRPr sz="1400">
                <a:solidFill>
                  <a:srgbClr val="000000"/>
                </a:solidFill>
              </a:defRPr>
            </a:lvl1pPr>
          </a:lstStyle>
          <a:p>
            <a:pPr>
              <a:defRPr/>
            </a:pPr>
            <a:endParaRPr lang="en-US" altLang="en-US"/>
          </a:p>
        </p:txBody>
      </p:sp>
      <p:sp>
        <p:nvSpPr>
          <p:cNvPr id="64410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r" eaLnBrk="0" hangingPunct="0">
              <a:defRPr sz="1400">
                <a:solidFill>
                  <a:srgbClr val="000000"/>
                </a:solidFill>
              </a:defRPr>
            </a:lvl1pPr>
          </a:lstStyle>
          <a:p>
            <a:fld id="{803653E8-9EDB-475F-85F9-6B49323BAAD0}" type="slidenum">
              <a:rPr lang="en-US" altLang="en-US" smtClean="0"/>
              <a:pPr/>
              <a:t>‹#›</a:t>
            </a:fld>
            <a:endParaRPr lang="en-US" altLang="en-US"/>
          </a:p>
        </p:txBody>
      </p:sp>
    </p:spTree>
    <p:extLst>
      <p:ext uri="{BB962C8B-B14F-4D97-AF65-F5344CB8AC3E}">
        <p14:creationId xmlns:p14="http://schemas.microsoft.com/office/powerpoint/2010/main" val="541922651"/>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 id="2147483992" r:id="rId12"/>
    <p:sldLayoutId id="2147483993"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6915" algn="ctr" rtl="0" fontAlgn="base">
        <a:spcBef>
          <a:spcPct val="0"/>
        </a:spcBef>
        <a:spcAft>
          <a:spcPct val="0"/>
        </a:spcAft>
        <a:defRPr sz="4400">
          <a:solidFill>
            <a:schemeClr val="tx2"/>
          </a:solidFill>
          <a:latin typeface="Arial" pitchFamily="34" charset="0"/>
        </a:defRPr>
      </a:lvl6pPr>
      <a:lvl7pPr marL="913832" algn="ctr" rtl="0" fontAlgn="base">
        <a:spcBef>
          <a:spcPct val="0"/>
        </a:spcBef>
        <a:spcAft>
          <a:spcPct val="0"/>
        </a:spcAft>
        <a:defRPr sz="4400">
          <a:solidFill>
            <a:schemeClr val="tx2"/>
          </a:solidFill>
          <a:latin typeface="Arial" pitchFamily="34" charset="0"/>
        </a:defRPr>
      </a:lvl7pPr>
      <a:lvl8pPr marL="1370748" algn="ctr" rtl="0" fontAlgn="base">
        <a:spcBef>
          <a:spcPct val="0"/>
        </a:spcBef>
        <a:spcAft>
          <a:spcPct val="0"/>
        </a:spcAft>
        <a:defRPr sz="4400">
          <a:solidFill>
            <a:schemeClr val="tx2"/>
          </a:solidFill>
          <a:latin typeface="Arial" pitchFamily="34" charset="0"/>
        </a:defRPr>
      </a:lvl8pPr>
      <a:lvl9pPr marL="1827662" algn="ctr" rtl="0" fontAlgn="base">
        <a:spcBef>
          <a:spcPct val="0"/>
        </a:spcBef>
        <a:spcAft>
          <a:spcPct val="0"/>
        </a:spcAft>
        <a:defRPr sz="4400">
          <a:solidFill>
            <a:schemeClr val="tx2"/>
          </a:solidFill>
          <a:latin typeface="Arial" pitchFamily="34"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3036" indent="-228459" algn="l" rtl="0" fontAlgn="base">
        <a:spcBef>
          <a:spcPct val="20000"/>
        </a:spcBef>
        <a:spcAft>
          <a:spcPct val="0"/>
        </a:spcAft>
        <a:buChar char="»"/>
        <a:defRPr sz="2000">
          <a:solidFill>
            <a:schemeClr val="tx1"/>
          </a:solidFill>
          <a:latin typeface="+mn-lt"/>
        </a:defRPr>
      </a:lvl6pPr>
      <a:lvl7pPr marL="2969952" indent="-228459" algn="l" rtl="0" fontAlgn="base">
        <a:spcBef>
          <a:spcPct val="20000"/>
        </a:spcBef>
        <a:spcAft>
          <a:spcPct val="0"/>
        </a:spcAft>
        <a:buChar char="»"/>
        <a:defRPr sz="2000">
          <a:solidFill>
            <a:schemeClr val="tx1"/>
          </a:solidFill>
          <a:latin typeface="+mn-lt"/>
        </a:defRPr>
      </a:lvl7pPr>
      <a:lvl8pPr marL="3426868" indent="-228459" algn="l" rtl="0" fontAlgn="base">
        <a:spcBef>
          <a:spcPct val="20000"/>
        </a:spcBef>
        <a:spcAft>
          <a:spcPct val="0"/>
        </a:spcAft>
        <a:buChar char="»"/>
        <a:defRPr sz="2000">
          <a:solidFill>
            <a:schemeClr val="tx1"/>
          </a:solidFill>
          <a:latin typeface="+mn-lt"/>
        </a:defRPr>
      </a:lvl8pPr>
      <a:lvl9pPr marL="3883783" indent="-22845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380" tIns="45692" rIns="91380" bIns="45692" rtlCol="0" anchor="ctr">
            <a:normAutofit/>
          </a:bodyPr>
          <a:lstStyle/>
          <a:p>
            <a:r>
              <a:rPr lang="en-US"/>
              <a:t>Click to edit Master title style</a:t>
            </a:r>
          </a:p>
        </p:txBody>
      </p:sp>
      <p:sp>
        <p:nvSpPr>
          <p:cNvPr id="3" name="Text Placeholder 2"/>
          <p:cNvSpPr>
            <a:spLocks noGrp="1"/>
          </p:cNvSpPr>
          <p:nvPr>
            <p:ph type="body" idx="1"/>
          </p:nvPr>
        </p:nvSpPr>
        <p:spPr>
          <a:xfrm>
            <a:off x="457200" y="1600203"/>
            <a:ext cx="8229600" cy="4525963"/>
          </a:xfrm>
          <a:prstGeom prst="rect">
            <a:avLst/>
          </a:prstGeom>
        </p:spPr>
        <p:txBody>
          <a:bodyPr vert="horz" lIns="91380" tIns="45692" rIns="91380" bIns="4569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6"/>
            <a:ext cx="2133600" cy="365125"/>
          </a:xfrm>
          <a:prstGeom prst="rect">
            <a:avLst/>
          </a:prstGeom>
        </p:spPr>
        <p:txBody>
          <a:bodyPr vert="horz" lIns="91380" tIns="45692" rIns="91380" bIns="45692" rtlCol="0" anchor="ctr"/>
          <a:lstStyle>
            <a:lvl1pPr algn="l">
              <a:defRPr sz="1200">
                <a:solidFill>
                  <a:schemeClr val="tx1">
                    <a:tint val="75000"/>
                  </a:schemeClr>
                </a:solidFill>
              </a:defRPr>
            </a:lvl1pPr>
          </a:lstStyle>
          <a:p>
            <a:pPr defTabSz="913832" fontAlgn="auto">
              <a:spcBef>
                <a:spcPts val="0"/>
              </a:spcBef>
              <a:spcAft>
                <a:spcPts val="0"/>
              </a:spcAft>
            </a:pPr>
            <a:fld id="{9A446E70-7341-4ADA-8CC8-082279436326}" type="datetimeFigureOut">
              <a:rPr lang="en-US" smtClean="0">
                <a:solidFill>
                  <a:prstClr val="black">
                    <a:tint val="75000"/>
                  </a:prstClr>
                </a:solidFill>
                <a:latin typeface="Calibri"/>
                <a:cs typeface="+mn-cs"/>
              </a:rPr>
              <a:pPr defTabSz="913832" fontAlgn="auto">
                <a:spcBef>
                  <a:spcPts val="0"/>
                </a:spcBef>
                <a:spcAft>
                  <a:spcPts val="0"/>
                </a:spcAft>
              </a:pPr>
              <a:t>2/14/2020</a:t>
            </a:fld>
            <a:endParaRPr lang="en-US">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380" tIns="45692" rIns="91380" bIns="45692" rtlCol="0" anchor="ctr"/>
          <a:lstStyle>
            <a:lvl1pPr algn="ctr">
              <a:defRPr sz="1200">
                <a:solidFill>
                  <a:schemeClr val="tx1">
                    <a:tint val="75000"/>
                  </a:schemeClr>
                </a:solidFill>
              </a:defRPr>
            </a:lvl1pPr>
          </a:lstStyle>
          <a:p>
            <a:pPr defTabSz="913832" fontAlgn="auto">
              <a:spcBef>
                <a:spcPts val="0"/>
              </a:spcBef>
              <a:spcAft>
                <a:spcPts val="0"/>
              </a:spcAft>
            </a:pPr>
            <a:endParaRPr lang="en-US">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380" tIns="45692" rIns="91380" bIns="45692" rtlCol="0" anchor="ctr"/>
          <a:lstStyle>
            <a:lvl1pPr algn="r">
              <a:defRPr sz="1200">
                <a:solidFill>
                  <a:schemeClr val="tx1">
                    <a:tint val="75000"/>
                  </a:schemeClr>
                </a:solidFill>
              </a:defRPr>
            </a:lvl1pPr>
          </a:lstStyle>
          <a:p>
            <a:pPr defTabSz="913832" fontAlgn="auto">
              <a:spcBef>
                <a:spcPts val="0"/>
              </a:spcBef>
              <a:spcAft>
                <a:spcPts val="0"/>
              </a:spcAft>
            </a:pPr>
            <a:fld id="{24DC6FD6-FF4C-4A07-A6C4-69E6F02FB222}" type="slidenum">
              <a:rPr lang="en-US" smtClean="0">
                <a:solidFill>
                  <a:prstClr val="black">
                    <a:tint val="75000"/>
                  </a:prstClr>
                </a:solidFill>
                <a:latin typeface="Calibri"/>
                <a:cs typeface="+mn-cs"/>
              </a:rPr>
              <a:pPr defTabSz="913832" fontAlgn="auto">
                <a:spcBef>
                  <a:spcPts val="0"/>
                </a:spcBef>
                <a:spcAft>
                  <a:spcPts val="0"/>
                </a:spcAft>
              </a:pPr>
              <a:t>‹#›</a:t>
            </a:fld>
            <a:endParaRPr lang="en-US">
              <a:solidFill>
                <a:prstClr val="black">
                  <a:tint val="75000"/>
                </a:prstClr>
              </a:solidFill>
              <a:latin typeface="Calibri"/>
              <a:cs typeface="+mn-cs"/>
            </a:endParaRPr>
          </a:p>
        </p:txBody>
      </p:sp>
    </p:spTree>
    <p:extLst>
      <p:ext uri="{BB962C8B-B14F-4D97-AF65-F5344CB8AC3E}">
        <p14:creationId xmlns:p14="http://schemas.microsoft.com/office/powerpoint/2010/main" val="1071424190"/>
      </p:ext>
    </p:extLst>
  </p:cSld>
  <p:clrMap bg1="lt1" tx1="dk1" bg2="lt2" tx2="dk2" accent1="accent1" accent2="accent2" accent3="accent3" accent4="accent4" accent5="accent5" accent6="accent6" hlink="hlink" folHlink="folHlink"/>
  <p:sldLayoutIdLst>
    <p:sldLayoutId id="2147483995" r:id="rId1"/>
    <p:sldLayoutId id="2147483996" r:id="rId2"/>
    <p:sldLayoutId id="2147483997" r:id="rId3"/>
    <p:sldLayoutId id="2147483998" r:id="rId4"/>
    <p:sldLayoutId id="2147483999" r:id="rId5"/>
    <p:sldLayoutId id="2147484000" r:id="rId6"/>
    <p:sldLayoutId id="2147484001" r:id="rId7"/>
    <p:sldLayoutId id="2147484002" r:id="rId8"/>
    <p:sldLayoutId id="2147484003" r:id="rId9"/>
    <p:sldLayoutId id="2147484004" r:id="rId10"/>
    <p:sldLayoutId id="2147484005" r:id="rId11"/>
  </p:sldLayoutIdLst>
  <p:txStyles>
    <p:titleStyle>
      <a:lvl1pPr algn="ctr" defTabSz="913832" rtl="0" eaLnBrk="1" latinLnBrk="0" hangingPunct="1">
        <a:spcBef>
          <a:spcPct val="0"/>
        </a:spcBef>
        <a:buNone/>
        <a:defRPr sz="4400" kern="1200">
          <a:solidFill>
            <a:schemeClr val="tx1"/>
          </a:solidFill>
          <a:latin typeface="+mj-lt"/>
          <a:ea typeface="+mj-ea"/>
          <a:cs typeface="+mj-cs"/>
        </a:defRPr>
      </a:lvl1pPr>
    </p:titleStyle>
    <p:bodyStyle>
      <a:lvl1pPr marL="342686" indent="-342686" algn="l" defTabSz="91383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488" indent="-285571" algn="l" defTabSz="91383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292" indent="-228459" algn="l" defTabSz="91383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206"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121"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036"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952"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6868"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783"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t>Click to edit Master title style</a:t>
            </a:r>
          </a:p>
        </p:txBody>
      </p:sp>
      <p:sp>
        <p:nvSpPr>
          <p:cNvPr id="2355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2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eaLnBrk="1" hangingPunct="1">
              <a:defRPr sz="1400">
                <a:solidFill>
                  <a:srgbClr val="000000"/>
                </a:solidFill>
                <a:latin typeface="+mn-lt"/>
              </a:defRPr>
            </a:lvl1pPr>
          </a:lstStyle>
          <a:p>
            <a:pPr defTabSz="913832">
              <a:defRPr/>
            </a:pPr>
            <a:endParaRPr lang="en-US">
              <a:cs typeface="+mn-cs"/>
            </a:endParaRPr>
          </a:p>
        </p:txBody>
      </p:sp>
      <p:sp>
        <p:nvSpPr>
          <p:cNvPr id="152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ctr" eaLnBrk="1" hangingPunct="1">
              <a:defRPr sz="1400">
                <a:solidFill>
                  <a:srgbClr val="000000"/>
                </a:solidFill>
                <a:latin typeface="+mn-lt"/>
              </a:defRPr>
            </a:lvl1pPr>
          </a:lstStyle>
          <a:p>
            <a:pPr defTabSz="913832">
              <a:defRPr/>
            </a:pPr>
            <a:endParaRPr lang="en-US">
              <a:cs typeface="+mn-cs"/>
            </a:endParaRPr>
          </a:p>
        </p:txBody>
      </p:sp>
      <p:sp>
        <p:nvSpPr>
          <p:cNvPr id="152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r" eaLnBrk="1" hangingPunct="1">
              <a:defRPr sz="1400">
                <a:solidFill>
                  <a:srgbClr val="000000"/>
                </a:solidFill>
                <a:latin typeface="+mn-lt"/>
              </a:defRPr>
            </a:lvl1pPr>
          </a:lstStyle>
          <a:p>
            <a:pPr defTabSz="913832">
              <a:defRPr/>
            </a:pPr>
            <a:fld id="{95C7A3DD-17E0-4647-BE84-4388D9A5EE14}" type="slidenum">
              <a:rPr lang="en-US">
                <a:cs typeface="+mn-cs"/>
              </a:rPr>
              <a:pPr defTabSz="913832">
                <a:defRPr/>
              </a:pPr>
              <a:t>‹#›</a:t>
            </a:fld>
            <a:endParaRPr lang="en-US">
              <a:cs typeface="+mn-cs"/>
            </a:endParaRPr>
          </a:p>
        </p:txBody>
      </p:sp>
    </p:spTree>
    <p:extLst>
      <p:ext uri="{BB962C8B-B14F-4D97-AF65-F5344CB8AC3E}">
        <p14:creationId xmlns:p14="http://schemas.microsoft.com/office/powerpoint/2010/main" val="1847994468"/>
      </p:ext>
    </p:extLst>
  </p:cSld>
  <p:clrMap bg1="lt1" tx1="dk1" bg2="lt2" tx2="dk2" accent1="accent1" accent2="accent2" accent3="accent3" accent4="accent4" accent5="accent5" accent6="accent6" hlink="hlink" folHlink="folHlink"/>
  <p:sldLayoutIdLst>
    <p:sldLayoutId id="2147484007" r:id="rId1"/>
    <p:sldLayoutId id="2147484008" r:id="rId2"/>
    <p:sldLayoutId id="2147484009" r:id="rId3"/>
    <p:sldLayoutId id="2147484010" r:id="rId4"/>
    <p:sldLayoutId id="2147484011" r:id="rId5"/>
    <p:sldLayoutId id="2147484012" r:id="rId6"/>
    <p:sldLayoutId id="2147484013" r:id="rId7"/>
    <p:sldLayoutId id="2147484014" r:id="rId8"/>
    <p:sldLayoutId id="2147484015" r:id="rId9"/>
    <p:sldLayoutId id="2147484016" r:id="rId10"/>
    <p:sldLayoutId id="214748401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6915" algn="ctr" rtl="0" fontAlgn="base">
        <a:spcBef>
          <a:spcPct val="0"/>
        </a:spcBef>
        <a:spcAft>
          <a:spcPct val="0"/>
        </a:spcAft>
        <a:defRPr sz="4400">
          <a:solidFill>
            <a:schemeClr val="tx2"/>
          </a:solidFill>
          <a:latin typeface="Arial" pitchFamily="34" charset="0"/>
        </a:defRPr>
      </a:lvl6pPr>
      <a:lvl7pPr marL="913832" algn="ctr" rtl="0" fontAlgn="base">
        <a:spcBef>
          <a:spcPct val="0"/>
        </a:spcBef>
        <a:spcAft>
          <a:spcPct val="0"/>
        </a:spcAft>
        <a:defRPr sz="4400">
          <a:solidFill>
            <a:schemeClr val="tx2"/>
          </a:solidFill>
          <a:latin typeface="Arial" pitchFamily="34" charset="0"/>
        </a:defRPr>
      </a:lvl7pPr>
      <a:lvl8pPr marL="1370748" algn="ctr" rtl="0" fontAlgn="base">
        <a:spcBef>
          <a:spcPct val="0"/>
        </a:spcBef>
        <a:spcAft>
          <a:spcPct val="0"/>
        </a:spcAft>
        <a:defRPr sz="4400">
          <a:solidFill>
            <a:schemeClr val="tx2"/>
          </a:solidFill>
          <a:latin typeface="Arial" pitchFamily="34" charset="0"/>
        </a:defRPr>
      </a:lvl8pPr>
      <a:lvl9pPr marL="1827662" algn="ctr" rtl="0" fontAlgn="base">
        <a:spcBef>
          <a:spcPct val="0"/>
        </a:spcBef>
        <a:spcAft>
          <a:spcPct val="0"/>
        </a:spcAft>
        <a:defRPr sz="4400">
          <a:solidFill>
            <a:schemeClr val="tx2"/>
          </a:solidFill>
          <a:latin typeface="Arial" pitchFamily="34" charset="0"/>
        </a:defRPr>
      </a:lvl9pPr>
    </p:titleStyle>
    <p:bodyStyle>
      <a:lvl1pPr marL="342686" indent="-342686" algn="l" rtl="0" eaLnBrk="0" fontAlgn="base" hangingPunct="0">
        <a:spcBef>
          <a:spcPct val="20000"/>
        </a:spcBef>
        <a:spcAft>
          <a:spcPct val="0"/>
        </a:spcAft>
        <a:buChar char="•"/>
        <a:defRPr sz="3200">
          <a:solidFill>
            <a:schemeClr val="tx1"/>
          </a:solidFill>
          <a:latin typeface="+mn-lt"/>
          <a:ea typeface="+mn-ea"/>
          <a:cs typeface="+mn-cs"/>
        </a:defRPr>
      </a:lvl1pPr>
      <a:lvl2pPr marL="742488" indent="-285571" algn="l" rtl="0" eaLnBrk="0" fontAlgn="base" hangingPunct="0">
        <a:spcBef>
          <a:spcPct val="20000"/>
        </a:spcBef>
        <a:spcAft>
          <a:spcPct val="0"/>
        </a:spcAft>
        <a:buChar char="–"/>
        <a:defRPr sz="2800">
          <a:solidFill>
            <a:schemeClr val="tx1"/>
          </a:solidFill>
          <a:latin typeface="+mn-lt"/>
        </a:defRPr>
      </a:lvl2pPr>
      <a:lvl3pPr marL="1142292" indent="-228459" algn="l" rtl="0" eaLnBrk="0" fontAlgn="base" hangingPunct="0">
        <a:spcBef>
          <a:spcPct val="20000"/>
        </a:spcBef>
        <a:spcAft>
          <a:spcPct val="0"/>
        </a:spcAft>
        <a:buChar char="•"/>
        <a:defRPr sz="2400">
          <a:solidFill>
            <a:schemeClr val="tx1"/>
          </a:solidFill>
          <a:latin typeface="+mn-lt"/>
        </a:defRPr>
      </a:lvl3pPr>
      <a:lvl4pPr marL="1599206" indent="-228459" algn="l" rtl="0" eaLnBrk="0" fontAlgn="base" hangingPunct="0">
        <a:spcBef>
          <a:spcPct val="20000"/>
        </a:spcBef>
        <a:spcAft>
          <a:spcPct val="0"/>
        </a:spcAft>
        <a:buChar char="–"/>
        <a:defRPr sz="2000">
          <a:solidFill>
            <a:schemeClr val="tx1"/>
          </a:solidFill>
          <a:latin typeface="+mn-lt"/>
        </a:defRPr>
      </a:lvl4pPr>
      <a:lvl5pPr marL="2056121" indent="-228459" algn="l" rtl="0" eaLnBrk="0" fontAlgn="base" hangingPunct="0">
        <a:spcBef>
          <a:spcPct val="20000"/>
        </a:spcBef>
        <a:spcAft>
          <a:spcPct val="0"/>
        </a:spcAft>
        <a:buChar char="»"/>
        <a:defRPr sz="2000">
          <a:solidFill>
            <a:schemeClr val="tx1"/>
          </a:solidFill>
          <a:latin typeface="+mn-lt"/>
        </a:defRPr>
      </a:lvl5pPr>
      <a:lvl6pPr marL="2513036" indent="-228459" algn="l" rtl="0" fontAlgn="base">
        <a:spcBef>
          <a:spcPct val="20000"/>
        </a:spcBef>
        <a:spcAft>
          <a:spcPct val="0"/>
        </a:spcAft>
        <a:buChar char="»"/>
        <a:defRPr sz="2000">
          <a:solidFill>
            <a:schemeClr val="tx1"/>
          </a:solidFill>
          <a:latin typeface="+mn-lt"/>
        </a:defRPr>
      </a:lvl6pPr>
      <a:lvl7pPr marL="2969952" indent="-228459" algn="l" rtl="0" fontAlgn="base">
        <a:spcBef>
          <a:spcPct val="20000"/>
        </a:spcBef>
        <a:spcAft>
          <a:spcPct val="0"/>
        </a:spcAft>
        <a:buChar char="»"/>
        <a:defRPr sz="2000">
          <a:solidFill>
            <a:schemeClr val="tx1"/>
          </a:solidFill>
          <a:latin typeface="+mn-lt"/>
        </a:defRPr>
      </a:lvl7pPr>
      <a:lvl8pPr marL="3426868" indent="-228459" algn="l" rtl="0" fontAlgn="base">
        <a:spcBef>
          <a:spcPct val="20000"/>
        </a:spcBef>
        <a:spcAft>
          <a:spcPct val="0"/>
        </a:spcAft>
        <a:buChar char="»"/>
        <a:defRPr sz="2000">
          <a:solidFill>
            <a:schemeClr val="tx1"/>
          </a:solidFill>
          <a:latin typeface="+mn-lt"/>
        </a:defRPr>
      </a:lvl8pPr>
      <a:lvl9pPr marL="3883783" indent="-22845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685800" y="762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5843" name="Rectangle 3"/>
          <p:cNvSpPr>
            <a:spLocks noGrp="1" noChangeArrowheads="1"/>
          </p:cNvSpPr>
          <p:nvPr>
            <p:ph type="body" idx="1"/>
          </p:nvPr>
        </p:nvSpPr>
        <p:spPr bwMode="auto">
          <a:xfrm>
            <a:off x="685800" y="914400"/>
            <a:ext cx="77724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b="0">
                <a:solidFill>
                  <a:srgbClr val="000000"/>
                </a:solidFill>
                <a:latin typeface="Times New Roman" pitchFamily="18" charset="0"/>
              </a:defRPr>
            </a:lvl1pPr>
          </a:lstStyle>
          <a:p>
            <a:pPr>
              <a:defRPr/>
            </a:pPr>
            <a:endParaRPr lang="en-US">
              <a:cs typeface="+mn-cs"/>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0">
                <a:solidFill>
                  <a:srgbClr val="000000"/>
                </a:solidFill>
                <a:latin typeface="Times New Roman" pitchFamily="18" charset="0"/>
              </a:defRPr>
            </a:lvl1pPr>
          </a:lstStyle>
          <a:p>
            <a:pPr>
              <a:defRPr/>
            </a:pPr>
            <a:endParaRPr lang="en-US">
              <a:cs typeface="+mn-cs"/>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b="0">
                <a:solidFill>
                  <a:srgbClr val="000000"/>
                </a:solidFill>
                <a:latin typeface="Times New Roman" pitchFamily="18" charset="0"/>
              </a:defRPr>
            </a:lvl1pPr>
          </a:lstStyle>
          <a:p>
            <a:pPr>
              <a:defRPr/>
            </a:pPr>
            <a:fld id="{6FB1D190-F0A8-4BB2-9566-41A732BBF196}" type="slidenum">
              <a:rPr lang="en-US">
                <a:cs typeface="+mn-cs"/>
              </a:rPr>
              <a:pPr>
                <a:defRPr/>
              </a:pPr>
              <a:t>‹#›</a:t>
            </a:fld>
            <a:endParaRPr lang="en-US">
              <a:cs typeface="+mn-cs"/>
            </a:endParaRPr>
          </a:p>
        </p:txBody>
      </p:sp>
      <p:sp>
        <p:nvSpPr>
          <p:cNvPr id="1031" name="Line 7"/>
          <p:cNvSpPr>
            <a:spLocks noChangeShapeType="1"/>
          </p:cNvSpPr>
          <p:nvPr/>
        </p:nvSpPr>
        <p:spPr bwMode="auto">
          <a:xfrm>
            <a:off x="685800" y="838200"/>
            <a:ext cx="7772400" cy="0"/>
          </a:xfrm>
          <a:prstGeom prst="line">
            <a:avLst/>
          </a:prstGeom>
          <a:noFill/>
          <a:ln w="38100">
            <a:solidFill>
              <a:schemeClr val="tx1"/>
            </a:solidFill>
            <a:round/>
            <a:headEnd/>
            <a:tailEnd/>
          </a:ln>
          <a:effectLst/>
        </p:spPr>
        <p:txBody>
          <a:bodyPr wrap="none" anchor="ctr"/>
          <a:lstStyle/>
          <a:p>
            <a:pPr eaLnBrk="0" hangingPunct="0">
              <a:defRPr/>
            </a:pPr>
            <a:endParaRPr lang="en-US" sz="2400" b="1">
              <a:solidFill>
                <a:srgbClr val="000000"/>
              </a:solidFill>
              <a:latin typeface="Times New Roman" pitchFamily="18" charset="0"/>
              <a:cs typeface="+mn-cs"/>
            </a:endParaRPr>
          </a:p>
        </p:txBody>
      </p:sp>
    </p:spTree>
    <p:extLst>
      <p:ext uri="{BB962C8B-B14F-4D97-AF65-F5344CB8AC3E}">
        <p14:creationId xmlns:p14="http://schemas.microsoft.com/office/powerpoint/2010/main" val="912930870"/>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eaLnBrk="0" fontAlgn="base" hangingPunct="0">
        <a:spcBef>
          <a:spcPct val="0"/>
        </a:spcBef>
        <a:spcAft>
          <a:spcPct val="0"/>
        </a:spcAft>
        <a:defRPr sz="3400">
          <a:solidFill>
            <a:schemeClr val="tx2"/>
          </a:solidFill>
          <a:latin typeface="Arial" pitchFamily="34" charset="0"/>
        </a:defRPr>
      </a:lvl6pPr>
      <a:lvl7pPr marL="914400" algn="l" rtl="0" eaLnBrk="0" fontAlgn="base" hangingPunct="0">
        <a:spcBef>
          <a:spcPct val="0"/>
        </a:spcBef>
        <a:spcAft>
          <a:spcPct val="0"/>
        </a:spcAft>
        <a:defRPr sz="3400">
          <a:solidFill>
            <a:schemeClr val="tx2"/>
          </a:solidFill>
          <a:latin typeface="Arial" pitchFamily="34" charset="0"/>
        </a:defRPr>
      </a:lvl7pPr>
      <a:lvl8pPr marL="1371600" algn="l" rtl="0" eaLnBrk="0" fontAlgn="base" hangingPunct="0">
        <a:spcBef>
          <a:spcPct val="0"/>
        </a:spcBef>
        <a:spcAft>
          <a:spcPct val="0"/>
        </a:spcAft>
        <a:defRPr sz="3400">
          <a:solidFill>
            <a:schemeClr val="tx2"/>
          </a:solidFill>
          <a:latin typeface="Arial" pitchFamily="34" charset="0"/>
        </a:defRPr>
      </a:lvl8pPr>
      <a:lvl9pPr marL="1828800" algn="l" rtl="0" eaLnBrk="0" fontAlgn="base" hangingPunct="0">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451993115"/>
      </p:ext>
    </p:extLst>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35" r:id="rId5"/>
    <p:sldLayoutId id="2147484036" r:id="rId6"/>
    <p:sldLayoutId id="2147484037" r:id="rId7"/>
    <p:sldLayoutId id="2147484038" r:id="rId8"/>
    <p:sldLayoutId id="2147484039" r:id="rId9"/>
    <p:sldLayoutId id="2147484040" r:id="rId10"/>
    <p:sldLayoutId id="214748404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1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9.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8.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8.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8.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8.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68.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18.xml"/><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25.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19.xml"/><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26.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20.xml"/><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27.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21.xml"/><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28.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notesSlide" Target="../notesSlides/notesSlide22.xml"/><Relationship Id="rId7" Type="http://schemas.openxmlformats.org/officeDocument/2006/relationships/image" Target="../media/image47.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43.png"/><Relationship Id="rId4" Type="http://schemas.openxmlformats.org/officeDocument/2006/relationships/image" Target="../media/image44.png"/><Relationship Id="rId9" Type="http://schemas.openxmlformats.org/officeDocument/2006/relationships/oleObject" Target="../embeddings/oleObject1.bin"/></Relationships>
</file>

<file path=ppt/slides/_rels/slide29.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23.xml"/><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25.xml"/><Relationship Id="rId16"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9.wmf"/><Relationship Id="rId4" Type="http://schemas.openxmlformats.org/officeDocument/2006/relationships/oleObject" Target="../embeddings/oleObject2.bin"/></Relationships>
</file>

<file path=ppt/slides/_rels/slide33.xml.rels><?xml version="1.0" encoding="UTF-8" standalone="yes"?>
<Relationships xmlns="http://schemas.openxmlformats.org/package/2006/relationships"><Relationship Id="rId3" Type="http://schemas.openxmlformats.org/officeDocument/2006/relationships/hyperlink" Target="http://www.di.ens.fr/~ponce/mundy.pdf"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hyperlink" Target="http://www.packet.cc/files/mach-per-3D-solids.html" TargetMode="External"/><Relationship Id="rId5" Type="http://schemas.openxmlformats.org/officeDocument/2006/relationships/image" Target="../media/image51.png"/><Relationship Id="rId4" Type="http://schemas.openxmlformats.org/officeDocument/2006/relationships/image" Target="../media/image50.wmf"/></Relationships>
</file>

<file path=ppt/slides/_rels/slide3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29.xml"/><Relationship Id="rId16"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_rels/slide38.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hyperlink" Target="http://en.wikipedia.org/wiki/Recognition_by_Components_Theory" TargetMode="External"/><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35.xml"/><Relationship Id="rId16"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42.x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image" Target="../media/image68.png"/><Relationship Id="rId4" Type="http://schemas.openxmlformats.org/officeDocument/2006/relationships/image" Target="../media/image67.png"/></Relationships>
</file>

<file path=ppt/slides/_rels/slide43.x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hyperlink" Target="http://www.inf.ed.ac.uk/teaching/courses/av/LECTURE_NOTES/swainballard91.pdf" TargetMode="External"/><Relationship Id="rId5" Type="http://schemas.openxmlformats.org/officeDocument/2006/relationships/image" Target="../media/image71.wmf"/><Relationship Id="rId4" Type="http://schemas.openxmlformats.org/officeDocument/2006/relationships/image" Target="../media/image70.wmf"/></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file:///D:\teaching\11_spring_comp_vis\lectures\videos\100object-vectors.mpg" TargetMode="External"/><Relationship Id="rId1" Type="http://schemas.openxmlformats.org/officeDocument/2006/relationships/video" Target="file:///D:\teaching\11_spring_comp_vis\lectures\videos\100object-recog.mpg" TargetMode="Externa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notesSlide" Target="../notesSlides/notesSlide38.xml"/></Relationships>
</file>

<file path=ppt/slides/_rels/slide4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80.wmf"/><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image" Target="../media/image79.wmf"/><Relationship Id="rId5" Type="http://schemas.openxmlformats.org/officeDocument/2006/relationships/image" Target="../media/image78.wmf"/><Relationship Id="rId4" Type="http://schemas.openxmlformats.org/officeDocument/2006/relationships/image" Target="../media/image77.wmf"/></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44.xml"/><Relationship Id="rId16"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51.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jpe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83.png"/><Relationship Id="rId4" Type="http://schemas.openxmlformats.org/officeDocument/2006/relationships/image" Target="../media/image82.png"/></Relationships>
</file>

<file path=ppt/slides/_rels/slide5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96.wmf"/><Relationship Id="rId5" Type="http://schemas.openxmlformats.org/officeDocument/2006/relationships/image" Target="../media/image95.png"/><Relationship Id="rId4" Type="http://schemas.openxmlformats.org/officeDocument/2006/relationships/oleObject" Target="../embeddings/oleObject3.bin"/></Relationships>
</file>

<file path=ppt/slides/_rels/slide59.xml.rels><?xml version="1.0" encoding="UTF-8" standalone="yes"?>
<Relationships xmlns="http://schemas.openxmlformats.org/package/2006/relationships"><Relationship Id="rId3" Type="http://schemas.openxmlformats.org/officeDocument/2006/relationships/hyperlink" Target="http://www.ics.uci.edu/~dramanan/papers/latentmix.pdf"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6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56.xml"/><Relationship Id="rId1" Type="http://schemas.openxmlformats.org/officeDocument/2006/relationships/slideLayout" Target="../slideLayouts/slideLayout6.xml"/><Relationship Id="rId5" Type="http://schemas.openxmlformats.org/officeDocument/2006/relationships/image" Target="../media/image100.jpeg"/><Relationship Id="rId4" Type="http://schemas.openxmlformats.org/officeDocument/2006/relationships/image" Target="../media/image99.png"/></Relationships>
</file>

<file path=ppt/slides/_rels/slide6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57.xml"/><Relationship Id="rId1" Type="http://schemas.openxmlformats.org/officeDocument/2006/relationships/slideLayout" Target="../slideLayouts/slideLayout7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5.xml"/></Relationships>
</file>

<file path=ppt/slides/_rels/slide6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9.xml"/><Relationship Id="rId1" Type="http://schemas.openxmlformats.org/officeDocument/2006/relationships/slideLayout" Target="../slideLayouts/slideLayout35.xml"/></Relationships>
</file>

<file path=ppt/slides/_rels/slide6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60.xml"/><Relationship Id="rId1" Type="http://schemas.openxmlformats.org/officeDocument/2006/relationships/slideLayout" Target="../slideLayouts/slideLayout35.xml"/><Relationship Id="rId4" Type="http://schemas.openxmlformats.org/officeDocument/2006/relationships/image" Target="../media/image103.jpeg"/></Relationships>
</file>

<file path=ppt/slides/_rels/slide6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61.xml"/><Relationship Id="rId1" Type="http://schemas.openxmlformats.org/officeDocument/2006/relationships/slideLayout" Target="../slideLayouts/slideLayout35.xml"/><Relationship Id="rId5" Type="http://schemas.openxmlformats.org/officeDocument/2006/relationships/image" Target="../media/image104.jpeg"/><Relationship Id="rId4" Type="http://schemas.openxmlformats.org/officeDocument/2006/relationships/image" Target="../media/image103.jpeg"/></Relationships>
</file>

<file path=ppt/slides/_rels/slide70.xml.rels><?xml version="1.0" encoding="UTF-8" standalone="yes"?>
<Relationships xmlns="http://schemas.openxmlformats.org/package/2006/relationships"><Relationship Id="rId8" Type="http://schemas.openxmlformats.org/officeDocument/2006/relationships/image" Target="../media/image110.jpeg"/><Relationship Id="rId13" Type="http://schemas.openxmlformats.org/officeDocument/2006/relationships/image" Target="../media/image115.jpeg"/><Relationship Id="rId3" Type="http://schemas.openxmlformats.org/officeDocument/2006/relationships/image" Target="../media/image105.jpeg"/><Relationship Id="rId7" Type="http://schemas.openxmlformats.org/officeDocument/2006/relationships/image" Target="../media/image109.jpeg"/><Relationship Id="rId12" Type="http://schemas.openxmlformats.org/officeDocument/2006/relationships/image" Target="../media/image114.jpeg"/><Relationship Id="rId2" Type="http://schemas.openxmlformats.org/officeDocument/2006/relationships/notesSlide" Target="../notesSlides/notesSlide62.xml"/><Relationship Id="rId1" Type="http://schemas.openxmlformats.org/officeDocument/2006/relationships/slideLayout" Target="../slideLayouts/slideLayout35.xml"/><Relationship Id="rId6" Type="http://schemas.openxmlformats.org/officeDocument/2006/relationships/image" Target="../media/image108.jpeg"/><Relationship Id="rId11" Type="http://schemas.openxmlformats.org/officeDocument/2006/relationships/image" Target="../media/image113.jpeg"/><Relationship Id="rId5" Type="http://schemas.openxmlformats.org/officeDocument/2006/relationships/image" Target="../media/image107.png"/><Relationship Id="rId10" Type="http://schemas.openxmlformats.org/officeDocument/2006/relationships/image" Target="../media/image112.jpeg"/><Relationship Id="rId4" Type="http://schemas.openxmlformats.org/officeDocument/2006/relationships/image" Target="../media/image106.png"/><Relationship Id="rId9" Type="http://schemas.openxmlformats.org/officeDocument/2006/relationships/image" Target="../media/image111.jpeg"/><Relationship Id="rId14" Type="http://schemas.openxmlformats.org/officeDocument/2006/relationships/image" Target="../media/image116.jpeg"/></Relationships>
</file>

<file path=ppt/slides/_rels/slide71.xml.rels><?xml version="1.0" encoding="UTF-8" standalone="yes"?>
<Relationships xmlns="http://schemas.openxmlformats.org/package/2006/relationships"><Relationship Id="rId8" Type="http://schemas.openxmlformats.org/officeDocument/2006/relationships/image" Target="../media/image120.jpeg"/><Relationship Id="rId13" Type="http://schemas.openxmlformats.org/officeDocument/2006/relationships/image" Target="../media/image116.jpeg"/><Relationship Id="rId3" Type="http://schemas.openxmlformats.org/officeDocument/2006/relationships/image" Target="../media/image117.jpeg"/><Relationship Id="rId7" Type="http://schemas.openxmlformats.org/officeDocument/2006/relationships/image" Target="../media/image119.jpeg"/><Relationship Id="rId12" Type="http://schemas.openxmlformats.org/officeDocument/2006/relationships/image" Target="../media/image115.jpeg"/><Relationship Id="rId17" Type="http://schemas.openxmlformats.org/officeDocument/2006/relationships/image" Target="../media/image110.jpeg"/><Relationship Id="rId2" Type="http://schemas.openxmlformats.org/officeDocument/2006/relationships/notesSlide" Target="../notesSlides/notesSlide63.xml"/><Relationship Id="rId16" Type="http://schemas.openxmlformats.org/officeDocument/2006/relationships/image" Target="../media/image123.jpeg"/><Relationship Id="rId1" Type="http://schemas.openxmlformats.org/officeDocument/2006/relationships/slideLayout" Target="../slideLayouts/slideLayout39.xml"/><Relationship Id="rId6" Type="http://schemas.openxmlformats.org/officeDocument/2006/relationships/image" Target="../media/image118.jpeg"/><Relationship Id="rId11" Type="http://schemas.openxmlformats.org/officeDocument/2006/relationships/image" Target="../media/image114.jpeg"/><Relationship Id="rId5" Type="http://schemas.openxmlformats.org/officeDocument/2006/relationships/image" Target="../media/image107.png"/><Relationship Id="rId15" Type="http://schemas.openxmlformats.org/officeDocument/2006/relationships/image" Target="../media/image109.jpeg"/><Relationship Id="rId10" Type="http://schemas.openxmlformats.org/officeDocument/2006/relationships/image" Target="../media/image122.jpeg"/><Relationship Id="rId4" Type="http://schemas.openxmlformats.org/officeDocument/2006/relationships/image" Target="../media/image106.png"/><Relationship Id="rId9" Type="http://schemas.openxmlformats.org/officeDocument/2006/relationships/image" Target="../media/image121.jpeg"/><Relationship Id="rId14" Type="http://schemas.openxmlformats.org/officeDocument/2006/relationships/image" Target="../media/image108.jpeg"/></Relationships>
</file>

<file path=ppt/slides/_rels/slide7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64.xml"/><Relationship Id="rId1" Type="http://schemas.openxmlformats.org/officeDocument/2006/relationships/slideLayout" Target="../slideLayouts/slideLayout24.xml"/><Relationship Id="rId4" Type="http://schemas.openxmlformats.org/officeDocument/2006/relationships/image" Target="../media/image125.jpeg"/></Relationships>
</file>

<file path=ppt/slides/_rels/slide73.xml.rels><?xml version="1.0" encoding="UTF-8" standalone="yes"?>
<Relationships xmlns="http://schemas.openxmlformats.org/package/2006/relationships"><Relationship Id="rId13" Type="http://schemas.openxmlformats.org/officeDocument/2006/relationships/image" Target="../media/image130.png"/><Relationship Id="rId18" Type="http://schemas.openxmlformats.org/officeDocument/2006/relationships/oleObject" Target="../embeddings/oleObject11.bin"/><Relationship Id="rId26" Type="http://schemas.openxmlformats.org/officeDocument/2006/relationships/oleObject" Target="../embeddings/oleObject18.bin"/><Relationship Id="rId39" Type="http://schemas.openxmlformats.org/officeDocument/2006/relationships/oleObject" Target="../embeddings/oleObject31.bin"/><Relationship Id="rId21" Type="http://schemas.openxmlformats.org/officeDocument/2006/relationships/oleObject" Target="../embeddings/oleObject13.bin"/><Relationship Id="rId34" Type="http://schemas.openxmlformats.org/officeDocument/2006/relationships/oleObject" Target="../embeddings/oleObject26.bin"/><Relationship Id="rId7" Type="http://schemas.openxmlformats.org/officeDocument/2006/relationships/image" Target="../media/image127.png"/><Relationship Id="rId2" Type="http://schemas.openxmlformats.org/officeDocument/2006/relationships/slideLayout" Target="../slideLayouts/slideLayout2.xml"/><Relationship Id="rId16" Type="http://schemas.openxmlformats.org/officeDocument/2006/relationships/oleObject" Target="../embeddings/oleObject10.bin"/><Relationship Id="rId20" Type="http://schemas.openxmlformats.org/officeDocument/2006/relationships/oleObject" Target="../embeddings/oleObject12.bin"/><Relationship Id="rId29" Type="http://schemas.openxmlformats.org/officeDocument/2006/relationships/oleObject" Target="../embeddings/oleObject21.bin"/><Relationship Id="rId41" Type="http://schemas.openxmlformats.org/officeDocument/2006/relationships/oleObject" Target="../embeddings/oleObject33.bin"/><Relationship Id="rId1" Type="http://schemas.openxmlformats.org/officeDocument/2006/relationships/vmlDrawing" Target="../drawings/vmlDrawing4.vml"/><Relationship Id="rId6" Type="http://schemas.openxmlformats.org/officeDocument/2006/relationships/oleObject" Target="../embeddings/oleObject5.bin"/><Relationship Id="rId11" Type="http://schemas.openxmlformats.org/officeDocument/2006/relationships/image" Target="../media/image129.png"/><Relationship Id="rId24" Type="http://schemas.openxmlformats.org/officeDocument/2006/relationships/oleObject" Target="../embeddings/oleObject16.bin"/><Relationship Id="rId32" Type="http://schemas.openxmlformats.org/officeDocument/2006/relationships/oleObject" Target="../embeddings/oleObject24.bin"/><Relationship Id="rId37" Type="http://schemas.openxmlformats.org/officeDocument/2006/relationships/oleObject" Target="../embeddings/oleObject29.bin"/><Relationship Id="rId40" Type="http://schemas.openxmlformats.org/officeDocument/2006/relationships/oleObject" Target="../embeddings/oleObject32.bin"/><Relationship Id="rId5" Type="http://schemas.openxmlformats.org/officeDocument/2006/relationships/image" Target="../media/image126.png"/><Relationship Id="rId15" Type="http://schemas.openxmlformats.org/officeDocument/2006/relationships/image" Target="../media/image131.png"/><Relationship Id="rId23" Type="http://schemas.openxmlformats.org/officeDocument/2006/relationships/oleObject" Target="../embeddings/oleObject15.bin"/><Relationship Id="rId28" Type="http://schemas.openxmlformats.org/officeDocument/2006/relationships/oleObject" Target="../embeddings/oleObject20.bin"/><Relationship Id="rId36" Type="http://schemas.openxmlformats.org/officeDocument/2006/relationships/oleObject" Target="../embeddings/oleObject28.bin"/><Relationship Id="rId10" Type="http://schemas.openxmlformats.org/officeDocument/2006/relationships/oleObject" Target="../embeddings/oleObject7.bin"/><Relationship Id="rId19" Type="http://schemas.openxmlformats.org/officeDocument/2006/relationships/image" Target="../media/image133.png"/><Relationship Id="rId31" Type="http://schemas.openxmlformats.org/officeDocument/2006/relationships/oleObject" Target="../embeddings/oleObject23.bin"/><Relationship Id="rId4" Type="http://schemas.openxmlformats.org/officeDocument/2006/relationships/oleObject" Target="../embeddings/oleObject4.bin"/><Relationship Id="rId9" Type="http://schemas.openxmlformats.org/officeDocument/2006/relationships/image" Target="../media/image128.png"/><Relationship Id="rId14" Type="http://schemas.openxmlformats.org/officeDocument/2006/relationships/oleObject" Target="../embeddings/oleObject9.bin"/><Relationship Id="rId22" Type="http://schemas.openxmlformats.org/officeDocument/2006/relationships/oleObject" Target="../embeddings/oleObject14.bin"/><Relationship Id="rId27" Type="http://schemas.openxmlformats.org/officeDocument/2006/relationships/oleObject" Target="../embeddings/oleObject19.bin"/><Relationship Id="rId30" Type="http://schemas.openxmlformats.org/officeDocument/2006/relationships/oleObject" Target="../embeddings/oleObject22.bin"/><Relationship Id="rId35" Type="http://schemas.openxmlformats.org/officeDocument/2006/relationships/oleObject" Target="../embeddings/oleObject27.bin"/><Relationship Id="rId8" Type="http://schemas.openxmlformats.org/officeDocument/2006/relationships/oleObject" Target="../embeddings/oleObject6.bin"/><Relationship Id="rId3" Type="http://schemas.openxmlformats.org/officeDocument/2006/relationships/notesSlide" Target="../notesSlides/notesSlide65.xml"/><Relationship Id="rId12" Type="http://schemas.openxmlformats.org/officeDocument/2006/relationships/oleObject" Target="../embeddings/oleObject8.bin"/><Relationship Id="rId17" Type="http://schemas.openxmlformats.org/officeDocument/2006/relationships/image" Target="../media/image132.png"/><Relationship Id="rId25" Type="http://schemas.openxmlformats.org/officeDocument/2006/relationships/oleObject" Target="../embeddings/oleObject17.bin"/><Relationship Id="rId33" Type="http://schemas.openxmlformats.org/officeDocument/2006/relationships/oleObject" Target="../embeddings/oleObject25.bin"/><Relationship Id="rId38" Type="http://schemas.openxmlformats.org/officeDocument/2006/relationships/oleObject" Target="../embeddings/oleObject30.bin"/></Relationships>
</file>

<file path=ppt/slides/_rels/slide7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66.xml"/><Relationship Id="rId1" Type="http://schemas.openxmlformats.org/officeDocument/2006/relationships/slideLayout" Target="../slideLayouts/slideLayout24.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75.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67.xml"/><Relationship Id="rId1" Type="http://schemas.openxmlformats.org/officeDocument/2006/relationships/slideLayout" Target="../slideLayouts/slideLayout46.xml"/><Relationship Id="rId4" Type="http://schemas.openxmlformats.org/officeDocument/2006/relationships/image" Target="../media/image138.jpeg"/></Relationships>
</file>

<file path=ppt/slides/_rels/slide76.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68.xml"/><Relationship Id="rId1" Type="http://schemas.openxmlformats.org/officeDocument/2006/relationships/slideLayout" Target="../slideLayouts/slideLayout124.xml"/><Relationship Id="rId5" Type="http://schemas.openxmlformats.org/officeDocument/2006/relationships/image" Target="../media/image141.png"/><Relationship Id="rId4" Type="http://schemas.openxmlformats.org/officeDocument/2006/relationships/image" Target="../media/image140.png"/></Relationships>
</file>

<file path=ppt/slides/_rels/slide77.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69.xml"/><Relationship Id="rId1" Type="http://schemas.openxmlformats.org/officeDocument/2006/relationships/slideLayout" Target="../slideLayouts/slideLayout46.xml"/><Relationship Id="rId4" Type="http://schemas.openxmlformats.org/officeDocument/2006/relationships/image" Target="../media/image143.jpeg"/></Relationships>
</file>

<file path=ppt/slides/_rels/slide78.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70.xml"/><Relationship Id="rId1" Type="http://schemas.openxmlformats.org/officeDocument/2006/relationships/slideLayout" Target="../slideLayouts/slideLayout46.xml"/><Relationship Id="rId4" Type="http://schemas.microsoft.com/office/2007/relationships/hdphoto" Target="../media/hdphoto1.wdp"/></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6.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4.xml"/><Relationship Id="rId1" Type="http://schemas.openxmlformats.org/officeDocument/2006/relationships/vmlDrawing" Target="../drawings/vmlDrawing5.vml"/><Relationship Id="rId5" Type="http://schemas.openxmlformats.org/officeDocument/2006/relationships/image" Target="../media/image145.wmf"/><Relationship Id="rId4" Type="http://schemas.openxmlformats.org/officeDocument/2006/relationships/oleObject" Target="../embeddings/oleObject34.bin"/></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4.xml"/></Relationships>
</file>

<file path=ppt/slides/_rels/slide8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76.xml"/><Relationship Id="rId1" Type="http://schemas.openxmlformats.org/officeDocument/2006/relationships/slideLayout" Target="../slideLayouts/slideLayout29.xml"/><Relationship Id="rId6" Type="http://schemas.openxmlformats.org/officeDocument/2006/relationships/image" Target="../media/image100.jpeg"/><Relationship Id="rId5" Type="http://schemas.openxmlformats.org/officeDocument/2006/relationships/image" Target="../media/image136.png"/><Relationship Id="rId4" Type="http://schemas.openxmlformats.org/officeDocument/2006/relationships/image" Target="../media/image134.png"/></Relationships>
</file>

<file path=ppt/slides/_rels/slide85.xml.rels><?xml version="1.0" encoding="UTF-8" standalone="yes"?>
<Relationships xmlns="http://schemas.openxmlformats.org/package/2006/relationships"><Relationship Id="rId8" Type="http://schemas.openxmlformats.org/officeDocument/2006/relationships/image" Target="../media/image151.png"/><Relationship Id="rId13" Type="http://schemas.openxmlformats.org/officeDocument/2006/relationships/image" Target="../media/image156.png"/><Relationship Id="rId18" Type="http://schemas.openxmlformats.org/officeDocument/2006/relationships/image" Target="../media/image161.png"/><Relationship Id="rId3" Type="http://schemas.openxmlformats.org/officeDocument/2006/relationships/image" Target="../media/image146.png"/><Relationship Id="rId21" Type="http://schemas.openxmlformats.org/officeDocument/2006/relationships/image" Target="../media/image164.png"/><Relationship Id="rId7" Type="http://schemas.openxmlformats.org/officeDocument/2006/relationships/image" Target="../media/image150.png"/><Relationship Id="rId12" Type="http://schemas.openxmlformats.org/officeDocument/2006/relationships/image" Target="../media/image155.png"/><Relationship Id="rId17" Type="http://schemas.openxmlformats.org/officeDocument/2006/relationships/image" Target="../media/image160.png"/><Relationship Id="rId2" Type="http://schemas.openxmlformats.org/officeDocument/2006/relationships/notesSlide" Target="../notesSlides/notesSlide77.xml"/><Relationship Id="rId16" Type="http://schemas.openxmlformats.org/officeDocument/2006/relationships/image" Target="../media/image159.png"/><Relationship Id="rId20" Type="http://schemas.openxmlformats.org/officeDocument/2006/relationships/image" Target="../media/image163.png"/><Relationship Id="rId1" Type="http://schemas.openxmlformats.org/officeDocument/2006/relationships/slideLayout" Target="../slideLayouts/slideLayout24.xml"/><Relationship Id="rId6" Type="http://schemas.openxmlformats.org/officeDocument/2006/relationships/image" Target="../media/image149.png"/><Relationship Id="rId11" Type="http://schemas.openxmlformats.org/officeDocument/2006/relationships/image" Target="../media/image154.png"/><Relationship Id="rId5" Type="http://schemas.openxmlformats.org/officeDocument/2006/relationships/image" Target="../media/image148.png"/><Relationship Id="rId15" Type="http://schemas.openxmlformats.org/officeDocument/2006/relationships/image" Target="../media/image158.png"/><Relationship Id="rId23" Type="http://schemas.openxmlformats.org/officeDocument/2006/relationships/image" Target="../media/image166.png"/><Relationship Id="rId10" Type="http://schemas.openxmlformats.org/officeDocument/2006/relationships/image" Target="../media/image153.png"/><Relationship Id="rId19" Type="http://schemas.openxmlformats.org/officeDocument/2006/relationships/image" Target="../media/image162.png"/><Relationship Id="rId4" Type="http://schemas.openxmlformats.org/officeDocument/2006/relationships/image" Target="../media/image147.png"/><Relationship Id="rId9" Type="http://schemas.openxmlformats.org/officeDocument/2006/relationships/image" Target="../media/image152.png"/><Relationship Id="rId14" Type="http://schemas.openxmlformats.org/officeDocument/2006/relationships/image" Target="../media/image157.png"/><Relationship Id="rId22" Type="http://schemas.openxmlformats.org/officeDocument/2006/relationships/image" Target="../media/image165.png"/></Relationships>
</file>

<file path=ppt/slides/_rels/slide86.xml.rels><?xml version="1.0" encoding="UTF-8" standalone="yes"?>
<Relationships xmlns="http://schemas.openxmlformats.org/package/2006/relationships"><Relationship Id="rId26" Type="http://schemas.openxmlformats.org/officeDocument/2006/relationships/image" Target="../media/image190.png"/><Relationship Id="rId21" Type="http://schemas.openxmlformats.org/officeDocument/2006/relationships/image" Target="../media/image185.png"/><Relationship Id="rId42" Type="http://schemas.openxmlformats.org/officeDocument/2006/relationships/image" Target="../media/image206.png"/><Relationship Id="rId47" Type="http://schemas.openxmlformats.org/officeDocument/2006/relationships/image" Target="../media/image211.png"/><Relationship Id="rId63" Type="http://schemas.openxmlformats.org/officeDocument/2006/relationships/image" Target="../media/image227.png"/><Relationship Id="rId68" Type="http://schemas.openxmlformats.org/officeDocument/2006/relationships/image" Target="../media/image232.png"/><Relationship Id="rId84" Type="http://schemas.openxmlformats.org/officeDocument/2006/relationships/image" Target="../media/image248.png"/><Relationship Id="rId89" Type="http://schemas.openxmlformats.org/officeDocument/2006/relationships/image" Target="../media/image253.png"/><Relationship Id="rId16" Type="http://schemas.openxmlformats.org/officeDocument/2006/relationships/image" Target="../media/image180.png"/><Relationship Id="rId107" Type="http://schemas.openxmlformats.org/officeDocument/2006/relationships/image" Target="../media/image271.png"/><Relationship Id="rId11" Type="http://schemas.openxmlformats.org/officeDocument/2006/relationships/image" Target="../media/image175.png"/><Relationship Id="rId32" Type="http://schemas.openxmlformats.org/officeDocument/2006/relationships/image" Target="../media/image196.png"/><Relationship Id="rId37" Type="http://schemas.openxmlformats.org/officeDocument/2006/relationships/image" Target="../media/image201.png"/><Relationship Id="rId53" Type="http://schemas.openxmlformats.org/officeDocument/2006/relationships/image" Target="../media/image217.png"/><Relationship Id="rId58" Type="http://schemas.openxmlformats.org/officeDocument/2006/relationships/image" Target="../media/image222.png"/><Relationship Id="rId74" Type="http://schemas.openxmlformats.org/officeDocument/2006/relationships/image" Target="../media/image238.png"/><Relationship Id="rId79" Type="http://schemas.openxmlformats.org/officeDocument/2006/relationships/image" Target="../media/image243.png"/><Relationship Id="rId102" Type="http://schemas.openxmlformats.org/officeDocument/2006/relationships/image" Target="../media/image266.png"/><Relationship Id="rId5" Type="http://schemas.openxmlformats.org/officeDocument/2006/relationships/image" Target="../media/image169.png"/><Relationship Id="rId90" Type="http://schemas.openxmlformats.org/officeDocument/2006/relationships/image" Target="../media/image254.png"/><Relationship Id="rId95" Type="http://schemas.openxmlformats.org/officeDocument/2006/relationships/image" Target="../media/image259.png"/><Relationship Id="rId22" Type="http://schemas.openxmlformats.org/officeDocument/2006/relationships/image" Target="../media/image186.png"/><Relationship Id="rId27" Type="http://schemas.openxmlformats.org/officeDocument/2006/relationships/image" Target="../media/image191.png"/><Relationship Id="rId43" Type="http://schemas.openxmlformats.org/officeDocument/2006/relationships/image" Target="../media/image207.png"/><Relationship Id="rId48" Type="http://schemas.openxmlformats.org/officeDocument/2006/relationships/image" Target="../media/image212.png"/><Relationship Id="rId64" Type="http://schemas.openxmlformats.org/officeDocument/2006/relationships/image" Target="../media/image228.png"/><Relationship Id="rId69" Type="http://schemas.openxmlformats.org/officeDocument/2006/relationships/image" Target="../media/image233.png"/><Relationship Id="rId80" Type="http://schemas.openxmlformats.org/officeDocument/2006/relationships/image" Target="../media/image244.png"/><Relationship Id="rId85" Type="http://schemas.openxmlformats.org/officeDocument/2006/relationships/image" Target="../media/image249.png"/><Relationship Id="rId12" Type="http://schemas.openxmlformats.org/officeDocument/2006/relationships/image" Target="../media/image176.png"/><Relationship Id="rId17" Type="http://schemas.openxmlformats.org/officeDocument/2006/relationships/image" Target="../media/image181.png"/><Relationship Id="rId33" Type="http://schemas.openxmlformats.org/officeDocument/2006/relationships/image" Target="../media/image197.png"/><Relationship Id="rId38" Type="http://schemas.openxmlformats.org/officeDocument/2006/relationships/image" Target="../media/image202.png"/><Relationship Id="rId59" Type="http://schemas.openxmlformats.org/officeDocument/2006/relationships/image" Target="../media/image223.png"/><Relationship Id="rId103" Type="http://schemas.openxmlformats.org/officeDocument/2006/relationships/image" Target="../media/image267.png"/><Relationship Id="rId20" Type="http://schemas.openxmlformats.org/officeDocument/2006/relationships/image" Target="../media/image184.png"/><Relationship Id="rId41" Type="http://schemas.openxmlformats.org/officeDocument/2006/relationships/image" Target="../media/image205.png"/><Relationship Id="rId54" Type="http://schemas.openxmlformats.org/officeDocument/2006/relationships/image" Target="../media/image218.png"/><Relationship Id="rId62" Type="http://schemas.openxmlformats.org/officeDocument/2006/relationships/image" Target="../media/image226.png"/><Relationship Id="rId70" Type="http://schemas.openxmlformats.org/officeDocument/2006/relationships/image" Target="../media/image234.png"/><Relationship Id="rId75" Type="http://schemas.openxmlformats.org/officeDocument/2006/relationships/image" Target="../media/image239.png"/><Relationship Id="rId83" Type="http://schemas.openxmlformats.org/officeDocument/2006/relationships/image" Target="../media/image247.png"/><Relationship Id="rId88" Type="http://schemas.openxmlformats.org/officeDocument/2006/relationships/image" Target="../media/image252.png"/><Relationship Id="rId91" Type="http://schemas.openxmlformats.org/officeDocument/2006/relationships/image" Target="../media/image255.png"/><Relationship Id="rId96" Type="http://schemas.openxmlformats.org/officeDocument/2006/relationships/image" Target="../media/image260.png"/><Relationship Id="rId1" Type="http://schemas.openxmlformats.org/officeDocument/2006/relationships/slideLayout" Target="../slideLayouts/slideLayout24.xml"/><Relationship Id="rId6" Type="http://schemas.openxmlformats.org/officeDocument/2006/relationships/image" Target="../media/image170.png"/><Relationship Id="rId15" Type="http://schemas.openxmlformats.org/officeDocument/2006/relationships/image" Target="../media/image179.png"/><Relationship Id="rId23" Type="http://schemas.openxmlformats.org/officeDocument/2006/relationships/image" Target="../media/image187.png"/><Relationship Id="rId28" Type="http://schemas.openxmlformats.org/officeDocument/2006/relationships/image" Target="../media/image192.png"/><Relationship Id="rId36" Type="http://schemas.openxmlformats.org/officeDocument/2006/relationships/image" Target="../media/image200.png"/><Relationship Id="rId49" Type="http://schemas.openxmlformats.org/officeDocument/2006/relationships/image" Target="../media/image213.png"/><Relationship Id="rId57" Type="http://schemas.openxmlformats.org/officeDocument/2006/relationships/image" Target="../media/image221.png"/><Relationship Id="rId106" Type="http://schemas.openxmlformats.org/officeDocument/2006/relationships/image" Target="../media/image270.png"/><Relationship Id="rId10" Type="http://schemas.openxmlformats.org/officeDocument/2006/relationships/image" Target="../media/image174.png"/><Relationship Id="rId31" Type="http://schemas.openxmlformats.org/officeDocument/2006/relationships/image" Target="../media/image195.png"/><Relationship Id="rId44" Type="http://schemas.openxmlformats.org/officeDocument/2006/relationships/image" Target="../media/image208.png"/><Relationship Id="rId52" Type="http://schemas.openxmlformats.org/officeDocument/2006/relationships/image" Target="../media/image216.png"/><Relationship Id="rId60" Type="http://schemas.openxmlformats.org/officeDocument/2006/relationships/image" Target="../media/image224.png"/><Relationship Id="rId65" Type="http://schemas.openxmlformats.org/officeDocument/2006/relationships/image" Target="../media/image229.png"/><Relationship Id="rId73" Type="http://schemas.openxmlformats.org/officeDocument/2006/relationships/image" Target="../media/image237.png"/><Relationship Id="rId78" Type="http://schemas.openxmlformats.org/officeDocument/2006/relationships/image" Target="../media/image242.png"/><Relationship Id="rId81" Type="http://schemas.openxmlformats.org/officeDocument/2006/relationships/image" Target="../media/image245.png"/><Relationship Id="rId86" Type="http://schemas.openxmlformats.org/officeDocument/2006/relationships/image" Target="../media/image250.png"/><Relationship Id="rId94" Type="http://schemas.openxmlformats.org/officeDocument/2006/relationships/image" Target="../media/image258.png"/><Relationship Id="rId99" Type="http://schemas.openxmlformats.org/officeDocument/2006/relationships/image" Target="../media/image263.png"/><Relationship Id="rId101" Type="http://schemas.openxmlformats.org/officeDocument/2006/relationships/image" Target="../media/image265.png"/><Relationship Id="rId4" Type="http://schemas.openxmlformats.org/officeDocument/2006/relationships/image" Target="../media/image168.png"/><Relationship Id="rId9" Type="http://schemas.openxmlformats.org/officeDocument/2006/relationships/image" Target="../media/image173.png"/><Relationship Id="rId13" Type="http://schemas.openxmlformats.org/officeDocument/2006/relationships/image" Target="../media/image177.png"/><Relationship Id="rId18" Type="http://schemas.openxmlformats.org/officeDocument/2006/relationships/image" Target="../media/image182.png"/><Relationship Id="rId39" Type="http://schemas.openxmlformats.org/officeDocument/2006/relationships/image" Target="../media/image203.png"/><Relationship Id="rId34" Type="http://schemas.openxmlformats.org/officeDocument/2006/relationships/image" Target="../media/image198.png"/><Relationship Id="rId50" Type="http://schemas.openxmlformats.org/officeDocument/2006/relationships/image" Target="../media/image214.png"/><Relationship Id="rId55" Type="http://schemas.openxmlformats.org/officeDocument/2006/relationships/image" Target="../media/image219.png"/><Relationship Id="rId76" Type="http://schemas.openxmlformats.org/officeDocument/2006/relationships/image" Target="../media/image240.png"/><Relationship Id="rId97" Type="http://schemas.openxmlformats.org/officeDocument/2006/relationships/image" Target="../media/image261.png"/><Relationship Id="rId104" Type="http://schemas.openxmlformats.org/officeDocument/2006/relationships/image" Target="../media/image268.png"/><Relationship Id="rId7" Type="http://schemas.openxmlformats.org/officeDocument/2006/relationships/image" Target="../media/image171.png"/><Relationship Id="rId71" Type="http://schemas.openxmlformats.org/officeDocument/2006/relationships/image" Target="../media/image235.png"/><Relationship Id="rId92" Type="http://schemas.openxmlformats.org/officeDocument/2006/relationships/image" Target="../media/image256.png"/><Relationship Id="rId2" Type="http://schemas.openxmlformats.org/officeDocument/2006/relationships/notesSlide" Target="../notesSlides/notesSlide78.xml"/><Relationship Id="rId29" Type="http://schemas.openxmlformats.org/officeDocument/2006/relationships/image" Target="../media/image193.png"/><Relationship Id="rId24" Type="http://schemas.openxmlformats.org/officeDocument/2006/relationships/image" Target="../media/image188.png"/><Relationship Id="rId40" Type="http://schemas.openxmlformats.org/officeDocument/2006/relationships/image" Target="../media/image204.png"/><Relationship Id="rId45" Type="http://schemas.openxmlformats.org/officeDocument/2006/relationships/image" Target="../media/image209.png"/><Relationship Id="rId66" Type="http://schemas.openxmlformats.org/officeDocument/2006/relationships/image" Target="../media/image230.png"/><Relationship Id="rId87" Type="http://schemas.openxmlformats.org/officeDocument/2006/relationships/image" Target="../media/image251.png"/><Relationship Id="rId61" Type="http://schemas.openxmlformats.org/officeDocument/2006/relationships/image" Target="../media/image225.png"/><Relationship Id="rId82" Type="http://schemas.openxmlformats.org/officeDocument/2006/relationships/image" Target="../media/image246.png"/><Relationship Id="rId19" Type="http://schemas.openxmlformats.org/officeDocument/2006/relationships/image" Target="../media/image183.png"/><Relationship Id="rId14" Type="http://schemas.openxmlformats.org/officeDocument/2006/relationships/image" Target="../media/image178.png"/><Relationship Id="rId30" Type="http://schemas.openxmlformats.org/officeDocument/2006/relationships/image" Target="../media/image194.png"/><Relationship Id="rId35" Type="http://schemas.openxmlformats.org/officeDocument/2006/relationships/image" Target="../media/image199.png"/><Relationship Id="rId56" Type="http://schemas.openxmlformats.org/officeDocument/2006/relationships/image" Target="../media/image220.png"/><Relationship Id="rId77" Type="http://schemas.openxmlformats.org/officeDocument/2006/relationships/image" Target="../media/image241.png"/><Relationship Id="rId100" Type="http://schemas.openxmlformats.org/officeDocument/2006/relationships/image" Target="../media/image264.png"/><Relationship Id="rId105" Type="http://schemas.openxmlformats.org/officeDocument/2006/relationships/image" Target="../media/image269.png"/><Relationship Id="rId8" Type="http://schemas.openxmlformats.org/officeDocument/2006/relationships/image" Target="../media/image172.png"/><Relationship Id="rId51" Type="http://schemas.openxmlformats.org/officeDocument/2006/relationships/image" Target="../media/image215.png"/><Relationship Id="rId72" Type="http://schemas.openxmlformats.org/officeDocument/2006/relationships/image" Target="../media/image236.png"/><Relationship Id="rId93" Type="http://schemas.openxmlformats.org/officeDocument/2006/relationships/image" Target="../media/image257.png"/><Relationship Id="rId98" Type="http://schemas.openxmlformats.org/officeDocument/2006/relationships/image" Target="../media/image262.png"/><Relationship Id="rId3" Type="http://schemas.openxmlformats.org/officeDocument/2006/relationships/image" Target="../media/image167.png"/><Relationship Id="rId25" Type="http://schemas.openxmlformats.org/officeDocument/2006/relationships/image" Target="../media/image189.png"/><Relationship Id="rId46" Type="http://schemas.openxmlformats.org/officeDocument/2006/relationships/image" Target="../media/image210.png"/><Relationship Id="rId67" Type="http://schemas.openxmlformats.org/officeDocument/2006/relationships/image" Target="../media/image231.png"/></Relationships>
</file>

<file path=ppt/slides/_rels/slide87.xml.rels><?xml version="1.0" encoding="UTF-8" standalone="yes"?>
<Relationships xmlns="http://schemas.openxmlformats.org/package/2006/relationships"><Relationship Id="rId3" Type="http://schemas.openxmlformats.org/officeDocument/2006/relationships/hyperlink" Target="http://vision.stanford.edu/niebles/humanactions.htm" TargetMode="External"/><Relationship Id="rId2" Type="http://schemas.openxmlformats.org/officeDocument/2006/relationships/notesSlide" Target="../notesSlides/notesSlide79.xml"/><Relationship Id="rId1" Type="http://schemas.openxmlformats.org/officeDocument/2006/relationships/slideLayout" Target="../slideLayouts/slideLayout24.xml"/><Relationship Id="rId5" Type="http://schemas.openxmlformats.org/officeDocument/2006/relationships/image" Target="../media/image273.wmf"/><Relationship Id="rId4" Type="http://schemas.openxmlformats.org/officeDocument/2006/relationships/image" Target="../media/image272.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4.xml"/></Relationships>
</file>

<file path=ppt/slides/_rels/slide89.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image" Target="../media/image274.png"/><Relationship Id="rId1" Type="http://schemas.openxmlformats.org/officeDocument/2006/relationships/slideLayout" Target="../slideLayouts/slideLayout57.xml"/><Relationship Id="rId5" Type="http://schemas.openxmlformats.org/officeDocument/2006/relationships/image" Target="../media/image277.png"/><Relationship Id="rId4" Type="http://schemas.openxmlformats.org/officeDocument/2006/relationships/image" Target="../media/image276.png"/></Relationships>
</file>

<file path=ppt/slides/_rels/slide90.xml.rels><?xml version="1.0" encoding="UTF-8" standalone="yes"?>
<Relationships xmlns="http://schemas.openxmlformats.org/package/2006/relationships"><Relationship Id="rId2" Type="http://schemas.openxmlformats.org/officeDocument/2006/relationships/image" Target="../media/image278.png"/><Relationship Id="rId1" Type="http://schemas.openxmlformats.org/officeDocument/2006/relationships/slideLayout" Target="../slideLayouts/slideLayout57.xml"/></Relationships>
</file>

<file path=ppt/slides/_rels/slide91.xml.rels><?xml version="1.0" encoding="UTF-8" standalone="yes"?>
<Relationships xmlns="http://schemas.openxmlformats.org/package/2006/relationships"><Relationship Id="rId3" Type="http://schemas.openxmlformats.org/officeDocument/2006/relationships/image" Target="../media/image279.jpeg"/><Relationship Id="rId2" Type="http://schemas.openxmlformats.org/officeDocument/2006/relationships/notesSlide" Target="../notesSlides/notesSlide81.xml"/><Relationship Id="rId1" Type="http://schemas.openxmlformats.org/officeDocument/2006/relationships/slideLayout" Target="../slideLayouts/slideLayout35.xml"/><Relationship Id="rId4" Type="http://schemas.openxmlformats.org/officeDocument/2006/relationships/image" Target="../media/image280.png"/></Relationships>
</file>

<file path=ppt/slides/_rels/slide92.xml.rels><?xml version="1.0" encoding="UTF-8" standalone="yes"?>
<Relationships xmlns="http://schemas.openxmlformats.org/package/2006/relationships"><Relationship Id="rId8" Type="http://schemas.openxmlformats.org/officeDocument/2006/relationships/image" Target="../media/image284.png"/><Relationship Id="rId3" Type="http://schemas.openxmlformats.org/officeDocument/2006/relationships/image" Target="../media/image280.png"/><Relationship Id="rId7" Type="http://schemas.openxmlformats.org/officeDocument/2006/relationships/image" Target="../media/image283.png"/><Relationship Id="rId2" Type="http://schemas.openxmlformats.org/officeDocument/2006/relationships/notesSlide" Target="../notesSlides/notesSlide82.xml"/><Relationship Id="rId1" Type="http://schemas.openxmlformats.org/officeDocument/2006/relationships/slideLayout" Target="../slideLayouts/slideLayout35.xml"/><Relationship Id="rId6" Type="http://schemas.openxmlformats.org/officeDocument/2006/relationships/image" Target="../media/image282.png"/><Relationship Id="rId5" Type="http://schemas.openxmlformats.org/officeDocument/2006/relationships/image" Target="../media/image281.png"/><Relationship Id="rId4" Type="http://schemas.openxmlformats.org/officeDocument/2006/relationships/image" Target="../media/image279.jpeg"/></Relationships>
</file>

<file path=ppt/slides/_rels/slide93.xml.rels><?xml version="1.0" encoding="UTF-8" standalone="yes"?>
<Relationships xmlns="http://schemas.openxmlformats.org/package/2006/relationships"><Relationship Id="rId8" Type="http://schemas.openxmlformats.org/officeDocument/2006/relationships/image" Target="../media/image279.jpeg"/><Relationship Id="rId13" Type="http://schemas.openxmlformats.org/officeDocument/2006/relationships/image" Target="../media/image289.png"/><Relationship Id="rId18" Type="http://schemas.openxmlformats.org/officeDocument/2006/relationships/image" Target="../media/image294.png"/><Relationship Id="rId3" Type="http://schemas.openxmlformats.org/officeDocument/2006/relationships/image" Target="../media/image280.png"/><Relationship Id="rId21" Type="http://schemas.openxmlformats.org/officeDocument/2006/relationships/image" Target="../media/image297.png"/><Relationship Id="rId7" Type="http://schemas.openxmlformats.org/officeDocument/2006/relationships/image" Target="../media/image284.png"/><Relationship Id="rId12" Type="http://schemas.openxmlformats.org/officeDocument/2006/relationships/image" Target="../media/image288.png"/><Relationship Id="rId17" Type="http://schemas.openxmlformats.org/officeDocument/2006/relationships/image" Target="../media/image293.png"/><Relationship Id="rId2" Type="http://schemas.openxmlformats.org/officeDocument/2006/relationships/notesSlide" Target="../notesSlides/notesSlide83.xml"/><Relationship Id="rId16" Type="http://schemas.openxmlformats.org/officeDocument/2006/relationships/image" Target="../media/image292.png"/><Relationship Id="rId20" Type="http://schemas.openxmlformats.org/officeDocument/2006/relationships/image" Target="../media/image296.png"/><Relationship Id="rId1" Type="http://schemas.openxmlformats.org/officeDocument/2006/relationships/slideLayout" Target="../slideLayouts/slideLayout35.xml"/><Relationship Id="rId6" Type="http://schemas.openxmlformats.org/officeDocument/2006/relationships/image" Target="../media/image283.png"/><Relationship Id="rId11" Type="http://schemas.openxmlformats.org/officeDocument/2006/relationships/image" Target="../media/image287.png"/><Relationship Id="rId24" Type="http://schemas.openxmlformats.org/officeDocument/2006/relationships/image" Target="../media/image300.png"/><Relationship Id="rId5" Type="http://schemas.openxmlformats.org/officeDocument/2006/relationships/image" Target="../media/image282.png"/><Relationship Id="rId15" Type="http://schemas.openxmlformats.org/officeDocument/2006/relationships/image" Target="../media/image291.png"/><Relationship Id="rId23" Type="http://schemas.openxmlformats.org/officeDocument/2006/relationships/image" Target="../media/image299.png"/><Relationship Id="rId10" Type="http://schemas.openxmlformats.org/officeDocument/2006/relationships/image" Target="../media/image286.png"/><Relationship Id="rId19" Type="http://schemas.openxmlformats.org/officeDocument/2006/relationships/image" Target="../media/image295.png"/><Relationship Id="rId4" Type="http://schemas.openxmlformats.org/officeDocument/2006/relationships/image" Target="../media/image281.png"/><Relationship Id="rId9" Type="http://schemas.openxmlformats.org/officeDocument/2006/relationships/image" Target="../media/image285.png"/><Relationship Id="rId14" Type="http://schemas.openxmlformats.org/officeDocument/2006/relationships/image" Target="../media/image290.png"/><Relationship Id="rId22" Type="http://schemas.openxmlformats.org/officeDocument/2006/relationships/image" Target="../media/image298.png"/></Relationships>
</file>

<file path=ppt/slides/_rels/slide9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4.xml"/><Relationship Id="rId1" Type="http://schemas.openxmlformats.org/officeDocument/2006/relationships/slideLayout" Target="../slideLayouts/slideLayout39.xml"/><Relationship Id="rId4" Type="http://schemas.openxmlformats.org/officeDocument/2006/relationships/image" Target="../media/image301.jpeg"/></Relationships>
</file>

<file path=ppt/slides/_rels/slide95.xml.rels><?xml version="1.0" encoding="UTF-8" standalone="yes"?>
<Relationships xmlns="http://schemas.openxmlformats.org/package/2006/relationships"><Relationship Id="rId8" Type="http://schemas.openxmlformats.org/officeDocument/2006/relationships/image" Target="../media/image307.jpeg"/><Relationship Id="rId13" Type="http://schemas.openxmlformats.org/officeDocument/2006/relationships/image" Target="../media/image312.jpeg"/><Relationship Id="rId3" Type="http://schemas.openxmlformats.org/officeDocument/2006/relationships/image" Target="../media/image302.jpeg"/><Relationship Id="rId7" Type="http://schemas.openxmlformats.org/officeDocument/2006/relationships/image" Target="../media/image306.jpeg"/><Relationship Id="rId12" Type="http://schemas.openxmlformats.org/officeDocument/2006/relationships/image" Target="../media/image311.jpeg"/><Relationship Id="rId17" Type="http://schemas.openxmlformats.org/officeDocument/2006/relationships/image" Target="../media/image316.jpeg"/><Relationship Id="rId2" Type="http://schemas.openxmlformats.org/officeDocument/2006/relationships/notesSlide" Target="../notesSlides/notesSlide85.xml"/><Relationship Id="rId16" Type="http://schemas.openxmlformats.org/officeDocument/2006/relationships/image" Target="../media/image315.jpeg"/><Relationship Id="rId1" Type="http://schemas.openxmlformats.org/officeDocument/2006/relationships/slideLayout" Target="../slideLayouts/slideLayout39.xml"/><Relationship Id="rId6" Type="http://schemas.openxmlformats.org/officeDocument/2006/relationships/image" Target="../media/image305.jpeg"/><Relationship Id="rId11" Type="http://schemas.openxmlformats.org/officeDocument/2006/relationships/image" Target="../media/image310.jpeg"/><Relationship Id="rId5" Type="http://schemas.openxmlformats.org/officeDocument/2006/relationships/image" Target="../media/image304.jpeg"/><Relationship Id="rId15" Type="http://schemas.openxmlformats.org/officeDocument/2006/relationships/image" Target="../media/image314.jpeg"/><Relationship Id="rId10" Type="http://schemas.openxmlformats.org/officeDocument/2006/relationships/image" Target="../media/image309.jpeg"/><Relationship Id="rId4" Type="http://schemas.openxmlformats.org/officeDocument/2006/relationships/image" Target="../media/image303.jpeg"/><Relationship Id="rId9" Type="http://schemas.openxmlformats.org/officeDocument/2006/relationships/image" Target="../media/image308.jpeg"/><Relationship Id="rId14" Type="http://schemas.openxmlformats.org/officeDocument/2006/relationships/image" Target="../media/image313.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97.xml.rels><?xml version="1.0" encoding="UTF-8" standalone="yes"?>
<Relationships xmlns="http://schemas.openxmlformats.org/package/2006/relationships"><Relationship Id="rId8" Type="http://schemas.openxmlformats.org/officeDocument/2006/relationships/image" Target="../media/image322.jpeg"/><Relationship Id="rId13" Type="http://schemas.openxmlformats.org/officeDocument/2006/relationships/oleObject" Target="../embeddings/oleObject36.bin"/><Relationship Id="rId3" Type="http://schemas.openxmlformats.org/officeDocument/2006/relationships/notesSlide" Target="../notesSlides/notesSlide86.xml"/><Relationship Id="rId7" Type="http://schemas.openxmlformats.org/officeDocument/2006/relationships/image" Target="../media/image321.jpeg"/><Relationship Id="rId12" Type="http://schemas.openxmlformats.org/officeDocument/2006/relationships/image" Target="../media/image317.wmf"/><Relationship Id="rId2" Type="http://schemas.openxmlformats.org/officeDocument/2006/relationships/slideLayout" Target="../slideLayouts/slideLayout68.xml"/><Relationship Id="rId16" Type="http://schemas.openxmlformats.org/officeDocument/2006/relationships/image" Target="../media/image326.png"/><Relationship Id="rId1" Type="http://schemas.openxmlformats.org/officeDocument/2006/relationships/vmlDrawing" Target="../drawings/vmlDrawing6.vml"/><Relationship Id="rId6" Type="http://schemas.openxmlformats.org/officeDocument/2006/relationships/image" Target="../media/image320.png"/><Relationship Id="rId11" Type="http://schemas.openxmlformats.org/officeDocument/2006/relationships/oleObject" Target="../embeddings/oleObject35.bin"/><Relationship Id="rId5" Type="http://schemas.openxmlformats.org/officeDocument/2006/relationships/image" Target="../media/image134.png"/><Relationship Id="rId15" Type="http://schemas.openxmlformats.org/officeDocument/2006/relationships/image" Target="../media/image325.png"/><Relationship Id="rId10" Type="http://schemas.openxmlformats.org/officeDocument/2006/relationships/image" Target="../media/image324.png"/><Relationship Id="rId4" Type="http://schemas.openxmlformats.org/officeDocument/2006/relationships/image" Target="../media/image319.jpeg"/><Relationship Id="rId9" Type="http://schemas.openxmlformats.org/officeDocument/2006/relationships/image" Target="../media/image323.png"/><Relationship Id="rId14" Type="http://schemas.openxmlformats.org/officeDocument/2006/relationships/image" Target="../media/image318.wmf"/></Relationships>
</file>

<file path=ppt/slides/_rels/slide98.xml.rels><?xml version="1.0" encoding="UTF-8" standalone="yes"?>
<Relationships xmlns="http://schemas.openxmlformats.org/package/2006/relationships"><Relationship Id="rId8" Type="http://schemas.openxmlformats.org/officeDocument/2006/relationships/image" Target="../media/image322.jpeg"/><Relationship Id="rId13" Type="http://schemas.openxmlformats.org/officeDocument/2006/relationships/oleObject" Target="../embeddings/oleObject36.bin"/><Relationship Id="rId3" Type="http://schemas.openxmlformats.org/officeDocument/2006/relationships/notesSlide" Target="../notesSlides/notesSlide87.xml"/><Relationship Id="rId7" Type="http://schemas.openxmlformats.org/officeDocument/2006/relationships/image" Target="../media/image321.jpeg"/><Relationship Id="rId12" Type="http://schemas.openxmlformats.org/officeDocument/2006/relationships/image" Target="../media/image317.wmf"/><Relationship Id="rId2" Type="http://schemas.openxmlformats.org/officeDocument/2006/relationships/slideLayout" Target="../slideLayouts/slideLayout68.xml"/><Relationship Id="rId16" Type="http://schemas.openxmlformats.org/officeDocument/2006/relationships/image" Target="../media/image326.png"/><Relationship Id="rId1" Type="http://schemas.openxmlformats.org/officeDocument/2006/relationships/vmlDrawing" Target="../drawings/vmlDrawing7.vml"/><Relationship Id="rId6" Type="http://schemas.openxmlformats.org/officeDocument/2006/relationships/image" Target="../media/image320.png"/><Relationship Id="rId11" Type="http://schemas.openxmlformats.org/officeDocument/2006/relationships/oleObject" Target="../embeddings/oleObject35.bin"/><Relationship Id="rId5" Type="http://schemas.openxmlformats.org/officeDocument/2006/relationships/image" Target="../media/image134.png"/><Relationship Id="rId15" Type="http://schemas.openxmlformats.org/officeDocument/2006/relationships/image" Target="../media/image325.png"/><Relationship Id="rId10" Type="http://schemas.openxmlformats.org/officeDocument/2006/relationships/image" Target="../media/image324.png"/><Relationship Id="rId4" Type="http://schemas.openxmlformats.org/officeDocument/2006/relationships/image" Target="../media/image319.jpeg"/><Relationship Id="rId9" Type="http://schemas.openxmlformats.org/officeDocument/2006/relationships/image" Target="../media/image323.png"/><Relationship Id="rId14" Type="http://schemas.openxmlformats.org/officeDocument/2006/relationships/image" Target="../media/image318.wmf"/></Relationships>
</file>

<file path=ppt/slides/_rels/slide99.xml.rels><?xml version="1.0" encoding="UTF-8" standalone="yes"?>
<Relationships xmlns="http://schemas.openxmlformats.org/package/2006/relationships"><Relationship Id="rId2" Type="http://schemas.openxmlformats.org/officeDocument/2006/relationships/image" Target="../media/image327.jpeg"/><Relationship Id="rId1" Type="http://schemas.openxmlformats.org/officeDocument/2006/relationships/slideLayout" Target="../slideLayouts/slideLayout90.xml"/></Relationships>
</file>

<file path=ppt/slides/_rels/slide100.xml.rels><?xml version="1.0" encoding="UTF-8" standalone="yes"?>
<Relationships xmlns="http://schemas.openxmlformats.org/package/2006/relationships"><Relationship Id="rId3" Type="http://schemas.openxmlformats.org/officeDocument/2006/relationships/image" Target="../media/image329.jpeg"/><Relationship Id="rId2" Type="http://schemas.openxmlformats.org/officeDocument/2006/relationships/image" Target="../media/image328.jpeg"/><Relationship Id="rId1" Type="http://schemas.openxmlformats.org/officeDocument/2006/relationships/slideLayout" Target="../slideLayouts/slideLayout10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1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7.xml"/></Relationships>
</file>

<file path=ppt/slides/_rels/slide104.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notesSlide" Target="../notesSlides/notesSlide91.xml"/><Relationship Id="rId1" Type="http://schemas.openxmlformats.org/officeDocument/2006/relationships/slideLayout" Target="../slideLayouts/slideLayout12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106.xml.rels><?xml version="1.0" encoding="UTF-8" standalone="yes"?>
<Relationships xmlns="http://schemas.openxmlformats.org/package/2006/relationships"><Relationship Id="rId3" Type="http://schemas.openxmlformats.org/officeDocument/2006/relationships/image" Target="../media/image331.png"/><Relationship Id="rId2" Type="http://schemas.openxmlformats.org/officeDocument/2006/relationships/notesSlide" Target="../notesSlides/notesSlide92.xml"/><Relationship Id="rId1" Type="http://schemas.openxmlformats.org/officeDocument/2006/relationships/slideLayout" Target="../slideLayouts/slideLayout113.xml"/></Relationships>
</file>

<file path=ppt/slides/_rels/slide107.xml.rels><?xml version="1.0" encoding="UTF-8" standalone="yes"?>
<Relationships xmlns="http://schemas.openxmlformats.org/package/2006/relationships"><Relationship Id="rId2" Type="http://schemas.openxmlformats.org/officeDocument/2006/relationships/image" Target="../media/image332.png"/><Relationship Id="rId1" Type="http://schemas.openxmlformats.org/officeDocument/2006/relationships/slideLayout" Target="../slideLayouts/slideLayout113.xml"/></Relationships>
</file>

<file path=ppt/slides/_rels/slide108.xml.rels><?xml version="1.0" encoding="UTF-8" standalone="yes"?>
<Relationships xmlns="http://schemas.openxmlformats.org/package/2006/relationships"><Relationship Id="rId3" Type="http://schemas.openxmlformats.org/officeDocument/2006/relationships/image" Target="../media/image333.png"/><Relationship Id="rId2" Type="http://schemas.openxmlformats.org/officeDocument/2006/relationships/notesSlide" Target="../notesSlides/notesSlide93.xml"/><Relationship Id="rId1" Type="http://schemas.openxmlformats.org/officeDocument/2006/relationships/slideLayout" Target="../slideLayouts/slideLayout113.xml"/><Relationship Id="rId4" Type="http://schemas.openxmlformats.org/officeDocument/2006/relationships/image" Target="../media/image332.png"/></Relationships>
</file>

<file path=ppt/slides/_rels/slide109.xml.rels><?xml version="1.0" encoding="UTF-8" standalone="yes"?>
<Relationships xmlns="http://schemas.openxmlformats.org/package/2006/relationships"><Relationship Id="rId3" Type="http://schemas.openxmlformats.org/officeDocument/2006/relationships/image" Target="../media/image333.png"/><Relationship Id="rId2" Type="http://schemas.openxmlformats.org/officeDocument/2006/relationships/notesSlide" Target="../notesSlides/notesSlide94.xml"/><Relationship Id="rId1" Type="http://schemas.openxmlformats.org/officeDocument/2006/relationships/slideLayout" Target="../slideLayouts/slideLayout113.xml"/><Relationship Id="rId5" Type="http://schemas.openxmlformats.org/officeDocument/2006/relationships/image" Target="../media/image334.jpeg"/><Relationship Id="rId4" Type="http://schemas.openxmlformats.org/officeDocument/2006/relationships/image" Target="../media/image332.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112.xml.rels><?xml version="1.0" encoding="UTF-8" standalone="yes"?>
<Relationships xmlns="http://schemas.openxmlformats.org/package/2006/relationships"><Relationship Id="rId3" Type="http://schemas.openxmlformats.org/officeDocument/2006/relationships/image" Target="../media/image335.wmf"/><Relationship Id="rId2" Type="http://schemas.openxmlformats.org/officeDocument/2006/relationships/notesSlide" Target="../notesSlides/notesSlide95.xml"/><Relationship Id="rId1" Type="http://schemas.openxmlformats.org/officeDocument/2006/relationships/slideLayout" Target="../slideLayouts/slideLayout24.xml"/></Relationships>
</file>

<file path=ppt/slides/_rels/slide113.xml.rels><?xml version="1.0" encoding="UTF-8" standalone="yes"?>
<Relationships xmlns="http://schemas.openxmlformats.org/package/2006/relationships"><Relationship Id="rId3" Type="http://schemas.openxmlformats.org/officeDocument/2006/relationships/image" Target="../media/image336.jpeg"/><Relationship Id="rId2" Type="http://schemas.openxmlformats.org/officeDocument/2006/relationships/notesSlide" Target="../notesSlides/notesSlide96.xml"/><Relationship Id="rId1" Type="http://schemas.openxmlformats.org/officeDocument/2006/relationships/slideLayout" Target="../slideLayouts/slideLayout106.xml"/></Relationships>
</file>

<file path=ppt/slides/_rels/slide114.xml.rels><?xml version="1.0" encoding="UTF-8" standalone="yes"?>
<Relationships xmlns="http://schemas.openxmlformats.org/package/2006/relationships"><Relationship Id="rId3" Type="http://schemas.openxmlformats.org/officeDocument/2006/relationships/image" Target="../media/image337.jpeg"/><Relationship Id="rId2" Type="http://schemas.openxmlformats.org/officeDocument/2006/relationships/notesSlide" Target="../notesSlides/notesSlide97.xml"/><Relationship Id="rId1" Type="http://schemas.openxmlformats.org/officeDocument/2006/relationships/slideLayout" Target="../slideLayouts/slideLayout106.xml"/></Relationships>
</file>

<file path=ppt/slides/_rels/slide115.xml.rels><?xml version="1.0" encoding="UTF-8" standalone="yes"?>
<Relationships xmlns="http://schemas.openxmlformats.org/package/2006/relationships"><Relationship Id="rId3" Type="http://schemas.openxmlformats.org/officeDocument/2006/relationships/image" Target="../media/image338.jpeg"/><Relationship Id="rId2" Type="http://schemas.openxmlformats.org/officeDocument/2006/relationships/notesSlide" Target="../notesSlides/notesSlide98.xml"/><Relationship Id="rId1" Type="http://schemas.openxmlformats.org/officeDocument/2006/relationships/slideLayout" Target="../slideLayouts/slideLayout106.xml"/></Relationships>
</file>

<file path=ppt/slides/_rels/slide116.xml.rels><?xml version="1.0" encoding="UTF-8" standalone="yes"?>
<Relationships xmlns="http://schemas.openxmlformats.org/package/2006/relationships"><Relationship Id="rId3" Type="http://schemas.openxmlformats.org/officeDocument/2006/relationships/image" Target="../media/image339.jpeg"/><Relationship Id="rId2" Type="http://schemas.openxmlformats.org/officeDocument/2006/relationships/notesSlide" Target="../notesSlides/notesSlide99.xml"/><Relationship Id="rId1" Type="http://schemas.openxmlformats.org/officeDocument/2006/relationships/slideLayout" Target="../slideLayouts/slideLayout106.xml"/></Relationships>
</file>

<file path=ppt/slides/_rels/slide117.xml.rels><?xml version="1.0" encoding="UTF-8" standalone="yes"?>
<Relationships xmlns="http://schemas.openxmlformats.org/package/2006/relationships"><Relationship Id="rId3" Type="http://schemas.openxmlformats.org/officeDocument/2006/relationships/image" Target="../media/image340.jpeg"/><Relationship Id="rId2" Type="http://schemas.openxmlformats.org/officeDocument/2006/relationships/notesSlide" Target="../notesSlides/notesSlide100.xml"/><Relationship Id="rId1" Type="http://schemas.openxmlformats.org/officeDocument/2006/relationships/slideLayout" Target="../slideLayouts/slideLayout106.xml"/></Relationships>
</file>

<file path=ppt/slides/_rels/slide118.xml.rels><?xml version="1.0" encoding="UTF-8" standalone="yes"?>
<Relationships xmlns="http://schemas.openxmlformats.org/package/2006/relationships"><Relationship Id="rId3" Type="http://schemas.openxmlformats.org/officeDocument/2006/relationships/image" Target="../media/image341.jpeg"/><Relationship Id="rId2" Type="http://schemas.openxmlformats.org/officeDocument/2006/relationships/notesSlide" Target="../notesSlides/notesSlide101.xml"/><Relationship Id="rId1" Type="http://schemas.openxmlformats.org/officeDocument/2006/relationships/slideLayout" Target="../slideLayouts/slideLayout106.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6.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6.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06.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0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00.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0.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00.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00.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00.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00.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00.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0.xml"/></Relationships>
</file>

<file path=ppt/slides/_rels/slide131.xml.rels><?xml version="1.0" encoding="UTF-8" standalone="yes"?>
<Relationships xmlns="http://schemas.openxmlformats.org/package/2006/relationships"><Relationship Id="rId3" Type="http://schemas.openxmlformats.org/officeDocument/2006/relationships/image" Target="../media/image342.jpeg"/><Relationship Id="rId2" Type="http://schemas.openxmlformats.org/officeDocument/2006/relationships/notesSlide" Target="../notesSlides/notesSlide114.xml"/><Relationship Id="rId1" Type="http://schemas.openxmlformats.org/officeDocument/2006/relationships/slideLayout" Target="../slideLayouts/slideLayout100.xml"/><Relationship Id="rId4" Type="http://schemas.openxmlformats.org/officeDocument/2006/relationships/image" Target="../media/image343.jpeg"/></Relationships>
</file>

<file path=ppt/slides/_rels/slide132.xml.rels><?xml version="1.0" encoding="UTF-8" standalone="yes"?>
<Relationships xmlns="http://schemas.openxmlformats.org/package/2006/relationships"><Relationship Id="rId3" Type="http://schemas.openxmlformats.org/officeDocument/2006/relationships/image" Target="../media/image342.jpeg"/><Relationship Id="rId2" Type="http://schemas.openxmlformats.org/officeDocument/2006/relationships/notesSlide" Target="../notesSlides/notesSlide115.xml"/><Relationship Id="rId1" Type="http://schemas.openxmlformats.org/officeDocument/2006/relationships/slideLayout" Target="../slideLayouts/slideLayout100.xml"/><Relationship Id="rId6" Type="http://schemas.openxmlformats.org/officeDocument/2006/relationships/image" Target="../media/image345.jpeg"/><Relationship Id="rId5" Type="http://schemas.openxmlformats.org/officeDocument/2006/relationships/image" Target="../media/image343.jpeg"/><Relationship Id="rId4" Type="http://schemas.openxmlformats.org/officeDocument/2006/relationships/image" Target="../media/image344.jpeg"/></Relationships>
</file>

<file path=ppt/slides/_rels/slide133.xml.rels><?xml version="1.0" encoding="UTF-8" standalone="yes"?>
<Relationships xmlns="http://schemas.openxmlformats.org/package/2006/relationships"><Relationship Id="rId8" Type="http://schemas.openxmlformats.org/officeDocument/2006/relationships/image" Target="../media/image347.jpeg"/><Relationship Id="rId3" Type="http://schemas.openxmlformats.org/officeDocument/2006/relationships/image" Target="../media/image342.jpeg"/><Relationship Id="rId7" Type="http://schemas.openxmlformats.org/officeDocument/2006/relationships/image" Target="../media/image345.jpeg"/><Relationship Id="rId2" Type="http://schemas.openxmlformats.org/officeDocument/2006/relationships/notesSlide" Target="../notesSlides/notesSlide116.xml"/><Relationship Id="rId1" Type="http://schemas.openxmlformats.org/officeDocument/2006/relationships/slideLayout" Target="../slideLayouts/slideLayout100.xml"/><Relationship Id="rId6" Type="http://schemas.openxmlformats.org/officeDocument/2006/relationships/image" Target="../media/image343.jpeg"/><Relationship Id="rId5" Type="http://schemas.openxmlformats.org/officeDocument/2006/relationships/image" Target="../media/image344.jpeg"/><Relationship Id="rId4" Type="http://schemas.openxmlformats.org/officeDocument/2006/relationships/image" Target="../media/image346.jpeg"/></Relationships>
</file>

<file path=ppt/slides/_rels/slide134.xml.rels><?xml version="1.0" encoding="UTF-8" standalone="yes"?>
<Relationships xmlns="http://schemas.openxmlformats.org/package/2006/relationships"><Relationship Id="rId8" Type="http://schemas.openxmlformats.org/officeDocument/2006/relationships/image" Target="../media/image343.jpeg"/><Relationship Id="rId3" Type="http://schemas.openxmlformats.org/officeDocument/2006/relationships/image" Target="../media/image342.jpeg"/><Relationship Id="rId7" Type="http://schemas.openxmlformats.org/officeDocument/2006/relationships/image" Target="../media/image344.jpeg"/><Relationship Id="rId2" Type="http://schemas.openxmlformats.org/officeDocument/2006/relationships/notesSlide" Target="../notesSlides/notesSlide117.xml"/><Relationship Id="rId1" Type="http://schemas.openxmlformats.org/officeDocument/2006/relationships/slideLayout" Target="../slideLayouts/slideLayout100.xml"/><Relationship Id="rId6" Type="http://schemas.openxmlformats.org/officeDocument/2006/relationships/image" Target="../media/image346.jpeg"/><Relationship Id="rId5" Type="http://schemas.openxmlformats.org/officeDocument/2006/relationships/image" Target="../media/image348.jpeg"/><Relationship Id="rId10" Type="http://schemas.openxmlformats.org/officeDocument/2006/relationships/image" Target="../media/image349.jpeg"/><Relationship Id="rId4" Type="http://schemas.openxmlformats.org/officeDocument/2006/relationships/image" Target="../media/image347.jpeg"/><Relationship Id="rId9" Type="http://schemas.openxmlformats.org/officeDocument/2006/relationships/image" Target="../media/image345.jpeg"/></Relationships>
</file>

<file path=ppt/slides/_rels/slide135.xml.rels><?xml version="1.0" encoding="UTF-8" standalone="yes"?>
<Relationships xmlns="http://schemas.openxmlformats.org/package/2006/relationships"><Relationship Id="rId8" Type="http://schemas.openxmlformats.org/officeDocument/2006/relationships/image" Target="../media/image343.jpeg"/><Relationship Id="rId3" Type="http://schemas.openxmlformats.org/officeDocument/2006/relationships/image" Target="../media/image342.jpeg"/><Relationship Id="rId7" Type="http://schemas.openxmlformats.org/officeDocument/2006/relationships/image" Target="../media/image344.jpeg"/><Relationship Id="rId2" Type="http://schemas.openxmlformats.org/officeDocument/2006/relationships/notesSlide" Target="../notesSlides/notesSlide118.xml"/><Relationship Id="rId1" Type="http://schemas.openxmlformats.org/officeDocument/2006/relationships/slideLayout" Target="../slideLayouts/slideLayout100.xml"/><Relationship Id="rId6" Type="http://schemas.openxmlformats.org/officeDocument/2006/relationships/image" Target="../media/image346.jpeg"/><Relationship Id="rId11" Type="http://schemas.openxmlformats.org/officeDocument/2006/relationships/image" Target="../media/image350.jpeg"/><Relationship Id="rId5" Type="http://schemas.openxmlformats.org/officeDocument/2006/relationships/image" Target="../media/image348.jpeg"/><Relationship Id="rId10" Type="http://schemas.openxmlformats.org/officeDocument/2006/relationships/image" Target="../media/image349.jpeg"/><Relationship Id="rId4" Type="http://schemas.openxmlformats.org/officeDocument/2006/relationships/image" Target="../media/image347.jpeg"/><Relationship Id="rId9" Type="http://schemas.openxmlformats.org/officeDocument/2006/relationships/image" Target="../media/image345.jpeg"/></Relationships>
</file>

<file path=ppt/slides/_rels/slide136.xml.rels><?xml version="1.0" encoding="UTF-8" standalone="yes"?>
<Relationships xmlns="http://schemas.openxmlformats.org/package/2006/relationships"><Relationship Id="rId3" Type="http://schemas.openxmlformats.org/officeDocument/2006/relationships/image" Target="../media/image351.png"/><Relationship Id="rId2" Type="http://schemas.openxmlformats.org/officeDocument/2006/relationships/notesSlide" Target="../notesSlides/notesSlide119.xml"/><Relationship Id="rId1" Type="http://schemas.openxmlformats.org/officeDocument/2006/relationships/slideLayout" Target="../slideLayouts/slideLayout105.xml"/><Relationship Id="rId4" Type="http://schemas.openxmlformats.org/officeDocument/2006/relationships/image" Target="../media/image352.png"/></Relationships>
</file>

<file path=ppt/slides/_rels/slide137.xml.rels><?xml version="1.0" encoding="UTF-8" standalone="yes"?>
<Relationships xmlns="http://schemas.openxmlformats.org/package/2006/relationships"><Relationship Id="rId3" Type="http://schemas.openxmlformats.org/officeDocument/2006/relationships/image" Target="../media/image353.png"/><Relationship Id="rId2" Type="http://schemas.openxmlformats.org/officeDocument/2006/relationships/notesSlide" Target="../notesSlides/notesSlide120.xml"/><Relationship Id="rId1" Type="http://schemas.openxmlformats.org/officeDocument/2006/relationships/slideLayout" Target="../slideLayouts/slideLayout101.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01.xml"/></Relationships>
</file>

<file path=ppt/slides/_rels/slide139.xml.rels><?xml version="1.0" encoding="UTF-8" standalone="yes"?>
<Relationships xmlns="http://schemas.openxmlformats.org/package/2006/relationships"><Relationship Id="rId3" Type="http://schemas.openxmlformats.org/officeDocument/2006/relationships/image" Target="../media/image354.jpeg"/><Relationship Id="rId2" Type="http://schemas.openxmlformats.org/officeDocument/2006/relationships/notesSlide" Target="../notesSlides/notesSlide122.xml"/><Relationship Id="rId1" Type="http://schemas.openxmlformats.org/officeDocument/2006/relationships/slideLayout" Target="../slideLayouts/slideLayout101.xml"/><Relationship Id="rId5" Type="http://schemas.openxmlformats.org/officeDocument/2006/relationships/image" Target="../media/image356.png"/><Relationship Id="rId4" Type="http://schemas.openxmlformats.org/officeDocument/2006/relationships/image" Target="../media/image355.png"/></Relationships>
</file>

<file path=ppt/slides/_rels/slide140.xml.rels><?xml version="1.0" encoding="UTF-8" standalone="yes"?>
<Relationships xmlns="http://schemas.openxmlformats.org/package/2006/relationships"><Relationship Id="rId3" Type="http://schemas.openxmlformats.org/officeDocument/2006/relationships/image" Target="../media/image357.jpeg"/><Relationship Id="rId2" Type="http://schemas.openxmlformats.org/officeDocument/2006/relationships/notesSlide" Target="../notesSlides/notesSlide123.xml"/><Relationship Id="rId1" Type="http://schemas.openxmlformats.org/officeDocument/2006/relationships/slideLayout" Target="../slideLayouts/slideLayout103.xml"/><Relationship Id="rId6" Type="http://schemas.openxmlformats.org/officeDocument/2006/relationships/image" Target="../media/image356.png"/><Relationship Id="rId5" Type="http://schemas.openxmlformats.org/officeDocument/2006/relationships/image" Target="../media/image358.wmf"/><Relationship Id="rId4" Type="http://schemas.openxmlformats.org/officeDocument/2006/relationships/image" Target="../media/image355.png"/></Relationships>
</file>

<file path=ppt/slides/_rels/slide141.xml.rels><?xml version="1.0" encoding="UTF-8" standalone="yes"?>
<Relationships xmlns="http://schemas.openxmlformats.org/package/2006/relationships"><Relationship Id="rId3" Type="http://schemas.openxmlformats.org/officeDocument/2006/relationships/image" Target="../media/image359.jpeg"/><Relationship Id="rId2" Type="http://schemas.openxmlformats.org/officeDocument/2006/relationships/notesSlide" Target="../notesSlides/notesSlide124.xml"/><Relationship Id="rId1" Type="http://schemas.openxmlformats.org/officeDocument/2006/relationships/slideLayout" Target="../slideLayouts/slideLayout111.xml"/></Relationships>
</file>

<file path=ppt/slides/_rels/slide142.xml.rels><?xml version="1.0" encoding="UTF-8" standalone="yes"?>
<Relationships xmlns="http://schemas.openxmlformats.org/package/2006/relationships"><Relationship Id="rId3" Type="http://schemas.openxmlformats.org/officeDocument/2006/relationships/image" Target="../media/image360.jpeg"/><Relationship Id="rId2" Type="http://schemas.openxmlformats.org/officeDocument/2006/relationships/notesSlide" Target="../notesSlides/notesSlide125.xml"/><Relationship Id="rId1" Type="http://schemas.openxmlformats.org/officeDocument/2006/relationships/slideLayout" Target="../slideLayouts/slideLayout106.xml"/></Relationships>
</file>

<file path=ppt/slides/_rels/slide143.xml.rels><?xml version="1.0" encoding="UTF-8" standalone="yes"?>
<Relationships xmlns="http://schemas.openxmlformats.org/package/2006/relationships"><Relationship Id="rId13" Type="http://schemas.openxmlformats.org/officeDocument/2006/relationships/image" Target="../media/image371.jpeg"/><Relationship Id="rId18" Type="http://schemas.openxmlformats.org/officeDocument/2006/relationships/image" Target="../media/image376.jpeg"/><Relationship Id="rId26" Type="http://schemas.openxmlformats.org/officeDocument/2006/relationships/image" Target="../media/image384.jpeg"/><Relationship Id="rId3" Type="http://schemas.openxmlformats.org/officeDocument/2006/relationships/image" Target="../media/image361.jpeg"/><Relationship Id="rId21" Type="http://schemas.openxmlformats.org/officeDocument/2006/relationships/image" Target="../media/image379.jpeg"/><Relationship Id="rId7" Type="http://schemas.openxmlformats.org/officeDocument/2006/relationships/image" Target="../media/image365.jpeg"/><Relationship Id="rId12" Type="http://schemas.openxmlformats.org/officeDocument/2006/relationships/image" Target="../media/image370.jpeg"/><Relationship Id="rId17" Type="http://schemas.openxmlformats.org/officeDocument/2006/relationships/image" Target="../media/image375.jpeg"/><Relationship Id="rId25" Type="http://schemas.openxmlformats.org/officeDocument/2006/relationships/image" Target="../media/image383.jpeg"/><Relationship Id="rId33" Type="http://schemas.openxmlformats.org/officeDocument/2006/relationships/image" Target="../media/image391.png"/><Relationship Id="rId2" Type="http://schemas.openxmlformats.org/officeDocument/2006/relationships/notesSlide" Target="../notesSlides/notesSlide126.xml"/><Relationship Id="rId16" Type="http://schemas.openxmlformats.org/officeDocument/2006/relationships/image" Target="../media/image374.jpeg"/><Relationship Id="rId20" Type="http://schemas.openxmlformats.org/officeDocument/2006/relationships/image" Target="../media/image378.jpeg"/><Relationship Id="rId29" Type="http://schemas.openxmlformats.org/officeDocument/2006/relationships/image" Target="../media/image387.jpeg"/><Relationship Id="rId1" Type="http://schemas.openxmlformats.org/officeDocument/2006/relationships/slideLayout" Target="../slideLayouts/slideLayout103.xml"/><Relationship Id="rId6" Type="http://schemas.openxmlformats.org/officeDocument/2006/relationships/image" Target="../media/image364.jpeg"/><Relationship Id="rId11" Type="http://schemas.openxmlformats.org/officeDocument/2006/relationships/image" Target="../media/image369.jpeg"/><Relationship Id="rId24" Type="http://schemas.openxmlformats.org/officeDocument/2006/relationships/image" Target="../media/image382.jpeg"/><Relationship Id="rId32" Type="http://schemas.openxmlformats.org/officeDocument/2006/relationships/image" Target="../media/image390.png"/><Relationship Id="rId5" Type="http://schemas.openxmlformats.org/officeDocument/2006/relationships/image" Target="../media/image363.jpeg"/><Relationship Id="rId15" Type="http://schemas.openxmlformats.org/officeDocument/2006/relationships/image" Target="../media/image373.jpeg"/><Relationship Id="rId23" Type="http://schemas.openxmlformats.org/officeDocument/2006/relationships/image" Target="../media/image381.jpeg"/><Relationship Id="rId28" Type="http://schemas.openxmlformats.org/officeDocument/2006/relationships/image" Target="../media/image386.jpeg"/><Relationship Id="rId10" Type="http://schemas.openxmlformats.org/officeDocument/2006/relationships/image" Target="../media/image368.jpeg"/><Relationship Id="rId19" Type="http://schemas.openxmlformats.org/officeDocument/2006/relationships/image" Target="../media/image377.jpeg"/><Relationship Id="rId31" Type="http://schemas.openxmlformats.org/officeDocument/2006/relationships/image" Target="../media/image389.jpeg"/><Relationship Id="rId4" Type="http://schemas.openxmlformats.org/officeDocument/2006/relationships/image" Target="../media/image362.jpeg"/><Relationship Id="rId9" Type="http://schemas.openxmlformats.org/officeDocument/2006/relationships/image" Target="../media/image367.jpeg"/><Relationship Id="rId14" Type="http://schemas.openxmlformats.org/officeDocument/2006/relationships/image" Target="../media/image372.jpeg"/><Relationship Id="rId22" Type="http://schemas.openxmlformats.org/officeDocument/2006/relationships/image" Target="../media/image380.jpeg"/><Relationship Id="rId27" Type="http://schemas.openxmlformats.org/officeDocument/2006/relationships/image" Target="../media/image385.jpeg"/><Relationship Id="rId30" Type="http://schemas.openxmlformats.org/officeDocument/2006/relationships/image" Target="../media/image388.jpeg"/><Relationship Id="rId8" Type="http://schemas.openxmlformats.org/officeDocument/2006/relationships/image" Target="../media/image366.jpe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145.xml.rels><?xml version="1.0" encoding="UTF-8" standalone="yes"?>
<Relationships xmlns="http://schemas.openxmlformats.org/package/2006/relationships"><Relationship Id="rId3" Type="http://schemas.openxmlformats.org/officeDocument/2006/relationships/image" Target="../media/image393.png"/><Relationship Id="rId2" Type="http://schemas.openxmlformats.org/officeDocument/2006/relationships/image" Target="../media/image392.png"/><Relationship Id="rId1" Type="http://schemas.openxmlformats.org/officeDocument/2006/relationships/slideLayout" Target="../slideLayouts/slideLayout113.xml"/></Relationships>
</file>

<file path=ppt/slides/_rels/slide146.xml.rels><?xml version="1.0" encoding="UTF-8" standalone="yes"?>
<Relationships xmlns="http://schemas.openxmlformats.org/package/2006/relationships"><Relationship Id="rId8" Type="http://schemas.openxmlformats.org/officeDocument/2006/relationships/image" Target="../media/image399.png"/><Relationship Id="rId13" Type="http://schemas.openxmlformats.org/officeDocument/2006/relationships/image" Target="../media/image404.jpeg"/><Relationship Id="rId3" Type="http://schemas.openxmlformats.org/officeDocument/2006/relationships/image" Target="../media/image394.jpeg"/><Relationship Id="rId7" Type="http://schemas.openxmlformats.org/officeDocument/2006/relationships/image" Target="../media/image398.png"/><Relationship Id="rId12" Type="http://schemas.openxmlformats.org/officeDocument/2006/relationships/image" Target="../media/image403.jpeg"/><Relationship Id="rId2" Type="http://schemas.openxmlformats.org/officeDocument/2006/relationships/notesSlide" Target="../notesSlides/notesSlide127.xml"/><Relationship Id="rId1" Type="http://schemas.openxmlformats.org/officeDocument/2006/relationships/slideLayout" Target="../slideLayouts/slideLayout150.xml"/><Relationship Id="rId6" Type="http://schemas.openxmlformats.org/officeDocument/2006/relationships/image" Target="../media/image397.png"/><Relationship Id="rId11" Type="http://schemas.openxmlformats.org/officeDocument/2006/relationships/image" Target="../media/image402.jpeg"/><Relationship Id="rId5" Type="http://schemas.openxmlformats.org/officeDocument/2006/relationships/image" Target="../media/image396.png"/><Relationship Id="rId10" Type="http://schemas.openxmlformats.org/officeDocument/2006/relationships/image" Target="../media/image401.jpeg"/><Relationship Id="rId4" Type="http://schemas.openxmlformats.org/officeDocument/2006/relationships/image" Target="../media/image395.png"/><Relationship Id="rId9" Type="http://schemas.openxmlformats.org/officeDocument/2006/relationships/image" Target="../media/image400.jpeg"/></Relationships>
</file>

<file path=ppt/slides/_rels/slide147.xml.rels><?xml version="1.0" encoding="UTF-8" standalone="yes"?>
<Relationships xmlns="http://schemas.openxmlformats.org/package/2006/relationships"><Relationship Id="rId3" Type="http://schemas.openxmlformats.org/officeDocument/2006/relationships/image" Target="../media/image331.png"/><Relationship Id="rId2" Type="http://schemas.openxmlformats.org/officeDocument/2006/relationships/image" Target="../media/image101.png"/><Relationship Id="rId1" Type="http://schemas.openxmlformats.org/officeDocument/2006/relationships/slideLayout" Target="../slideLayouts/slideLayout157.xml"/></Relationships>
</file>

<file path=ppt/slides/_rels/slide148.xml.rels><?xml version="1.0" encoding="UTF-8" standalone="yes"?>
<Relationships xmlns="http://schemas.openxmlformats.org/package/2006/relationships"><Relationship Id="rId3" Type="http://schemas.openxmlformats.org/officeDocument/2006/relationships/image" Target="../media/image405.png"/><Relationship Id="rId2" Type="http://schemas.openxmlformats.org/officeDocument/2006/relationships/notesSlide" Target="../notesSlides/notesSlide128.xml"/><Relationship Id="rId1" Type="http://schemas.openxmlformats.org/officeDocument/2006/relationships/slideLayout" Target="../slideLayouts/slideLayout168.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46.xml"/></Relationships>
</file>

<file path=ppt/slides/_rels/slide150.xml.rels><?xml version="1.0" encoding="UTF-8" standalone="yes"?>
<Relationships xmlns="http://schemas.openxmlformats.org/package/2006/relationships"><Relationship Id="rId8" Type="http://schemas.openxmlformats.org/officeDocument/2006/relationships/image" Target="../media/image412.png"/><Relationship Id="rId13" Type="http://schemas.openxmlformats.org/officeDocument/2006/relationships/image" Target="../media/image417.jpeg"/><Relationship Id="rId3" Type="http://schemas.openxmlformats.org/officeDocument/2006/relationships/image" Target="../media/image407.png"/><Relationship Id="rId7" Type="http://schemas.openxmlformats.org/officeDocument/2006/relationships/image" Target="../media/image411.png"/><Relationship Id="rId12" Type="http://schemas.openxmlformats.org/officeDocument/2006/relationships/image" Target="../media/image416.png"/><Relationship Id="rId2" Type="http://schemas.openxmlformats.org/officeDocument/2006/relationships/image" Target="../media/image406.png"/><Relationship Id="rId16" Type="http://schemas.openxmlformats.org/officeDocument/2006/relationships/image" Target="../media/image420.jpeg"/><Relationship Id="rId1" Type="http://schemas.openxmlformats.org/officeDocument/2006/relationships/slideLayout" Target="../slideLayouts/slideLayout150.xml"/><Relationship Id="rId6" Type="http://schemas.openxmlformats.org/officeDocument/2006/relationships/image" Target="../media/image410.jpeg"/><Relationship Id="rId11" Type="http://schemas.openxmlformats.org/officeDocument/2006/relationships/image" Target="../media/image415.png"/><Relationship Id="rId5" Type="http://schemas.openxmlformats.org/officeDocument/2006/relationships/image" Target="../media/image409.png"/><Relationship Id="rId15" Type="http://schemas.openxmlformats.org/officeDocument/2006/relationships/image" Target="../media/image419.jpeg"/><Relationship Id="rId10" Type="http://schemas.openxmlformats.org/officeDocument/2006/relationships/image" Target="../media/image414.png"/><Relationship Id="rId4" Type="http://schemas.openxmlformats.org/officeDocument/2006/relationships/image" Target="../media/image408.jpeg"/><Relationship Id="rId9" Type="http://schemas.openxmlformats.org/officeDocument/2006/relationships/image" Target="../media/image413.png"/><Relationship Id="rId14" Type="http://schemas.openxmlformats.org/officeDocument/2006/relationships/image" Target="../media/image418.jpe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152.xml.rels><?xml version="1.0" encoding="UTF-8" standalone="yes"?>
<Relationships xmlns="http://schemas.openxmlformats.org/package/2006/relationships"><Relationship Id="rId2" Type="http://schemas.openxmlformats.org/officeDocument/2006/relationships/image" Target="../media/image327.jpeg"/><Relationship Id="rId1" Type="http://schemas.openxmlformats.org/officeDocument/2006/relationships/slideLayout" Target="../slideLayouts/slideLayout101.xml"/></Relationships>
</file>

<file path=ppt/slides/_rels/slide153.xml.rels><?xml version="1.0" encoding="UTF-8" standalone="yes"?>
<Relationships xmlns="http://schemas.openxmlformats.org/package/2006/relationships"><Relationship Id="rId8" Type="http://schemas.openxmlformats.org/officeDocument/2006/relationships/image" Target="../media/image427.jpeg"/><Relationship Id="rId3" Type="http://schemas.openxmlformats.org/officeDocument/2006/relationships/image" Target="../media/image422.jpeg"/><Relationship Id="rId7" Type="http://schemas.openxmlformats.org/officeDocument/2006/relationships/image" Target="../media/image426.jpeg"/><Relationship Id="rId2" Type="http://schemas.openxmlformats.org/officeDocument/2006/relationships/image" Target="../media/image421.jpeg"/><Relationship Id="rId1" Type="http://schemas.openxmlformats.org/officeDocument/2006/relationships/slideLayout" Target="../slideLayouts/slideLayout105.xml"/><Relationship Id="rId6" Type="http://schemas.openxmlformats.org/officeDocument/2006/relationships/image" Target="../media/image425.png"/><Relationship Id="rId5" Type="http://schemas.openxmlformats.org/officeDocument/2006/relationships/image" Target="../media/image424.jpeg"/><Relationship Id="rId4" Type="http://schemas.openxmlformats.org/officeDocument/2006/relationships/image" Target="../media/image423.jpeg"/></Relationships>
</file>

<file path=ppt/slides/_rels/slide154.xml.rels><?xml version="1.0" encoding="UTF-8" standalone="yes"?>
<Relationships xmlns="http://schemas.openxmlformats.org/package/2006/relationships"><Relationship Id="rId3" Type="http://schemas.openxmlformats.org/officeDocument/2006/relationships/image" Target="../media/image429.png"/><Relationship Id="rId2" Type="http://schemas.openxmlformats.org/officeDocument/2006/relationships/image" Target="../media/image428.png"/><Relationship Id="rId1" Type="http://schemas.openxmlformats.org/officeDocument/2006/relationships/slideLayout" Target="../slideLayouts/slideLayout150.xml"/></Relationships>
</file>

<file path=ppt/slides/_rels/slide155.xml.rels><?xml version="1.0" encoding="UTF-8" standalone="yes"?>
<Relationships xmlns="http://schemas.openxmlformats.org/package/2006/relationships"><Relationship Id="rId3" Type="http://schemas.openxmlformats.org/officeDocument/2006/relationships/image" Target="../media/image431.png"/><Relationship Id="rId2" Type="http://schemas.openxmlformats.org/officeDocument/2006/relationships/image" Target="../media/image430.png"/><Relationship Id="rId1" Type="http://schemas.openxmlformats.org/officeDocument/2006/relationships/slideLayout" Target="../slideLayouts/slideLayout150.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81.xml"/></Relationships>
</file>

<file path=ppt/slides/_rels/slide157.xml.rels><?xml version="1.0" encoding="UTF-8" standalone="yes"?>
<Relationships xmlns="http://schemas.openxmlformats.org/package/2006/relationships"><Relationship Id="rId3" Type="http://schemas.openxmlformats.org/officeDocument/2006/relationships/image" Target="../media/image428.png"/><Relationship Id="rId2" Type="http://schemas.openxmlformats.org/officeDocument/2006/relationships/notesSlide" Target="../notesSlides/notesSlide131.xml"/><Relationship Id="rId1" Type="http://schemas.openxmlformats.org/officeDocument/2006/relationships/slideLayout" Target="../slideLayouts/slideLayout192.xml"/><Relationship Id="rId4" Type="http://schemas.openxmlformats.org/officeDocument/2006/relationships/image" Target="../media/image429.png"/></Relationships>
</file>

<file path=ppt/slides/_rels/slide158.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notesSlide" Target="../notesSlides/notesSlide132.xml"/><Relationship Id="rId7" Type="http://schemas.openxmlformats.org/officeDocument/2006/relationships/image" Target="../media/image433.wmf"/><Relationship Id="rId2" Type="http://schemas.openxmlformats.org/officeDocument/2006/relationships/slideLayout" Target="../slideLayouts/slideLayout203.xml"/><Relationship Id="rId1" Type="http://schemas.openxmlformats.org/officeDocument/2006/relationships/vmlDrawing" Target="../drawings/vmlDrawing8.vml"/><Relationship Id="rId6" Type="http://schemas.openxmlformats.org/officeDocument/2006/relationships/oleObject" Target="../embeddings/oleObject38.bin"/><Relationship Id="rId11" Type="http://schemas.openxmlformats.org/officeDocument/2006/relationships/image" Target="../media/image435.wmf"/><Relationship Id="rId5" Type="http://schemas.openxmlformats.org/officeDocument/2006/relationships/image" Target="../media/image432.wmf"/><Relationship Id="rId10" Type="http://schemas.openxmlformats.org/officeDocument/2006/relationships/oleObject" Target="../embeddings/oleObject40.bin"/><Relationship Id="rId4" Type="http://schemas.openxmlformats.org/officeDocument/2006/relationships/oleObject" Target="../embeddings/oleObject37.bin"/><Relationship Id="rId9" Type="http://schemas.openxmlformats.org/officeDocument/2006/relationships/image" Target="../media/image434.wmf"/></Relationships>
</file>

<file path=ppt/slides/_rels/slide159.xml.rels><?xml version="1.0" encoding="UTF-8" standalone="yes"?>
<Relationships xmlns="http://schemas.openxmlformats.org/package/2006/relationships"><Relationship Id="rId3" Type="http://schemas.openxmlformats.org/officeDocument/2006/relationships/image" Target="../media/image430.png"/><Relationship Id="rId2" Type="http://schemas.openxmlformats.org/officeDocument/2006/relationships/notesSlide" Target="../notesSlides/notesSlide133.xml"/><Relationship Id="rId1" Type="http://schemas.openxmlformats.org/officeDocument/2006/relationships/slideLayout" Target="../slideLayouts/slideLayout192.xml"/><Relationship Id="rId6" Type="http://schemas.openxmlformats.org/officeDocument/2006/relationships/image" Target="../media/image429.png"/><Relationship Id="rId5" Type="http://schemas.openxmlformats.org/officeDocument/2006/relationships/image" Target="../media/image428.png"/><Relationship Id="rId4" Type="http://schemas.openxmlformats.org/officeDocument/2006/relationships/image" Target="../media/image431.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9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51.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51.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51.xml"/></Relationships>
</file>

<file path=ppt/slides/_rels/slide164.xml.rels><?xml version="1.0" encoding="UTF-8" standalone="yes"?>
<Relationships xmlns="http://schemas.openxmlformats.org/package/2006/relationships"><Relationship Id="rId8" Type="http://schemas.openxmlformats.org/officeDocument/2006/relationships/image" Target="../media/image442.jpeg"/><Relationship Id="rId3" Type="http://schemas.openxmlformats.org/officeDocument/2006/relationships/image" Target="../media/image437.jpeg"/><Relationship Id="rId7" Type="http://schemas.openxmlformats.org/officeDocument/2006/relationships/image" Target="../media/image441.jpeg"/><Relationship Id="rId2" Type="http://schemas.openxmlformats.org/officeDocument/2006/relationships/image" Target="../media/image436.png"/><Relationship Id="rId1" Type="http://schemas.openxmlformats.org/officeDocument/2006/relationships/slideLayout" Target="../slideLayouts/slideLayout101.xml"/><Relationship Id="rId6" Type="http://schemas.openxmlformats.org/officeDocument/2006/relationships/image" Target="../media/image440.jpeg"/><Relationship Id="rId11" Type="http://schemas.openxmlformats.org/officeDocument/2006/relationships/image" Target="../media/image445.jpeg"/><Relationship Id="rId5" Type="http://schemas.openxmlformats.org/officeDocument/2006/relationships/image" Target="../media/image439.jpeg"/><Relationship Id="rId10" Type="http://schemas.openxmlformats.org/officeDocument/2006/relationships/image" Target="../media/image444.jpeg"/><Relationship Id="rId4" Type="http://schemas.openxmlformats.org/officeDocument/2006/relationships/image" Target="../media/image438.jpeg"/><Relationship Id="rId9" Type="http://schemas.openxmlformats.org/officeDocument/2006/relationships/image" Target="../media/image443.jpeg"/></Relationships>
</file>

<file path=ppt/slides/_rels/slide165.xml.rels><?xml version="1.0" encoding="UTF-8" standalone="yes"?>
<Relationships xmlns="http://schemas.openxmlformats.org/package/2006/relationships"><Relationship Id="rId8" Type="http://schemas.openxmlformats.org/officeDocument/2006/relationships/image" Target="../media/image451.jpeg"/><Relationship Id="rId3" Type="http://schemas.openxmlformats.org/officeDocument/2006/relationships/image" Target="../media/image446.jpeg"/><Relationship Id="rId7" Type="http://schemas.openxmlformats.org/officeDocument/2006/relationships/image" Target="../media/image450.jpeg"/><Relationship Id="rId12" Type="http://schemas.openxmlformats.org/officeDocument/2006/relationships/image" Target="../media/image455.jpeg"/><Relationship Id="rId2" Type="http://schemas.openxmlformats.org/officeDocument/2006/relationships/notesSlide" Target="../notesSlides/notesSlide137.xml"/><Relationship Id="rId1" Type="http://schemas.openxmlformats.org/officeDocument/2006/relationships/slideLayout" Target="../slideLayouts/slideLayout106.xml"/><Relationship Id="rId6" Type="http://schemas.openxmlformats.org/officeDocument/2006/relationships/image" Target="../media/image449.jpeg"/><Relationship Id="rId11" Type="http://schemas.openxmlformats.org/officeDocument/2006/relationships/image" Target="../media/image454.jpeg"/><Relationship Id="rId5" Type="http://schemas.openxmlformats.org/officeDocument/2006/relationships/image" Target="../media/image448.jpeg"/><Relationship Id="rId10" Type="http://schemas.openxmlformats.org/officeDocument/2006/relationships/image" Target="../media/image453.jpeg"/><Relationship Id="rId4" Type="http://schemas.openxmlformats.org/officeDocument/2006/relationships/image" Target="../media/image447.jpeg"/><Relationship Id="rId9" Type="http://schemas.openxmlformats.org/officeDocument/2006/relationships/image" Target="../media/image452.jpeg"/></Relationships>
</file>

<file path=ppt/slides/_rels/slide166.xml.rels><?xml version="1.0" encoding="UTF-8" standalone="yes"?>
<Relationships xmlns="http://schemas.openxmlformats.org/package/2006/relationships"><Relationship Id="rId3" Type="http://schemas.openxmlformats.org/officeDocument/2006/relationships/image" Target="../media/image456.png"/><Relationship Id="rId2" Type="http://schemas.openxmlformats.org/officeDocument/2006/relationships/notesSlide" Target="../notesSlides/notesSlide138.xml"/><Relationship Id="rId1" Type="http://schemas.openxmlformats.org/officeDocument/2006/relationships/slideLayout" Target="../slideLayouts/slideLayout101.xml"/><Relationship Id="rId4" Type="http://schemas.openxmlformats.org/officeDocument/2006/relationships/image" Target="../media/image457.png"/></Relationships>
</file>

<file path=ppt/slides/_rels/slide167.xml.rels><?xml version="1.0" encoding="UTF-8" standalone="yes"?>
<Relationships xmlns="http://schemas.openxmlformats.org/package/2006/relationships"><Relationship Id="rId3" Type="http://schemas.openxmlformats.org/officeDocument/2006/relationships/image" Target="../media/image458.png"/><Relationship Id="rId2" Type="http://schemas.openxmlformats.org/officeDocument/2006/relationships/notesSlide" Target="../notesSlides/notesSlide139.xml"/><Relationship Id="rId1" Type="http://schemas.openxmlformats.org/officeDocument/2006/relationships/slideLayout" Target="../slideLayouts/slideLayout101.xml"/></Relationships>
</file>

<file path=ppt/slides/_rels/slide168.xml.rels><?xml version="1.0" encoding="UTF-8" standalone="yes"?>
<Relationships xmlns="http://schemas.openxmlformats.org/package/2006/relationships"><Relationship Id="rId2" Type="http://schemas.openxmlformats.org/officeDocument/2006/relationships/image" Target="../media/image459.png"/><Relationship Id="rId1" Type="http://schemas.openxmlformats.org/officeDocument/2006/relationships/slideLayout" Target="../slideLayouts/slideLayout101.xml"/></Relationships>
</file>

<file path=ppt/slides/_rels/slide169.xml.rels><?xml version="1.0" encoding="UTF-8" standalone="yes"?>
<Relationships xmlns="http://schemas.openxmlformats.org/package/2006/relationships"><Relationship Id="rId3" Type="http://schemas.openxmlformats.org/officeDocument/2006/relationships/image" Target="../media/image461.png"/><Relationship Id="rId2" Type="http://schemas.openxmlformats.org/officeDocument/2006/relationships/image" Target="../media/image460.png"/><Relationship Id="rId1" Type="http://schemas.openxmlformats.org/officeDocument/2006/relationships/slideLayout" Target="../slideLayouts/slideLayout101.xml"/><Relationship Id="rId6" Type="http://schemas.openxmlformats.org/officeDocument/2006/relationships/image" Target="../media/image464.png"/><Relationship Id="rId5" Type="http://schemas.openxmlformats.org/officeDocument/2006/relationships/image" Target="../media/image463.png"/><Relationship Id="rId4" Type="http://schemas.openxmlformats.org/officeDocument/2006/relationships/image" Target="../media/image462.png"/></Relationships>
</file>

<file path=ppt/slides/_rels/slide170.xml.rels><?xml version="1.0" encoding="UTF-8" standalone="yes"?>
<Relationships xmlns="http://schemas.openxmlformats.org/package/2006/relationships"><Relationship Id="rId3" Type="http://schemas.openxmlformats.org/officeDocument/2006/relationships/image" Target="../media/image465.png"/><Relationship Id="rId2" Type="http://schemas.openxmlformats.org/officeDocument/2006/relationships/notesSlide" Target="../notesSlides/notesSlide140.xml"/><Relationship Id="rId1" Type="http://schemas.openxmlformats.org/officeDocument/2006/relationships/slideLayout" Target="../slideLayouts/slideLayout101.xml"/><Relationship Id="rId4" Type="http://schemas.openxmlformats.org/officeDocument/2006/relationships/image" Target="../media/image46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5" name="Picture 4" descr="A picture containing coral, animal&#10;&#10;Description automatically generated">
            <a:extLst>
              <a:ext uri="{FF2B5EF4-FFF2-40B4-BE49-F238E27FC236}">
                <a16:creationId xmlns:a16="http://schemas.microsoft.com/office/drawing/2014/main" id="{6CC9CEA6-333F-4998-880B-13865A920C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Tree>
    <p:extLst>
      <p:ext uri="{BB962C8B-B14F-4D97-AF65-F5344CB8AC3E}">
        <p14:creationId xmlns:p14="http://schemas.microsoft.com/office/powerpoint/2010/main" val="308158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door&#10;&#10;Description generated with high confidence">
            <a:extLst>
              <a:ext uri="{FF2B5EF4-FFF2-40B4-BE49-F238E27FC236}">
                <a16:creationId xmlns:a16="http://schemas.microsoft.com/office/drawing/2014/main" id="{4F61607F-32FD-4D85-B982-83D4E8D7243B}"/>
              </a:ext>
            </a:extLst>
          </p:cNvPr>
          <p:cNvPicPr>
            <a:picLocks noChangeAspect="1"/>
          </p:cNvPicPr>
          <p:nvPr/>
        </p:nvPicPr>
        <p:blipFill rotWithShape="1">
          <a:blip r:embed="rId3">
            <a:extLst>
              <a:ext uri="{28A0092B-C50C-407E-A947-70E740481C1C}">
                <a14:useLocalDpi xmlns:a14="http://schemas.microsoft.com/office/drawing/2010/main" val="0"/>
              </a:ext>
            </a:extLst>
          </a:blip>
          <a:srcRect t="10182"/>
          <a:stretch/>
        </p:blipFill>
        <p:spPr>
          <a:xfrm>
            <a:off x="2743351" y="1802859"/>
            <a:ext cx="3657298" cy="3668131"/>
          </a:xfrm>
          <a:prstGeom prst="rect">
            <a:avLst/>
          </a:prstGeom>
        </p:spPr>
      </p:pic>
      <p:sp>
        <p:nvSpPr>
          <p:cNvPr id="4" name="TextBox 3">
            <a:extLst>
              <a:ext uri="{FF2B5EF4-FFF2-40B4-BE49-F238E27FC236}">
                <a16:creationId xmlns:a16="http://schemas.microsoft.com/office/drawing/2014/main" id="{E1E8E135-FAB6-4DB9-A794-EA33CB5D309E}"/>
              </a:ext>
            </a:extLst>
          </p:cNvPr>
          <p:cNvSpPr txBox="1"/>
          <p:nvPr/>
        </p:nvSpPr>
        <p:spPr>
          <a:xfrm>
            <a:off x="7525966" y="6447817"/>
            <a:ext cx="1905000" cy="369332"/>
          </a:xfrm>
          <a:prstGeom prst="rect">
            <a:avLst/>
          </a:prstGeom>
          <a:noFill/>
        </p:spPr>
        <p:txBody>
          <a:bodyPr wrap="square" rtlCol="0">
            <a:spAutoFit/>
          </a:bodyPr>
          <a:lstStyle/>
          <a:p>
            <a:r>
              <a:rPr lang="en-US" dirty="0"/>
              <a:t>Coffer Illusion</a:t>
            </a:r>
          </a:p>
        </p:txBody>
      </p:sp>
    </p:spTree>
    <p:extLst>
      <p:ext uri="{BB962C8B-B14F-4D97-AF65-F5344CB8AC3E}">
        <p14:creationId xmlns:p14="http://schemas.microsoft.com/office/powerpoint/2010/main" val="3969244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door&#10;&#10;Description generated with high confidence">
            <a:extLst>
              <a:ext uri="{FF2B5EF4-FFF2-40B4-BE49-F238E27FC236}">
                <a16:creationId xmlns:a16="http://schemas.microsoft.com/office/drawing/2014/main" id="{F96CB1FD-E339-4767-BB03-7C947E0F3C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0" y="1386840"/>
            <a:ext cx="3657600" cy="4084320"/>
          </a:xfrm>
          <a:prstGeom prst="rect">
            <a:avLst/>
          </a:prstGeom>
        </p:spPr>
      </p:pic>
      <p:sp>
        <p:nvSpPr>
          <p:cNvPr id="4" name="TextBox 3">
            <a:extLst>
              <a:ext uri="{FF2B5EF4-FFF2-40B4-BE49-F238E27FC236}">
                <a16:creationId xmlns:a16="http://schemas.microsoft.com/office/drawing/2014/main" id="{E1E8E135-FAB6-4DB9-A794-EA33CB5D309E}"/>
              </a:ext>
            </a:extLst>
          </p:cNvPr>
          <p:cNvSpPr txBox="1"/>
          <p:nvPr/>
        </p:nvSpPr>
        <p:spPr>
          <a:xfrm>
            <a:off x="7525966" y="6447817"/>
            <a:ext cx="1905000" cy="369332"/>
          </a:xfrm>
          <a:prstGeom prst="rect">
            <a:avLst/>
          </a:prstGeom>
          <a:noFill/>
        </p:spPr>
        <p:txBody>
          <a:bodyPr wrap="square" rtlCol="0">
            <a:spAutoFit/>
          </a:bodyPr>
          <a:lstStyle/>
          <a:p>
            <a:r>
              <a:rPr lang="en-US" dirty="0"/>
              <a:t>Coffer Illusion</a:t>
            </a:r>
          </a:p>
        </p:txBody>
      </p:sp>
    </p:spTree>
    <p:extLst>
      <p:ext uri="{BB962C8B-B14F-4D97-AF65-F5344CB8AC3E}">
        <p14:creationId xmlns:p14="http://schemas.microsoft.com/office/powerpoint/2010/main" val="524511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endParaRPr lang="en-US" altLang="en-US"/>
          </a:p>
        </p:txBody>
      </p:sp>
      <p:sp>
        <p:nvSpPr>
          <p:cNvPr id="28675" name="Content Placeholder 2"/>
          <p:cNvSpPr>
            <a:spLocks noGrp="1"/>
          </p:cNvSpPr>
          <p:nvPr>
            <p:ph idx="1"/>
          </p:nvPr>
        </p:nvSpPr>
        <p:spPr/>
        <p:txBody>
          <a:bodyPr/>
          <a:lstStyle/>
          <a:p>
            <a:pPr eaLnBrk="1" hangingPunct="1"/>
            <a:endParaRPr lang="en-US" altLang="en-US"/>
          </a:p>
        </p:txBody>
      </p:sp>
      <p:pic>
        <p:nvPicPr>
          <p:cNvPr id="28676" name="Picture 2" descr="C:\Users\hays\Desktop\143 Computer Vision\slides\07\machine_learning_spectru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648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648517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381000" y="274638"/>
            <a:ext cx="8382000" cy="1143000"/>
          </a:xfrm>
        </p:spPr>
        <p:txBody>
          <a:bodyPr/>
          <a:lstStyle/>
          <a:p>
            <a:r>
              <a:rPr lang="en-US" altLang="en-US" dirty="0"/>
              <a:t>Supervised learning</a:t>
            </a:r>
          </a:p>
        </p:txBody>
      </p:sp>
      <p:sp>
        <p:nvSpPr>
          <p:cNvPr id="3" name="Content Placeholder 2"/>
          <p:cNvSpPr>
            <a:spLocks noGrp="1"/>
          </p:cNvSpPr>
          <p:nvPr>
            <p:ph idx="1"/>
          </p:nvPr>
        </p:nvSpPr>
        <p:spPr>
          <a:xfrm>
            <a:off x="304800" y="1371600"/>
            <a:ext cx="8610600" cy="4525963"/>
          </a:xfrm>
        </p:spPr>
        <p:txBody>
          <a:bodyPr/>
          <a:lstStyle/>
          <a:p>
            <a:pPr algn="ctr">
              <a:buFontTx/>
              <a:buNone/>
            </a:pPr>
            <a:r>
              <a:rPr lang="en-US" altLang="en-US" sz="6000" dirty="0">
                <a:solidFill>
                  <a:srgbClr val="0000FF"/>
                </a:solidFill>
              </a:rPr>
              <a:t>f(</a:t>
            </a:r>
            <a:r>
              <a:rPr lang="en-US" altLang="en-US" sz="6000" b="1" dirty="0">
                <a:solidFill>
                  <a:srgbClr val="0000FF"/>
                </a:solidFill>
              </a:rPr>
              <a:t>x</a:t>
            </a:r>
            <a:r>
              <a:rPr lang="en-US" altLang="en-US" sz="6000" dirty="0">
                <a:solidFill>
                  <a:srgbClr val="0000FF"/>
                </a:solidFill>
              </a:rPr>
              <a:t>) = y</a:t>
            </a:r>
          </a:p>
          <a:p>
            <a:pPr>
              <a:buFontTx/>
              <a:buNone/>
            </a:pPr>
            <a:endParaRPr lang="en-US" altLang="en-US" dirty="0"/>
          </a:p>
          <a:p>
            <a:pPr>
              <a:buFontTx/>
              <a:buNone/>
            </a:pPr>
            <a:endParaRPr lang="en-US" altLang="en-US" dirty="0"/>
          </a:p>
          <a:p>
            <a:pPr>
              <a:buFontTx/>
              <a:buNone/>
            </a:pPr>
            <a:endParaRPr lang="en-US" altLang="en-US" dirty="0"/>
          </a:p>
          <a:p>
            <a:pPr>
              <a:buFontTx/>
              <a:buNone/>
            </a:pPr>
            <a:r>
              <a:rPr lang="en-US" altLang="en-US" sz="2400" b="1" dirty="0"/>
              <a:t>Training: </a:t>
            </a:r>
            <a:r>
              <a:rPr lang="en-US" altLang="en-US" sz="2400" dirty="0"/>
              <a:t>Given a </a:t>
            </a:r>
            <a:r>
              <a:rPr lang="en-US" altLang="en-US" sz="2400" i="1" dirty="0"/>
              <a:t>training set </a:t>
            </a:r>
            <a:r>
              <a:rPr lang="en-US" altLang="en-US" sz="2400" dirty="0"/>
              <a:t>of labeled examples:</a:t>
            </a:r>
          </a:p>
          <a:p>
            <a:pPr>
              <a:buFontTx/>
              <a:buNone/>
            </a:pPr>
            <a:r>
              <a:rPr lang="en-US" altLang="en-US" sz="2400" i="1" dirty="0">
                <a:solidFill>
                  <a:srgbClr val="0000FF"/>
                </a:solidFill>
              </a:rPr>
              <a:t>			</a:t>
            </a:r>
            <a:r>
              <a:rPr lang="en-US" altLang="en-US" sz="2400" dirty="0">
                <a:solidFill>
                  <a:srgbClr val="0000FF"/>
                </a:solidFill>
              </a:rPr>
              <a:t>{(</a:t>
            </a:r>
            <a:r>
              <a:rPr lang="en-US" altLang="en-US" sz="2400" b="1" dirty="0">
                <a:solidFill>
                  <a:srgbClr val="0000FF"/>
                </a:solidFill>
              </a:rPr>
              <a:t>x</a:t>
            </a:r>
            <a:r>
              <a:rPr lang="en-US" altLang="en-US" sz="2400" baseline="-25000" dirty="0">
                <a:solidFill>
                  <a:srgbClr val="0000FF"/>
                </a:solidFill>
              </a:rPr>
              <a:t>1</a:t>
            </a:r>
            <a:r>
              <a:rPr lang="en-US" altLang="en-US" sz="2400" dirty="0">
                <a:solidFill>
                  <a:srgbClr val="0000FF"/>
                </a:solidFill>
              </a:rPr>
              <a:t>,y</a:t>
            </a:r>
            <a:r>
              <a:rPr lang="en-US" altLang="en-US" sz="2400" baseline="-25000" dirty="0">
                <a:solidFill>
                  <a:srgbClr val="0000FF"/>
                </a:solidFill>
              </a:rPr>
              <a:t>1</a:t>
            </a:r>
            <a:r>
              <a:rPr lang="en-US" altLang="en-US" sz="2400" dirty="0">
                <a:solidFill>
                  <a:srgbClr val="0000FF"/>
                </a:solidFill>
              </a:rPr>
              <a:t>), …, (</a:t>
            </a:r>
            <a:r>
              <a:rPr lang="en-US" altLang="en-US" sz="2400" b="1" dirty="0" err="1">
                <a:solidFill>
                  <a:srgbClr val="0000FF"/>
                </a:solidFill>
              </a:rPr>
              <a:t>x</a:t>
            </a:r>
            <a:r>
              <a:rPr lang="en-US" altLang="en-US" sz="2400" baseline="-25000" dirty="0" err="1">
                <a:solidFill>
                  <a:srgbClr val="0000FF"/>
                </a:solidFill>
              </a:rPr>
              <a:t>N</a:t>
            </a:r>
            <a:r>
              <a:rPr lang="en-US" altLang="en-US" sz="2400" dirty="0" err="1">
                <a:solidFill>
                  <a:srgbClr val="0000FF"/>
                </a:solidFill>
              </a:rPr>
              <a:t>,y</a:t>
            </a:r>
            <a:r>
              <a:rPr lang="en-US" altLang="en-US" sz="2400" baseline="-25000" dirty="0" err="1">
                <a:solidFill>
                  <a:srgbClr val="0000FF"/>
                </a:solidFill>
              </a:rPr>
              <a:t>N</a:t>
            </a:r>
            <a:r>
              <a:rPr lang="en-US" altLang="en-US" sz="2400" dirty="0">
                <a:solidFill>
                  <a:srgbClr val="0000FF"/>
                </a:solidFill>
              </a:rPr>
              <a:t>)}</a:t>
            </a:r>
            <a:r>
              <a:rPr lang="en-US" altLang="en-US" sz="2400" dirty="0"/>
              <a:t> </a:t>
            </a:r>
          </a:p>
          <a:p>
            <a:pPr>
              <a:buFontTx/>
              <a:buNone/>
            </a:pPr>
            <a:r>
              <a:rPr lang="en-US" altLang="en-US" sz="2400" dirty="0"/>
              <a:t>		      Estimate the prediction function </a:t>
            </a:r>
            <a:r>
              <a:rPr lang="en-US" altLang="en-US" sz="2400" dirty="0">
                <a:solidFill>
                  <a:srgbClr val="0000FF"/>
                </a:solidFill>
              </a:rPr>
              <a:t>f </a:t>
            </a:r>
            <a:r>
              <a:rPr lang="en-US" altLang="en-US" sz="2400" dirty="0"/>
              <a:t>by minimizing the 	      prediction error on the training set.</a:t>
            </a:r>
          </a:p>
          <a:p>
            <a:pPr marL="0" indent="0">
              <a:buNone/>
            </a:pPr>
            <a:r>
              <a:rPr lang="en-US" altLang="en-US" sz="2400" b="1" dirty="0"/>
              <a:t>Testing:</a:t>
            </a:r>
            <a:r>
              <a:rPr lang="en-US" altLang="en-US" sz="2400" dirty="0"/>
              <a:t>   Apply </a:t>
            </a:r>
            <a:r>
              <a:rPr lang="en-US" altLang="en-US" sz="2400" dirty="0">
                <a:solidFill>
                  <a:srgbClr val="0000FF"/>
                </a:solidFill>
              </a:rPr>
              <a:t>f</a:t>
            </a:r>
            <a:r>
              <a:rPr lang="en-US" altLang="en-US" sz="2400" dirty="0"/>
              <a:t> to a unseen </a:t>
            </a:r>
            <a:r>
              <a:rPr lang="en-US" altLang="en-US" sz="2400" i="1" dirty="0"/>
              <a:t>test example</a:t>
            </a:r>
            <a:r>
              <a:rPr lang="en-US" altLang="en-US" sz="2400" dirty="0"/>
              <a:t> </a:t>
            </a:r>
            <a:r>
              <a:rPr lang="en-US" altLang="en-US" sz="2400" b="1" dirty="0">
                <a:solidFill>
                  <a:srgbClr val="0000FF"/>
                </a:solidFill>
              </a:rPr>
              <a:t>x</a:t>
            </a:r>
            <a:r>
              <a:rPr lang="en-US" altLang="en-US" sz="2400" dirty="0"/>
              <a:t> and output the 	      predicted value </a:t>
            </a:r>
            <a:r>
              <a:rPr lang="en-US" altLang="en-US" sz="2400" dirty="0">
                <a:solidFill>
                  <a:srgbClr val="0000FF"/>
                </a:solidFill>
              </a:rPr>
              <a:t>y = f(</a:t>
            </a:r>
            <a:r>
              <a:rPr lang="en-US" altLang="en-US" sz="2400" b="1" dirty="0">
                <a:solidFill>
                  <a:srgbClr val="0000FF"/>
                </a:solidFill>
              </a:rPr>
              <a:t>x</a:t>
            </a:r>
            <a:r>
              <a:rPr lang="en-US" altLang="en-US" sz="2400" dirty="0">
                <a:solidFill>
                  <a:srgbClr val="0000FF"/>
                </a:solidFill>
              </a:rPr>
              <a:t>) </a:t>
            </a:r>
            <a:r>
              <a:rPr lang="en-US" altLang="en-US" sz="2400" dirty="0"/>
              <a:t>to </a:t>
            </a:r>
            <a:r>
              <a:rPr lang="en-US" altLang="en-US" sz="2400" i="1" dirty="0"/>
              <a:t>classify</a:t>
            </a:r>
            <a:r>
              <a:rPr lang="en-US" altLang="en-US" sz="2400" dirty="0">
                <a:solidFill>
                  <a:srgbClr val="0000FF"/>
                </a:solidFill>
              </a:rPr>
              <a:t> </a:t>
            </a:r>
            <a:r>
              <a:rPr lang="en-US" altLang="en-US" sz="2400" b="1" dirty="0">
                <a:solidFill>
                  <a:srgbClr val="0000FF"/>
                </a:solidFill>
              </a:rPr>
              <a:t>x</a:t>
            </a:r>
            <a:r>
              <a:rPr lang="en-US" altLang="en-US" sz="2400" dirty="0">
                <a:solidFill>
                  <a:srgbClr val="0000FF"/>
                </a:solidFill>
              </a:rPr>
              <a:t>.</a:t>
            </a:r>
          </a:p>
        </p:txBody>
      </p:sp>
      <p:cxnSp>
        <p:nvCxnSpPr>
          <p:cNvPr id="5" name="Straight Arrow Connector 4"/>
          <p:cNvCxnSpPr/>
          <p:nvPr/>
        </p:nvCxnSpPr>
        <p:spPr>
          <a:xfrm rot="5400000" flipH="1" flipV="1">
            <a:off x="5351610" y="2702979"/>
            <a:ext cx="684212"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flipH="1" flipV="1">
            <a:off x="3194162" y="2713776"/>
            <a:ext cx="685800" cy="317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4113028" y="2392142"/>
            <a:ext cx="489063" cy="65373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3255" name="TextBox 8"/>
          <p:cNvSpPr txBox="1">
            <a:spLocks noChangeArrowheads="1"/>
          </p:cNvSpPr>
          <p:nvPr/>
        </p:nvSpPr>
        <p:spPr bwMode="auto">
          <a:xfrm>
            <a:off x="5391332" y="3045879"/>
            <a:ext cx="1582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000000"/>
                </a:solidFill>
                <a:cs typeface="Arial" panose="020B0604020202020204" pitchFamily="34" charset="0"/>
              </a:rPr>
              <a:t>Output (label)</a:t>
            </a:r>
          </a:p>
        </p:txBody>
      </p:sp>
      <p:sp>
        <p:nvSpPr>
          <p:cNvPr id="53256" name="TextBox 9"/>
          <p:cNvSpPr txBox="1">
            <a:spLocks noChangeArrowheads="1"/>
          </p:cNvSpPr>
          <p:nvPr/>
        </p:nvSpPr>
        <p:spPr bwMode="auto">
          <a:xfrm>
            <a:off x="2546461" y="3056676"/>
            <a:ext cx="1892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solidFill>
                  <a:srgbClr val="000000"/>
                </a:solidFill>
                <a:cs typeface="Arial" panose="020B0604020202020204" pitchFamily="34" charset="0"/>
              </a:rPr>
              <a:t>Prediction function</a:t>
            </a:r>
          </a:p>
        </p:txBody>
      </p:sp>
      <p:sp>
        <p:nvSpPr>
          <p:cNvPr id="53257" name="TextBox 10"/>
          <p:cNvSpPr txBox="1">
            <a:spLocks noChangeArrowheads="1"/>
          </p:cNvSpPr>
          <p:nvPr/>
        </p:nvSpPr>
        <p:spPr bwMode="auto">
          <a:xfrm>
            <a:off x="3916474" y="3056676"/>
            <a:ext cx="1511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solidFill>
                  <a:srgbClr val="000000"/>
                </a:solidFill>
                <a:cs typeface="Arial" panose="020B0604020202020204" pitchFamily="34" charset="0"/>
              </a:rPr>
              <a:t>Image feature</a:t>
            </a:r>
          </a:p>
        </p:txBody>
      </p:sp>
      <p:sp>
        <p:nvSpPr>
          <p:cNvPr id="12" name="TextBox 11"/>
          <p:cNvSpPr txBox="1"/>
          <p:nvPr/>
        </p:nvSpPr>
        <p:spPr>
          <a:xfrm>
            <a:off x="7315200" y="6581775"/>
            <a:ext cx="1812925" cy="276225"/>
          </a:xfrm>
          <a:prstGeom prst="rect">
            <a:avLst/>
          </a:prstGeom>
          <a:noFill/>
        </p:spPr>
        <p:txBody>
          <a:bodyPr wrap="none">
            <a:spAutoFit/>
          </a:bodyPr>
          <a:lstStyle/>
          <a:p>
            <a:pPr eaLnBrk="1" hangingPunct="1">
              <a:defRPr/>
            </a:pPr>
            <a:r>
              <a:rPr lang="en-US" sz="1200" dirty="0">
                <a:solidFill>
                  <a:srgbClr val="FFFFFF">
                    <a:lumMod val="65000"/>
                  </a:srgbClr>
                </a:solidFill>
                <a:latin typeface="Arial" charset="0"/>
                <a:cs typeface="Arial" panose="020B0604020202020204" pitchFamily="34" charset="0"/>
              </a:rPr>
              <a:t>Slide credit: L. </a:t>
            </a:r>
            <a:r>
              <a:rPr lang="en-US" sz="1200" dirty="0" err="1">
                <a:solidFill>
                  <a:srgbClr val="FFFFFF">
                    <a:lumMod val="65000"/>
                  </a:srgbClr>
                </a:solidFill>
                <a:latin typeface="Arial" charset="0"/>
                <a:cs typeface="Arial" panose="020B0604020202020204" pitchFamily="34" charset="0"/>
              </a:rPr>
              <a:t>Lazebnik</a:t>
            </a:r>
            <a:endParaRPr lang="en-US" sz="1200" dirty="0">
              <a:solidFill>
                <a:srgbClr val="FFFFFF">
                  <a:lumMod val="65000"/>
                </a:srgbClr>
              </a:solidFill>
              <a:latin typeface="Arial" charset="0"/>
              <a:cs typeface="Arial" panose="020B0604020202020204" pitchFamily="34" charset="0"/>
            </a:endParaRPr>
          </a:p>
        </p:txBody>
      </p:sp>
    </p:spTree>
    <p:extLst>
      <p:ext uri="{BB962C8B-B14F-4D97-AF65-F5344CB8AC3E}">
        <p14:creationId xmlns:p14="http://schemas.microsoft.com/office/powerpoint/2010/main" val="9294285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a:t>Image Categorization</a:t>
            </a:r>
          </a:p>
        </p:txBody>
      </p:sp>
      <p:sp>
        <p:nvSpPr>
          <p:cNvPr id="10" name="Rounded Rectangle 9"/>
          <p:cNvSpPr/>
          <p:nvPr/>
        </p:nvSpPr>
        <p:spPr>
          <a:xfrm>
            <a:off x="5684838" y="1295400"/>
            <a:ext cx="1600200" cy="838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Training Labels</a:t>
            </a:r>
          </a:p>
        </p:txBody>
      </p:sp>
      <p:grpSp>
        <p:nvGrpSpPr>
          <p:cNvPr id="15364" name="Group 12"/>
          <p:cNvGrpSpPr>
            <a:grpSpLocks/>
          </p:cNvGrpSpPr>
          <p:nvPr/>
        </p:nvGrpSpPr>
        <p:grpSpPr bwMode="auto">
          <a:xfrm>
            <a:off x="76200" y="1874838"/>
            <a:ext cx="2438400" cy="2849562"/>
            <a:chOff x="228600" y="1417320"/>
            <a:chExt cx="2438400" cy="2849880"/>
          </a:xfrm>
        </p:grpSpPr>
        <p:pic>
          <p:nvPicPr>
            <p:cNvPr id="1537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28850"/>
              <a:ext cx="132490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295650"/>
              <a:ext cx="12382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762250"/>
              <a:ext cx="1428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457450"/>
              <a:ext cx="12954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7" name="TextBox 7"/>
            <p:cNvSpPr txBox="1">
              <a:spLocks noChangeArrowheads="1"/>
            </p:cNvSpPr>
            <p:nvPr/>
          </p:nvSpPr>
          <p:spPr bwMode="auto">
            <a:xfrm>
              <a:off x="457200" y="1417320"/>
              <a:ext cx="1828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400">
                  <a:solidFill>
                    <a:srgbClr val="000000"/>
                  </a:solidFill>
                  <a:latin typeface="Arial" panose="020B0604020202020204" pitchFamily="34" charset="0"/>
                </a:rPr>
                <a:t>Training Images</a:t>
              </a:r>
            </a:p>
          </p:txBody>
        </p:sp>
        <p:sp>
          <p:nvSpPr>
            <p:cNvPr id="11" name="Rounded Rectangle 10"/>
            <p:cNvSpPr/>
            <p:nvPr/>
          </p:nvSpPr>
          <p:spPr>
            <a:xfrm>
              <a:off x="228600" y="1447485"/>
              <a:ext cx="2438400" cy="28197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prstClr val="black"/>
                </a:solidFill>
              </a:endParaRPr>
            </a:p>
          </p:txBody>
        </p:sp>
      </p:grpSp>
      <p:sp>
        <p:nvSpPr>
          <p:cNvPr id="12" name="Rounded Rectangle 11"/>
          <p:cNvSpPr/>
          <p:nvPr/>
        </p:nvSpPr>
        <p:spPr>
          <a:xfrm>
            <a:off x="5638800" y="2743200"/>
            <a:ext cx="16002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Classifier Training</a:t>
            </a:r>
          </a:p>
        </p:txBody>
      </p:sp>
      <p:sp>
        <p:nvSpPr>
          <p:cNvPr id="15366" name="TextBox 13"/>
          <p:cNvSpPr txBox="1">
            <a:spLocks noChangeArrowheads="1"/>
          </p:cNvSpPr>
          <p:nvPr/>
        </p:nvSpPr>
        <p:spPr bwMode="auto">
          <a:xfrm>
            <a:off x="3632200" y="1295400"/>
            <a:ext cx="1473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solidFill>
                  <a:srgbClr val="000000"/>
                </a:solidFill>
                <a:latin typeface="Arial" panose="020B0604020202020204" pitchFamily="34" charset="0"/>
              </a:rPr>
              <a:t>Training</a:t>
            </a:r>
          </a:p>
        </p:txBody>
      </p:sp>
      <p:sp>
        <p:nvSpPr>
          <p:cNvPr id="15" name="Rounded Rectangle 14"/>
          <p:cNvSpPr/>
          <p:nvPr/>
        </p:nvSpPr>
        <p:spPr>
          <a:xfrm>
            <a:off x="3200400" y="2743200"/>
            <a:ext cx="17526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Image Features</a:t>
            </a:r>
          </a:p>
        </p:txBody>
      </p:sp>
      <p:sp>
        <p:nvSpPr>
          <p:cNvPr id="16" name="Right Arrow 15"/>
          <p:cNvSpPr/>
          <p:nvPr/>
        </p:nvSpPr>
        <p:spPr>
          <a:xfrm>
            <a:off x="25908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 name="Right Arrow 16"/>
          <p:cNvSpPr/>
          <p:nvPr/>
        </p:nvSpPr>
        <p:spPr>
          <a:xfrm>
            <a:off x="50292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8" name="Right Arrow 17"/>
          <p:cNvSpPr/>
          <p:nvPr/>
        </p:nvSpPr>
        <p:spPr>
          <a:xfrm rot="5400000">
            <a:off x="6248400" y="22860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3" name="Right Arrow 22"/>
          <p:cNvSpPr/>
          <p:nvPr/>
        </p:nvSpPr>
        <p:spPr>
          <a:xfrm>
            <a:off x="73152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Rounded Rectangle 23"/>
          <p:cNvSpPr/>
          <p:nvPr/>
        </p:nvSpPr>
        <p:spPr>
          <a:xfrm>
            <a:off x="7924800" y="2819400"/>
            <a:ext cx="1143000" cy="7620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prstClr val="black"/>
                </a:solidFill>
              </a:rPr>
              <a:t>Trained Classifier</a:t>
            </a:r>
          </a:p>
        </p:txBody>
      </p:sp>
    </p:spTree>
    <p:extLst>
      <p:ext uri="{BB962C8B-B14F-4D97-AF65-F5344CB8AC3E}">
        <p14:creationId xmlns:p14="http://schemas.microsoft.com/office/powerpoint/2010/main" val="8163915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5" grpId="0" animBg="1"/>
      <p:bldP spid="16" grpId="0" animBg="1"/>
      <p:bldP spid="17" grpId="0" animBg="1"/>
      <p:bldP spid="18" grpId="0" animBg="1"/>
      <p:bldP spid="23"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z="4400"/>
              <a:t>Classifiers</a:t>
            </a:r>
          </a:p>
        </p:txBody>
      </p:sp>
      <p:sp>
        <p:nvSpPr>
          <p:cNvPr id="10" name="Rounded Rectangle 9"/>
          <p:cNvSpPr/>
          <p:nvPr/>
        </p:nvSpPr>
        <p:spPr>
          <a:xfrm>
            <a:off x="5684838" y="1295400"/>
            <a:ext cx="1600200" cy="838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Training Labels</a:t>
            </a:r>
          </a:p>
        </p:txBody>
      </p:sp>
      <p:grpSp>
        <p:nvGrpSpPr>
          <p:cNvPr id="21508" name="Group 12"/>
          <p:cNvGrpSpPr>
            <a:grpSpLocks/>
          </p:cNvGrpSpPr>
          <p:nvPr/>
        </p:nvGrpSpPr>
        <p:grpSpPr bwMode="auto">
          <a:xfrm>
            <a:off x="76200" y="1874838"/>
            <a:ext cx="2438400" cy="2849562"/>
            <a:chOff x="228600" y="1417320"/>
            <a:chExt cx="2438400" cy="2849880"/>
          </a:xfrm>
        </p:grpSpPr>
        <p:pic>
          <p:nvPicPr>
            <p:cNvPr id="215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28850"/>
              <a:ext cx="132490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295650"/>
              <a:ext cx="12382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762250"/>
              <a:ext cx="1428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457450"/>
              <a:ext cx="12954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2" name="TextBox 7"/>
            <p:cNvSpPr txBox="1">
              <a:spLocks noChangeArrowheads="1"/>
            </p:cNvSpPr>
            <p:nvPr/>
          </p:nvSpPr>
          <p:spPr bwMode="auto">
            <a:xfrm>
              <a:off x="457200" y="1417320"/>
              <a:ext cx="1828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400">
                  <a:solidFill>
                    <a:srgbClr val="000000"/>
                  </a:solidFill>
                  <a:latin typeface="Arial" panose="020B0604020202020204" pitchFamily="34" charset="0"/>
                </a:rPr>
                <a:t>Training Images</a:t>
              </a:r>
            </a:p>
          </p:txBody>
        </p:sp>
        <p:sp>
          <p:nvSpPr>
            <p:cNvPr id="11" name="Rounded Rectangle 10"/>
            <p:cNvSpPr/>
            <p:nvPr/>
          </p:nvSpPr>
          <p:spPr>
            <a:xfrm>
              <a:off x="228600" y="1447485"/>
              <a:ext cx="2438400" cy="28197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prstClr val="black"/>
                </a:solidFill>
              </a:endParaRPr>
            </a:p>
          </p:txBody>
        </p:sp>
      </p:grpSp>
      <p:sp>
        <p:nvSpPr>
          <p:cNvPr id="12" name="Rounded Rectangle 11"/>
          <p:cNvSpPr/>
          <p:nvPr/>
        </p:nvSpPr>
        <p:spPr>
          <a:xfrm>
            <a:off x="5638800" y="2743200"/>
            <a:ext cx="16002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Classifier Training</a:t>
            </a:r>
          </a:p>
        </p:txBody>
      </p:sp>
      <p:sp>
        <p:nvSpPr>
          <p:cNvPr id="21510" name="TextBox 13"/>
          <p:cNvSpPr txBox="1">
            <a:spLocks noChangeArrowheads="1"/>
          </p:cNvSpPr>
          <p:nvPr/>
        </p:nvSpPr>
        <p:spPr bwMode="auto">
          <a:xfrm>
            <a:off x="3632200" y="1295400"/>
            <a:ext cx="1473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solidFill>
                  <a:srgbClr val="000000"/>
                </a:solidFill>
                <a:latin typeface="Arial" panose="020B0604020202020204" pitchFamily="34" charset="0"/>
              </a:rPr>
              <a:t>Training</a:t>
            </a:r>
          </a:p>
        </p:txBody>
      </p:sp>
      <p:sp>
        <p:nvSpPr>
          <p:cNvPr id="15" name="Rounded Rectangle 14"/>
          <p:cNvSpPr/>
          <p:nvPr/>
        </p:nvSpPr>
        <p:spPr>
          <a:xfrm>
            <a:off x="3200400" y="2743200"/>
            <a:ext cx="17526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Image Features</a:t>
            </a:r>
          </a:p>
        </p:txBody>
      </p:sp>
      <p:sp>
        <p:nvSpPr>
          <p:cNvPr id="16" name="Right Arrow 15"/>
          <p:cNvSpPr/>
          <p:nvPr/>
        </p:nvSpPr>
        <p:spPr>
          <a:xfrm>
            <a:off x="25908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 name="Right Arrow 16"/>
          <p:cNvSpPr/>
          <p:nvPr/>
        </p:nvSpPr>
        <p:spPr>
          <a:xfrm>
            <a:off x="50292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8" name="Right Arrow 17"/>
          <p:cNvSpPr/>
          <p:nvPr/>
        </p:nvSpPr>
        <p:spPr>
          <a:xfrm rot="5400000">
            <a:off x="6248400" y="22860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3" name="Right Arrow 22"/>
          <p:cNvSpPr/>
          <p:nvPr/>
        </p:nvSpPr>
        <p:spPr>
          <a:xfrm>
            <a:off x="73152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Rounded Rectangle 23"/>
          <p:cNvSpPr/>
          <p:nvPr/>
        </p:nvSpPr>
        <p:spPr>
          <a:xfrm>
            <a:off x="7924800" y="2819400"/>
            <a:ext cx="1143000" cy="7620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prstClr val="black"/>
                </a:solidFill>
              </a:rPr>
              <a:t>Trained Classifier</a:t>
            </a:r>
          </a:p>
        </p:txBody>
      </p:sp>
      <p:sp>
        <p:nvSpPr>
          <p:cNvPr id="31" name="Oval 30"/>
          <p:cNvSpPr/>
          <p:nvPr/>
        </p:nvSpPr>
        <p:spPr>
          <a:xfrm>
            <a:off x="5334000" y="2286000"/>
            <a:ext cx="2133600" cy="1905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Tree>
    <p:extLst>
      <p:ext uri="{BB962C8B-B14F-4D97-AF65-F5344CB8AC3E}">
        <p14:creationId xmlns:p14="http://schemas.microsoft.com/office/powerpoint/2010/main" val="3064083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a:t>Learning a classifier</a:t>
            </a:r>
          </a:p>
        </p:txBody>
      </p:sp>
      <p:sp>
        <p:nvSpPr>
          <p:cNvPr id="22531" name="Content Placeholder 2"/>
          <p:cNvSpPr>
            <a:spLocks noGrp="1"/>
          </p:cNvSpPr>
          <p:nvPr>
            <p:ph idx="1"/>
          </p:nvPr>
        </p:nvSpPr>
        <p:spPr>
          <a:xfrm>
            <a:off x="152400" y="990600"/>
            <a:ext cx="8763000" cy="1587643"/>
          </a:xfrm>
        </p:spPr>
        <p:txBody>
          <a:bodyPr/>
          <a:lstStyle/>
          <a:p>
            <a:pPr>
              <a:buFont typeface="Arial" panose="020B0604020202020204" pitchFamily="34" charset="0"/>
              <a:buNone/>
            </a:pPr>
            <a:r>
              <a:rPr lang="en-US" altLang="en-US" dirty="0"/>
              <a:t>	Given a set of features with corresponding labels, learn a function to predict the labels from the features.</a:t>
            </a:r>
          </a:p>
        </p:txBody>
      </p:sp>
      <p:grpSp>
        <p:nvGrpSpPr>
          <p:cNvPr id="22532" name="Group 14"/>
          <p:cNvGrpSpPr>
            <a:grpSpLocks/>
          </p:cNvGrpSpPr>
          <p:nvPr/>
        </p:nvGrpSpPr>
        <p:grpSpPr bwMode="auto">
          <a:xfrm>
            <a:off x="2233811" y="2987722"/>
            <a:ext cx="4214963" cy="3641677"/>
            <a:chOff x="4367411" y="2454356"/>
            <a:chExt cx="4214963" cy="3641084"/>
          </a:xfrm>
        </p:grpSpPr>
        <p:sp>
          <p:nvSpPr>
            <p:cNvPr id="22536" name="TextBox 4"/>
            <p:cNvSpPr txBox="1">
              <a:spLocks noChangeArrowheads="1"/>
            </p:cNvSpPr>
            <p:nvPr/>
          </p:nvSpPr>
          <p:spPr bwMode="auto">
            <a:xfrm>
              <a:off x="6553200" y="3505200"/>
              <a:ext cx="319318" cy="36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cs typeface="Arial" panose="020B0604020202020204" pitchFamily="34" charset="0"/>
                </a:rPr>
                <a:t>+</a:t>
              </a:r>
            </a:p>
          </p:txBody>
        </p:sp>
        <p:sp>
          <p:nvSpPr>
            <p:cNvPr id="22537" name="TextBox 5"/>
            <p:cNvSpPr txBox="1">
              <a:spLocks noChangeArrowheads="1"/>
            </p:cNvSpPr>
            <p:nvPr/>
          </p:nvSpPr>
          <p:spPr bwMode="auto">
            <a:xfrm>
              <a:off x="7086600" y="3505200"/>
              <a:ext cx="319318" cy="36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cs typeface="Arial" panose="020B0604020202020204" pitchFamily="34" charset="0"/>
                </a:rPr>
                <a:t>+</a:t>
              </a:r>
            </a:p>
          </p:txBody>
        </p:sp>
        <p:sp>
          <p:nvSpPr>
            <p:cNvPr id="22538" name="TextBox 6"/>
            <p:cNvSpPr txBox="1">
              <a:spLocks noChangeArrowheads="1"/>
            </p:cNvSpPr>
            <p:nvPr/>
          </p:nvSpPr>
          <p:spPr bwMode="auto">
            <a:xfrm>
              <a:off x="7086600" y="4191000"/>
              <a:ext cx="319318" cy="36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cs typeface="Arial" panose="020B0604020202020204" pitchFamily="34" charset="0"/>
                </a:rPr>
                <a:t>+</a:t>
              </a:r>
            </a:p>
          </p:txBody>
        </p:sp>
        <p:sp>
          <p:nvSpPr>
            <p:cNvPr id="22539" name="TextBox 7"/>
            <p:cNvSpPr txBox="1">
              <a:spLocks noChangeArrowheads="1"/>
            </p:cNvSpPr>
            <p:nvPr/>
          </p:nvSpPr>
          <p:spPr bwMode="auto">
            <a:xfrm>
              <a:off x="7620000" y="4038600"/>
              <a:ext cx="228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cs typeface="Arial" panose="020B0604020202020204" pitchFamily="34" charset="0"/>
                </a:rPr>
                <a:t>+</a:t>
              </a:r>
            </a:p>
          </p:txBody>
        </p:sp>
        <p:sp>
          <p:nvSpPr>
            <p:cNvPr id="22540" name="TextBox 8"/>
            <p:cNvSpPr txBox="1">
              <a:spLocks noChangeArrowheads="1"/>
            </p:cNvSpPr>
            <p:nvPr/>
          </p:nvSpPr>
          <p:spPr bwMode="auto">
            <a:xfrm>
              <a:off x="5257800" y="2895600"/>
              <a:ext cx="319318" cy="36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cs typeface="Arial" panose="020B0604020202020204" pitchFamily="34" charset="0"/>
                </a:rPr>
                <a:t>+</a:t>
              </a:r>
            </a:p>
          </p:txBody>
        </p:sp>
        <p:sp>
          <p:nvSpPr>
            <p:cNvPr id="22541" name="TextBox 9"/>
            <p:cNvSpPr txBox="1">
              <a:spLocks noChangeArrowheads="1"/>
            </p:cNvSpPr>
            <p:nvPr/>
          </p:nvSpPr>
          <p:spPr bwMode="auto">
            <a:xfrm>
              <a:off x="5257800" y="3429000"/>
              <a:ext cx="319318" cy="36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cs typeface="Arial" panose="020B0604020202020204" pitchFamily="34" charset="0"/>
                </a:rPr>
                <a:t>+</a:t>
              </a:r>
            </a:p>
          </p:txBody>
        </p:sp>
        <p:sp>
          <p:nvSpPr>
            <p:cNvPr id="22542" name="TextBox 10"/>
            <p:cNvSpPr txBox="1">
              <a:spLocks noChangeArrowheads="1"/>
            </p:cNvSpPr>
            <p:nvPr/>
          </p:nvSpPr>
          <p:spPr bwMode="auto">
            <a:xfrm>
              <a:off x="6248400" y="3048000"/>
              <a:ext cx="319318" cy="36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cs typeface="Arial" panose="020B0604020202020204" pitchFamily="34" charset="0"/>
                </a:rPr>
                <a:t>+</a:t>
              </a:r>
            </a:p>
          </p:txBody>
        </p:sp>
        <p:sp>
          <p:nvSpPr>
            <p:cNvPr id="22543" name="TextBox 11"/>
            <p:cNvSpPr txBox="1">
              <a:spLocks noChangeArrowheads="1"/>
            </p:cNvSpPr>
            <p:nvPr/>
          </p:nvSpPr>
          <p:spPr bwMode="auto">
            <a:xfrm>
              <a:off x="5715000" y="3680460"/>
              <a:ext cx="319318" cy="36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cs typeface="Arial" panose="020B0604020202020204" pitchFamily="34" charset="0"/>
                </a:rPr>
                <a:t>+</a:t>
              </a:r>
            </a:p>
          </p:txBody>
        </p:sp>
        <p:sp>
          <p:nvSpPr>
            <p:cNvPr id="22544" name="TextBox 12"/>
            <p:cNvSpPr txBox="1">
              <a:spLocks noChangeArrowheads="1"/>
            </p:cNvSpPr>
            <p:nvPr/>
          </p:nvSpPr>
          <p:spPr bwMode="auto">
            <a:xfrm>
              <a:off x="6553200" y="4419600"/>
              <a:ext cx="325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00B050"/>
                  </a:solidFill>
                  <a:latin typeface="Arial" panose="020B0604020202020204" pitchFamily="34" charset="0"/>
                  <a:cs typeface="Arial" panose="020B0604020202020204" pitchFamily="34" charset="0"/>
                </a:rPr>
                <a:t>o</a:t>
              </a:r>
            </a:p>
          </p:txBody>
        </p:sp>
        <p:sp>
          <p:nvSpPr>
            <p:cNvPr id="22545" name="TextBox 13"/>
            <p:cNvSpPr txBox="1">
              <a:spLocks noChangeArrowheads="1"/>
            </p:cNvSpPr>
            <p:nvPr/>
          </p:nvSpPr>
          <p:spPr bwMode="auto">
            <a:xfrm>
              <a:off x="5181600" y="4648200"/>
              <a:ext cx="325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00B050"/>
                  </a:solidFill>
                  <a:latin typeface="Arial" panose="020B0604020202020204" pitchFamily="34" charset="0"/>
                  <a:cs typeface="Arial" panose="020B0604020202020204" pitchFamily="34" charset="0"/>
                </a:rPr>
                <a:t>o</a:t>
              </a:r>
            </a:p>
          </p:txBody>
        </p:sp>
        <p:sp>
          <p:nvSpPr>
            <p:cNvPr id="22546" name="TextBox 14"/>
            <p:cNvSpPr txBox="1">
              <a:spLocks noChangeArrowheads="1"/>
            </p:cNvSpPr>
            <p:nvPr/>
          </p:nvSpPr>
          <p:spPr bwMode="auto">
            <a:xfrm>
              <a:off x="5334000" y="4114800"/>
              <a:ext cx="325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00B050"/>
                  </a:solidFill>
                  <a:latin typeface="Arial" panose="020B0604020202020204" pitchFamily="34" charset="0"/>
                  <a:cs typeface="Arial" panose="020B0604020202020204" pitchFamily="34" charset="0"/>
                </a:rPr>
                <a:t>o</a:t>
              </a:r>
            </a:p>
          </p:txBody>
        </p:sp>
        <p:sp>
          <p:nvSpPr>
            <p:cNvPr id="22547" name="TextBox 15"/>
            <p:cNvSpPr txBox="1">
              <a:spLocks noChangeArrowheads="1"/>
            </p:cNvSpPr>
            <p:nvPr/>
          </p:nvSpPr>
          <p:spPr bwMode="auto">
            <a:xfrm>
              <a:off x="5943600" y="5029200"/>
              <a:ext cx="325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00B050"/>
                  </a:solidFill>
                  <a:latin typeface="Arial" panose="020B0604020202020204" pitchFamily="34" charset="0"/>
                  <a:cs typeface="Arial" panose="020B0604020202020204" pitchFamily="34" charset="0"/>
                </a:rPr>
                <a:t>o</a:t>
              </a:r>
            </a:p>
          </p:txBody>
        </p:sp>
        <p:sp>
          <p:nvSpPr>
            <p:cNvPr id="22548" name="TextBox 16"/>
            <p:cNvSpPr txBox="1">
              <a:spLocks noChangeArrowheads="1"/>
            </p:cNvSpPr>
            <p:nvPr/>
          </p:nvSpPr>
          <p:spPr bwMode="auto">
            <a:xfrm>
              <a:off x="6019800" y="4343400"/>
              <a:ext cx="325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00B050"/>
                  </a:solidFill>
                  <a:latin typeface="Arial" panose="020B0604020202020204" pitchFamily="34" charset="0"/>
                  <a:cs typeface="Arial" panose="020B0604020202020204" pitchFamily="34" charset="0"/>
                </a:rPr>
                <a:t>o</a:t>
              </a:r>
            </a:p>
          </p:txBody>
        </p:sp>
        <p:cxnSp>
          <p:nvCxnSpPr>
            <p:cNvPr id="18" name="Straight Arrow Connector 17"/>
            <p:cNvCxnSpPr/>
            <p:nvPr/>
          </p:nvCxnSpPr>
          <p:spPr>
            <a:xfrm rot="5400000" flipH="1" flipV="1">
              <a:off x="3389555" y="4152658"/>
              <a:ext cx="2972904"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4876800" y="5638317"/>
              <a:ext cx="3429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551" name="TextBox 19"/>
            <p:cNvSpPr txBox="1">
              <a:spLocks noChangeArrowheads="1"/>
            </p:cNvSpPr>
            <p:nvPr/>
          </p:nvSpPr>
          <p:spPr bwMode="auto">
            <a:xfrm>
              <a:off x="4367411" y="2454356"/>
              <a:ext cx="428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000000"/>
                  </a:solidFill>
                  <a:latin typeface="Arial" panose="020B0604020202020204" pitchFamily="34" charset="0"/>
                  <a:cs typeface="Arial" panose="020B0604020202020204" pitchFamily="34" charset="0"/>
                </a:rPr>
                <a:t>x2</a:t>
              </a:r>
            </a:p>
          </p:txBody>
        </p:sp>
        <p:sp>
          <p:nvSpPr>
            <p:cNvPr id="22552" name="TextBox 20"/>
            <p:cNvSpPr txBox="1">
              <a:spLocks noChangeArrowheads="1"/>
            </p:cNvSpPr>
            <p:nvPr/>
          </p:nvSpPr>
          <p:spPr bwMode="auto">
            <a:xfrm>
              <a:off x="8154052" y="5726108"/>
              <a:ext cx="428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000000"/>
                  </a:solidFill>
                  <a:latin typeface="Arial" panose="020B0604020202020204" pitchFamily="34" charset="0"/>
                  <a:cs typeface="Arial" panose="020B0604020202020204" pitchFamily="34" charset="0"/>
                </a:rPr>
                <a:t>x1</a:t>
              </a:r>
            </a:p>
          </p:txBody>
        </p:sp>
      </p:grpSp>
      <p:cxnSp>
        <p:nvCxnSpPr>
          <p:cNvPr id="23" name="Straight Connector 22"/>
          <p:cNvCxnSpPr/>
          <p:nvPr/>
        </p:nvCxnSpPr>
        <p:spPr>
          <a:xfrm>
            <a:off x="2133600" y="4038600"/>
            <a:ext cx="5943600" cy="21336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4" name="Right Arrow 23"/>
          <p:cNvSpPr/>
          <p:nvPr/>
        </p:nvSpPr>
        <p:spPr>
          <a:xfrm rot="17425660">
            <a:off x="5618163" y="4838700"/>
            <a:ext cx="639762" cy="34448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white"/>
              </a:solidFill>
            </a:endParaRPr>
          </a:p>
        </p:txBody>
      </p:sp>
      <p:sp>
        <p:nvSpPr>
          <p:cNvPr id="25" name="Right Arrow 24"/>
          <p:cNvSpPr/>
          <p:nvPr/>
        </p:nvSpPr>
        <p:spPr>
          <a:xfrm rot="6546465">
            <a:off x="5356225" y="5564188"/>
            <a:ext cx="638175" cy="346075"/>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white"/>
              </a:solidFill>
            </a:endParaRPr>
          </a:p>
        </p:txBody>
      </p:sp>
      <p:sp>
        <p:nvSpPr>
          <p:cNvPr id="26" name="TextBox 10"/>
          <p:cNvSpPr txBox="1">
            <a:spLocks noChangeArrowheads="1"/>
          </p:cNvSpPr>
          <p:nvPr/>
        </p:nvSpPr>
        <p:spPr bwMode="auto">
          <a:xfrm>
            <a:off x="5867400" y="2720835"/>
            <a:ext cx="270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cs typeface="Arial" panose="020B0604020202020204" pitchFamily="34" charset="0"/>
              </a:rPr>
              <a:t>+ </a:t>
            </a:r>
            <a:r>
              <a:rPr lang="en-US" altLang="en-US" sz="1800" dirty="0">
                <a:latin typeface="+mn-lt"/>
                <a:cs typeface="Arial" panose="020B0604020202020204" pitchFamily="34" charset="0"/>
              </a:rPr>
              <a:t>= Data point from class 1</a:t>
            </a:r>
          </a:p>
        </p:txBody>
      </p:sp>
      <p:sp>
        <p:nvSpPr>
          <p:cNvPr id="27" name="TextBox 15"/>
          <p:cNvSpPr txBox="1">
            <a:spLocks noChangeArrowheads="1"/>
          </p:cNvSpPr>
          <p:nvPr/>
        </p:nvSpPr>
        <p:spPr bwMode="auto">
          <a:xfrm>
            <a:off x="5867400" y="3069538"/>
            <a:ext cx="2709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00B050"/>
                </a:solidFill>
                <a:latin typeface="Arial" panose="020B0604020202020204" pitchFamily="34" charset="0"/>
                <a:cs typeface="Arial" panose="020B0604020202020204" pitchFamily="34" charset="0"/>
              </a:rPr>
              <a:t>o </a:t>
            </a:r>
            <a:r>
              <a:rPr lang="en-US" altLang="en-US" sz="1800" dirty="0">
                <a:latin typeface="+mn-lt"/>
                <a:cs typeface="Arial" panose="020B0604020202020204" pitchFamily="34" charset="0"/>
              </a:rPr>
              <a:t>= Data point from class 2</a:t>
            </a:r>
          </a:p>
        </p:txBody>
      </p:sp>
      <p:sp>
        <p:nvSpPr>
          <p:cNvPr id="2" name="TextBox 1"/>
          <p:cNvSpPr txBox="1"/>
          <p:nvPr/>
        </p:nvSpPr>
        <p:spPr>
          <a:xfrm>
            <a:off x="6234613" y="3444426"/>
            <a:ext cx="2818670" cy="646331"/>
          </a:xfrm>
          <a:prstGeom prst="rect">
            <a:avLst/>
          </a:prstGeom>
          <a:noFill/>
        </p:spPr>
        <p:txBody>
          <a:bodyPr wrap="square" rtlCol="0">
            <a:spAutoFit/>
          </a:bodyPr>
          <a:lstStyle/>
          <a:p>
            <a:r>
              <a:rPr lang="en-US" sz="1800" dirty="0">
                <a:latin typeface="+mn-lt"/>
              </a:rPr>
              <a:t>Each data point has a feature vector (x1,x2).</a:t>
            </a:r>
          </a:p>
        </p:txBody>
      </p:sp>
    </p:spTree>
    <p:extLst>
      <p:ext uri="{BB962C8B-B14F-4D97-AF65-F5344CB8AC3E}">
        <p14:creationId xmlns:p14="http://schemas.microsoft.com/office/powerpoint/2010/main" val="9941672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a:t>Image Categorization</a:t>
            </a:r>
          </a:p>
        </p:txBody>
      </p:sp>
      <p:sp>
        <p:nvSpPr>
          <p:cNvPr id="10" name="Rounded Rectangle 9"/>
          <p:cNvSpPr/>
          <p:nvPr/>
        </p:nvSpPr>
        <p:spPr>
          <a:xfrm>
            <a:off x="5684838" y="1295400"/>
            <a:ext cx="1600200" cy="838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Training Labels</a:t>
            </a:r>
          </a:p>
        </p:txBody>
      </p:sp>
      <p:grpSp>
        <p:nvGrpSpPr>
          <p:cNvPr id="16388" name="Group 12"/>
          <p:cNvGrpSpPr>
            <a:grpSpLocks/>
          </p:cNvGrpSpPr>
          <p:nvPr/>
        </p:nvGrpSpPr>
        <p:grpSpPr bwMode="auto">
          <a:xfrm>
            <a:off x="76200" y="1874838"/>
            <a:ext cx="2438400" cy="2849562"/>
            <a:chOff x="228600" y="1417320"/>
            <a:chExt cx="2438400" cy="2849880"/>
          </a:xfrm>
        </p:grpSpPr>
        <p:pic>
          <p:nvPicPr>
            <p:cNvPr id="1640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28850"/>
              <a:ext cx="132490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295650"/>
              <a:ext cx="12382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1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762250"/>
              <a:ext cx="1428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1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457450"/>
              <a:ext cx="12954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12" name="TextBox 7"/>
            <p:cNvSpPr txBox="1">
              <a:spLocks noChangeArrowheads="1"/>
            </p:cNvSpPr>
            <p:nvPr/>
          </p:nvSpPr>
          <p:spPr bwMode="auto">
            <a:xfrm>
              <a:off x="457200" y="1417320"/>
              <a:ext cx="1828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400">
                  <a:solidFill>
                    <a:srgbClr val="000000"/>
                  </a:solidFill>
                  <a:latin typeface="Arial" panose="020B0604020202020204" pitchFamily="34" charset="0"/>
                </a:rPr>
                <a:t>Training Images</a:t>
              </a:r>
            </a:p>
          </p:txBody>
        </p:sp>
        <p:sp>
          <p:nvSpPr>
            <p:cNvPr id="11" name="Rounded Rectangle 10"/>
            <p:cNvSpPr/>
            <p:nvPr/>
          </p:nvSpPr>
          <p:spPr>
            <a:xfrm>
              <a:off x="228600" y="1447485"/>
              <a:ext cx="2438400" cy="28197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prstClr val="black"/>
                </a:solidFill>
              </a:endParaRPr>
            </a:p>
          </p:txBody>
        </p:sp>
      </p:grpSp>
      <p:sp>
        <p:nvSpPr>
          <p:cNvPr id="12" name="Rounded Rectangle 11"/>
          <p:cNvSpPr/>
          <p:nvPr/>
        </p:nvSpPr>
        <p:spPr>
          <a:xfrm>
            <a:off x="5638800" y="2743200"/>
            <a:ext cx="16002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Classifier Training</a:t>
            </a:r>
          </a:p>
        </p:txBody>
      </p:sp>
      <p:sp>
        <p:nvSpPr>
          <p:cNvPr id="16390" name="TextBox 13"/>
          <p:cNvSpPr txBox="1">
            <a:spLocks noChangeArrowheads="1"/>
          </p:cNvSpPr>
          <p:nvPr/>
        </p:nvSpPr>
        <p:spPr bwMode="auto">
          <a:xfrm>
            <a:off x="3632200" y="1295400"/>
            <a:ext cx="1473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solidFill>
                  <a:srgbClr val="000000"/>
                </a:solidFill>
                <a:latin typeface="Arial" panose="020B0604020202020204" pitchFamily="34" charset="0"/>
              </a:rPr>
              <a:t>Training</a:t>
            </a:r>
          </a:p>
        </p:txBody>
      </p:sp>
      <p:sp>
        <p:nvSpPr>
          <p:cNvPr id="15" name="Rounded Rectangle 14"/>
          <p:cNvSpPr/>
          <p:nvPr/>
        </p:nvSpPr>
        <p:spPr>
          <a:xfrm>
            <a:off x="3200400" y="2743200"/>
            <a:ext cx="17526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Image Features</a:t>
            </a:r>
          </a:p>
        </p:txBody>
      </p:sp>
      <p:sp>
        <p:nvSpPr>
          <p:cNvPr id="16" name="Right Arrow 15"/>
          <p:cNvSpPr/>
          <p:nvPr/>
        </p:nvSpPr>
        <p:spPr>
          <a:xfrm>
            <a:off x="25908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 name="Right Arrow 16"/>
          <p:cNvSpPr/>
          <p:nvPr/>
        </p:nvSpPr>
        <p:spPr>
          <a:xfrm>
            <a:off x="50292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8" name="Right Arrow 17"/>
          <p:cNvSpPr/>
          <p:nvPr/>
        </p:nvSpPr>
        <p:spPr>
          <a:xfrm rot="5400000">
            <a:off x="6248400" y="22860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pic>
        <p:nvPicPr>
          <p:cNvPr id="16395"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5324475"/>
            <a:ext cx="1428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ounded Rectangle 18"/>
          <p:cNvSpPr/>
          <p:nvPr/>
        </p:nvSpPr>
        <p:spPr>
          <a:xfrm>
            <a:off x="2743200" y="5410200"/>
            <a:ext cx="17526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Image Features</a:t>
            </a:r>
          </a:p>
        </p:txBody>
      </p:sp>
      <p:sp>
        <p:nvSpPr>
          <p:cNvPr id="20" name="Right Arrow 19"/>
          <p:cNvSpPr/>
          <p:nvPr/>
        </p:nvSpPr>
        <p:spPr>
          <a:xfrm>
            <a:off x="2133600" y="5715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6398" name="TextBox 20"/>
          <p:cNvSpPr txBox="1">
            <a:spLocks noChangeArrowheads="1"/>
          </p:cNvSpPr>
          <p:nvPr/>
        </p:nvSpPr>
        <p:spPr bwMode="auto">
          <a:xfrm>
            <a:off x="3810000" y="4648200"/>
            <a:ext cx="13239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solidFill>
                  <a:srgbClr val="000000"/>
                </a:solidFill>
                <a:latin typeface="Arial" panose="020B0604020202020204" pitchFamily="34" charset="0"/>
              </a:rPr>
              <a:t>Testing</a:t>
            </a:r>
          </a:p>
        </p:txBody>
      </p:sp>
      <p:sp>
        <p:nvSpPr>
          <p:cNvPr id="16399" name="TextBox 21"/>
          <p:cNvSpPr txBox="1">
            <a:spLocks noChangeArrowheads="1"/>
          </p:cNvSpPr>
          <p:nvPr/>
        </p:nvSpPr>
        <p:spPr bwMode="auto">
          <a:xfrm>
            <a:off x="457200" y="6365875"/>
            <a:ext cx="1689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rgbClr val="000000"/>
                </a:solidFill>
                <a:latin typeface="Arial" panose="020B0604020202020204" pitchFamily="34" charset="0"/>
              </a:rPr>
              <a:t>Test Image</a:t>
            </a:r>
          </a:p>
        </p:txBody>
      </p:sp>
      <p:sp>
        <p:nvSpPr>
          <p:cNvPr id="23" name="Right Arrow 22"/>
          <p:cNvSpPr/>
          <p:nvPr/>
        </p:nvSpPr>
        <p:spPr>
          <a:xfrm>
            <a:off x="73152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Rounded Rectangle 23"/>
          <p:cNvSpPr/>
          <p:nvPr/>
        </p:nvSpPr>
        <p:spPr>
          <a:xfrm>
            <a:off x="7924800" y="2819400"/>
            <a:ext cx="1143000" cy="7620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prstClr val="black"/>
                </a:solidFill>
              </a:rPr>
              <a:t>Trained Classifier</a:t>
            </a:r>
          </a:p>
        </p:txBody>
      </p:sp>
      <p:sp>
        <p:nvSpPr>
          <p:cNvPr id="25" name="Rounded Rectangle 24"/>
          <p:cNvSpPr/>
          <p:nvPr/>
        </p:nvSpPr>
        <p:spPr>
          <a:xfrm>
            <a:off x="5181600" y="5410200"/>
            <a:ext cx="17526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Trained Classifier</a:t>
            </a:r>
          </a:p>
        </p:txBody>
      </p:sp>
      <p:sp>
        <p:nvSpPr>
          <p:cNvPr id="26" name="Right Arrow 25"/>
          <p:cNvSpPr/>
          <p:nvPr/>
        </p:nvSpPr>
        <p:spPr>
          <a:xfrm>
            <a:off x="4572000" y="5715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7" name="Right Arrow 26"/>
          <p:cNvSpPr/>
          <p:nvPr/>
        </p:nvSpPr>
        <p:spPr>
          <a:xfrm>
            <a:off x="7010400" y="5715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8" name="TextBox 27"/>
          <p:cNvSpPr txBox="1">
            <a:spLocks noChangeArrowheads="1"/>
          </p:cNvSpPr>
          <p:nvPr/>
        </p:nvSpPr>
        <p:spPr bwMode="auto">
          <a:xfrm>
            <a:off x="7620000" y="5897563"/>
            <a:ext cx="1397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b="1">
                <a:solidFill>
                  <a:srgbClr val="FF0000"/>
                </a:solidFill>
                <a:latin typeface="Arial" panose="020B0604020202020204" pitchFamily="34" charset="0"/>
              </a:rPr>
              <a:t>Outdoor</a:t>
            </a:r>
          </a:p>
        </p:txBody>
      </p:sp>
      <p:sp>
        <p:nvSpPr>
          <p:cNvPr id="29" name="TextBox 28"/>
          <p:cNvSpPr txBox="1">
            <a:spLocks noChangeArrowheads="1"/>
          </p:cNvSpPr>
          <p:nvPr/>
        </p:nvSpPr>
        <p:spPr bwMode="auto">
          <a:xfrm>
            <a:off x="7588250" y="5364163"/>
            <a:ext cx="1555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rgbClr val="000000"/>
                </a:solidFill>
                <a:latin typeface="Arial" panose="020B0604020202020204" pitchFamily="34" charset="0"/>
              </a:rPr>
              <a:t>Prediction</a:t>
            </a:r>
          </a:p>
        </p:txBody>
      </p:sp>
      <p:sp>
        <p:nvSpPr>
          <p:cNvPr id="30" name="Rounded Rectangle 29"/>
          <p:cNvSpPr/>
          <p:nvPr/>
        </p:nvSpPr>
        <p:spPr>
          <a:xfrm>
            <a:off x="7635875" y="5227638"/>
            <a:ext cx="1447800" cy="1219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prstClr val="black"/>
              </a:solidFill>
            </a:endParaRPr>
          </a:p>
        </p:txBody>
      </p:sp>
    </p:spTree>
    <p:extLst>
      <p:ext uri="{BB962C8B-B14F-4D97-AF65-F5344CB8AC3E}">
        <p14:creationId xmlns:p14="http://schemas.microsoft.com/office/powerpoint/2010/main" val="40672102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5" grpId="0" animBg="1"/>
      <p:bldP spid="26" grpId="0" animBg="1"/>
      <p:bldP spid="27" grpId="0" animBg="1"/>
      <p:bldP spid="28" grpId="0"/>
      <p:bldP spid="29" grpId="0"/>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a:t>Example: Scene Categorization</a:t>
            </a:r>
          </a:p>
        </p:txBody>
      </p:sp>
      <p:sp>
        <p:nvSpPr>
          <p:cNvPr id="17411" name="Content Placeholder 2"/>
          <p:cNvSpPr>
            <a:spLocks noGrp="1"/>
          </p:cNvSpPr>
          <p:nvPr>
            <p:ph idx="1"/>
          </p:nvPr>
        </p:nvSpPr>
        <p:spPr>
          <a:xfrm>
            <a:off x="457200" y="1828800"/>
            <a:ext cx="8229600" cy="838200"/>
          </a:xfrm>
        </p:spPr>
        <p:txBody>
          <a:bodyPr/>
          <a:lstStyle/>
          <a:p>
            <a:pPr eaLnBrk="1" hangingPunct="1"/>
            <a:r>
              <a:rPr lang="en-US" altLang="en-US"/>
              <a:t>Is this a kitchen?</a:t>
            </a:r>
          </a:p>
        </p:txBody>
      </p:sp>
      <p:pic>
        <p:nvPicPr>
          <p:cNvPr id="17412" name="Picture 7" descr="C:\Users\James\Dropbox\cs143 fall 2013\cs143 fall 2013 slides\15\sun_bzyznfhiwysfifb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28194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8" descr="C:\Users\James\Dropbox\cs143 fall 2013\cs143 fall 2013 slides\15\sun_angrmjwcbqlakjj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2844800"/>
            <a:ext cx="2979738"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9" descr="C:\Users\James\Dropbox\cs143 fall 2013\cs143 fall 2013 slides\15\sun_bgnbqqrvawnchmem.jpg"/>
          <p:cNvPicPr>
            <a:picLocks noChangeAspect="1" noChangeArrowheads="1"/>
          </p:cNvPicPr>
          <p:nvPr/>
        </p:nvPicPr>
        <p:blipFill>
          <a:blip r:embed="rId4">
            <a:extLst>
              <a:ext uri="{28A0092B-C50C-407E-A947-70E740481C1C}">
                <a14:useLocalDpi xmlns:a14="http://schemas.microsoft.com/office/drawing/2010/main" val="0"/>
              </a:ext>
            </a:extLst>
          </a:blip>
          <a:srcRect r="25926"/>
          <a:stretch>
            <a:fillRect/>
          </a:stretch>
        </p:blipFill>
        <p:spPr bwMode="auto">
          <a:xfrm>
            <a:off x="3268663" y="2819400"/>
            <a:ext cx="2540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3023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ltLang="en-US" dirty="0"/>
              <a:t>Bias-Variance Trade-off</a:t>
            </a:r>
          </a:p>
        </p:txBody>
      </p:sp>
      <p:sp>
        <p:nvSpPr>
          <p:cNvPr id="3" name="Content Placeholder 2"/>
          <p:cNvSpPr>
            <a:spLocks noGrp="1"/>
          </p:cNvSpPr>
          <p:nvPr>
            <p:ph idx="1"/>
          </p:nvPr>
        </p:nvSpPr>
        <p:spPr>
          <a:xfrm>
            <a:off x="3429000" y="3164739"/>
            <a:ext cx="5029200" cy="3429000"/>
          </a:xfrm>
        </p:spPr>
        <p:txBody>
          <a:bodyPr>
            <a:normAutofit/>
          </a:bodyPr>
          <a:lstStyle/>
          <a:p>
            <a:pPr marL="0" indent="0">
              <a:buNone/>
              <a:defRPr/>
            </a:pPr>
            <a:r>
              <a:rPr lang="en-US" sz="2400" dirty="0"/>
              <a:t>Models with too few parameters are inaccurate because of a large bias.</a:t>
            </a:r>
          </a:p>
          <a:p>
            <a:pPr lvl="1">
              <a:buFont typeface="Arial" charset="0"/>
              <a:buChar char="•"/>
              <a:defRPr/>
            </a:pPr>
            <a:r>
              <a:rPr lang="en-US" sz="2000" dirty="0"/>
              <a:t>Not enough flexibility!</a:t>
            </a:r>
          </a:p>
          <a:p>
            <a:pPr>
              <a:buFont typeface="Arial" charset="0"/>
              <a:buChar char="•"/>
              <a:defRPr/>
            </a:pPr>
            <a:endParaRPr lang="en-US" sz="2400" dirty="0"/>
          </a:p>
          <a:p>
            <a:pPr>
              <a:buFont typeface="Arial" charset="0"/>
              <a:buChar char="•"/>
              <a:defRPr/>
            </a:pPr>
            <a:endParaRPr lang="en-US" sz="2400" dirty="0"/>
          </a:p>
          <a:p>
            <a:pPr marL="0" indent="0">
              <a:buNone/>
              <a:defRPr/>
            </a:pPr>
            <a:r>
              <a:rPr lang="en-US" sz="2400" dirty="0"/>
              <a:t>Models with too many parameters are inaccurate because of a large variance. </a:t>
            </a:r>
          </a:p>
          <a:p>
            <a:pPr lvl="1">
              <a:buFont typeface="Arial" charset="0"/>
              <a:buChar char="•"/>
              <a:defRPr/>
            </a:pPr>
            <a:r>
              <a:rPr lang="en-US" sz="2000" dirty="0"/>
              <a:t>Too much sensitivity to the sample.</a:t>
            </a:r>
          </a:p>
        </p:txBody>
      </p:sp>
      <p:pic>
        <p:nvPicPr>
          <p:cNvPr id="64516" name="Picture 2" descr="C:\Users\hays\Desktop\143 Computer Vision\slides\09\bias_variance_bias_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1" y="3124200"/>
            <a:ext cx="2743200" cy="167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3" descr="C:\Users\hays\Desktop\143 Computer Vision\slides\09\bias_variance_var_2.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1" y="4879239"/>
            <a:ext cx="2743200" cy="1673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81000" y="914400"/>
            <a:ext cx="8610600" cy="1938992"/>
          </a:xfrm>
          <a:prstGeom prst="rect">
            <a:avLst/>
          </a:prstGeom>
        </p:spPr>
        <p:txBody>
          <a:bodyPr wrap="square">
            <a:spAutoFit/>
          </a:bodyPr>
          <a:lstStyle/>
          <a:p>
            <a:pPr eaLnBrk="1" hangingPunct="1"/>
            <a:r>
              <a:rPr lang="en-US" altLang="en-US" sz="2400" b="1" dirty="0"/>
              <a:t>Bias:</a:t>
            </a:r>
            <a:r>
              <a:rPr lang="en-US" altLang="en-US" sz="2400" dirty="0"/>
              <a:t> </a:t>
            </a:r>
            <a:r>
              <a:rPr lang="en-US" altLang="en-US" sz="2400" i="1" dirty="0"/>
              <a:t>error in model assumptions</a:t>
            </a:r>
            <a:r>
              <a:rPr lang="en-US" altLang="en-US" sz="2400" dirty="0"/>
              <a:t>; how much the average model over all training sets differs from the true model.</a:t>
            </a:r>
            <a:br>
              <a:rPr lang="en-US" altLang="en-US" sz="2400" dirty="0"/>
            </a:br>
            <a:endParaRPr lang="en-US" altLang="en-US" sz="2400" dirty="0"/>
          </a:p>
          <a:p>
            <a:pPr eaLnBrk="1" hangingPunct="1"/>
            <a:r>
              <a:rPr lang="en-US" altLang="en-US" sz="2400" b="1" dirty="0"/>
              <a:t>Variance:</a:t>
            </a:r>
            <a:r>
              <a:rPr lang="en-US" altLang="en-US" sz="2400" dirty="0"/>
              <a:t> how much models estimated from different training sets differ from each other.</a:t>
            </a:r>
          </a:p>
        </p:txBody>
      </p:sp>
    </p:spTree>
    <p:extLst>
      <p:ext uri="{BB962C8B-B14F-4D97-AF65-F5344CB8AC3E}">
        <p14:creationId xmlns:p14="http://schemas.microsoft.com/office/powerpoint/2010/main" val="2713147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5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45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76200"/>
            <a:ext cx="8458200" cy="838200"/>
          </a:xfrm>
        </p:spPr>
        <p:txBody>
          <a:bodyPr/>
          <a:lstStyle/>
          <a:p>
            <a:r>
              <a:rPr lang="en-US" altLang="en-US"/>
              <a:t>Recognition: Overview and History</a:t>
            </a:r>
          </a:p>
        </p:txBody>
      </p:sp>
      <p:sp>
        <p:nvSpPr>
          <p:cNvPr id="50179" name="Rectangle 4"/>
          <p:cNvSpPr>
            <a:spLocks noChangeArrowheads="1"/>
          </p:cNvSpPr>
          <p:nvPr/>
        </p:nvSpPr>
        <p:spPr bwMode="auto">
          <a:xfrm>
            <a:off x="6019800" y="1066800"/>
            <a:ext cx="1981200" cy="533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endParaRPr lang="en-US" altLang="en-US" sz="1800"/>
          </a:p>
        </p:txBody>
      </p:sp>
      <p:pic>
        <p:nvPicPr>
          <p:cNvPr id="50180" name="Picture 5" descr="interesnee-peshkom_41"/>
          <p:cNvPicPr>
            <a:picLocks noChangeAspect="1" noChangeArrowheads="1"/>
          </p:cNvPicPr>
          <p:nvPr/>
        </p:nvPicPr>
        <p:blipFill>
          <a:blip r:embed="rId3">
            <a:extLst>
              <a:ext uri="{28A0092B-C50C-407E-A947-70E740481C1C}">
                <a14:useLocalDpi xmlns:a14="http://schemas.microsoft.com/office/drawing/2010/main" val="0"/>
              </a:ext>
            </a:extLst>
          </a:blip>
          <a:srcRect b="2609"/>
          <a:stretch>
            <a:fillRect/>
          </a:stretch>
        </p:blipFill>
        <p:spPr bwMode="auto">
          <a:xfrm>
            <a:off x="2286000" y="990600"/>
            <a:ext cx="4179888" cy="53340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0181" name="Text Box 6"/>
          <p:cNvSpPr txBox="1">
            <a:spLocks noChangeArrowheads="1"/>
          </p:cNvSpPr>
          <p:nvPr/>
        </p:nvSpPr>
        <p:spPr bwMode="auto">
          <a:xfrm>
            <a:off x="1103979" y="6550223"/>
            <a:ext cx="80400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400" dirty="0">
                <a:solidFill>
                  <a:schemeClr val="bg1">
                    <a:lumMod val="50000"/>
                  </a:schemeClr>
                </a:solidFill>
              </a:rPr>
              <a:t>Slides from James Hays, Lana </a:t>
            </a:r>
            <a:r>
              <a:rPr lang="en-US" altLang="en-US" sz="1400" dirty="0" err="1">
                <a:solidFill>
                  <a:schemeClr val="bg1">
                    <a:lumMod val="50000"/>
                  </a:schemeClr>
                </a:solidFill>
              </a:rPr>
              <a:t>Lazebnik</a:t>
            </a:r>
            <a:r>
              <a:rPr lang="en-US" altLang="en-US" sz="1400" dirty="0">
                <a:solidFill>
                  <a:schemeClr val="bg1">
                    <a:lumMod val="50000"/>
                  </a:schemeClr>
                </a:solidFill>
              </a:rPr>
              <a:t>, Fei-Fei Li, Rob Fergus, Antonio </a:t>
            </a:r>
            <a:r>
              <a:rPr lang="en-US" altLang="en-US" sz="1400" dirty="0" err="1">
                <a:solidFill>
                  <a:schemeClr val="bg1">
                    <a:lumMod val="50000"/>
                  </a:schemeClr>
                </a:solidFill>
              </a:rPr>
              <a:t>Torralba</a:t>
            </a:r>
            <a:r>
              <a:rPr lang="en-US" altLang="en-US" sz="1400" dirty="0">
                <a:solidFill>
                  <a:schemeClr val="bg1">
                    <a:lumMod val="50000"/>
                  </a:schemeClr>
                </a:solidFill>
              </a:rPr>
              <a:t>, and Jean Ponce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228600" y="274638"/>
            <a:ext cx="8686800" cy="563562"/>
          </a:xfrm>
        </p:spPr>
        <p:txBody>
          <a:bodyPr/>
          <a:lstStyle/>
          <a:p>
            <a:pPr eaLnBrk="1" hangingPunct="1"/>
            <a:r>
              <a:rPr lang="en-US" altLang="en-US" sz="3200"/>
              <a:t>How many visual object categories are there?</a:t>
            </a:r>
          </a:p>
        </p:txBody>
      </p:sp>
      <p:pic>
        <p:nvPicPr>
          <p:cNvPr id="18435" name="Picture 3" descr="dictionary-2"/>
          <p:cNvPicPr>
            <a:picLocks noChangeAspect="1" noChangeArrowheads="1"/>
          </p:cNvPicPr>
          <p:nvPr/>
        </p:nvPicPr>
        <p:blipFill>
          <a:blip r:embed="rId3">
            <a:lum bright="-6000" contrast="24000"/>
            <a:extLst>
              <a:ext uri="{28A0092B-C50C-407E-A947-70E740481C1C}">
                <a14:useLocalDpi xmlns:a14="http://schemas.microsoft.com/office/drawing/2010/main" val="0"/>
              </a:ext>
            </a:extLst>
          </a:blip>
          <a:srcRect/>
          <a:stretch>
            <a:fillRect/>
          </a:stretch>
        </p:blipFill>
        <p:spPr bwMode="auto">
          <a:xfrm>
            <a:off x="1066800" y="1143000"/>
            <a:ext cx="6667500" cy="496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4" descr="mag_gla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3657600"/>
            <a:ext cx="2362200"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8581" name="WordArt 5"/>
          <p:cNvSpPr>
            <a:spLocks noChangeArrowheads="1" noChangeShapeType="1" noTextEdit="1"/>
          </p:cNvSpPr>
          <p:nvPr/>
        </p:nvSpPr>
        <p:spPr bwMode="auto">
          <a:xfrm rot="-390707">
            <a:off x="1828800" y="1905000"/>
            <a:ext cx="6038850" cy="12858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SlantUp">
              <a:avLst>
                <a:gd name="adj" fmla="val 55556"/>
              </a:avLst>
            </a:prstTxWarp>
          </a:bodyPr>
          <a:lstStyle/>
          <a:p>
            <a:pPr algn="ctr"/>
            <a:r>
              <a:rPr lang="en-US" sz="3200" kern="10">
                <a:solidFill>
                  <a:srgbClr val="92003B"/>
                </a:solidFill>
                <a:latin typeface="Arial Black" panose="020B0A04020102020204" pitchFamily="34" charset="0"/>
              </a:rPr>
              <a:t>~10,000 to 30,000</a:t>
            </a:r>
          </a:p>
        </p:txBody>
      </p:sp>
      <p:sp>
        <p:nvSpPr>
          <p:cNvPr id="18438" name="Text Box 6"/>
          <p:cNvSpPr txBox="1">
            <a:spLocks noChangeArrowheads="1"/>
          </p:cNvSpPr>
          <p:nvPr/>
        </p:nvSpPr>
        <p:spPr bwMode="auto">
          <a:xfrm>
            <a:off x="7207250" y="6400800"/>
            <a:ext cx="1860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t>Biederman 1987</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fade">
                                      <p:cBhvr>
                                        <p:cTn id="7" dur="500"/>
                                        <p:tgtEl>
                                          <p:spTgt spid="18435"/>
                                        </p:tgtEl>
                                      </p:cBhvr>
                                    </p:animEffect>
                                  </p:childTnLst>
                                </p:cTn>
                              </p:par>
                              <p:par>
                                <p:cTn id="8" presetID="10" presetClass="entr" presetSubtype="0" fill="hold" nodeType="withEffect">
                                  <p:stCondLst>
                                    <p:cond delay="0"/>
                                  </p:stCondLst>
                                  <p:childTnLst>
                                    <p:set>
                                      <p:cBhvr>
                                        <p:cTn id="9" dur="1" fill="hold">
                                          <p:stCondLst>
                                            <p:cond delay="0"/>
                                          </p:stCondLst>
                                        </p:cTn>
                                        <p:tgtEl>
                                          <p:spTgt spid="18436"/>
                                        </p:tgtEl>
                                        <p:attrNameLst>
                                          <p:attrName>style.visibility</p:attrName>
                                        </p:attrNameLst>
                                      </p:cBhvr>
                                      <p:to>
                                        <p:strVal val="visible"/>
                                      </p:to>
                                    </p:set>
                                    <p:animEffect transition="in" filter="fade">
                                      <p:cBhvr>
                                        <p:cTn id="10" dur="500"/>
                                        <p:tgtEl>
                                          <p:spTgt spid="184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438"/>
                                        </p:tgtEl>
                                        <p:attrNameLst>
                                          <p:attrName>style.visibility</p:attrName>
                                        </p:attrNameLst>
                                      </p:cBhvr>
                                      <p:to>
                                        <p:strVal val="visible"/>
                                      </p:to>
                                    </p:set>
                                    <p:animEffect transition="in" filter="fade">
                                      <p:cBhvr>
                                        <p:cTn id="13" dur="500"/>
                                        <p:tgtEl>
                                          <p:spTgt spid="1843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0" fill="hold" grpId="0" nodeType="clickEffect">
                                  <p:stCondLst>
                                    <p:cond delay="0"/>
                                  </p:stCondLst>
                                  <p:childTnLst>
                                    <p:set>
                                      <p:cBhvr>
                                        <p:cTn id="17" dur="1" fill="hold">
                                          <p:stCondLst>
                                            <p:cond delay="0"/>
                                          </p:stCondLst>
                                        </p:cTn>
                                        <p:tgtEl>
                                          <p:spTgt spid="4085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581" grpId="0" animBg="1"/>
      <p:bldP spid="1843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objec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Rectangle 3"/>
          <p:cNvSpPr>
            <a:spLocks noChangeArrowheads="1"/>
          </p:cNvSpPr>
          <p:nvPr/>
        </p:nvSpPr>
        <p:spPr bwMode="auto">
          <a:xfrm rot="-780172">
            <a:off x="1524000" y="1905000"/>
            <a:ext cx="6553200" cy="1219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52228" name="WordArt 4"/>
          <p:cNvSpPr>
            <a:spLocks noChangeArrowheads="1" noChangeShapeType="1" noTextEdit="1"/>
          </p:cNvSpPr>
          <p:nvPr/>
        </p:nvSpPr>
        <p:spPr bwMode="auto">
          <a:xfrm rot="-390707">
            <a:off x="1828800" y="1905000"/>
            <a:ext cx="6038850" cy="12858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SlantUp">
              <a:avLst>
                <a:gd name="adj" fmla="val 55556"/>
              </a:avLst>
            </a:prstTxWarp>
          </a:bodyPr>
          <a:lstStyle/>
          <a:p>
            <a:pPr algn="ctr"/>
            <a:r>
              <a:rPr lang="en-US" sz="3200" kern="10">
                <a:solidFill>
                  <a:srgbClr val="92003B"/>
                </a:solidFill>
                <a:latin typeface="Arial Black" panose="020B0A04020102020204" pitchFamily="34" charset="0"/>
              </a:rPr>
              <a:t>~10,000 to 30,000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3250" name="Picture 2" descr="tapir-corb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105400"/>
            <a:ext cx="2208213"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3" descr="camera_icon"/>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43800" y="4997450"/>
            <a:ext cx="1419225"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4" descr="boar-corbi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5105400"/>
            <a:ext cx="22098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5" descr="grouse-corbi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5105400"/>
            <a:ext cx="2208213"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4" name="Text Box 6"/>
          <p:cNvSpPr txBox="1">
            <a:spLocks noChangeArrowheads="1"/>
          </p:cNvSpPr>
          <p:nvPr/>
        </p:nvSpPr>
        <p:spPr bwMode="auto">
          <a:xfrm>
            <a:off x="3505200" y="201613"/>
            <a:ext cx="2185988" cy="622300"/>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400"/>
              <a:t>OBJECTS</a:t>
            </a:r>
          </a:p>
        </p:txBody>
      </p:sp>
      <p:sp>
        <p:nvSpPr>
          <p:cNvPr id="53255" name="Text Box 7"/>
          <p:cNvSpPr txBox="1">
            <a:spLocks noChangeArrowheads="1"/>
          </p:cNvSpPr>
          <p:nvPr/>
        </p:nvSpPr>
        <p:spPr bwMode="auto">
          <a:xfrm>
            <a:off x="533400" y="1190625"/>
            <a:ext cx="1647825" cy="501650"/>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600"/>
              <a:t>ANIMALS</a:t>
            </a:r>
          </a:p>
        </p:txBody>
      </p:sp>
      <p:sp>
        <p:nvSpPr>
          <p:cNvPr id="53256" name="Text Box 8"/>
          <p:cNvSpPr txBox="1">
            <a:spLocks noChangeArrowheads="1"/>
          </p:cNvSpPr>
          <p:nvPr/>
        </p:nvSpPr>
        <p:spPr bwMode="auto">
          <a:xfrm>
            <a:off x="5715000" y="1166813"/>
            <a:ext cx="1995488" cy="501650"/>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600"/>
              <a:t>INANIMATE</a:t>
            </a:r>
          </a:p>
        </p:txBody>
      </p:sp>
      <p:sp>
        <p:nvSpPr>
          <p:cNvPr id="53257" name="Text Box 9"/>
          <p:cNvSpPr txBox="1">
            <a:spLocks noChangeArrowheads="1"/>
          </p:cNvSpPr>
          <p:nvPr/>
        </p:nvSpPr>
        <p:spPr bwMode="auto">
          <a:xfrm>
            <a:off x="2819400" y="1190625"/>
            <a:ext cx="1482725" cy="501650"/>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600"/>
              <a:t>PLANTS</a:t>
            </a:r>
          </a:p>
        </p:txBody>
      </p:sp>
      <p:sp>
        <p:nvSpPr>
          <p:cNvPr id="53258" name="Text Box 10"/>
          <p:cNvSpPr txBox="1">
            <a:spLocks noChangeArrowheads="1"/>
          </p:cNvSpPr>
          <p:nvPr/>
        </p:nvSpPr>
        <p:spPr bwMode="auto">
          <a:xfrm>
            <a:off x="7010400" y="2143125"/>
            <a:ext cx="1717675" cy="439738"/>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200"/>
              <a:t>MAN-MADE</a:t>
            </a:r>
          </a:p>
        </p:txBody>
      </p:sp>
      <p:sp>
        <p:nvSpPr>
          <p:cNvPr id="53259" name="Text Box 11"/>
          <p:cNvSpPr txBox="1">
            <a:spLocks noChangeArrowheads="1"/>
          </p:cNvSpPr>
          <p:nvPr/>
        </p:nvSpPr>
        <p:spPr bwMode="auto">
          <a:xfrm>
            <a:off x="4953000" y="2143125"/>
            <a:ext cx="1500188" cy="439738"/>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200"/>
              <a:t>NATURAL</a:t>
            </a:r>
          </a:p>
        </p:txBody>
      </p:sp>
      <p:cxnSp>
        <p:nvCxnSpPr>
          <p:cNvPr id="53260" name="AutoShape 12"/>
          <p:cNvCxnSpPr>
            <a:cxnSpLocks noChangeShapeType="1"/>
            <a:stCxn id="53254" idx="2"/>
            <a:endCxn id="53255" idx="0"/>
          </p:cNvCxnSpPr>
          <p:nvPr/>
        </p:nvCxnSpPr>
        <p:spPr bwMode="auto">
          <a:xfrm rot="5400000">
            <a:off x="2794795" y="-613569"/>
            <a:ext cx="366712" cy="3241675"/>
          </a:xfrm>
          <a:prstGeom prst="bentConnector3">
            <a:avLst>
              <a:gd name="adj1" fmla="val 49782"/>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61" name="AutoShape 13"/>
          <p:cNvCxnSpPr>
            <a:cxnSpLocks noChangeShapeType="1"/>
            <a:stCxn id="53254" idx="2"/>
            <a:endCxn id="53257" idx="0"/>
          </p:cNvCxnSpPr>
          <p:nvPr/>
        </p:nvCxnSpPr>
        <p:spPr bwMode="auto">
          <a:xfrm rot="5400000">
            <a:off x="3896520" y="488156"/>
            <a:ext cx="366712" cy="1038225"/>
          </a:xfrm>
          <a:prstGeom prst="bentConnector3">
            <a:avLst>
              <a:gd name="adj1" fmla="val 49782"/>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62" name="AutoShape 14"/>
          <p:cNvCxnSpPr>
            <a:cxnSpLocks noChangeShapeType="1"/>
          </p:cNvCxnSpPr>
          <p:nvPr/>
        </p:nvCxnSpPr>
        <p:spPr bwMode="auto">
          <a:xfrm rot="16200000" flipH="1">
            <a:off x="5574506" y="-132556"/>
            <a:ext cx="312738" cy="2254250"/>
          </a:xfrm>
          <a:prstGeom prst="bentConnector3">
            <a:avLst>
              <a:gd name="adj1" fmla="val 53806"/>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63" name="AutoShape 15"/>
          <p:cNvCxnSpPr>
            <a:cxnSpLocks noChangeShapeType="1"/>
            <a:stCxn id="53256" idx="2"/>
            <a:endCxn id="53259" idx="0"/>
          </p:cNvCxnSpPr>
          <p:nvPr/>
        </p:nvCxnSpPr>
        <p:spPr bwMode="auto">
          <a:xfrm rot="5400000">
            <a:off x="5971382" y="1400969"/>
            <a:ext cx="474662" cy="1009650"/>
          </a:xfrm>
          <a:prstGeom prst="bentConnector3">
            <a:avLst>
              <a:gd name="adj1" fmla="val 49833"/>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64" name="AutoShape 16"/>
          <p:cNvCxnSpPr>
            <a:cxnSpLocks noChangeShapeType="1"/>
            <a:stCxn id="53256" idx="2"/>
            <a:endCxn id="53258" idx="0"/>
          </p:cNvCxnSpPr>
          <p:nvPr/>
        </p:nvCxnSpPr>
        <p:spPr bwMode="auto">
          <a:xfrm rot="16200000" flipH="1">
            <a:off x="7054057" y="1327944"/>
            <a:ext cx="474662" cy="1155700"/>
          </a:xfrm>
          <a:prstGeom prst="bentConnector3">
            <a:avLst>
              <a:gd name="adj1" fmla="val 49833"/>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65" name="AutoShape 17"/>
          <p:cNvCxnSpPr>
            <a:cxnSpLocks noChangeShapeType="1"/>
            <a:stCxn id="53258" idx="2"/>
            <a:endCxn id="53283" idx="0"/>
          </p:cNvCxnSpPr>
          <p:nvPr/>
        </p:nvCxnSpPr>
        <p:spPr bwMode="auto">
          <a:xfrm rot="16200000" flipH="1">
            <a:off x="7217569" y="3234532"/>
            <a:ext cx="1685925" cy="382587"/>
          </a:xfrm>
          <a:prstGeom prst="bentConnector3">
            <a:avLst>
              <a:gd name="adj1" fmla="val 49907"/>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sp>
        <p:nvSpPr>
          <p:cNvPr id="53266" name="Text Box 18"/>
          <p:cNvSpPr txBox="1">
            <a:spLocks noChangeArrowheads="1"/>
          </p:cNvSpPr>
          <p:nvPr/>
        </p:nvSpPr>
        <p:spPr bwMode="auto">
          <a:xfrm>
            <a:off x="1524000" y="2308225"/>
            <a:ext cx="2057400" cy="439738"/>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200"/>
              <a:t>VERTEBRATE</a:t>
            </a:r>
          </a:p>
        </p:txBody>
      </p:sp>
      <p:sp>
        <p:nvSpPr>
          <p:cNvPr id="53267" name="Text Box 19"/>
          <p:cNvSpPr txBox="1">
            <a:spLocks noChangeArrowheads="1"/>
          </p:cNvSpPr>
          <p:nvPr/>
        </p:nvSpPr>
        <p:spPr bwMode="auto">
          <a:xfrm>
            <a:off x="228600" y="2284413"/>
            <a:ext cx="754063" cy="469900"/>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t> …..</a:t>
            </a:r>
          </a:p>
        </p:txBody>
      </p:sp>
      <p:cxnSp>
        <p:nvCxnSpPr>
          <p:cNvPr id="53268" name="AutoShape 20"/>
          <p:cNvCxnSpPr>
            <a:cxnSpLocks noChangeShapeType="1"/>
            <a:stCxn id="53255" idx="2"/>
            <a:endCxn id="53267" idx="0"/>
          </p:cNvCxnSpPr>
          <p:nvPr/>
        </p:nvCxnSpPr>
        <p:spPr bwMode="auto">
          <a:xfrm rot="5400000">
            <a:off x="685800" y="1612900"/>
            <a:ext cx="592138" cy="750888"/>
          </a:xfrm>
          <a:prstGeom prst="bentConnector3">
            <a:avLst>
              <a:gd name="adj1" fmla="val 52278"/>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69" name="AutoShape 21"/>
          <p:cNvCxnSpPr>
            <a:cxnSpLocks noChangeShapeType="1"/>
            <a:stCxn id="53255" idx="2"/>
            <a:endCxn id="53266" idx="0"/>
          </p:cNvCxnSpPr>
          <p:nvPr/>
        </p:nvCxnSpPr>
        <p:spPr bwMode="auto">
          <a:xfrm rot="16200000" flipH="1">
            <a:off x="1647032" y="1402556"/>
            <a:ext cx="615950" cy="1195387"/>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sp>
        <p:nvSpPr>
          <p:cNvPr id="53270" name="Text Box 22"/>
          <p:cNvSpPr txBox="1">
            <a:spLocks noChangeArrowheads="1"/>
          </p:cNvSpPr>
          <p:nvPr/>
        </p:nvSpPr>
        <p:spPr bwMode="auto">
          <a:xfrm>
            <a:off x="685800" y="3322638"/>
            <a:ext cx="1481138" cy="409575"/>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a:t>MAMMALS</a:t>
            </a:r>
          </a:p>
        </p:txBody>
      </p:sp>
      <p:sp>
        <p:nvSpPr>
          <p:cNvPr id="53271" name="Text Box 23"/>
          <p:cNvSpPr txBox="1">
            <a:spLocks noChangeArrowheads="1"/>
          </p:cNvSpPr>
          <p:nvPr/>
        </p:nvSpPr>
        <p:spPr bwMode="auto">
          <a:xfrm>
            <a:off x="4114800" y="3398838"/>
            <a:ext cx="974725" cy="409575"/>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a:t>BIRDS</a:t>
            </a:r>
          </a:p>
        </p:txBody>
      </p:sp>
      <p:sp>
        <p:nvSpPr>
          <p:cNvPr id="53272" name="Text Box 24"/>
          <p:cNvSpPr txBox="1">
            <a:spLocks noChangeArrowheads="1"/>
          </p:cNvSpPr>
          <p:nvPr/>
        </p:nvSpPr>
        <p:spPr bwMode="auto">
          <a:xfrm>
            <a:off x="5638800" y="4265613"/>
            <a:ext cx="1187450" cy="379412"/>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GROUSE</a:t>
            </a:r>
          </a:p>
        </p:txBody>
      </p:sp>
      <p:sp>
        <p:nvSpPr>
          <p:cNvPr id="53273" name="Text Box 25"/>
          <p:cNvSpPr txBox="1">
            <a:spLocks noChangeArrowheads="1"/>
          </p:cNvSpPr>
          <p:nvPr/>
        </p:nvSpPr>
        <p:spPr bwMode="auto">
          <a:xfrm>
            <a:off x="3359150" y="4265613"/>
            <a:ext cx="844550" cy="379412"/>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BOAR</a:t>
            </a:r>
          </a:p>
        </p:txBody>
      </p:sp>
      <p:sp>
        <p:nvSpPr>
          <p:cNvPr id="53274" name="Text Box 26"/>
          <p:cNvSpPr txBox="1">
            <a:spLocks noChangeArrowheads="1"/>
          </p:cNvSpPr>
          <p:nvPr/>
        </p:nvSpPr>
        <p:spPr bwMode="auto">
          <a:xfrm>
            <a:off x="895350" y="4265613"/>
            <a:ext cx="869950" cy="379412"/>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TAPIR</a:t>
            </a:r>
          </a:p>
        </p:txBody>
      </p:sp>
      <p:cxnSp>
        <p:nvCxnSpPr>
          <p:cNvPr id="53275" name="AutoShape 27"/>
          <p:cNvCxnSpPr>
            <a:cxnSpLocks noChangeShapeType="1"/>
            <a:stCxn id="53270" idx="2"/>
            <a:endCxn id="53274" idx="0"/>
          </p:cNvCxnSpPr>
          <p:nvPr/>
        </p:nvCxnSpPr>
        <p:spPr bwMode="auto">
          <a:xfrm rot="5400000">
            <a:off x="1112044" y="3950494"/>
            <a:ext cx="533400" cy="96838"/>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76" name="AutoShape 28"/>
          <p:cNvCxnSpPr>
            <a:cxnSpLocks noChangeShapeType="1"/>
            <a:stCxn id="53274" idx="2"/>
          </p:cNvCxnSpPr>
          <p:nvPr/>
        </p:nvCxnSpPr>
        <p:spPr bwMode="auto">
          <a:xfrm rot="16200000" flipH="1">
            <a:off x="1101725" y="4873625"/>
            <a:ext cx="460375" cy="3175"/>
          </a:xfrm>
          <a:prstGeom prst="bentConnector3">
            <a:avLst>
              <a:gd name="adj1" fmla="val 49657"/>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77" name="AutoShape 29"/>
          <p:cNvCxnSpPr>
            <a:cxnSpLocks noChangeShapeType="1"/>
            <a:stCxn id="53270" idx="2"/>
            <a:endCxn id="53273" idx="0"/>
          </p:cNvCxnSpPr>
          <p:nvPr/>
        </p:nvCxnSpPr>
        <p:spPr bwMode="auto">
          <a:xfrm rot="16200000" flipH="1">
            <a:off x="2337594" y="2821782"/>
            <a:ext cx="533400" cy="235426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78" name="AutoShape 30"/>
          <p:cNvCxnSpPr>
            <a:cxnSpLocks noChangeShapeType="1"/>
            <a:stCxn id="53273" idx="2"/>
          </p:cNvCxnSpPr>
          <p:nvPr/>
        </p:nvCxnSpPr>
        <p:spPr bwMode="auto">
          <a:xfrm rot="5400000">
            <a:off x="3546475" y="4870450"/>
            <a:ext cx="460375" cy="9525"/>
          </a:xfrm>
          <a:prstGeom prst="bentConnector3">
            <a:avLst>
              <a:gd name="adj1" fmla="val 49657"/>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79" name="AutoShape 31"/>
          <p:cNvCxnSpPr>
            <a:cxnSpLocks noChangeShapeType="1"/>
            <a:stCxn id="53266" idx="2"/>
            <a:endCxn id="53271" idx="0"/>
          </p:cNvCxnSpPr>
          <p:nvPr/>
        </p:nvCxnSpPr>
        <p:spPr bwMode="auto">
          <a:xfrm rot="16200000" flipH="1">
            <a:off x="3251994" y="2048669"/>
            <a:ext cx="650875" cy="2049463"/>
          </a:xfrm>
          <a:prstGeom prst="bentConnector3">
            <a:avLst>
              <a:gd name="adj1" fmla="val 49755"/>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80" name="AutoShape 32"/>
          <p:cNvCxnSpPr>
            <a:cxnSpLocks noChangeShapeType="1"/>
            <a:stCxn id="53266" idx="2"/>
            <a:endCxn id="53270" idx="0"/>
          </p:cNvCxnSpPr>
          <p:nvPr/>
        </p:nvCxnSpPr>
        <p:spPr bwMode="auto">
          <a:xfrm rot="5400000">
            <a:off x="1702594" y="2472532"/>
            <a:ext cx="574675" cy="1125537"/>
          </a:xfrm>
          <a:prstGeom prst="bentConnector3">
            <a:avLst>
              <a:gd name="adj1" fmla="val 57181"/>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81" name="AutoShape 33"/>
          <p:cNvCxnSpPr>
            <a:cxnSpLocks noChangeShapeType="1"/>
            <a:stCxn id="53271" idx="2"/>
            <a:endCxn id="53272" idx="0"/>
          </p:cNvCxnSpPr>
          <p:nvPr/>
        </p:nvCxnSpPr>
        <p:spPr bwMode="auto">
          <a:xfrm rot="16200000" flipH="1">
            <a:off x="5188744" y="3221832"/>
            <a:ext cx="457200" cy="163036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82" name="AutoShape 34"/>
          <p:cNvCxnSpPr>
            <a:cxnSpLocks noChangeShapeType="1"/>
            <a:stCxn id="53272" idx="2"/>
          </p:cNvCxnSpPr>
          <p:nvPr/>
        </p:nvCxnSpPr>
        <p:spPr bwMode="auto">
          <a:xfrm rot="5400000">
            <a:off x="5991225" y="4864100"/>
            <a:ext cx="460375" cy="22225"/>
          </a:xfrm>
          <a:prstGeom prst="bentConnector3">
            <a:avLst>
              <a:gd name="adj1" fmla="val 49657"/>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sp>
        <p:nvSpPr>
          <p:cNvPr id="53283" name="Text Box 35"/>
          <p:cNvSpPr txBox="1">
            <a:spLocks noChangeArrowheads="1"/>
          </p:cNvSpPr>
          <p:nvPr/>
        </p:nvSpPr>
        <p:spPr bwMode="auto">
          <a:xfrm>
            <a:off x="7664450" y="4268788"/>
            <a:ext cx="1174750" cy="379412"/>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CAMERA</a:t>
            </a:r>
          </a:p>
        </p:txBody>
      </p:sp>
      <p:cxnSp>
        <p:nvCxnSpPr>
          <p:cNvPr id="53284" name="AutoShape 36"/>
          <p:cNvCxnSpPr>
            <a:cxnSpLocks noChangeShapeType="1"/>
            <a:stCxn id="53283" idx="2"/>
          </p:cNvCxnSpPr>
          <p:nvPr/>
        </p:nvCxnSpPr>
        <p:spPr bwMode="auto">
          <a:xfrm rot="16200000" flipH="1">
            <a:off x="8077994" y="4822031"/>
            <a:ext cx="349250" cy="1588"/>
          </a:xfrm>
          <a:prstGeom prst="bentConnector3">
            <a:avLst>
              <a:gd name="adj1" fmla="val 49546"/>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4274" name="Picture 5" descr="IMG_3534"/>
          <p:cNvPicPr>
            <a:picLocks noChangeAspect="1" noChangeArrowheads="1"/>
          </p:cNvPicPr>
          <p:nvPr/>
        </p:nvPicPr>
        <p:blipFill>
          <a:blip r:embed="rId3">
            <a:extLst>
              <a:ext uri="{28A0092B-C50C-407E-A947-70E740481C1C}">
                <a14:useLocalDpi xmlns:a14="http://schemas.microsoft.com/office/drawing/2010/main" val="0"/>
              </a:ext>
            </a:extLst>
          </a:blip>
          <a:srcRect t="8163" b="17346"/>
          <a:stretch>
            <a:fillRect/>
          </a:stretch>
        </p:blipFill>
        <p:spPr bwMode="auto">
          <a:xfrm>
            <a:off x="1752600" y="685800"/>
            <a:ext cx="57721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Text Box 2"/>
          <p:cNvSpPr txBox="1">
            <a:spLocks noChangeArrowheads="1"/>
          </p:cNvSpPr>
          <p:nvPr/>
        </p:nvSpPr>
        <p:spPr bwMode="auto">
          <a:xfrm>
            <a:off x="76200" y="0"/>
            <a:ext cx="8464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a:t>Specific recognition tasks</a:t>
            </a:r>
          </a:p>
        </p:txBody>
      </p:sp>
      <p:sp>
        <p:nvSpPr>
          <p:cNvPr id="4" name="TextBox 3"/>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5298" name="Picture 6" descr="IMG_3534"/>
          <p:cNvPicPr>
            <a:picLocks noChangeAspect="1" noChangeArrowheads="1"/>
          </p:cNvPicPr>
          <p:nvPr/>
        </p:nvPicPr>
        <p:blipFill>
          <a:blip r:embed="rId3">
            <a:extLst>
              <a:ext uri="{28A0092B-C50C-407E-A947-70E740481C1C}">
                <a14:useLocalDpi xmlns:a14="http://schemas.microsoft.com/office/drawing/2010/main" val="0"/>
              </a:ext>
            </a:extLst>
          </a:blip>
          <a:srcRect t="8163" b="17346"/>
          <a:stretch>
            <a:fillRect/>
          </a:stretch>
        </p:blipFill>
        <p:spPr bwMode="auto">
          <a:xfrm>
            <a:off x="1752600" y="685800"/>
            <a:ext cx="57721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Text Box 3"/>
          <p:cNvSpPr txBox="1">
            <a:spLocks noChangeArrowheads="1"/>
          </p:cNvSpPr>
          <p:nvPr/>
        </p:nvSpPr>
        <p:spPr bwMode="auto">
          <a:xfrm>
            <a:off x="152400" y="0"/>
            <a:ext cx="77771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a:t>Scene categorization or classification</a:t>
            </a:r>
          </a:p>
        </p:txBody>
      </p:sp>
      <p:sp>
        <p:nvSpPr>
          <p:cNvPr id="55300" name="Text Box 4"/>
          <p:cNvSpPr txBox="1">
            <a:spLocks noChangeArrowheads="1"/>
          </p:cNvSpPr>
          <p:nvPr/>
        </p:nvSpPr>
        <p:spPr bwMode="auto">
          <a:xfrm>
            <a:off x="4876800" y="838200"/>
            <a:ext cx="4191000" cy="996950"/>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pPr>
            <a:r>
              <a:rPr lang="en-US" altLang="en-US" b="1">
                <a:solidFill>
                  <a:srgbClr val="FFFF00"/>
                </a:solidFill>
              </a:rPr>
              <a:t> outdoor/indoor</a:t>
            </a:r>
          </a:p>
          <a:p>
            <a:pPr eaLnBrk="1" hangingPunct="1">
              <a:lnSpc>
                <a:spcPct val="80000"/>
              </a:lnSpc>
              <a:spcBef>
                <a:spcPct val="50000"/>
              </a:spcBef>
            </a:pPr>
            <a:r>
              <a:rPr lang="en-US" altLang="en-US" b="1">
                <a:solidFill>
                  <a:srgbClr val="FFFF00"/>
                </a:solidFill>
              </a:rPr>
              <a:t> city/forest/factory/etc.</a:t>
            </a:r>
          </a:p>
        </p:txBody>
      </p:sp>
      <p:sp>
        <p:nvSpPr>
          <p:cNvPr id="5" name="TextBox 4"/>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6322" name="Picture 6" descr="IMG_3534"/>
          <p:cNvPicPr>
            <a:picLocks noChangeAspect="1" noChangeArrowheads="1"/>
          </p:cNvPicPr>
          <p:nvPr/>
        </p:nvPicPr>
        <p:blipFill>
          <a:blip r:embed="rId3">
            <a:extLst>
              <a:ext uri="{28A0092B-C50C-407E-A947-70E740481C1C}">
                <a14:useLocalDpi xmlns:a14="http://schemas.microsoft.com/office/drawing/2010/main" val="0"/>
              </a:ext>
            </a:extLst>
          </a:blip>
          <a:srcRect t="8163" b="17346"/>
          <a:stretch>
            <a:fillRect/>
          </a:stretch>
        </p:blipFill>
        <p:spPr bwMode="auto">
          <a:xfrm>
            <a:off x="1752600" y="685800"/>
            <a:ext cx="57721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Text Box 3"/>
          <p:cNvSpPr txBox="1">
            <a:spLocks noChangeArrowheads="1"/>
          </p:cNvSpPr>
          <p:nvPr/>
        </p:nvSpPr>
        <p:spPr bwMode="auto">
          <a:xfrm>
            <a:off x="152400" y="0"/>
            <a:ext cx="79311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a:t>Image annotation / tagging / attributes</a:t>
            </a:r>
          </a:p>
        </p:txBody>
      </p:sp>
      <p:sp>
        <p:nvSpPr>
          <p:cNvPr id="56324" name="Text Box 4"/>
          <p:cNvSpPr txBox="1">
            <a:spLocks noChangeArrowheads="1"/>
          </p:cNvSpPr>
          <p:nvPr/>
        </p:nvSpPr>
        <p:spPr bwMode="auto">
          <a:xfrm>
            <a:off x="5334000" y="990600"/>
            <a:ext cx="2057400" cy="4357688"/>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pPr>
            <a:r>
              <a:rPr lang="en-US" altLang="en-US" b="1">
                <a:solidFill>
                  <a:srgbClr val="FFFF00"/>
                </a:solidFill>
              </a:rPr>
              <a:t> street</a:t>
            </a:r>
          </a:p>
          <a:p>
            <a:pPr eaLnBrk="1" hangingPunct="1">
              <a:lnSpc>
                <a:spcPct val="80000"/>
              </a:lnSpc>
              <a:spcBef>
                <a:spcPct val="50000"/>
              </a:spcBef>
            </a:pPr>
            <a:r>
              <a:rPr lang="en-US" altLang="en-US" b="1">
                <a:solidFill>
                  <a:srgbClr val="FFFF00"/>
                </a:solidFill>
              </a:rPr>
              <a:t> people</a:t>
            </a:r>
          </a:p>
          <a:p>
            <a:pPr eaLnBrk="1" hangingPunct="1">
              <a:lnSpc>
                <a:spcPct val="80000"/>
              </a:lnSpc>
              <a:spcBef>
                <a:spcPct val="50000"/>
              </a:spcBef>
            </a:pPr>
            <a:r>
              <a:rPr lang="en-US" altLang="en-US" b="1">
                <a:solidFill>
                  <a:srgbClr val="FFFF00"/>
                </a:solidFill>
              </a:rPr>
              <a:t> building</a:t>
            </a:r>
          </a:p>
          <a:p>
            <a:pPr eaLnBrk="1" hangingPunct="1">
              <a:lnSpc>
                <a:spcPct val="80000"/>
              </a:lnSpc>
              <a:spcBef>
                <a:spcPct val="50000"/>
              </a:spcBef>
            </a:pPr>
            <a:r>
              <a:rPr lang="en-US" altLang="en-US" b="1">
                <a:solidFill>
                  <a:srgbClr val="FFFF00"/>
                </a:solidFill>
              </a:rPr>
              <a:t> mountain</a:t>
            </a:r>
          </a:p>
          <a:p>
            <a:pPr eaLnBrk="1" hangingPunct="1">
              <a:lnSpc>
                <a:spcPct val="80000"/>
              </a:lnSpc>
              <a:spcBef>
                <a:spcPct val="50000"/>
              </a:spcBef>
            </a:pPr>
            <a:r>
              <a:rPr lang="en-US" altLang="en-US" b="1">
                <a:solidFill>
                  <a:srgbClr val="FFFF00"/>
                </a:solidFill>
              </a:rPr>
              <a:t> tourism</a:t>
            </a:r>
          </a:p>
          <a:p>
            <a:pPr eaLnBrk="1" hangingPunct="1">
              <a:lnSpc>
                <a:spcPct val="80000"/>
              </a:lnSpc>
              <a:spcBef>
                <a:spcPct val="50000"/>
              </a:spcBef>
            </a:pPr>
            <a:r>
              <a:rPr lang="en-US" altLang="en-US" b="1">
                <a:solidFill>
                  <a:srgbClr val="FFFF00"/>
                </a:solidFill>
              </a:rPr>
              <a:t> cloudy</a:t>
            </a:r>
          </a:p>
          <a:p>
            <a:pPr eaLnBrk="1" hangingPunct="1">
              <a:lnSpc>
                <a:spcPct val="80000"/>
              </a:lnSpc>
              <a:spcBef>
                <a:spcPct val="50000"/>
              </a:spcBef>
            </a:pPr>
            <a:r>
              <a:rPr lang="en-US" altLang="en-US" b="1">
                <a:solidFill>
                  <a:srgbClr val="FFFF00"/>
                </a:solidFill>
              </a:rPr>
              <a:t> brick</a:t>
            </a:r>
          </a:p>
          <a:p>
            <a:pPr eaLnBrk="1" hangingPunct="1">
              <a:lnSpc>
                <a:spcPct val="80000"/>
              </a:lnSpc>
              <a:spcBef>
                <a:spcPct val="50000"/>
              </a:spcBef>
            </a:pPr>
            <a:r>
              <a:rPr lang="en-US" altLang="en-US" b="1">
                <a:solidFill>
                  <a:srgbClr val="FFFF00"/>
                </a:solidFill>
              </a:rPr>
              <a:t> …</a:t>
            </a:r>
          </a:p>
        </p:txBody>
      </p:sp>
      <p:sp>
        <p:nvSpPr>
          <p:cNvPr id="5" name="TextBox 4"/>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8370" name="Picture 15" descr="IMG_3534"/>
          <p:cNvPicPr>
            <a:picLocks noChangeAspect="1" noChangeArrowheads="1"/>
          </p:cNvPicPr>
          <p:nvPr/>
        </p:nvPicPr>
        <p:blipFill>
          <a:blip r:embed="rId3">
            <a:extLst>
              <a:ext uri="{28A0092B-C50C-407E-A947-70E740481C1C}">
                <a14:useLocalDpi xmlns:a14="http://schemas.microsoft.com/office/drawing/2010/main" val="0"/>
              </a:ext>
            </a:extLst>
          </a:blip>
          <a:srcRect t="8163" b="17346"/>
          <a:stretch>
            <a:fillRect/>
          </a:stretch>
        </p:blipFill>
        <p:spPr bwMode="auto">
          <a:xfrm>
            <a:off x="1752600" y="685800"/>
            <a:ext cx="57721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Text Box 3"/>
          <p:cNvSpPr txBox="1">
            <a:spLocks noChangeArrowheads="1"/>
          </p:cNvSpPr>
          <p:nvPr/>
        </p:nvSpPr>
        <p:spPr bwMode="auto">
          <a:xfrm>
            <a:off x="0" y="15875"/>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a:t>Image parsing / semantic segmentation</a:t>
            </a:r>
          </a:p>
        </p:txBody>
      </p:sp>
      <p:sp>
        <p:nvSpPr>
          <p:cNvPr id="58372" name="Text Box 4"/>
          <p:cNvSpPr txBox="1">
            <a:spLocks noChangeArrowheads="1"/>
          </p:cNvSpPr>
          <p:nvPr/>
        </p:nvSpPr>
        <p:spPr bwMode="auto">
          <a:xfrm>
            <a:off x="5334000" y="1219200"/>
            <a:ext cx="1981200" cy="519113"/>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b="1">
                <a:solidFill>
                  <a:srgbClr val="FFFF00"/>
                </a:solidFill>
              </a:rPr>
              <a:t>mountain</a:t>
            </a:r>
          </a:p>
        </p:txBody>
      </p:sp>
      <p:sp>
        <p:nvSpPr>
          <p:cNvPr id="58373" name="Text Box 5"/>
          <p:cNvSpPr txBox="1">
            <a:spLocks noChangeArrowheads="1"/>
          </p:cNvSpPr>
          <p:nvPr/>
        </p:nvSpPr>
        <p:spPr bwMode="auto">
          <a:xfrm>
            <a:off x="4953000" y="3276600"/>
            <a:ext cx="1828800" cy="519113"/>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b="1">
                <a:solidFill>
                  <a:srgbClr val="FFFF00"/>
                </a:solidFill>
              </a:rPr>
              <a:t>building</a:t>
            </a:r>
          </a:p>
        </p:txBody>
      </p:sp>
      <p:sp>
        <p:nvSpPr>
          <p:cNvPr id="58374" name="Text Box 6"/>
          <p:cNvSpPr txBox="1">
            <a:spLocks noChangeArrowheads="1"/>
          </p:cNvSpPr>
          <p:nvPr/>
        </p:nvSpPr>
        <p:spPr bwMode="auto">
          <a:xfrm>
            <a:off x="1828800" y="2757488"/>
            <a:ext cx="1143000" cy="519112"/>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b="1">
                <a:solidFill>
                  <a:srgbClr val="FFFF00"/>
                </a:solidFill>
              </a:rPr>
              <a:t>tree</a:t>
            </a:r>
          </a:p>
        </p:txBody>
      </p:sp>
      <p:sp>
        <p:nvSpPr>
          <p:cNvPr id="58375" name="Text Box 8"/>
          <p:cNvSpPr txBox="1">
            <a:spLocks noChangeArrowheads="1"/>
          </p:cNvSpPr>
          <p:nvPr/>
        </p:nvSpPr>
        <p:spPr bwMode="auto">
          <a:xfrm>
            <a:off x="2286000" y="3733800"/>
            <a:ext cx="1447800" cy="519113"/>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b="1">
                <a:solidFill>
                  <a:srgbClr val="FFFF00"/>
                </a:solidFill>
              </a:rPr>
              <a:t>banner</a:t>
            </a:r>
          </a:p>
        </p:txBody>
      </p:sp>
      <p:sp>
        <p:nvSpPr>
          <p:cNvPr id="58376" name="Text Box 9"/>
          <p:cNvSpPr txBox="1">
            <a:spLocks noChangeArrowheads="1"/>
          </p:cNvSpPr>
          <p:nvPr/>
        </p:nvSpPr>
        <p:spPr bwMode="auto">
          <a:xfrm>
            <a:off x="5638800" y="5638800"/>
            <a:ext cx="1524000" cy="519113"/>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b="1">
                <a:solidFill>
                  <a:srgbClr val="FFFF00"/>
                </a:solidFill>
              </a:rPr>
              <a:t>market</a:t>
            </a:r>
          </a:p>
        </p:txBody>
      </p:sp>
      <p:sp>
        <p:nvSpPr>
          <p:cNvPr id="58377" name="Text Box 10"/>
          <p:cNvSpPr txBox="1">
            <a:spLocks noChangeArrowheads="1"/>
          </p:cNvSpPr>
          <p:nvPr/>
        </p:nvSpPr>
        <p:spPr bwMode="auto">
          <a:xfrm>
            <a:off x="2743200" y="6096000"/>
            <a:ext cx="1905000" cy="519113"/>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b="1">
                <a:solidFill>
                  <a:srgbClr val="FFFF00"/>
                </a:solidFill>
              </a:rPr>
              <a:t>people</a:t>
            </a:r>
          </a:p>
        </p:txBody>
      </p:sp>
      <p:sp>
        <p:nvSpPr>
          <p:cNvPr id="58378" name="Text Box 13"/>
          <p:cNvSpPr txBox="1">
            <a:spLocks noChangeArrowheads="1"/>
          </p:cNvSpPr>
          <p:nvPr/>
        </p:nvSpPr>
        <p:spPr bwMode="auto">
          <a:xfrm>
            <a:off x="4648200" y="4648200"/>
            <a:ext cx="2133600" cy="519113"/>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b="1">
                <a:solidFill>
                  <a:srgbClr val="FFFF00"/>
                </a:solidFill>
              </a:rPr>
              <a:t>street lamp</a:t>
            </a:r>
          </a:p>
        </p:txBody>
      </p:sp>
      <p:sp>
        <p:nvSpPr>
          <p:cNvPr id="58379" name="Text Box 4"/>
          <p:cNvSpPr txBox="1">
            <a:spLocks noChangeArrowheads="1"/>
          </p:cNvSpPr>
          <p:nvPr/>
        </p:nvSpPr>
        <p:spPr bwMode="auto">
          <a:xfrm>
            <a:off x="1905000" y="685800"/>
            <a:ext cx="1981200" cy="519113"/>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b="1">
                <a:solidFill>
                  <a:srgbClr val="FFFF00"/>
                </a:solidFill>
              </a:rPr>
              <a:t>sky</a:t>
            </a:r>
          </a:p>
        </p:txBody>
      </p:sp>
      <p:sp>
        <p:nvSpPr>
          <p:cNvPr id="58380" name="Text Box 5"/>
          <p:cNvSpPr txBox="1">
            <a:spLocks noChangeArrowheads="1"/>
          </p:cNvSpPr>
          <p:nvPr/>
        </p:nvSpPr>
        <p:spPr bwMode="auto">
          <a:xfrm>
            <a:off x="2971800" y="1981200"/>
            <a:ext cx="1828800" cy="519113"/>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b="1">
                <a:solidFill>
                  <a:srgbClr val="FFFF00"/>
                </a:solidFill>
              </a:rPr>
              <a:t>building</a:t>
            </a:r>
          </a:p>
        </p:txBody>
      </p:sp>
      <p:sp>
        <p:nvSpPr>
          <p:cNvPr id="13" name="TextBox 12"/>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Text Box 4"/>
          <p:cNvSpPr txBox="1">
            <a:spLocks noChangeArrowheads="1"/>
          </p:cNvSpPr>
          <p:nvPr/>
        </p:nvSpPr>
        <p:spPr bwMode="auto">
          <a:xfrm>
            <a:off x="152400" y="0"/>
            <a:ext cx="35194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a:t>Object detection</a:t>
            </a:r>
          </a:p>
        </p:txBody>
      </p:sp>
      <p:pic>
        <p:nvPicPr>
          <p:cNvPr id="57347" name="Picture 7" descr="IMG_3534"/>
          <p:cNvPicPr>
            <a:picLocks noChangeAspect="1" noChangeArrowheads="1"/>
          </p:cNvPicPr>
          <p:nvPr/>
        </p:nvPicPr>
        <p:blipFill>
          <a:blip r:embed="rId3">
            <a:extLst>
              <a:ext uri="{28A0092B-C50C-407E-A947-70E740481C1C}">
                <a14:useLocalDpi xmlns:a14="http://schemas.microsoft.com/office/drawing/2010/main" val="0"/>
              </a:ext>
            </a:extLst>
          </a:blip>
          <a:srcRect t="8163" b="17346"/>
          <a:stretch>
            <a:fillRect/>
          </a:stretch>
        </p:blipFill>
        <p:spPr bwMode="auto">
          <a:xfrm>
            <a:off x="1752600" y="685800"/>
            <a:ext cx="57721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Text Box 4"/>
          <p:cNvSpPr txBox="1">
            <a:spLocks noChangeArrowheads="1"/>
          </p:cNvSpPr>
          <p:nvPr/>
        </p:nvSpPr>
        <p:spPr bwMode="auto">
          <a:xfrm>
            <a:off x="4191000" y="762000"/>
            <a:ext cx="3276600" cy="436563"/>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pPr>
            <a:r>
              <a:rPr lang="en-US" altLang="en-US" b="1">
                <a:solidFill>
                  <a:srgbClr val="FFFF00"/>
                </a:solidFill>
              </a:rPr>
              <a:t> find pedestrians</a:t>
            </a:r>
          </a:p>
        </p:txBody>
      </p:sp>
      <p:sp>
        <p:nvSpPr>
          <p:cNvPr id="7" name="Rectangle 6"/>
          <p:cNvSpPr/>
          <p:nvPr/>
        </p:nvSpPr>
        <p:spPr>
          <a:xfrm>
            <a:off x="2895600" y="59436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3276600" y="56388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p:cNvSpPr/>
          <p:nvPr/>
        </p:nvSpPr>
        <p:spPr>
          <a:xfrm>
            <a:off x="2590800" y="60198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ectangle 9"/>
          <p:cNvSpPr/>
          <p:nvPr/>
        </p:nvSpPr>
        <p:spPr>
          <a:xfrm>
            <a:off x="2133600" y="55626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p:cNvSpPr/>
          <p:nvPr/>
        </p:nvSpPr>
        <p:spPr>
          <a:xfrm>
            <a:off x="4800600" y="61722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ectangle 11"/>
          <p:cNvSpPr/>
          <p:nvPr/>
        </p:nvSpPr>
        <p:spPr>
          <a:xfrm>
            <a:off x="3505200" y="56388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1752600" y="60960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Rectangle 13"/>
          <p:cNvSpPr/>
          <p:nvPr/>
        </p:nvSpPr>
        <p:spPr>
          <a:xfrm>
            <a:off x="4419600" y="60960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Rectangle 14"/>
          <p:cNvSpPr/>
          <p:nvPr/>
        </p:nvSpPr>
        <p:spPr>
          <a:xfrm>
            <a:off x="5029200" y="57150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Rectangle 15"/>
          <p:cNvSpPr/>
          <p:nvPr/>
        </p:nvSpPr>
        <p:spPr>
          <a:xfrm>
            <a:off x="2362200" y="54864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Rectangle 16"/>
          <p:cNvSpPr/>
          <p:nvPr/>
        </p:nvSpPr>
        <p:spPr>
          <a:xfrm>
            <a:off x="6172200" y="60198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17"/>
          <p:cNvSpPr/>
          <p:nvPr/>
        </p:nvSpPr>
        <p:spPr>
          <a:xfrm>
            <a:off x="6553200" y="61722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Rectangle 18"/>
          <p:cNvSpPr/>
          <p:nvPr/>
        </p:nvSpPr>
        <p:spPr>
          <a:xfrm>
            <a:off x="1828800" y="51816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Rectangle 19"/>
          <p:cNvSpPr/>
          <p:nvPr/>
        </p:nvSpPr>
        <p:spPr>
          <a:xfrm>
            <a:off x="4495800" y="53340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TextBox 20"/>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9394" name="Picture 15" descr="IMG_3534"/>
          <p:cNvPicPr>
            <a:picLocks noChangeAspect="1" noChangeArrowheads="1"/>
          </p:cNvPicPr>
          <p:nvPr/>
        </p:nvPicPr>
        <p:blipFill>
          <a:blip r:embed="rId3">
            <a:extLst>
              <a:ext uri="{28A0092B-C50C-407E-A947-70E740481C1C}">
                <a14:useLocalDpi xmlns:a14="http://schemas.microsoft.com/office/drawing/2010/main" val="0"/>
              </a:ext>
            </a:extLst>
          </a:blip>
          <a:srcRect t="8163" b="17346"/>
          <a:stretch>
            <a:fillRect/>
          </a:stretch>
        </p:blipFill>
        <p:spPr bwMode="auto">
          <a:xfrm>
            <a:off x="1752600" y="685800"/>
            <a:ext cx="57721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Text Box 3"/>
          <p:cNvSpPr txBox="1">
            <a:spLocks noChangeArrowheads="1"/>
          </p:cNvSpPr>
          <p:nvPr/>
        </p:nvSpPr>
        <p:spPr bwMode="auto">
          <a:xfrm>
            <a:off x="152400" y="0"/>
            <a:ext cx="480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a:t>Scene understanding?</a:t>
            </a:r>
          </a:p>
        </p:txBody>
      </p:sp>
      <p:sp>
        <p:nvSpPr>
          <p:cNvPr id="4" name="TextBox 3"/>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E2217-049C-4D7C-8601-CB43CF6D2BF7}"/>
              </a:ext>
            </a:extLst>
          </p:cNvPr>
          <p:cNvSpPr>
            <a:spLocks noGrp="1"/>
          </p:cNvSpPr>
          <p:nvPr>
            <p:ph type="title"/>
          </p:nvPr>
        </p:nvSpPr>
        <p:spPr/>
        <p:txBody>
          <a:bodyPr/>
          <a:lstStyle/>
          <a:p>
            <a:r>
              <a:rPr lang="en-US" dirty="0"/>
              <a:t>Category vs. instance recognition</a:t>
            </a:r>
          </a:p>
        </p:txBody>
      </p:sp>
      <p:sp>
        <p:nvSpPr>
          <p:cNvPr id="3" name="Content Placeholder 2">
            <a:extLst>
              <a:ext uri="{FF2B5EF4-FFF2-40B4-BE49-F238E27FC236}">
                <a16:creationId xmlns:a16="http://schemas.microsoft.com/office/drawing/2014/main" id="{F01E80D4-C9FF-4F3B-B528-281BFE49F8D1}"/>
              </a:ext>
            </a:extLst>
          </p:cNvPr>
          <p:cNvSpPr>
            <a:spLocks noGrp="1"/>
          </p:cNvSpPr>
          <p:nvPr>
            <p:ph idx="1"/>
          </p:nvPr>
        </p:nvSpPr>
        <p:spPr/>
        <p:txBody>
          <a:bodyPr>
            <a:normAutofit lnSpcReduction="10000"/>
          </a:bodyPr>
          <a:lstStyle/>
          <a:p>
            <a:pPr marL="0" indent="0">
              <a:buNone/>
            </a:pPr>
            <a:r>
              <a:rPr lang="en-US" dirty="0"/>
              <a:t>Category:</a:t>
            </a:r>
          </a:p>
          <a:p>
            <a:pPr lvl="1"/>
            <a:r>
              <a:rPr lang="en-US" dirty="0"/>
              <a:t>Find all the people</a:t>
            </a:r>
          </a:p>
          <a:p>
            <a:pPr lvl="1"/>
            <a:r>
              <a:rPr lang="en-US" dirty="0"/>
              <a:t>Find all the buildings</a:t>
            </a:r>
          </a:p>
          <a:p>
            <a:pPr lvl="1"/>
            <a:r>
              <a:rPr lang="en-US" dirty="0"/>
              <a:t>Often within a single image</a:t>
            </a:r>
          </a:p>
          <a:p>
            <a:pPr lvl="1"/>
            <a:r>
              <a:rPr lang="en-US" dirty="0"/>
              <a:t>Often ‘sliding window’</a:t>
            </a:r>
          </a:p>
          <a:p>
            <a:pPr lvl="1"/>
            <a:endParaRPr lang="en-US" dirty="0"/>
          </a:p>
          <a:p>
            <a:pPr marL="0" indent="0">
              <a:buNone/>
            </a:pPr>
            <a:r>
              <a:rPr lang="en-US" dirty="0"/>
              <a:t>Instance:</a:t>
            </a:r>
          </a:p>
          <a:p>
            <a:pPr lvl="1"/>
            <a:r>
              <a:rPr lang="en-US" dirty="0"/>
              <a:t>Is this face James?</a:t>
            </a:r>
          </a:p>
          <a:p>
            <a:pPr lvl="1"/>
            <a:r>
              <a:rPr lang="en-US" dirty="0"/>
              <a:t>Find this specific famous building</a:t>
            </a:r>
          </a:p>
          <a:p>
            <a:pPr lvl="1"/>
            <a:r>
              <a:rPr lang="en-US" dirty="0"/>
              <a:t>Often within a database of images</a:t>
            </a:r>
          </a:p>
        </p:txBody>
      </p:sp>
      <p:pic>
        <p:nvPicPr>
          <p:cNvPr id="4" name="Picture 3">
            <a:extLst>
              <a:ext uri="{FF2B5EF4-FFF2-40B4-BE49-F238E27FC236}">
                <a16:creationId xmlns:a16="http://schemas.microsoft.com/office/drawing/2014/main" id="{CC39AF6C-69C2-4E5E-9057-B87482472AD5}"/>
              </a:ext>
            </a:extLst>
          </p:cNvPr>
          <p:cNvPicPr>
            <a:picLocks noChangeAspect="1"/>
          </p:cNvPicPr>
          <p:nvPr/>
        </p:nvPicPr>
        <p:blipFill>
          <a:blip r:embed="rId3"/>
          <a:stretch>
            <a:fillRect/>
          </a:stretch>
        </p:blipFill>
        <p:spPr>
          <a:xfrm>
            <a:off x="6011917" y="1143000"/>
            <a:ext cx="2643991" cy="2133600"/>
          </a:xfrm>
          <a:prstGeom prst="rect">
            <a:avLst/>
          </a:prstGeom>
        </p:spPr>
      </p:pic>
      <p:pic>
        <p:nvPicPr>
          <p:cNvPr id="5" name="Picture 4">
            <a:extLst>
              <a:ext uri="{FF2B5EF4-FFF2-40B4-BE49-F238E27FC236}">
                <a16:creationId xmlns:a16="http://schemas.microsoft.com/office/drawing/2014/main" id="{124C2023-7B4D-41CB-B20B-F5B6C76E5C9C}"/>
              </a:ext>
            </a:extLst>
          </p:cNvPr>
          <p:cNvPicPr>
            <a:picLocks noChangeAspect="1"/>
          </p:cNvPicPr>
          <p:nvPr/>
        </p:nvPicPr>
        <p:blipFill>
          <a:blip r:embed="rId4"/>
          <a:stretch>
            <a:fillRect/>
          </a:stretch>
        </p:blipFill>
        <p:spPr>
          <a:xfrm>
            <a:off x="6585578" y="3657600"/>
            <a:ext cx="2070330" cy="2767012"/>
          </a:xfrm>
          <a:prstGeom prst="rect">
            <a:avLst/>
          </a:prstGeom>
        </p:spPr>
      </p:pic>
    </p:spTree>
    <p:extLst>
      <p:ext uri="{BB962C8B-B14F-4D97-AF65-F5344CB8AC3E}">
        <p14:creationId xmlns:p14="http://schemas.microsoft.com/office/powerpoint/2010/main" val="36329133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866" name="Rectangle 2"/>
          <p:cNvSpPr>
            <a:spLocks noGrp="1" noChangeArrowheads="1"/>
          </p:cNvSpPr>
          <p:nvPr>
            <p:ph type="title"/>
          </p:nvPr>
        </p:nvSpPr>
        <p:spPr>
          <a:xfrm>
            <a:off x="381000" y="215900"/>
            <a:ext cx="8229600" cy="914400"/>
          </a:xfrm>
        </p:spPr>
        <p:txBody>
          <a:bodyPr/>
          <a:lstStyle/>
          <a:p>
            <a:pPr eaLnBrk="1" hangingPunct="1">
              <a:defRPr/>
            </a:pPr>
            <a:r>
              <a:rPr lang="en-US" dirty="0">
                <a:solidFill>
                  <a:schemeClr val="tx1"/>
                </a:solidFill>
                <a:effectLst/>
              </a:rPr>
              <a:t>Scene recognition dataset</a:t>
            </a:r>
          </a:p>
        </p:txBody>
      </p:sp>
      <p:pic>
        <p:nvPicPr>
          <p:cNvPr id="120835" name="Picture 3" descr="scene_categorie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52600"/>
            <a:ext cx="9144000"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7FDAA8AA-E6BF-418A-A850-7FA4ED5A1590}"/>
              </a:ext>
            </a:extLst>
          </p:cNvPr>
          <p:cNvSpPr txBox="1"/>
          <p:nvPr/>
        </p:nvSpPr>
        <p:spPr>
          <a:xfrm>
            <a:off x="2667000" y="4495800"/>
            <a:ext cx="36576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Instance or category?</a:t>
            </a:r>
          </a:p>
        </p:txBody>
      </p:sp>
    </p:spTree>
    <p:extLst>
      <p:ext uri="{BB962C8B-B14F-4D97-AF65-F5344CB8AC3E}">
        <p14:creationId xmlns:p14="http://schemas.microsoft.com/office/powerpoint/2010/main" val="2529154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2" name="Group 2"/>
          <p:cNvGrpSpPr>
            <a:grpSpLocks/>
          </p:cNvGrpSpPr>
          <p:nvPr/>
        </p:nvGrpSpPr>
        <p:grpSpPr bwMode="auto">
          <a:xfrm>
            <a:off x="623888" y="958850"/>
            <a:ext cx="7851775" cy="3765550"/>
            <a:chOff x="227" y="1406"/>
            <a:chExt cx="5321" cy="2224"/>
          </a:xfrm>
        </p:grpSpPr>
        <p:sp>
          <p:nvSpPr>
            <p:cNvPr id="61463" name="Rectangle 3"/>
            <p:cNvSpPr>
              <a:spLocks noChangeArrowheads="1"/>
            </p:cNvSpPr>
            <p:nvPr/>
          </p:nvSpPr>
          <p:spPr bwMode="auto">
            <a:xfrm>
              <a:off x="227" y="1406"/>
              <a:ext cx="5321" cy="2224"/>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64" name="Rectangle 4"/>
            <p:cNvSpPr>
              <a:spLocks noChangeArrowheads="1"/>
            </p:cNvSpPr>
            <p:nvPr/>
          </p:nvSpPr>
          <p:spPr bwMode="auto">
            <a:xfrm>
              <a:off x="227" y="1406"/>
              <a:ext cx="5321" cy="22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614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 y="34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33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31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 y="30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 y="2903"/>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0"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 y="2757"/>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1"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 y="2612"/>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2"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 y="2466"/>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3"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 y="2321"/>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4"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 y="2176"/>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5"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 y="2030"/>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6"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 y="18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7"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 y="17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8"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 y="15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9"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7" y="14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0"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7" y="1406"/>
              <a:ext cx="5321"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43" name="Text Box 22"/>
          <p:cNvSpPr txBox="1">
            <a:spLocks noChangeArrowheads="1"/>
          </p:cNvSpPr>
          <p:nvPr/>
        </p:nvSpPr>
        <p:spPr bwMode="auto">
          <a:xfrm>
            <a:off x="896938" y="4835525"/>
            <a:ext cx="1806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dirty="0">
                <a:solidFill>
                  <a:schemeClr val="tx2"/>
                </a:solidFill>
                <a:latin typeface="Times New Roman" panose="02020603050405020304" pitchFamily="18" charset="0"/>
              </a:rPr>
              <a:t>Variability</a:t>
            </a:r>
            <a:r>
              <a:rPr lang="en-US" altLang="en-US" sz="2400" dirty="0">
                <a:solidFill>
                  <a:schemeClr val="tx2"/>
                </a:solidFill>
                <a:latin typeface="Times New Roman" panose="02020603050405020304" pitchFamily="18" charset="0"/>
              </a:rPr>
              <a:t>:</a:t>
            </a:r>
          </a:p>
        </p:txBody>
      </p:sp>
      <p:sp>
        <p:nvSpPr>
          <p:cNvPr id="61444" name="Text Box 23"/>
          <p:cNvSpPr txBox="1">
            <a:spLocks noChangeArrowheads="1"/>
          </p:cNvSpPr>
          <p:nvPr/>
        </p:nvSpPr>
        <p:spPr bwMode="auto">
          <a:xfrm>
            <a:off x="2814638" y="4886325"/>
            <a:ext cx="22076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Times New Roman" panose="02020603050405020304" pitchFamily="18" charset="0"/>
              </a:rPr>
              <a:t>Camera position</a:t>
            </a:r>
          </a:p>
        </p:txBody>
      </p:sp>
      <p:sp>
        <p:nvSpPr>
          <p:cNvPr id="621594" name="Freeform 26"/>
          <p:cNvSpPr>
            <a:spLocks/>
          </p:cNvSpPr>
          <p:nvPr/>
        </p:nvSpPr>
        <p:spPr bwMode="auto">
          <a:xfrm>
            <a:off x="5429250" y="2354263"/>
            <a:ext cx="2176463" cy="1538287"/>
          </a:xfrm>
          <a:custGeom>
            <a:avLst/>
            <a:gdLst>
              <a:gd name="T0" fmla="*/ 0 w 1371"/>
              <a:gd name="T1" fmla="*/ 0 h 969"/>
              <a:gd name="T2" fmla="*/ 2147483647 w 1371"/>
              <a:gd name="T3" fmla="*/ 2147483647 h 969"/>
              <a:gd name="T4" fmla="*/ 2147483647 w 1371"/>
              <a:gd name="T5" fmla="*/ 2147483647 h 969"/>
              <a:gd name="T6" fmla="*/ 2147483647 w 1371"/>
              <a:gd name="T7" fmla="*/ 2147483647 h 969"/>
              <a:gd name="T8" fmla="*/ 2147483647 w 1371"/>
              <a:gd name="T9" fmla="*/ 2147483647 h 969"/>
              <a:gd name="T10" fmla="*/ 2147483647 w 1371"/>
              <a:gd name="T11" fmla="*/ 2147483647 h 969"/>
              <a:gd name="T12" fmla="*/ 2147483647 w 1371"/>
              <a:gd name="T13" fmla="*/ 2147483647 h 969"/>
              <a:gd name="T14" fmla="*/ 2147483647 w 1371"/>
              <a:gd name="T15" fmla="*/ 2147483647 h 969"/>
              <a:gd name="T16" fmla="*/ 2147483647 w 1371"/>
              <a:gd name="T17" fmla="*/ 2147483647 h 969"/>
              <a:gd name="T18" fmla="*/ 2147483647 w 1371"/>
              <a:gd name="T19" fmla="*/ 2147483647 h 969"/>
              <a:gd name="T20" fmla="*/ 2147483647 w 1371"/>
              <a:gd name="T21" fmla="*/ 2147483647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21595" name="Freeform 27"/>
          <p:cNvSpPr>
            <a:spLocks/>
          </p:cNvSpPr>
          <p:nvPr/>
        </p:nvSpPr>
        <p:spPr bwMode="auto">
          <a:xfrm>
            <a:off x="7600950" y="2611438"/>
            <a:ext cx="871538" cy="1281112"/>
          </a:xfrm>
          <a:custGeom>
            <a:avLst/>
            <a:gdLst>
              <a:gd name="T0" fmla="*/ 0 w 549"/>
              <a:gd name="T1" fmla="*/ 2147483647 h 807"/>
              <a:gd name="T2" fmla="*/ 2147483647 w 549"/>
              <a:gd name="T3" fmla="*/ 2147483647 h 807"/>
              <a:gd name="T4" fmla="*/ 2147483647 w 549"/>
              <a:gd name="T5" fmla="*/ 2147483647 h 807"/>
              <a:gd name="T6" fmla="*/ 2147483647 w 549"/>
              <a:gd name="T7" fmla="*/ 2147483647 h 807"/>
              <a:gd name="T8" fmla="*/ 2147483647 w 549"/>
              <a:gd name="T9" fmla="*/ 2147483647 h 807"/>
              <a:gd name="T10" fmla="*/ 2147483647 w 549"/>
              <a:gd name="T11" fmla="*/ 2147483647 h 807"/>
              <a:gd name="T12" fmla="*/ 2147483647 w 549"/>
              <a:gd name="T13" fmla="*/ 2147483647 h 807"/>
              <a:gd name="T14" fmla="*/ 2147483647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3" name="Group 28"/>
          <p:cNvGrpSpPr>
            <a:grpSpLocks/>
          </p:cNvGrpSpPr>
          <p:nvPr/>
        </p:nvGrpSpPr>
        <p:grpSpPr bwMode="auto">
          <a:xfrm>
            <a:off x="5424488" y="2406650"/>
            <a:ext cx="3043237" cy="1538288"/>
            <a:chOff x="3516" y="1221"/>
            <a:chExt cx="1917" cy="969"/>
          </a:xfrm>
        </p:grpSpPr>
        <p:sp>
          <p:nvSpPr>
            <p:cNvPr id="61461" name="Freeform 29"/>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2" name="Freeform 30"/>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4" name="Group 31"/>
          <p:cNvGrpSpPr>
            <a:grpSpLocks/>
          </p:cNvGrpSpPr>
          <p:nvPr/>
        </p:nvGrpSpPr>
        <p:grpSpPr bwMode="auto">
          <a:xfrm>
            <a:off x="5429250" y="2463800"/>
            <a:ext cx="3057525" cy="1538288"/>
            <a:chOff x="3516" y="1221"/>
            <a:chExt cx="1917" cy="969"/>
          </a:xfrm>
        </p:grpSpPr>
        <p:sp>
          <p:nvSpPr>
            <p:cNvPr id="61459" name="Freeform 32"/>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0" name="Freeform 33"/>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61451" name="Rectangle 34"/>
          <p:cNvSpPr>
            <a:spLocks noChangeArrowheads="1"/>
          </p:cNvSpPr>
          <p:nvPr/>
        </p:nvSpPr>
        <p:spPr bwMode="auto">
          <a:xfrm>
            <a:off x="3949700" y="1127125"/>
            <a:ext cx="11303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2" name="Rectangle 35"/>
          <p:cNvSpPr>
            <a:spLocks noChangeArrowheads="1"/>
          </p:cNvSpPr>
          <p:nvPr/>
        </p:nvSpPr>
        <p:spPr bwMode="auto">
          <a:xfrm>
            <a:off x="4241800" y="1127125"/>
            <a:ext cx="5588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3" name="Line 36"/>
          <p:cNvSpPr>
            <a:spLocks noChangeShapeType="1"/>
          </p:cNvSpPr>
          <p:nvPr/>
        </p:nvSpPr>
        <p:spPr bwMode="auto">
          <a:xfrm>
            <a:off x="4508500" y="1127125"/>
            <a:ext cx="0" cy="82550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1454" name="Rectangle 37"/>
          <p:cNvSpPr>
            <a:spLocks noChangeArrowheads="1"/>
          </p:cNvSpPr>
          <p:nvPr/>
        </p:nvSpPr>
        <p:spPr bwMode="auto">
          <a:xfrm>
            <a:off x="3949700" y="1381125"/>
            <a:ext cx="1130300" cy="2921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5" name="Oval 38"/>
          <p:cNvSpPr>
            <a:spLocks noChangeArrowheads="1"/>
          </p:cNvSpPr>
          <p:nvPr/>
        </p:nvSpPr>
        <p:spPr bwMode="auto">
          <a:xfrm>
            <a:off x="6007100" y="2079625"/>
            <a:ext cx="114300" cy="88900"/>
          </a:xfrm>
          <a:prstGeom prst="ellipse">
            <a:avLst/>
          </a:prstGeom>
          <a:solidFill>
            <a:schemeClr val="bg2"/>
          </a:solidFill>
          <a:ln w="9525">
            <a:solidFill>
              <a:schemeClr val="bg2"/>
            </a:solidFill>
            <a:round/>
            <a:headEnd/>
            <a:tailEnd/>
          </a:ln>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6" name="Freeform 39"/>
          <p:cNvSpPr>
            <a:spLocks/>
          </p:cNvSpPr>
          <p:nvPr/>
        </p:nvSpPr>
        <p:spPr bwMode="auto">
          <a:xfrm>
            <a:off x="5168900" y="1558925"/>
            <a:ext cx="868363" cy="457200"/>
          </a:xfrm>
          <a:custGeom>
            <a:avLst/>
            <a:gdLst>
              <a:gd name="T0" fmla="*/ 0 w 547"/>
              <a:gd name="T1" fmla="*/ 0 h 288"/>
              <a:gd name="T2" fmla="*/ 2147483647 w 547"/>
              <a:gd name="T3" fmla="*/ 2147483647 h 288"/>
              <a:gd name="T4" fmla="*/ 2147483647 w 547"/>
              <a:gd name="T5" fmla="*/ 2147483647 h 288"/>
              <a:gd name="T6" fmla="*/ 0 60000 65536"/>
              <a:gd name="T7" fmla="*/ 0 60000 65536"/>
              <a:gd name="T8" fmla="*/ 0 60000 65536"/>
              <a:gd name="T9" fmla="*/ 0 w 547"/>
              <a:gd name="T10" fmla="*/ 0 h 288"/>
              <a:gd name="T11" fmla="*/ 547 w 547"/>
              <a:gd name="T12" fmla="*/ 288 h 288"/>
            </a:gdLst>
            <a:ahLst/>
            <a:cxnLst>
              <a:cxn ang="T6">
                <a:pos x="T0" y="T1"/>
              </a:cxn>
              <a:cxn ang="T7">
                <a:pos x="T2" y="T3"/>
              </a:cxn>
              <a:cxn ang="T8">
                <a:pos x="T4" y="T5"/>
              </a:cxn>
            </a:cxnLst>
            <a:rect l="T9" t="T10" r="T11" b="T12"/>
            <a:pathLst>
              <a:path w="547" h="288">
                <a:moveTo>
                  <a:pt x="0" y="0"/>
                </a:moveTo>
                <a:cubicBezTo>
                  <a:pt x="182" y="16"/>
                  <a:pt x="365" y="32"/>
                  <a:pt x="456" y="80"/>
                </a:cubicBezTo>
                <a:cubicBezTo>
                  <a:pt x="547" y="128"/>
                  <a:pt x="529" y="253"/>
                  <a:pt x="544" y="288"/>
                </a:cubicBezTo>
              </a:path>
            </a:pathLst>
          </a:custGeom>
          <a:noFill/>
          <a:ln w="12700">
            <a:solidFill>
              <a:schemeClr val="bg2"/>
            </a:solidFill>
            <a:round/>
            <a:headEnd/>
            <a:tailEnd type="arrow"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1457" name="Rectangle 40"/>
          <p:cNvSpPr>
            <a:spLocks noGrp="1" noChangeArrowheads="1"/>
          </p:cNvSpPr>
          <p:nvPr>
            <p:ph type="title"/>
          </p:nvPr>
        </p:nvSpPr>
        <p:spPr>
          <a:xfrm>
            <a:off x="228600" y="76200"/>
            <a:ext cx="8686800" cy="838200"/>
          </a:xfrm>
        </p:spPr>
        <p:txBody>
          <a:bodyPr/>
          <a:lstStyle/>
          <a:p>
            <a:pPr eaLnBrk="1" hangingPunct="1"/>
            <a:r>
              <a:rPr lang="en-US" altLang="en-US" sz="3400"/>
              <a:t>Recognition is all about modeling variability</a:t>
            </a:r>
          </a:p>
        </p:txBody>
      </p:sp>
      <p:sp>
        <p:nvSpPr>
          <p:cNvPr id="40" name="TextBox 3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2" name="Rectangle 1">
            <a:extLst>
              <a:ext uri="{FF2B5EF4-FFF2-40B4-BE49-F238E27FC236}">
                <a16:creationId xmlns:a16="http://schemas.microsoft.com/office/drawing/2014/main" id="{AE788BC6-E917-4C50-A98E-A4C97E680FA2}"/>
              </a:ext>
            </a:extLst>
          </p:cNvPr>
          <p:cNvSpPr/>
          <p:nvPr/>
        </p:nvSpPr>
        <p:spPr>
          <a:xfrm>
            <a:off x="3644630" y="838200"/>
            <a:ext cx="5194570" cy="4048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55B751D-451F-41B2-9514-7389927201E3}"/>
              </a:ext>
            </a:extLst>
          </p:cNvPr>
          <p:cNvSpPr/>
          <p:nvPr/>
        </p:nvSpPr>
        <p:spPr>
          <a:xfrm>
            <a:off x="1295400" y="2126496"/>
            <a:ext cx="457200" cy="280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D0408596-CB62-4C8C-9F57-7BB792C8B5BE}"/>
              </a:ext>
            </a:extLst>
          </p:cNvPr>
          <p:cNvSpPr/>
          <p:nvPr/>
        </p:nvSpPr>
        <p:spPr>
          <a:xfrm>
            <a:off x="914400" y="2895600"/>
            <a:ext cx="457200" cy="280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AA9DD470-2028-4A33-999D-E358CFE687BC}"/>
              </a:ext>
            </a:extLst>
          </p:cNvPr>
          <p:cNvSpPr/>
          <p:nvPr/>
        </p:nvSpPr>
        <p:spPr>
          <a:xfrm>
            <a:off x="606425" y="2714589"/>
            <a:ext cx="457200" cy="280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F53A4A35-EB10-4F12-8CF8-61980E8388EA}"/>
              </a:ext>
            </a:extLst>
          </p:cNvPr>
          <p:cNvSpPr/>
          <p:nvPr/>
        </p:nvSpPr>
        <p:spPr>
          <a:xfrm>
            <a:off x="2793864" y="1382588"/>
            <a:ext cx="1016135" cy="16022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5243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2" name="Group 2"/>
          <p:cNvGrpSpPr>
            <a:grpSpLocks/>
          </p:cNvGrpSpPr>
          <p:nvPr/>
        </p:nvGrpSpPr>
        <p:grpSpPr bwMode="auto">
          <a:xfrm>
            <a:off x="623888" y="958850"/>
            <a:ext cx="7851775" cy="3765550"/>
            <a:chOff x="227" y="1406"/>
            <a:chExt cx="5321" cy="2224"/>
          </a:xfrm>
        </p:grpSpPr>
        <p:sp>
          <p:nvSpPr>
            <p:cNvPr id="61463" name="Rectangle 3"/>
            <p:cNvSpPr>
              <a:spLocks noChangeArrowheads="1"/>
            </p:cNvSpPr>
            <p:nvPr/>
          </p:nvSpPr>
          <p:spPr bwMode="auto">
            <a:xfrm>
              <a:off x="227" y="1406"/>
              <a:ext cx="5321" cy="2224"/>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64" name="Rectangle 4"/>
            <p:cNvSpPr>
              <a:spLocks noChangeArrowheads="1"/>
            </p:cNvSpPr>
            <p:nvPr/>
          </p:nvSpPr>
          <p:spPr bwMode="auto">
            <a:xfrm>
              <a:off x="227" y="1406"/>
              <a:ext cx="5321" cy="22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614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 y="34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33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31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 y="30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 y="2903"/>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0"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 y="2757"/>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1"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 y="2612"/>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2"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 y="2466"/>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3"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 y="2321"/>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4"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 y="2176"/>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5"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 y="2030"/>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6"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 y="18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7"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 y="17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8"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 y="15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9"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7" y="14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0"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7" y="1406"/>
              <a:ext cx="5321"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43" name="Text Box 22"/>
          <p:cNvSpPr txBox="1">
            <a:spLocks noChangeArrowheads="1"/>
          </p:cNvSpPr>
          <p:nvPr/>
        </p:nvSpPr>
        <p:spPr bwMode="auto">
          <a:xfrm>
            <a:off x="896938" y="4835525"/>
            <a:ext cx="1806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dirty="0">
                <a:solidFill>
                  <a:schemeClr val="tx2"/>
                </a:solidFill>
                <a:latin typeface="Times New Roman" panose="02020603050405020304" pitchFamily="18" charset="0"/>
              </a:rPr>
              <a:t>Variability</a:t>
            </a:r>
            <a:r>
              <a:rPr lang="en-US" altLang="en-US" sz="2400" dirty="0">
                <a:solidFill>
                  <a:schemeClr val="tx2"/>
                </a:solidFill>
                <a:latin typeface="Times New Roman" panose="02020603050405020304" pitchFamily="18" charset="0"/>
              </a:rPr>
              <a:t>:</a:t>
            </a:r>
          </a:p>
        </p:txBody>
      </p:sp>
      <p:sp>
        <p:nvSpPr>
          <p:cNvPr id="61444" name="Text Box 23"/>
          <p:cNvSpPr txBox="1">
            <a:spLocks noChangeArrowheads="1"/>
          </p:cNvSpPr>
          <p:nvPr/>
        </p:nvSpPr>
        <p:spPr bwMode="auto">
          <a:xfrm>
            <a:off x="2814638" y="4886325"/>
            <a:ext cx="220765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Times New Roman" panose="02020603050405020304" pitchFamily="18" charset="0"/>
              </a:rPr>
              <a:t>Camera position</a:t>
            </a:r>
          </a:p>
          <a:p>
            <a:pPr>
              <a:spcBef>
                <a:spcPct val="0"/>
              </a:spcBef>
              <a:buFontTx/>
              <a:buNone/>
            </a:pPr>
            <a:r>
              <a:rPr lang="en-US" altLang="en-US" sz="2400" dirty="0">
                <a:latin typeface="Times New Roman" panose="02020603050405020304" pitchFamily="18" charset="0"/>
              </a:rPr>
              <a:t>Illumination</a:t>
            </a:r>
          </a:p>
        </p:txBody>
      </p:sp>
      <p:sp>
        <p:nvSpPr>
          <p:cNvPr id="621594" name="Freeform 26"/>
          <p:cNvSpPr>
            <a:spLocks/>
          </p:cNvSpPr>
          <p:nvPr/>
        </p:nvSpPr>
        <p:spPr bwMode="auto">
          <a:xfrm>
            <a:off x="5429250" y="2354263"/>
            <a:ext cx="2176463" cy="1538287"/>
          </a:xfrm>
          <a:custGeom>
            <a:avLst/>
            <a:gdLst>
              <a:gd name="T0" fmla="*/ 0 w 1371"/>
              <a:gd name="T1" fmla="*/ 0 h 969"/>
              <a:gd name="T2" fmla="*/ 2147483647 w 1371"/>
              <a:gd name="T3" fmla="*/ 2147483647 h 969"/>
              <a:gd name="T4" fmla="*/ 2147483647 w 1371"/>
              <a:gd name="T5" fmla="*/ 2147483647 h 969"/>
              <a:gd name="T6" fmla="*/ 2147483647 w 1371"/>
              <a:gd name="T7" fmla="*/ 2147483647 h 969"/>
              <a:gd name="T8" fmla="*/ 2147483647 w 1371"/>
              <a:gd name="T9" fmla="*/ 2147483647 h 969"/>
              <a:gd name="T10" fmla="*/ 2147483647 w 1371"/>
              <a:gd name="T11" fmla="*/ 2147483647 h 969"/>
              <a:gd name="T12" fmla="*/ 2147483647 w 1371"/>
              <a:gd name="T13" fmla="*/ 2147483647 h 969"/>
              <a:gd name="T14" fmla="*/ 2147483647 w 1371"/>
              <a:gd name="T15" fmla="*/ 2147483647 h 969"/>
              <a:gd name="T16" fmla="*/ 2147483647 w 1371"/>
              <a:gd name="T17" fmla="*/ 2147483647 h 969"/>
              <a:gd name="T18" fmla="*/ 2147483647 w 1371"/>
              <a:gd name="T19" fmla="*/ 2147483647 h 969"/>
              <a:gd name="T20" fmla="*/ 2147483647 w 1371"/>
              <a:gd name="T21" fmla="*/ 2147483647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21595" name="Freeform 27"/>
          <p:cNvSpPr>
            <a:spLocks/>
          </p:cNvSpPr>
          <p:nvPr/>
        </p:nvSpPr>
        <p:spPr bwMode="auto">
          <a:xfrm>
            <a:off x="7600950" y="2611438"/>
            <a:ext cx="871538" cy="1281112"/>
          </a:xfrm>
          <a:custGeom>
            <a:avLst/>
            <a:gdLst>
              <a:gd name="T0" fmla="*/ 0 w 549"/>
              <a:gd name="T1" fmla="*/ 2147483647 h 807"/>
              <a:gd name="T2" fmla="*/ 2147483647 w 549"/>
              <a:gd name="T3" fmla="*/ 2147483647 h 807"/>
              <a:gd name="T4" fmla="*/ 2147483647 w 549"/>
              <a:gd name="T5" fmla="*/ 2147483647 h 807"/>
              <a:gd name="T6" fmla="*/ 2147483647 w 549"/>
              <a:gd name="T7" fmla="*/ 2147483647 h 807"/>
              <a:gd name="T8" fmla="*/ 2147483647 w 549"/>
              <a:gd name="T9" fmla="*/ 2147483647 h 807"/>
              <a:gd name="T10" fmla="*/ 2147483647 w 549"/>
              <a:gd name="T11" fmla="*/ 2147483647 h 807"/>
              <a:gd name="T12" fmla="*/ 2147483647 w 549"/>
              <a:gd name="T13" fmla="*/ 2147483647 h 807"/>
              <a:gd name="T14" fmla="*/ 2147483647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3" name="Group 28"/>
          <p:cNvGrpSpPr>
            <a:grpSpLocks/>
          </p:cNvGrpSpPr>
          <p:nvPr/>
        </p:nvGrpSpPr>
        <p:grpSpPr bwMode="auto">
          <a:xfrm>
            <a:off x="5424488" y="2406650"/>
            <a:ext cx="3043237" cy="1538288"/>
            <a:chOff x="3516" y="1221"/>
            <a:chExt cx="1917" cy="969"/>
          </a:xfrm>
        </p:grpSpPr>
        <p:sp>
          <p:nvSpPr>
            <p:cNvPr id="61461" name="Freeform 29"/>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2" name="Freeform 30"/>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4" name="Group 31"/>
          <p:cNvGrpSpPr>
            <a:grpSpLocks/>
          </p:cNvGrpSpPr>
          <p:nvPr/>
        </p:nvGrpSpPr>
        <p:grpSpPr bwMode="auto">
          <a:xfrm>
            <a:off x="5429250" y="2463800"/>
            <a:ext cx="3057525" cy="1538288"/>
            <a:chOff x="3516" y="1221"/>
            <a:chExt cx="1917" cy="969"/>
          </a:xfrm>
        </p:grpSpPr>
        <p:sp>
          <p:nvSpPr>
            <p:cNvPr id="61459" name="Freeform 32"/>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0" name="Freeform 33"/>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61451" name="Rectangle 34"/>
          <p:cNvSpPr>
            <a:spLocks noChangeArrowheads="1"/>
          </p:cNvSpPr>
          <p:nvPr/>
        </p:nvSpPr>
        <p:spPr bwMode="auto">
          <a:xfrm>
            <a:off x="3949700" y="1127125"/>
            <a:ext cx="11303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2" name="Rectangle 35"/>
          <p:cNvSpPr>
            <a:spLocks noChangeArrowheads="1"/>
          </p:cNvSpPr>
          <p:nvPr/>
        </p:nvSpPr>
        <p:spPr bwMode="auto">
          <a:xfrm>
            <a:off x="4241800" y="1127125"/>
            <a:ext cx="5588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3" name="Line 36"/>
          <p:cNvSpPr>
            <a:spLocks noChangeShapeType="1"/>
          </p:cNvSpPr>
          <p:nvPr/>
        </p:nvSpPr>
        <p:spPr bwMode="auto">
          <a:xfrm>
            <a:off x="4508500" y="1127125"/>
            <a:ext cx="0" cy="82550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1454" name="Rectangle 37"/>
          <p:cNvSpPr>
            <a:spLocks noChangeArrowheads="1"/>
          </p:cNvSpPr>
          <p:nvPr/>
        </p:nvSpPr>
        <p:spPr bwMode="auto">
          <a:xfrm>
            <a:off x="3949700" y="1381125"/>
            <a:ext cx="1130300" cy="2921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5" name="Oval 38"/>
          <p:cNvSpPr>
            <a:spLocks noChangeArrowheads="1"/>
          </p:cNvSpPr>
          <p:nvPr/>
        </p:nvSpPr>
        <p:spPr bwMode="auto">
          <a:xfrm>
            <a:off x="6007100" y="2079625"/>
            <a:ext cx="114300" cy="88900"/>
          </a:xfrm>
          <a:prstGeom prst="ellipse">
            <a:avLst/>
          </a:prstGeom>
          <a:solidFill>
            <a:schemeClr val="bg2"/>
          </a:solidFill>
          <a:ln w="9525">
            <a:solidFill>
              <a:schemeClr val="bg2"/>
            </a:solidFill>
            <a:round/>
            <a:headEnd/>
            <a:tailEnd/>
          </a:ln>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6" name="Freeform 39"/>
          <p:cNvSpPr>
            <a:spLocks/>
          </p:cNvSpPr>
          <p:nvPr/>
        </p:nvSpPr>
        <p:spPr bwMode="auto">
          <a:xfrm>
            <a:off x="5168900" y="1558925"/>
            <a:ext cx="868363" cy="457200"/>
          </a:xfrm>
          <a:custGeom>
            <a:avLst/>
            <a:gdLst>
              <a:gd name="T0" fmla="*/ 0 w 547"/>
              <a:gd name="T1" fmla="*/ 0 h 288"/>
              <a:gd name="T2" fmla="*/ 2147483647 w 547"/>
              <a:gd name="T3" fmla="*/ 2147483647 h 288"/>
              <a:gd name="T4" fmla="*/ 2147483647 w 547"/>
              <a:gd name="T5" fmla="*/ 2147483647 h 288"/>
              <a:gd name="T6" fmla="*/ 0 60000 65536"/>
              <a:gd name="T7" fmla="*/ 0 60000 65536"/>
              <a:gd name="T8" fmla="*/ 0 60000 65536"/>
              <a:gd name="T9" fmla="*/ 0 w 547"/>
              <a:gd name="T10" fmla="*/ 0 h 288"/>
              <a:gd name="T11" fmla="*/ 547 w 547"/>
              <a:gd name="T12" fmla="*/ 288 h 288"/>
            </a:gdLst>
            <a:ahLst/>
            <a:cxnLst>
              <a:cxn ang="T6">
                <a:pos x="T0" y="T1"/>
              </a:cxn>
              <a:cxn ang="T7">
                <a:pos x="T2" y="T3"/>
              </a:cxn>
              <a:cxn ang="T8">
                <a:pos x="T4" y="T5"/>
              </a:cxn>
            </a:cxnLst>
            <a:rect l="T9" t="T10" r="T11" b="T12"/>
            <a:pathLst>
              <a:path w="547" h="288">
                <a:moveTo>
                  <a:pt x="0" y="0"/>
                </a:moveTo>
                <a:cubicBezTo>
                  <a:pt x="182" y="16"/>
                  <a:pt x="365" y="32"/>
                  <a:pt x="456" y="80"/>
                </a:cubicBezTo>
                <a:cubicBezTo>
                  <a:pt x="547" y="128"/>
                  <a:pt x="529" y="253"/>
                  <a:pt x="544" y="288"/>
                </a:cubicBezTo>
              </a:path>
            </a:pathLst>
          </a:custGeom>
          <a:noFill/>
          <a:ln w="12700">
            <a:solidFill>
              <a:schemeClr val="bg2"/>
            </a:solidFill>
            <a:round/>
            <a:headEnd/>
            <a:tailEnd type="arrow"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1457" name="Rectangle 40"/>
          <p:cNvSpPr>
            <a:spLocks noGrp="1" noChangeArrowheads="1"/>
          </p:cNvSpPr>
          <p:nvPr>
            <p:ph type="title"/>
          </p:nvPr>
        </p:nvSpPr>
        <p:spPr>
          <a:xfrm>
            <a:off x="228600" y="76200"/>
            <a:ext cx="8686800" cy="838200"/>
          </a:xfrm>
        </p:spPr>
        <p:txBody>
          <a:bodyPr/>
          <a:lstStyle/>
          <a:p>
            <a:pPr eaLnBrk="1" hangingPunct="1"/>
            <a:r>
              <a:rPr lang="en-US" altLang="en-US" sz="3400"/>
              <a:t>Recognition is all about modeling variability</a:t>
            </a:r>
          </a:p>
        </p:txBody>
      </p:sp>
      <p:sp>
        <p:nvSpPr>
          <p:cNvPr id="40" name="TextBox 3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2" name="Rectangle 1">
            <a:extLst>
              <a:ext uri="{FF2B5EF4-FFF2-40B4-BE49-F238E27FC236}">
                <a16:creationId xmlns:a16="http://schemas.microsoft.com/office/drawing/2014/main" id="{AE788BC6-E917-4C50-A98E-A4C97E680FA2}"/>
              </a:ext>
            </a:extLst>
          </p:cNvPr>
          <p:cNvSpPr/>
          <p:nvPr/>
        </p:nvSpPr>
        <p:spPr>
          <a:xfrm>
            <a:off x="3644630" y="838200"/>
            <a:ext cx="5194570" cy="4048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55B751D-451F-41B2-9514-7389927201E3}"/>
              </a:ext>
            </a:extLst>
          </p:cNvPr>
          <p:cNvSpPr/>
          <p:nvPr/>
        </p:nvSpPr>
        <p:spPr>
          <a:xfrm>
            <a:off x="1295400" y="2126496"/>
            <a:ext cx="457200" cy="280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D0408596-CB62-4C8C-9F57-7BB792C8B5BE}"/>
              </a:ext>
            </a:extLst>
          </p:cNvPr>
          <p:cNvSpPr/>
          <p:nvPr/>
        </p:nvSpPr>
        <p:spPr>
          <a:xfrm>
            <a:off x="864140" y="2903089"/>
            <a:ext cx="457200" cy="280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AA9DD470-2028-4A33-999D-E358CFE687BC}"/>
              </a:ext>
            </a:extLst>
          </p:cNvPr>
          <p:cNvSpPr/>
          <p:nvPr/>
        </p:nvSpPr>
        <p:spPr>
          <a:xfrm>
            <a:off x="606425" y="2714589"/>
            <a:ext cx="457200" cy="280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51571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2" name="Group 2"/>
          <p:cNvGrpSpPr>
            <a:grpSpLocks/>
          </p:cNvGrpSpPr>
          <p:nvPr/>
        </p:nvGrpSpPr>
        <p:grpSpPr bwMode="auto">
          <a:xfrm>
            <a:off x="623888" y="958850"/>
            <a:ext cx="7851775" cy="3765550"/>
            <a:chOff x="227" y="1406"/>
            <a:chExt cx="5321" cy="2224"/>
          </a:xfrm>
        </p:grpSpPr>
        <p:sp>
          <p:nvSpPr>
            <p:cNvPr id="61463" name="Rectangle 3"/>
            <p:cNvSpPr>
              <a:spLocks noChangeArrowheads="1"/>
            </p:cNvSpPr>
            <p:nvPr/>
          </p:nvSpPr>
          <p:spPr bwMode="auto">
            <a:xfrm>
              <a:off x="227" y="1406"/>
              <a:ext cx="5321" cy="2224"/>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64" name="Rectangle 4"/>
            <p:cNvSpPr>
              <a:spLocks noChangeArrowheads="1"/>
            </p:cNvSpPr>
            <p:nvPr/>
          </p:nvSpPr>
          <p:spPr bwMode="auto">
            <a:xfrm>
              <a:off x="227" y="1406"/>
              <a:ext cx="5321" cy="22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614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 y="34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33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31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 y="30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 y="2903"/>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0"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 y="2757"/>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1"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 y="2612"/>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2"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 y="2466"/>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3"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 y="2321"/>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4"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 y="2176"/>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5"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 y="2030"/>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6"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 y="18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7"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 y="17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8"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 y="15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9"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7" y="14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0"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7" y="1406"/>
              <a:ext cx="5321"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43" name="Text Box 22"/>
          <p:cNvSpPr txBox="1">
            <a:spLocks noChangeArrowheads="1"/>
          </p:cNvSpPr>
          <p:nvPr/>
        </p:nvSpPr>
        <p:spPr bwMode="auto">
          <a:xfrm>
            <a:off x="896938" y="4835525"/>
            <a:ext cx="1806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dirty="0">
                <a:solidFill>
                  <a:schemeClr val="tx2"/>
                </a:solidFill>
                <a:latin typeface="Times New Roman" panose="02020603050405020304" pitchFamily="18" charset="0"/>
              </a:rPr>
              <a:t>Variability</a:t>
            </a:r>
            <a:r>
              <a:rPr lang="en-US" altLang="en-US" sz="2400" dirty="0">
                <a:solidFill>
                  <a:schemeClr val="tx2"/>
                </a:solidFill>
                <a:latin typeface="Times New Roman" panose="02020603050405020304" pitchFamily="18" charset="0"/>
              </a:rPr>
              <a:t>:</a:t>
            </a:r>
          </a:p>
        </p:txBody>
      </p:sp>
      <p:sp>
        <p:nvSpPr>
          <p:cNvPr id="61444" name="Text Box 23"/>
          <p:cNvSpPr txBox="1">
            <a:spLocks noChangeArrowheads="1"/>
          </p:cNvSpPr>
          <p:nvPr/>
        </p:nvSpPr>
        <p:spPr bwMode="auto">
          <a:xfrm>
            <a:off x="2814638" y="4886325"/>
            <a:ext cx="297709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Times New Roman" panose="02020603050405020304" pitchFamily="18" charset="0"/>
              </a:rPr>
              <a:t>Camera position</a:t>
            </a:r>
          </a:p>
          <a:p>
            <a:pPr>
              <a:spcBef>
                <a:spcPct val="0"/>
              </a:spcBef>
              <a:buFontTx/>
              <a:buNone/>
            </a:pPr>
            <a:r>
              <a:rPr lang="en-US" altLang="en-US" sz="2400" dirty="0">
                <a:latin typeface="Times New Roman" panose="02020603050405020304" pitchFamily="18" charset="0"/>
              </a:rPr>
              <a:t>Illumination</a:t>
            </a:r>
          </a:p>
          <a:p>
            <a:pPr>
              <a:spcBef>
                <a:spcPct val="0"/>
              </a:spcBef>
              <a:buFontTx/>
              <a:buNone/>
            </a:pPr>
            <a:r>
              <a:rPr lang="en-US" altLang="en-US" sz="2400" dirty="0">
                <a:latin typeface="Times New Roman" panose="02020603050405020304" pitchFamily="18" charset="0"/>
              </a:rPr>
              <a:t>Pose/shape parameters</a:t>
            </a:r>
          </a:p>
        </p:txBody>
      </p:sp>
      <p:sp>
        <p:nvSpPr>
          <p:cNvPr id="621594" name="Freeform 26"/>
          <p:cNvSpPr>
            <a:spLocks/>
          </p:cNvSpPr>
          <p:nvPr/>
        </p:nvSpPr>
        <p:spPr bwMode="auto">
          <a:xfrm>
            <a:off x="5429250" y="2354263"/>
            <a:ext cx="2176463" cy="1538287"/>
          </a:xfrm>
          <a:custGeom>
            <a:avLst/>
            <a:gdLst>
              <a:gd name="T0" fmla="*/ 0 w 1371"/>
              <a:gd name="T1" fmla="*/ 0 h 969"/>
              <a:gd name="T2" fmla="*/ 2147483647 w 1371"/>
              <a:gd name="T3" fmla="*/ 2147483647 h 969"/>
              <a:gd name="T4" fmla="*/ 2147483647 w 1371"/>
              <a:gd name="T5" fmla="*/ 2147483647 h 969"/>
              <a:gd name="T6" fmla="*/ 2147483647 w 1371"/>
              <a:gd name="T7" fmla="*/ 2147483647 h 969"/>
              <a:gd name="T8" fmla="*/ 2147483647 w 1371"/>
              <a:gd name="T9" fmla="*/ 2147483647 h 969"/>
              <a:gd name="T10" fmla="*/ 2147483647 w 1371"/>
              <a:gd name="T11" fmla="*/ 2147483647 h 969"/>
              <a:gd name="T12" fmla="*/ 2147483647 w 1371"/>
              <a:gd name="T13" fmla="*/ 2147483647 h 969"/>
              <a:gd name="T14" fmla="*/ 2147483647 w 1371"/>
              <a:gd name="T15" fmla="*/ 2147483647 h 969"/>
              <a:gd name="T16" fmla="*/ 2147483647 w 1371"/>
              <a:gd name="T17" fmla="*/ 2147483647 h 969"/>
              <a:gd name="T18" fmla="*/ 2147483647 w 1371"/>
              <a:gd name="T19" fmla="*/ 2147483647 h 969"/>
              <a:gd name="T20" fmla="*/ 2147483647 w 1371"/>
              <a:gd name="T21" fmla="*/ 2147483647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21595" name="Freeform 27"/>
          <p:cNvSpPr>
            <a:spLocks/>
          </p:cNvSpPr>
          <p:nvPr/>
        </p:nvSpPr>
        <p:spPr bwMode="auto">
          <a:xfrm>
            <a:off x="7600950" y="2611438"/>
            <a:ext cx="871538" cy="1281112"/>
          </a:xfrm>
          <a:custGeom>
            <a:avLst/>
            <a:gdLst>
              <a:gd name="T0" fmla="*/ 0 w 549"/>
              <a:gd name="T1" fmla="*/ 2147483647 h 807"/>
              <a:gd name="T2" fmla="*/ 2147483647 w 549"/>
              <a:gd name="T3" fmla="*/ 2147483647 h 807"/>
              <a:gd name="T4" fmla="*/ 2147483647 w 549"/>
              <a:gd name="T5" fmla="*/ 2147483647 h 807"/>
              <a:gd name="T6" fmla="*/ 2147483647 w 549"/>
              <a:gd name="T7" fmla="*/ 2147483647 h 807"/>
              <a:gd name="T8" fmla="*/ 2147483647 w 549"/>
              <a:gd name="T9" fmla="*/ 2147483647 h 807"/>
              <a:gd name="T10" fmla="*/ 2147483647 w 549"/>
              <a:gd name="T11" fmla="*/ 2147483647 h 807"/>
              <a:gd name="T12" fmla="*/ 2147483647 w 549"/>
              <a:gd name="T13" fmla="*/ 2147483647 h 807"/>
              <a:gd name="T14" fmla="*/ 2147483647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3" name="Group 28"/>
          <p:cNvGrpSpPr>
            <a:grpSpLocks/>
          </p:cNvGrpSpPr>
          <p:nvPr/>
        </p:nvGrpSpPr>
        <p:grpSpPr bwMode="auto">
          <a:xfrm>
            <a:off x="5424488" y="2406650"/>
            <a:ext cx="3043237" cy="1538288"/>
            <a:chOff x="3516" y="1221"/>
            <a:chExt cx="1917" cy="969"/>
          </a:xfrm>
        </p:grpSpPr>
        <p:sp>
          <p:nvSpPr>
            <p:cNvPr id="61461" name="Freeform 29"/>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2" name="Freeform 30"/>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4" name="Group 31"/>
          <p:cNvGrpSpPr>
            <a:grpSpLocks/>
          </p:cNvGrpSpPr>
          <p:nvPr/>
        </p:nvGrpSpPr>
        <p:grpSpPr bwMode="auto">
          <a:xfrm>
            <a:off x="5429250" y="2463800"/>
            <a:ext cx="3057525" cy="1538288"/>
            <a:chOff x="3516" y="1221"/>
            <a:chExt cx="1917" cy="969"/>
          </a:xfrm>
        </p:grpSpPr>
        <p:sp>
          <p:nvSpPr>
            <p:cNvPr id="61459" name="Freeform 32"/>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0" name="Freeform 33"/>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61451" name="Rectangle 34"/>
          <p:cNvSpPr>
            <a:spLocks noChangeArrowheads="1"/>
          </p:cNvSpPr>
          <p:nvPr/>
        </p:nvSpPr>
        <p:spPr bwMode="auto">
          <a:xfrm>
            <a:off x="3949700" y="1127125"/>
            <a:ext cx="11303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2" name="Rectangle 35"/>
          <p:cNvSpPr>
            <a:spLocks noChangeArrowheads="1"/>
          </p:cNvSpPr>
          <p:nvPr/>
        </p:nvSpPr>
        <p:spPr bwMode="auto">
          <a:xfrm>
            <a:off x="4241800" y="1127125"/>
            <a:ext cx="5588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3" name="Line 36"/>
          <p:cNvSpPr>
            <a:spLocks noChangeShapeType="1"/>
          </p:cNvSpPr>
          <p:nvPr/>
        </p:nvSpPr>
        <p:spPr bwMode="auto">
          <a:xfrm>
            <a:off x="4508500" y="1127125"/>
            <a:ext cx="0" cy="82550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1454" name="Rectangle 37"/>
          <p:cNvSpPr>
            <a:spLocks noChangeArrowheads="1"/>
          </p:cNvSpPr>
          <p:nvPr/>
        </p:nvSpPr>
        <p:spPr bwMode="auto">
          <a:xfrm>
            <a:off x="3949700" y="1381125"/>
            <a:ext cx="1130300" cy="2921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5" name="Oval 38"/>
          <p:cNvSpPr>
            <a:spLocks noChangeArrowheads="1"/>
          </p:cNvSpPr>
          <p:nvPr/>
        </p:nvSpPr>
        <p:spPr bwMode="auto">
          <a:xfrm>
            <a:off x="6007100" y="2079625"/>
            <a:ext cx="114300" cy="88900"/>
          </a:xfrm>
          <a:prstGeom prst="ellipse">
            <a:avLst/>
          </a:prstGeom>
          <a:solidFill>
            <a:schemeClr val="bg2"/>
          </a:solidFill>
          <a:ln w="9525">
            <a:solidFill>
              <a:schemeClr val="bg2"/>
            </a:solidFill>
            <a:round/>
            <a:headEnd/>
            <a:tailEnd/>
          </a:ln>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6" name="Freeform 39"/>
          <p:cNvSpPr>
            <a:spLocks/>
          </p:cNvSpPr>
          <p:nvPr/>
        </p:nvSpPr>
        <p:spPr bwMode="auto">
          <a:xfrm>
            <a:off x="5168900" y="1558925"/>
            <a:ext cx="868363" cy="457200"/>
          </a:xfrm>
          <a:custGeom>
            <a:avLst/>
            <a:gdLst>
              <a:gd name="T0" fmla="*/ 0 w 547"/>
              <a:gd name="T1" fmla="*/ 0 h 288"/>
              <a:gd name="T2" fmla="*/ 2147483647 w 547"/>
              <a:gd name="T3" fmla="*/ 2147483647 h 288"/>
              <a:gd name="T4" fmla="*/ 2147483647 w 547"/>
              <a:gd name="T5" fmla="*/ 2147483647 h 288"/>
              <a:gd name="T6" fmla="*/ 0 60000 65536"/>
              <a:gd name="T7" fmla="*/ 0 60000 65536"/>
              <a:gd name="T8" fmla="*/ 0 60000 65536"/>
              <a:gd name="T9" fmla="*/ 0 w 547"/>
              <a:gd name="T10" fmla="*/ 0 h 288"/>
              <a:gd name="T11" fmla="*/ 547 w 547"/>
              <a:gd name="T12" fmla="*/ 288 h 288"/>
            </a:gdLst>
            <a:ahLst/>
            <a:cxnLst>
              <a:cxn ang="T6">
                <a:pos x="T0" y="T1"/>
              </a:cxn>
              <a:cxn ang="T7">
                <a:pos x="T2" y="T3"/>
              </a:cxn>
              <a:cxn ang="T8">
                <a:pos x="T4" y="T5"/>
              </a:cxn>
            </a:cxnLst>
            <a:rect l="T9" t="T10" r="T11" b="T12"/>
            <a:pathLst>
              <a:path w="547" h="288">
                <a:moveTo>
                  <a:pt x="0" y="0"/>
                </a:moveTo>
                <a:cubicBezTo>
                  <a:pt x="182" y="16"/>
                  <a:pt x="365" y="32"/>
                  <a:pt x="456" y="80"/>
                </a:cubicBezTo>
                <a:cubicBezTo>
                  <a:pt x="547" y="128"/>
                  <a:pt x="529" y="253"/>
                  <a:pt x="544" y="288"/>
                </a:cubicBezTo>
              </a:path>
            </a:pathLst>
          </a:custGeom>
          <a:noFill/>
          <a:ln w="12700">
            <a:solidFill>
              <a:schemeClr val="bg2"/>
            </a:solidFill>
            <a:round/>
            <a:headEnd/>
            <a:tailEnd type="arrow"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1457" name="Rectangle 40"/>
          <p:cNvSpPr>
            <a:spLocks noGrp="1" noChangeArrowheads="1"/>
          </p:cNvSpPr>
          <p:nvPr>
            <p:ph type="title"/>
          </p:nvPr>
        </p:nvSpPr>
        <p:spPr>
          <a:xfrm>
            <a:off x="228600" y="76200"/>
            <a:ext cx="8686800" cy="838200"/>
          </a:xfrm>
        </p:spPr>
        <p:txBody>
          <a:bodyPr/>
          <a:lstStyle/>
          <a:p>
            <a:pPr eaLnBrk="1" hangingPunct="1"/>
            <a:r>
              <a:rPr lang="en-US" altLang="en-US" sz="3400"/>
              <a:t>Recognition is all about modeling variability</a:t>
            </a:r>
          </a:p>
        </p:txBody>
      </p:sp>
      <p:sp>
        <p:nvSpPr>
          <p:cNvPr id="40" name="TextBox 3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2" name="Rectangle 1">
            <a:extLst>
              <a:ext uri="{FF2B5EF4-FFF2-40B4-BE49-F238E27FC236}">
                <a16:creationId xmlns:a16="http://schemas.microsoft.com/office/drawing/2014/main" id="{AE788BC6-E917-4C50-A98E-A4C97E680FA2}"/>
              </a:ext>
            </a:extLst>
          </p:cNvPr>
          <p:cNvSpPr/>
          <p:nvPr/>
        </p:nvSpPr>
        <p:spPr>
          <a:xfrm>
            <a:off x="3644630" y="838200"/>
            <a:ext cx="5194570" cy="4048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00462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2" name="Group 2"/>
          <p:cNvGrpSpPr>
            <a:grpSpLocks/>
          </p:cNvGrpSpPr>
          <p:nvPr/>
        </p:nvGrpSpPr>
        <p:grpSpPr bwMode="auto">
          <a:xfrm>
            <a:off x="623888" y="958850"/>
            <a:ext cx="7851775" cy="3765550"/>
            <a:chOff x="227" y="1406"/>
            <a:chExt cx="5321" cy="2224"/>
          </a:xfrm>
        </p:grpSpPr>
        <p:sp>
          <p:nvSpPr>
            <p:cNvPr id="61463" name="Rectangle 3"/>
            <p:cNvSpPr>
              <a:spLocks noChangeArrowheads="1"/>
            </p:cNvSpPr>
            <p:nvPr/>
          </p:nvSpPr>
          <p:spPr bwMode="auto">
            <a:xfrm>
              <a:off x="227" y="1406"/>
              <a:ext cx="5321" cy="2224"/>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64" name="Rectangle 4"/>
            <p:cNvSpPr>
              <a:spLocks noChangeArrowheads="1"/>
            </p:cNvSpPr>
            <p:nvPr/>
          </p:nvSpPr>
          <p:spPr bwMode="auto">
            <a:xfrm>
              <a:off x="227" y="1406"/>
              <a:ext cx="5321" cy="22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614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 y="34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33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31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 y="30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 y="2903"/>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0"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 y="2757"/>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1"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 y="2612"/>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2"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 y="2466"/>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3"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 y="2321"/>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4"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 y="2176"/>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5"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 y="2030"/>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6"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 y="18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7"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 y="17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8"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 y="15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9"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7" y="14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0"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7" y="1406"/>
              <a:ext cx="5321"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43" name="Text Box 22"/>
          <p:cNvSpPr txBox="1">
            <a:spLocks noChangeArrowheads="1"/>
          </p:cNvSpPr>
          <p:nvPr/>
        </p:nvSpPr>
        <p:spPr bwMode="auto">
          <a:xfrm>
            <a:off x="896938" y="4835525"/>
            <a:ext cx="1806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solidFill>
                  <a:schemeClr val="tx2"/>
                </a:solidFill>
                <a:latin typeface="Times New Roman" panose="02020603050405020304" pitchFamily="18" charset="0"/>
              </a:rPr>
              <a:t>Variability</a:t>
            </a:r>
            <a:r>
              <a:rPr lang="en-US" altLang="en-US" sz="2400">
                <a:solidFill>
                  <a:schemeClr val="tx2"/>
                </a:solidFill>
                <a:latin typeface="Times New Roman" panose="02020603050405020304" pitchFamily="18" charset="0"/>
              </a:rPr>
              <a:t>:</a:t>
            </a:r>
          </a:p>
        </p:txBody>
      </p:sp>
      <p:sp>
        <p:nvSpPr>
          <p:cNvPr id="61444" name="Text Box 23"/>
          <p:cNvSpPr txBox="1">
            <a:spLocks noChangeArrowheads="1"/>
          </p:cNvSpPr>
          <p:nvPr/>
        </p:nvSpPr>
        <p:spPr bwMode="auto">
          <a:xfrm>
            <a:off x="2814638" y="4886325"/>
            <a:ext cx="297709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Times New Roman" panose="02020603050405020304" pitchFamily="18" charset="0"/>
              </a:rPr>
              <a:t>Camera position</a:t>
            </a:r>
          </a:p>
          <a:p>
            <a:pPr>
              <a:spcBef>
                <a:spcPct val="0"/>
              </a:spcBef>
              <a:buFontTx/>
              <a:buNone/>
            </a:pPr>
            <a:r>
              <a:rPr lang="en-US" altLang="en-US" sz="2400" dirty="0">
                <a:latin typeface="Times New Roman" panose="02020603050405020304" pitchFamily="18" charset="0"/>
              </a:rPr>
              <a:t>Illumination</a:t>
            </a:r>
          </a:p>
          <a:p>
            <a:pPr>
              <a:spcBef>
                <a:spcPct val="0"/>
              </a:spcBef>
              <a:buFontTx/>
              <a:buNone/>
            </a:pPr>
            <a:r>
              <a:rPr lang="en-US" altLang="en-US" sz="2400" dirty="0">
                <a:latin typeface="Times New Roman" panose="02020603050405020304" pitchFamily="18" charset="0"/>
              </a:rPr>
              <a:t>Pose/shape parameters</a:t>
            </a:r>
          </a:p>
        </p:txBody>
      </p:sp>
      <p:sp>
        <p:nvSpPr>
          <p:cNvPr id="621592" name="Text Box 24"/>
          <p:cNvSpPr txBox="1">
            <a:spLocks noChangeArrowheads="1"/>
          </p:cNvSpPr>
          <p:nvPr/>
        </p:nvSpPr>
        <p:spPr bwMode="auto">
          <a:xfrm>
            <a:off x="2840038" y="6172200"/>
            <a:ext cx="3151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Times New Roman" panose="02020603050405020304" pitchFamily="18" charset="0"/>
              </a:rPr>
              <a:t>Within-class variations?</a:t>
            </a:r>
          </a:p>
        </p:txBody>
      </p:sp>
      <p:sp>
        <p:nvSpPr>
          <p:cNvPr id="621593" name="AutoShape 25"/>
          <p:cNvSpPr>
            <a:spLocks noChangeArrowheads="1"/>
          </p:cNvSpPr>
          <p:nvPr/>
        </p:nvSpPr>
        <p:spPr bwMode="auto">
          <a:xfrm>
            <a:off x="1336675" y="6191250"/>
            <a:ext cx="1138238" cy="420688"/>
          </a:xfrm>
          <a:prstGeom prst="rightArrow">
            <a:avLst>
              <a:gd name="adj1" fmla="val 50000"/>
              <a:gd name="adj2" fmla="val 67641"/>
            </a:avLst>
          </a:prstGeom>
          <a:solidFill>
            <a:schemeClr val="accent1"/>
          </a:solidFill>
          <a:ln w="9525">
            <a:solidFill>
              <a:schemeClr val="tx2"/>
            </a:solidFill>
            <a:miter lim="800000"/>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21594" name="Freeform 26"/>
          <p:cNvSpPr>
            <a:spLocks/>
          </p:cNvSpPr>
          <p:nvPr/>
        </p:nvSpPr>
        <p:spPr bwMode="auto">
          <a:xfrm>
            <a:off x="5429250" y="2354263"/>
            <a:ext cx="2176463" cy="1538287"/>
          </a:xfrm>
          <a:custGeom>
            <a:avLst/>
            <a:gdLst>
              <a:gd name="T0" fmla="*/ 0 w 1371"/>
              <a:gd name="T1" fmla="*/ 0 h 969"/>
              <a:gd name="T2" fmla="*/ 2147483647 w 1371"/>
              <a:gd name="T3" fmla="*/ 2147483647 h 969"/>
              <a:gd name="T4" fmla="*/ 2147483647 w 1371"/>
              <a:gd name="T5" fmla="*/ 2147483647 h 969"/>
              <a:gd name="T6" fmla="*/ 2147483647 w 1371"/>
              <a:gd name="T7" fmla="*/ 2147483647 h 969"/>
              <a:gd name="T8" fmla="*/ 2147483647 w 1371"/>
              <a:gd name="T9" fmla="*/ 2147483647 h 969"/>
              <a:gd name="T10" fmla="*/ 2147483647 w 1371"/>
              <a:gd name="T11" fmla="*/ 2147483647 h 969"/>
              <a:gd name="T12" fmla="*/ 2147483647 w 1371"/>
              <a:gd name="T13" fmla="*/ 2147483647 h 969"/>
              <a:gd name="T14" fmla="*/ 2147483647 w 1371"/>
              <a:gd name="T15" fmla="*/ 2147483647 h 969"/>
              <a:gd name="T16" fmla="*/ 2147483647 w 1371"/>
              <a:gd name="T17" fmla="*/ 2147483647 h 969"/>
              <a:gd name="T18" fmla="*/ 2147483647 w 1371"/>
              <a:gd name="T19" fmla="*/ 2147483647 h 969"/>
              <a:gd name="T20" fmla="*/ 2147483647 w 1371"/>
              <a:gd name="T21" fmla="*/ 2147483647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21595" name="Freeform 27"/>
          <p:cNvSpPr>
            <a:spLocks/>
          </p:cNvSpPr>
          <p:nvPr/>
        </p:nvSpPr>
        <p:spPr bwMode="auto">
          <a:xfrm>
            <a:off x="7600950" y="2611438"/>
            <a:ext cx="871538" cy="1281112"/>
          </a:xfrm>
          <a:custGeom>
            <a:avLst/>
            <a:gdLst>
              <a:gd name="T0" fmla="*/ 0 w 549"/>
              <a:gd name="T1" fmla="*/ 2147483647 h 807"/>
              <a:gd name="T2" fmla="*/ 2147483647 w 549"/>
              <a:gd name="T3" fmla="*/ 2147483647 h 807"/>
              <a:gd name="T4" fmla="*/ 2147483647 w 549"/>
              <a:gd name="T5" fmla="*/ 2147483647 h 807"/>
              <a:gd name="T6" fmla="*/ 2147483647 w 549"/>
              <a:gd name="T7" fmla="*/ 2147483647 h 807"/>
              <a:gd name="T8" fmla="*/ 2147483647 w 549"/>
              <a:gd name="T9" fmla="*/ 2147483647 h 807"/>
              <a:gd name="T10" fmla="*/ 2147483647 w 549"/>
              <a:gd name="T11" fmla="*/ 2147483647 h 807"/>
              <a:gd name="T12" fmla="*/ 2147483647 w 549"/>
              <a:gd name="T13" fmla="*/ 2147483647 h 807"/>
              <a:gd name="T14" fmla="*/ 2147483647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3" name="Group 28"/>
          <p:cNvGrpSpPr>
            <a:grpSpLocks/>
          </p:cNvGrpSpPr>
          <p:nvPr/>
        </p:nvGrpSpPr>
        <p:grpSpPr bwMode="auto">
          <a:xfrm>
            <a:off x="5424488" y="2406650"/>
            <a:ext cx="3043237" cy="1538288"/>
            <a:chOff x="3516" y="1221"/>
            <a:chExt cx="1917" cy="969"/>
          </a:xfrm>
        </p:grpSpPr>
        <p:sp>
          <p:nvSpPr>
            <p:cNvPr id="61461" name="Freeform 29"/>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2" name="Freeform 30"/>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4" name="Group 31"/>
          <p:cNvGrpSpPr>
            <a:grpSpLocks/>
          </p:cNvGrpSpPr>
          <p:nvPr/>
        </p:nvGrpSpPr>
        <p:grpSpPr bwMode="auto">
          <a:xfrm>
            <a:off x="5429250" y="2463800"/>
            <a:ext cx="3057525" cy="1538288"/>
            <a:chOff x="3516" y="1221"/>
            <a:chExt cx="1917" cy="969"/>
          </a:xfrm>
        </p:grpSpPr>
        <p:sp>
          <p:nvSpPr>
            <p:cNvPr id="61459" name="Freeform 32"/>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0" name="Freeform 33"/>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61451" name="Rectangle 34"/>
          <p:cNvSpPr>
            <a:spLocks noChangeArrowheads="1"/>
          </p:cNvSpPr>
          <p:nvPr/>
        </p:nvSpPr>
        <p:spPr bwMode="auto">
          <a:xfrm>
            <a:off x="3949700" y="1127125"/>
            <a:ext cx="11303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2" name="Rectangle 35"/>
          <p:cNvSpPr>
            <a:spLocks noChangeArrowheads="1"/>
          </p:cNvSpPr>
          <p:nvPr/>
        </p:nvSpPr>
        <p:spPr bwMode="auto">
          <a:xfrm>
            <a:off x="4241800" y="1127125"/>
            <a:ext cx="5588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3" name="Line 36"/>
          <p:cNvSpPr>
            <a:spLocks noChangeShapeType="1"/>
          </p:cNvSpPr>
          <p:nvPr/>
        </p:nvSpPr>
        <p:spPr bwMode="auto">
          <a:xfrm>
            <a:off x="4508500" y="1127125"/>
            <a:ext cx="0" cy="82550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1454" name="Rectangle 37"/>
          <p:cNvSpPr>
            <a:spLocks noChangeArrowheads="1"/>
          </p:cNvSpPr>
          <p:nvPr/>
        </p:nvSpPr>
        <p:spPr bwMode="auto">
          <a:xfrm>
            <a:off x="3949700" y="1381125"/>
            <a:ext cx="1130300" cy="2921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5" name="Oval 38"/>
          <p:cNvSpPr>
            <a:spLocks noChangeArrowheads="1"/>
          </p:cNvSpPr>
          <p:nvPr/>
        </p:nvSpPr>
        <p:spPr bwMode="auto">
          <a:xfrm>
            <a:off x="6007100" y="2079625"/>
            <a:ext cx="114300" cy="88900"/>
          </a:xfrm>
          <a:prstGeom prst="ellipse">
            <a:avLst/>
          </a:prstGeom>
          <a:solidFill>
            <a:schemeClr val="bg2"/>
          </a:solidFill>
          <a:ln w="9525">
            <a:solidFill>
              <a:schemeClr val="bg2"/>
            </a:solidFill>
            <a:round/>
            <a:headEnd/>
            <a:tailEnd/>
          </a:ln>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6" name="Freeform 39"/>
          <p:cNvSpPr>
            <a:spLocks/>
          </p:cNvSpPr>
          <p:nvPr/>
        </p:nvSpPr>
        <p:spPr bwMode="auto">
          <a:xfrm>
            <a:off x="5168900" y="1558925"/>
            <a:ext cx="868363" cy="457200"/>
          </a:xfrm>
          <a:custGeom>
            <a:avLst/>
            <a:gdLst>
              <a:gd name="T0" fmla="*/ 0 w 547"/>
              <a:gd name="T1" fmla="*/ 0 h 288"/>
              <a:gd name="T2" fmla="*/ 2147483647 w 547"/>
              <a:gd name="T3" fmla="*/ 2147483647 h 288"/>
              <a:gd name="T4" fmla="*/ 2147483647 w 547"/>
              <a:gd name="T5" fmla="*/ 2147483647 h 288"/>
              <a:gd name="T6" fmla="*/ 0 60000 65536"/>
              <a:gd name="T7" fmla="*/ 0 60000 65536"/>
              <a:gd name="T8" fmla="*/ 0 60000 65536"/>
              <a:gd name="T9" fmla="*/ 0 w 547"/>
              <a:gd name="T10" fmla="*/ 0 h 288"/>
              <a:gd name="T11" fmla="*/ 547 w 547"/>
              <a:gd name="T12" fmla="*/ 288 h 288"/>
            </a:gdLst>
            <a:ahLst/>
            <a:cxnLst>
              <a:cxn ang="T6">
                <a:pos x="T0" y="T1"/>
              </a:cxn>
              <a:cxn ang="T7">
                <a:pos x="T2" y="T3"/>
              </a:cxn>
              <a:cxn ang="T8">
                <a:pos x="T4" y="T5"/>
              </a:cxn>
            </a:cxnLst>
            <a:rect l="T9" t="T10" r="T11" b="T12"/>
            <a:pathLst>
              <a:path w="547" h="288">
                <a:moveTo>
                  <a:pt x="0" y="0"/>
                </a:moveTo>
                <a:cubicBezTo>
                  <a:pt x="182" y="16"/>
                  <a:pt x="365" y="32"/>
                  <a:pt x="456" y="80"/>
                </a:cubicBezTo>
                <a:cubicBezTo>
                  <a:pt x="547" y="128"/>
                  <a:pt x="529" y="253"/>
                  <a:pt x="544" y="288"/>
                </a:cubicBezTo>
              </a:path>
            </a:pathLst>
          </a:custGeom>
          <a:noFill/>
          <a:ln w="12700">
            <a:solidFill>
              <a:schemeClr val="bg2"/>
            </a:solidFill>
            <a:round/>
            <a:headEnd/>
            <a:tailEnd type="arrow"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1457" name="Rectangle 40"/>
          <p:cNvSpPr>
            <a:spLocks noGrp="1" noChangeArrowheads="1"/>
          </p:cNvSpPr>
          <p:nvPr>
            <p:ph type="title"/>
          </p:nvPr>
        </p:nvSpPr>
        <p:spPr>
          <a:xfrm>
            <a:off x="228600" y="76200"/>
            <a:ext cx="8686800" cy="838200"/>
          </a:xfrm>
        </p:spPr>
        <p:txBody>
          <a:bodyPr/>
          <a:lstStyle/>
          <a:p>
            <a:pPr eaLnBrk="1" hangingPunct="1"/>
            <a:r>
              <a:rPr lang="en-US" altLang="en-US" sz="3400"/>
              <a:t>Recognition is all about modeling variability</a:t>
            </a:r>
          </a:p>
        </p:txBody>
      </p:sp>
      <p:sp>
        <p:nvSpPr>
          <p:cNvPr id="40" name="TextBox 3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42" name="Rectangle 41">
            <a:extLst>
              <a:ext uri="{FF2B5EF4-FFF2-40B4-BE49-F238E27FC236}">
                <a16:creationId xmlns:a16="http://schemas.microsoft.com/office/drawing/2014/main" id="{BE00033F-382B-408E-AC35-0EFF0641A652}"/>
              </a:ext>
            </a:extLst>
          </p:cNvPr>
          <p:cNvSpPr/>
          <p:nvPr/>
        </p:nvSpPr>
        <p:spPr>
          <a:xfrm>
            <a:off x="3644630" y="838200"/>
            <a:ext cx="5194570" cy="4048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algn="l" eaLnBrk="1" hangingPunct="1"/>
            <a:r>
              <a:rPr lang="en-US" altLang="en-US" sz="3200"/>
              <a:t>Within-class variations</a:t>
            </a:r>
          </a:p>
        </p:txBody>
      </p:sp>
      <p:pic>
        <p:nvPicPr>
          <p:cNvPr id="62467" name="Picture 4" descr="chair"/>
          <p:cNvPicPr>
            <a:picLocks noChangeAspect="1" noChangeArrowheads="1"/>
          </p:cNvPicPr>
          <p:nvPr/>
        </p:nvPicPr>
        <p:blipFill>
          <a:blip r:embed="rId4">
            <a:extLst>
              <a:ext uri="{28A0092B-C50C-407E-A947-70E740481C1C}">
                <a14:useLocalDpi xmlns:a14="http://schemas.microsoft.com/office/drawing/2010/main" val="0"/>
              </a:ext>
            </a:extLst>
          </a:blip>
          <a:srcRect t="10989" b="9891"/>
          <a:stretch>
            <a:fillRect/>
          </a:stretch>
        </p:blipFill>
        <p:spPr bwMode="auto">
          <a:xfrm>
            <a:off x="533400" y="4106863"/>
            <a:ext cx="1854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8" name="Picture 5" descr="splash-chai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1219200"/>
            <a:ext cx="32861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6" descr="eamesloungechai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219200"/>
            <a:ext cx="224155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Picture 7" descr="Wagner in Leisur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95600" y="4411663"/>
            <a:ext cx="3200400" cy="201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1" name="Picture 8" descr="Bertoia"/>
          <p:cNvPicPr>
            <a:picLocks noChangeAspect="1" noChangeArrowheads="1"/>
          </p:cNvPicPr>
          <p:nvPr/>
        </p:nvPicPr>
        <p:blipFill>
          <a:blip r:embed="rId8">
            <a:extLst>
              <a:ext uri="{28A0092B-C50C-407E-A947-70E740481C1C}">
                <a14:useLocalDpi xmlns:a14="http://schemas.microsoft.com/office/drawing/2010/main" val="0"/>
              </a:ext>
            </a:extLst>
          </a:blip>
          <a:srcRect l="49181" t="11476" b="14754"/>
          <a:stretch>
            <a:fillRect/>
          </a:stretch>
        </p:blipFill>
        <p:spPr bwMode="auto">
          <a:xfrm>
            <a:off x="6400800" y="3962400"/>
            <a:ext cx="2590800"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2472" name="Object 9"/>
          <p:cNvGraphicFramePr>
            <a:graphicFrameLocks noGrp="1" noChangeAspect="1"/>
          </p:cNvGraphicFramePr>
          <p:nvPr>
            <p:ph idx="1"/>
          </p:nvPr>
        </p:nvGraphicFramePr>
        <p:xfrm>
          <a:off x="2895600" y="1219200"/>
          <a:ext cx="2514600" cy="2435225"/>
        </p:xfrm>
        <a:graphic>
          <a:graphicData uri="http://schemas.openxmlformats.org/presentationml/2006/ole">
            <mc:AlternateContent xmlns:mc="http://schemas.openxmlformats.org/markup-compatibility/2006">
              <mc:Choice xmlns:v="urn:schemas-microsoft-com:vml" Requires="v">
                <p:oleObj spid="_x0000_s62513" name="Image" r:id="rId9" imgW="8431746" imgH="8165079" progId="">
                  <p:embed/>
                </p:oleObj>
              </mc:Choice>
              <mc:Fallback>
                <p:oleObj name="Image" r:id="rId9" imgW="8431746" imgH="8165079" progId="">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95600" y="1219200"/>
                        <a:ext cx="2514600" cy="243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Box 8"/>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solidFill>
                  <a:schemeClr val="bg1">
                    <a:lumMod val="50000"/>
                  </a:schemeClr>
                </a:solidFill>
              </a:rPr>
              <a:t>Svetlana Lazebnik</a:t>
            </a:r>
            <a:endParaRPr lang="en-US" sz="1200" dirty="0">
              <a:solidFill>
                <a:schemeClr val="bg1">
                  <a:lumMod val="50000"/>
                </a:schemeClr>
              </a:solidFill>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2" name="Group 2"/>
          <p:cNvGrpSpPr>
            <a:grpSpLocks/>
          </p:cNvGrpSpPr>
          <p:nvPr/>
        </p:nvGrpSpPr>
        <p:grpSpPr bwMode="auto">
          <a:xfrm>
            <a:off x="623888" y="958850"/>
            <a:ext cx="7851775" cy="3765550"/>
            <a:chOff x="227" y="1406"/>
            <a:chExt cx="5321" cy="2224"/>
          </a:xfrm>
        </p:grpSpPr>
        <p:sp>
          <p:nvSpPr>
            <p:cNvPr id="61463" name="Rectangle 3"/>
            <p:cNvSpPr>
              <a:spLocks noChangeArrowheads="1"/>
            </p:cNvSpPr>
            <p:nvPr/>
          </p:nvSpPr>
          <p:spPr bwMode="auto">
            <a:xfrm>
              <a:off x="227" y="1406"/>
              <a:ext cx="5321" cy="2224"/>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64" name="Rectangle 4"/>
            <p:cNvSpPr>
              <a:spLocks noChangeArrowheads="1"/>
            </p:cNvSpPr>
            <p:nvPr/>
          </p:nvSpPr>
          <p:spPr bwMode="auto">
            <a:xfrm>
              <a:off x="227" y="1406"/>
              <a:ext cx="5321" cy="22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614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 y="34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33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31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 y="30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 y="2903"/>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0"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 y="2757"/>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1"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 y="2612"/>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2"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 y="2466"/>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3"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 y="2321"/>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4"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 y="2176"/>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5"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 y="2030"/>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6"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 y="18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7"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 y="17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8"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 y="15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9"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7" y="14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0"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7" y="1406"/>
              <a:ext cx="5321"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43" name="Text Box 22"/>
          <p:cNvSpPr txBox="1">
            <a:spLocks noChangeArrowheads="1"/>
          </p:cNvSpPr>
          <p:nvPr/>
        </p:nvSpPr>
        <p:spPr bwMode="auto">
          <a:xfrm>
            <a:off x="896938" y="4835525"/>
            <a:ext cx="1806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solidFill>
                  <a:schemeClr val="tx2"/>
                </a:solidFill>
                <a:latin typeface="Times New Roman" panose="02020603050405020304" pitchFamily="18" charset="0"/>
              </a:rPr>
              <a:t>Variability</a:t>
            </a:r>
            <a:r>
              <a:rPr lang="en-US" altLang="en-US" sz="2400">
                <a:solidFill>
                  <a:schemeClr val="tx2"/>
                </a:solidFill>
                <a:latin typeface="Times New Roman" panose="02020603050405020304" pitchFamily="18" charset="0"/>
              </a:rPr>
              <a:t>:</a:t>
            </a:r>
          </a:p>
        </p:txBody>
      </p:sp>
      <p:sp>
        <p:nvSpPr>
          <p:cNvPr id="61444" name="Text Box 23"/>
          <p:cNvSpPr txBox="1">
            <a:spLocks noChangeArrowheads="1"/>
          </p:cNvSpPr>
          <p:nvPr/>
        </p:nvSpPr>
        <p:spPr bwMode="auto">
          <a:xfrm>
            <a:off x="2814638" y="4886325"/>
            <a:ext cx="297709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Times New Roman" panose="02020603050405020304" pitchFamily="18" charset="0"/>
              </a:rPr>
              <a:t>Camera position</a:t>
            </a:r>
          </a:p>
          <a:p>
            <a:pPr>
              <a:spcBef>
                <a:spcPct val="0"/>
              </a:spcBef>
              <a:buFontTx/>
              <a:buNone/>
            </a:pPr>
            <a:r>
              <a:rPr lang="en-US" altLang="en-US" sz="2400" dirty="0">
                <a:latin typeface="Times New Roman" panose="02020603050405020304" pitchFamily="18" charset="0"/>
              </a:rPr>
              <a:t>Illumination</a:t>
            </a:r>
          </a:p>
          <a:p>
            <a:pPr>
              <a:spcBef>
                <a:spcPct val="0"/>
              </a:spcBef>
              <a:buFontTx/>
              <a:buNone/>
            </a:pPr>
            <a:r>
              <a:rPr lang="en-US" altLang="en-US" sz="2400" dirty="0">
                <a:latin typeface="Times New Roman" panose="02020603050405020304" pitchFamily="18" charset="0"/>
              </a:rPr>
              <a:t>Pose/shape parameters</a:t>
            </a:r>
          </a:p>
        </p:txBody>
      </p:sp>
      <p:sp>
        <p:nvSpPr>
          <p:cNvPr id="621592" name="Text Box 24"/>
          <p:cNvSpPr txBox="1">
            <a:spLocks noChangeArrowheads="1"/>
          </p:cNvSpPr>
          <p:nvPr/>
        </p:nvSpPr>
        <p:spPr bwMode="auto">
          <a:xfrm>
            <a:off x="2818773" y="6023344"/>
            <a:ext cx="28942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Times New Roman" panose="02020603050405020304" pitchFamily="18" charset="0"/>
              </a:rPr>
              <a:t>Within-class variation</a:t>
            </a:r>
          </a:p>
        </p:txBody>
      </p:sp>
      <p:sp>
        <p:nvSpPr>
          <p:cNvPr id="621594" name="Freeform 26"/>
          <p:cNvSpPr>
            <a:spLocks/>
          </p:cNvSpPr>
          <p:nvPr/>
        </p:nvSpPr>
        <p:spPr bwMode="auto">
          <a:xfrm>
            <a:off x="5429250" y="2354263"/>
            <a:ext cx="2176463" cy="1538287"/>
          </a:xfrm>
          <a:custGeom>
            <a:avLst/>
            <a:gdLst>
              <a:gd name="T0" fmla="*/ 0 w 1371"/>
              <a:gd name="T1" fmla="*/ 0 h 969"/>
              <a:gd name="T2" fmla="*/ 2147483647 w 1371"/>
              <a:gd name="T3" fmla="*/ 2147483647 h 969"/>
              <a:gd name="T4" fmla="*/ 2147483647 w 1371"/>
              <a:gd name="T5" fmla="*/ 2147483647 h 969"/>
              <a:gd name="T6" fmla="*/ 2147483647 w 1371"/>
              <a:gd name="T7" fmla="*/ 2147483647 h 969"/>
              <a:gd name="T8" fmla="*/ 2147483647 w 1371"/>
              <a:gd name="T9" fmla="*/ 2147483647 h 969"/>
              <a:gd name="T10" fmla="*/ 2147483647 w 1371"/>
              <a:gd name="T11" fmla="*/ 2147483647 h 969"/>
              <a:gd name="T12" fmla="*/ 2147483647 w 1371"/>
              <a:gd name="T13" fmla="*/ 2147483647 h 969"/>
              <a:gd name="T14" fmla="*/ 2147483647 w 1371"/>
              <a:gd name="T15" fmla="*/ 2147483647 h 969"/>
              <a:gd name="T16" fmla="*/ 2147483647 w 1371"/>
              <a:gd name="T17" fmla="*/ 2147483647 h 969"/>
              <a:gd name="T18" fmla="*/ 2147483647 w 1371"/>
              <a:gd name="T19" fmla="*/ 2147483647 h 969"/>
              <a:gd name="T20" fmla="*/ 2147483647 w 1371"/>
              <a:gd name="T21" fmla="*/ 2147483647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21595" name="Freeform 27"/>
          <p:cNvSpPr>
            <a:spLocks/>
          </p:cNvSpPr>
          <p:nvPr/>
        </p:nvSpPr>
        <p:spPr bwMode="auto">
          <a:xfrm>
            <a:off x="7600950" y="2611438"/>
            <a:ext cx="871538" cy="1281112"/>
          </a:xfrm>
          <a:custGeom>
            <a:avLst/>
            <a:gdLst>
              <a:gd name="T0" fmla="*/ 0 w 549"/>
              <a:gd name="T1" fmla="*/ 2147483647 h 807"/>
              <a:gd name="T2" fmla="*/ 2147483647 w 549"/>
              <a:gd name="T3" fmla="*/ 2147483647 h 807"/>
              <a:gd name="T4" fmla="*/ 2147483647 w 549"/>
              <a:gd name="T5" fmla="*/ 2147483647 h 807"/>
              <a:gd name="T6" fmla="*/ 2147483647 w 549"/>
              <a:gd name="T7" fmla="*/ 2147483647 h 807"/>
              <a:gd name="T8" fmla="*/ 2147483647 w 549"/>
              <a:gd name="T9" fmla="*/ 2147483647 h 807"/>
              <a:gd name="T10" fmla="*/ 2147483647 w 549"/>
              <a:gd name="T11" fmla="*/ 2147483647 h 807"/>
              <a:gd name="T12" fmla="*/ 2147483647 w 549"/>
              <a:gd name="T13" fmla="*/ 2147483647 h 807"/>
              <a:gd name="T14" fmla="*/ 2147483647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3" name="Group 28"/>
          <p:cNvGrpSpPr>
            <a:grpSpLocks/>
          </p:cNvGrpSpPr>
          <p:nvPr/>
        </p:nvGrpSpPr>
        <p:grpSpPr bwMode="auto">
          <a:xfrm>
            <a:off x="5424488" y="2406650"/>
            <a:ext cx="3043237" cy="1538288"/>
            <a:chOff x="3516" y="1221"/>
            <a:chExt cx="1917" cy="969"/>
          </a:xfrm>
        </p:grpSpPr>
        <p:sp>
          <p:nvSpPr>
            <p:cNvPr id="61461" name="Freeform 29"/>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2" name="Freeform 30"/>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4" name="Group 31"/>
          <p:cNvGrpSpPr>
            <a:grpSpLocks/>
          </p:cNvGrpSpPr>
          <p:nvPr/>
        </p:nvGrpSpPr>
        <p:grpSpPr bwMode="auto">
          <a:xfrm>
            <a:off x="5429250" y="2463800"/>
            <a:ext cx="3057525" cy="1538288"/>
            <a:chOff x="3516" y="1221"/>
            <a:chExt cx="1917" cy="969"/>
          </a:xfrm>
        </p:grpSpPr>
        <p:sp>
          <p:nvSpPr>
            <p:cNvPr id="61459" name="Freeform 32"/>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0" name="Freeform 33"/>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61451" name="Rectangle 34"/>
          <p:cNvSpPr>
            <a:spLocks noChangeArrowheads="1"/>
          </p:cNvSpPr>
          <p:nvPr/>
        </p:nvSpPr>
        <p:spPr bwMode="auto">
          <a:xfrm>
            <a:off x="3949700" y="1127125"/>
            <a:ext cx="11303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2" name="Rectangle 35"/>
          <p:cNvSpPr>
            <a:spLocks noChangeArrowheads="1"/>
          </p:cNvSpPr>
          <p:nvPr/>
        </p:nvSpPr>
        <p:spPr bwMode="auto">
          <a:xfrm>
            <a:off x="4241800" y="1127125"/>
            <a:ext cx="5588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3" name="Line 36"/>
          <p:cNvSpPr>
            <a:spLocks noChangeShapeType="1"/>
          </p:cNvSpPr>
          <p:nvPr/>
        </p:nvSpPr>
        <p:spPr bwMode="auto">
          <a:xfrm>
            <a:off x="4508500" y="1127125"/>
            <a:ext cx="0" cy="82550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1454" name="Rectangle 37"/>
          <p:cNvSpPr>
            <a:spLocks noChangeArrowheads="1"/>
          </p:cNvSpPr>
          <p:nvPr/>
        </p:nvSpPr>
        <p:spPr bwMode="auto">
          <a:xfrm>
            <a:off x="3949700" y="1381125"/>
            <a:ext cx="1130300" cy="2921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5" name="Oval 38"/>
          <p:cNvSpPr>
            <a:spLocks noChangeArrowheads="1"/>
          </p:cNvSpPr>
          <p:nvPr/>
        </p:nvSpPr>
        <p:spPr bwMode="auto">
          <a:xfrm>
            <a:off x="6007100" y="2079625"/>
            <a:ext cx="114300" cy="88900"/>
          </a:xfrm>
          <a:prstGeom prst="ellipse">
            <a:avLst/>
          </a:prstGeom>
          <a:solidFill>
            <a:schemeClr val="bg2"/>
          </a:solidFill>
          <a:ln w="9525">
            <a:solidFill>
              <a:schemeClr val="bg2"/>
            </a:solidFill>
            <a:round/>
            <a:headEnd/>
            <a:tailEnd/>
          </a:ln>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6" name="Freeform 39"/>
          <p:cNvSpPr>
            <a:spLocks/>
          </p:cNvSpPr>
          <p:nvPr/>
        </p:nvSpPr>
        <p:spPr bwMode="auto">
          <a:xfrm>
            <a:off x="5168900" y="1558925"/>
            <a:ext cx="868363" cy="457200"/>
          </a:xfrm>
          <a:custGeom>
            <a:avLst/>
            <a:gdLst>
              <a:gd name="T0" fmla="*/ 0 w 547"/>
              <a:gd name="T1" fmla="*/ 0 h 288"/>
              <a:gd name="T2" fmla="*/ 2147483647 w 547"/>
              <a:gd name="T3" fmla="*/ 2147483647 h 288"/>
              <a:gd name="T4" fmla="*/ 2147483647 w 547"/>
              <a:gd name="T5" fmla="*/ 2147483647 h 288"/>
              <a:gd name="T6" fmla="*/ 0 60000 65536"/>
              <a:gd name="T7" fmla="*/ 0 60000 65536"/>
              <a:gd name="T8" fmla="*/ 0 60000 65536"/>
              <a:gd name="T9" fmla="*/ 0 w 547"/>
              <a:gd name="T10" fmla="*/ 0 h 288"/>
              <a:gd name="T11" fmla="*/ 547 w 547"/>
              <a:gd name="T12" fmla="*/ 288 h 288"/>
            </a:gdLst>
            <a:ahLst/>
            <a:cxnLst>
              <a:cxn ang="T6">
                <a:pos x="T0" y="T1"/>
              </a:cxn>
              <a:cxn ang="T7">
                <a:pos x="T2" y="T3"/>
              </a:cxn>
              <a:cxn ang="T8">
                <a:pos x="T4" y="T5"/>
              </a:cxn>
            </a:cxnLst>
            <a:rect l="T9" t="T10" r="T11" b="T12"/>
            <a:pathLst>
              <a:path w="547" h="288">
                <a:moveTo>
                  <a:pt x="0" y="0"/>
                </a:moveTo>
                <a:cubicBezTo>
                  <a:pt x="182" y="16"/>
                  <a:pt x="365" y="32"/>
                  <a:pt x="456" y="80"/>
                </a:cubicBezTo>
                <a:cubicBezTo>
                  <a:pt x="547" y="128"/>
                  <a:pt x="529" y="253"/>
                  <a:pt x="544" y="288"/>
                </a:cubicBezTo>
              </a:path>
            </a:pathLst>
          </a:custGeom>
          <a:noFill/>
          <a:ln w="12700">
            <a:solidFill>
              <a:schemeClr val="bg2"/>
            </a:solidFill>
            <a:round/>
            <a:headEnd/>
            <a:tailEnd type="arrow"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1457" name="Rectangle 40"/>
          <p:cNvSpPr>
            <a:spLocks noGrp="1" noChangeArrowheads="1"/>
          </p:cNvSpPr>
          <p:nvPr>
            <p:ph type="title"/>
          </p:nvPr>
        </p:nvSpPr>
        <p:spPr>
          <a:xfrm>
            <a:off x="228600" y="76200"/>
            <a:ext cx="8686800" cy="838200"/>
          </a:xfrm>
        </p:spPr>
        <p:txBody>
          <a:bodyPr/>
          <a:lstStyle/>
          <a:p>
            <a:pPr eaLnBrk="1" hangingPunct="1"/>
            <a:r>
              <a:rPr lang="en-US" altLang="en-US" sz="3400"/>
              <a:t>Recognition is all about modeling variability</a:t>
            </a:r>
          </a:p>
        </p:txBody>
      </p:sp>
      <p:sp>
        <p:nvSpPr>
          <p:cNvPr id="40" name="TextBox 3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2" name="TextBox 1">
            <a:extLst>
              <a:ext uri="{FF2B5EF4-FFF2-40B4-BE49-F238E27FC236}">
                <a16:creationId xmlns:a16="http://schemas.microsoft.com/office/drawing/2014/main" id="{D2B60332-F451-41A5-91A2-B4522D14809A}"/>
              </a:ext>
            </a:extLst>
          </p:cNvPr>
          <p:cNvSpPr txBox="1"/>
          <p:nvPr/>
        </p:nvSpPr>
        <p:spPr>
          <a:xfrm>
            <a:off x="6517802" y="4051087"/>
            <a:ext cx="3022600" cy="369332"/>
          </a:xfrm>
          <a:prstGeom prst="rect">
            <a:avLst/>
          </a:prstGeom>
          <a:noFill/>
        </p:spPr>
        <p:txBody>
          <a:bodyPr wrap="square" rtlCol="0">
            <a:spAutoFit/>
          </a:bodyPr>
          <a:lstStyle/>
          <a:p>
            <a:r>
              <a:rPr lang="en-US" dirty="0"/>
              <a:t>High-dimensional space</a:t>
            </a:r>
          </a:p>
        </p:txBody>
      </p:sp>
    </p:spTree>
    <p:extLst>
      <p:ext uri="{BB962C8B-B14F-4D97-AF65-F5344CB8AC3E}">
        <p14:creationId xmlns:p14="http://schemas.microsoft.com/office/powerpoint/2010/main" val="3374455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a:t>History of ideas in recognition</a:t>
            </a:r>
          </a:p>
        </p:txBody>
      </p:sp>
      <p:sp>
        <p:nvSpPr>
          <p:cNvPr id="63491" name="Content Placeholder 2"/>
          <p:cNvSpPr>
            <a:spLocks noGrp="1"/>
          </p:cNvSpPr>
          <p:nvPr>
            <p:ph idx="1"/>
          </p:nvPr>
        </p:nvSpPr>
        <p:spPr/>
        <p:txBody>
          <a:bodyPr/>
          <a:lstStyle/>
          <a:p>
            <a:r>
              <a:rPr lang="en-US" altLang="en-US"/>
              <a:t>1960s – early 1990s: the geometric era</a:t>
            </a:r>
          </a:p>
        </p:txBody>
      </p:sp>
      <p:sp>
        <p:nvSpPr>
          <p:cNvPr id="4" name="TextBox 3"/>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2" name="TextBox 1"/>
          <p:cNvSpPr txBox="1"/>
          <p:nvPr/>
        </p:nvSpPr>
        <p:spPr>
          <a:xfrm>
            <a:off x="7525512" y="1642417"/>
            <a:ext cx="1600200" cy="461665"/>
          </a:xfrm>
          <a:prstGeom prst="rect">
            <a:avLst/>
          </a:prstGeom>
          <a:noFill/>
        </p:spPr>
        <p:txBody>
          <a:bodyPr wrap="square" rtlCol="0">
            <a:spAutoFit/>
          </a:bodyPr>
          <a:lstStyle/>
          <a:p>
            <a:r>
              <a:rPr lang="en-US" sz="1200" dirty="0"/>
              <a:t>No digital cameras!</a:t>
            </a:r>
          </a:p>
          <a:p>
            <a:r>
              <a:rPr lang="en-US" sz="1200" dirty="0"/>
              <a:t>Slow compute!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514" name="Group 2"/>
          <p:cNvGrpSpPr>
            <a:grpSpLocks/>
          </p:cNvGrpSpPr>
          <p:nvPr/>
        </p:nvGrpSpPr>
        <p:grpSpPr bwMode="auto">
          <a:xfrm>
            <a:off x="623888" y="98425"/>
            <a:ext cx="7851775" cy="3765550"/>
            <a:chOff x="227" y="1406"/>
            <a:chExt cx="5321" cy="2224"/>
          </a:xfrm>
        </p:grpSpPr>
        <p:sp>
          <p:nvSpPr>
            <p:cNvPr id="64530" name="Rectangle 3"/>
            <p:cNvSpPr>
              <a:spLocks noChangeArrowheads="1"/>
            </p:cNvSpPr>
            <p:nvPr/>
          </p:nvSpPr>
          <p:spPr bwMode="auto">
            <a:xfrm>
              <a:off x="227" y="1406"/>
              <a:ext cx="5321" cy="2224"/>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31" name="Rectangle 4"/>
            <p:cNvSpPr>
              <a:spLocks noChangeArrowheads="1"/>
            </p:cNvSpPr>
            <p:nvPr/>
          </p:nvSpPr>
          <p:spPr bwMode="auto">
            <a:xfrm>
              <a:off x="227" y="1406"/>
              <a:ext cx="5321" cy="22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6453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 y="34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33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31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5"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 y="30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6"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 y="2903"/>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7"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 y="2757"/>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8"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 y="2612"/>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9"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 y="2466"/>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0"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 y="2321"/>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1"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 y="2176"/>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2"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 y="2030"/>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3"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 y="18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4"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 y="17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5"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 y="15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6"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7" y="14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7"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7" y="1406"/>
              <a:ext cx="5321"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4515" name="Text Box 21"/>
          <p:cNvSpPr txBox="1">
            <a:spLocks noChangeArrowheads="1"/>
          </p:cNvSpPr>
          <p:nvPr/>
        </p:nvSpPr>
        <p:spPr bwMode="auto">
          <a:xfrm>
            <a:off x="838200" y="4114800"/>
            <a:ext cx="1806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latin typeface="Times New Roman" panose="02020603050405020304" pitchFamily="18" charset="0"/>
              </a:rPr>
              <a:t>Variability</a:t>
            </a:r>
            <a:r>
              <a:rPr lang="en-US" altLang="en-US" sz="2400">
                <a:latin typeface="Times New Roman" panose="02020603050405020304" pitchFamily="18" charset="0"/>
              </a:rPr>
              <a:t>:</a:t>
            </a:r>
          </a:p>
        </p:txBody>
      </p:sp>
      <p:sp>
        <p:nvSpPr>
          <p:cNvPr id="64516" name="Text Box 22"/>
          <p:cNvSpPr txBox="1">
            <a:spLocks noChangeArrowheads="1"/>
          </p:cNvSpPr>
          <p:nvPr/>
        </p:nvSpPr>
        <p:spPr bwMode="auto">
          <a:xfrm>
            <a:off x="3276600" y="4046538"/>
            <a:ext cx="22082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Times New Roman" panose="02020603050405020304" pitchFamily="18" charset="0"/>
              </a:rPr>
              <a:t>Camera position</a:t>
            </a:r>
          </a:p>
          <a:p>
            <a:pPr>
              <a:spcBef>
                <a:spcPct val="0"/>
              </a:spcBef>
              <a:buFontTx/>
              <a:buNone/>
            </a:pPr>
            <a:r>
              <a:rPr lang="en-US" altLang="en-US" sz="2400">
                <a:latin typeface="Times New Roman" panose="02020603050405020304" pitchFamily="18" charset="0"/>
              </a:rPr>
              <a:t>Illumination</a:t>
            </a:r>
          </a:p>
        </p:txBody>
      </p:sp>
      <p:sp>
        <p:nvSpPr>
          <p:cNvPr id="64517" name="Rectangle 23"/>
          <p:cNvSpPr>
            <a:spLocks noChangeArrowheads="1"/>
          </p:cNvSpPr>
          <p:nvPr/>
        </p:nvSpPr>
        <p:spPr bwMode="auto">
          <a:xfrm>
            <a:off x="3949700" y="266700"/>
            <a:ext cx="11303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18" name="Rectangle 24"/>
          <p:cNvSpPr>
            <a:spLocks noChangeArrowheads="1"/>
          </p:cNvSpPr>
          <p:nvPr/>
        </p:nvSpPr>
        <p:spPr bwMode="auto">
          <a:xfrm>
            <a:off x="4241800" y="266700"/>
            <a:ext cx="5588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19" name="Line 25"/>
          <p:cNvSpPr>
            <a:spLocks noChangeShapeType="1"/>
          </p:cNvSpPr>
          <p:nvPr/>
        </p:nvSpPr>
        <p:spPr bwMode="auto">
          <a:xfrm>
            <a:off x="4508500" y="266700"/>
            <a:ext cx="0" cy="82550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4520" name="Rectangle 26"/>
          <p:cNvSpPr>
            <a:spLocks noChangeArrowheads="1"/>
          </p:cNvSpPr>
          <p:nvPr/>
        </p:nvSpPr>
        <p:spPr bwMode="auto">
          <a:xfrm>
            <a:off x="3949700" y="520700"/>
            <a:ext cx="1130300" cy="2921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21" name="Oval 27"/>
          <p:cNvSpPr>
            <a:spLocks noChangeArrowheads="1"/>
          </p:cNvSpPr>
          <p:nvPr/>
        </p:nvSpPr>
        <p:spPr bwMode="auto">
          <a:xfrm>
            <a:off x="6007100" y="1219200"/>
            <a:ext cx="114300" cy="88900"/>
          </a:xfrm>
          <a:prstGeom prst="ellipse">
            <a:avLst/>
          </a:prstGeom>
          <a:solidFill>
            <a:schemeClr val="bg2"/>
          </a:solidFill>
          <a:ln w="9525">
            <a:solidFill>
              <a:schemeClr val="bg2"/>
            </a:solidFill>
            <a:round/>
            <a:headEnd/>
            <a:tailEnd/>
          </a:ln>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22" name="Freeform 28"/>
          <p:cNvSpPr>
            <a:spLocks/>
          </p:cNvSpPr>
          <p:nvPr/>
        </p:nvSpPr>
        <p:spPr bwMode="auto">
          <a:xfrm>
            <a:off x="5168900" y="698500"/>
            <a:ext cx="868363" cy="457200"/>
          </a:xfrm>
          <a:custGeom>
            <a:avLst/>
            <a:gdLst>
              <a:gd name="T0" fmla="*/ 0 w 547"/>
              <a:gd name="T1" fmla="*/ 0 h 288"/>
              <a:gd name="T2" fmla="*/ 2147483647 w 547"/>
              <a:gd name="T3" fmla="*/ 2147483647 h 288"/>
              <a:gd name="T4" fmla="*/ 2147483647 w 547"/>
              <a:gd name="T5" fmla="*/ 2147483647 h 288"/>
              <a:gd name="T6" fmla="*/ 0 60000 65536"/>
              <a:gd name="T7" fmla="*/ 0 60000 65536"/>
              <a:gd name="T8" fmla="*/ 0 60000 65536"/>
              <a:gd name="T9" fmla="*/ 0 w 547"/>
              <a:gd name="T10" fmla="*/ 0 h 288"/>
              <a:gd name="T11" fmla="*/ 547 w 547"/>
              <a:gd name="T12" fmla="*/ 288 h 288"/>
            </a:gdLst>
            <a:ahLst/>
            <a:cxnLst>
              <a:cxn ang="T6">
                <a:pos x="T0" y="T1"/>
              </a:cxn>
              <a:cxn ang="T7">
                <a:pos x="T2" y="T3"/>
              </a:cxn>
              <a:cxn ang="T8">
                <a:pos x="T4" y="T5"/>
              </a:cxn>
            </a:cxnLst>
            <a:rect l="T9" t="T10" r="T11" b="T12"/>
            <a:pathLst>
              <a:path w="547" h="288">
                <a:moveTo>
                  <a:pt x="0" y="0"/>
                </a:moveTo>
                <a:cubicBezTo>
                  <a:pt x="182" y="16"/>
                  <a:pt x="365" y="32"/>
                  <a:pt x="456" y="80"/>
                </a:cubicBezTo>
                <a:cubicBezTo>
                  <a:pt x="547" y="128"/>
                  <a:pt x="529" y="253"/>
                  <a:pt x="544" y="288"/>
                </a:cubicBezTo>
              </a:path>
            </a:pathLst>
          </a:custGeom>
          <a:noFill/>
          <a:ln w="12700">
            <a:solidFill>
              <a:schemeClr val="bg2"/>
            </a:solidFill>
            <a:round/>
            <a:headEnd/>
            <a:tailEnd type="arrow"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23645" name="Oval 29"/>
          <p:cNvSpPr>
            <a:spLocks noChangeArrowheads="1"/>
          </p:cNvSpPr>
          <p:nvPr/>
        </p:nvSpPr>
        <p:spPr bwMode="auto">
          <a:xfrm>
            <a:off x="2667000" y="3505200"/>
            <a:ext cx="3378200" cy="1816100"/>
          </a:xfrm>
          <a:prstGeom prst="ellipse">
            <a:avLst/>
          </a:prstGeom>
          <a:noFill/>
          <a:ln w="28575">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23646" name="Line 30"/>
          <p:cNvSpPr>
            <a:spLocks noChangeShapeType="1"/>
          </p:cNvSpPr>
          <p:nvPr/>
        </p:nvSpPr>
        <p:spPr bwMode="auto">
          <a:xfrm flipH="1" flipV="1">
            <a:off x="4229100" y="2324100"/>
            <a:ext cx="114300" cy="1181100"/>
          </a:xfrm>
          <a:prstGeom prst="line">
            <a:avLst/>
          </a:prstGeom>
          <a:noFill/>
          <a:ln w="28575">
            <a:solidFill>
              <a:schemeClr val="tx2"/>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23647" name="Text Box 31"/>
          <p:cNvSpPr txBox="1">
            <a:spLocks noChangeArrowheads="1"/>
          </p:cNvSpPr>
          <p:nvPr/>
        </p:nvSpPr>
        <p:spPr bwMode="auto">
          <a:xfrm>
            <a:off x="3984625" y="1725613"/>
            <a:ext cx="39528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200">
                <a:solidFill>
                  <a:schemeClr val="hlink"/>
                </a:solidFill>
                <a:latin typeface="Symbol" panose="05050102010706020507" pitchFamily="18" charset="2"/>
              </a:rPr>
              <a:t>q</a:t>
            </a:r>
          </a:p>
        </p:txBody>
      </p:sp>
      <p:sp>
        <p:nvSpPr>
          <p:cNvPr id="623649" name="Text Box 33"/>
          <p:cNvSpPr txBox="1">
            <a:spLocks noChangeArrowheads="1"/>
          </p:cNvSpPr>
          <p:nvPr/>
        </p:nvSpPr>
        <p:spPr bwMode="auto">
          <a:xfrm>
            <a:off x="4864" y="6568467"/>
            <a:ext cx="88550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dirty="0">
                <a:solidFill>
                  <a:schemeClr val="bg1">
                    <a:lumMod val="50000"/>
                  </a:schemeClr>
                </a:solidFill>
                <a:latin typeface="Times New Roman" panose="02020603050405020304" pitchFamily="18" charset="0"/>
              </a:rPr>
              <a:t>Roberts (1965); Lowe (1987); </a:t>
            </a:r>
            <a:r>
              <a:rPr lang="en-US" altLang="en-US" sz="1200" dirty="0" err="1">
                <a:solidFill>
                  <a:schemeClr val="bg1">
                    <a:lumMod val="50000"/>
                  </a:schemeClr>
                </a:solidFill>
                <a:latin typeface="Times New Roman" panose="02020603050405020304" pitchFamily="18" charset="0"/>
              </a:rPr>
              <a:t>Faugeras</a:t>
            </a:r>
            <a:r>
              <a:rPr lang="en-US" altLang="en-US" sz="1200" dirty="0">
                <a:solidFill>
                  <a:schemeClr val="bg1">
                    <a:lumMod val="50000"/>
                  </a:schemeClr>
                </a:solidFill>
                <a:latin typeface="Times New Roman" panose="02020603050405020304" pitchFamily="18" charset="0"/>
              </a:rPr>
              <a:t> &amp; Hebert (1986); </a:t>
            </a:r>
            <a:r>
              <a:rPr lang="en-US" altLang="en-US" sz="1200" dirty="0" err="1">
                <a:solidFill>
                  <a:schemeClr val="bg1">
                    <a:lumMod val="50000"/>
                  </a:schemeClr>
                </a:solidFill>
                <a:latin typeface="Times New Roman" panose="02020603050405020304" pitchFamily="18" charset="0"/>
              </a:rPr>
              <a:t>Grimson</a:t>
            </a:r>
            <a:r>
              <a:rPr lang="en-US" altLang="en-US" sz="1200" dirty="0">
                <a:solidFill>
                  <a:schemeClr val="bg1">
                    <a:lumMod val="50000"/>
                  </a:schemeClr>
                </a:solidFill>
                <a:latin typeface="Times New Roman" panose="02020603050405020304" pitchFamily="18" charset="0"/>
              </a:rPr>
              <a:t> &amp; Lozano-Perez (1986); </a:t>
            </a:r>
            <a:r>
              <a:rPr lang="en-US" altLang="en-US" sz="1200" dirty="0" err="1">
                <a:solidFill>
                  <a:schemeClr val="bg1">
                    <a:lumMod val="50000"/>
                  </a:schemeClr>
                </a:solidFill>
                <a:latin typeface="Times New Roman" panose="02020603050405020304" pitchFamily="18" charset="0"/>
              </a:rPr>
              <a:t>Huttenlocher</a:t>
            </a:r>
            <a:r>
              <a:rPr lang="en-US" altLang="en-US" sz="1200" dirty="0">
                <a:solidFill>
                  <a:schemeClr val="bg1">
                    <a:lumMod val="50000"/>
                  </a:schemeClr>
                </a:solidFill>
                <a:latin typeface="Times New Roman" panose="02020603050405020304" pitchFamily="18" charset="0"/>
              </a:rPr>
              <a:t> &amp; Ullman (1987)</a:t>
            </a:r>
          </a:p>
        </p:txBody>
      </p:sp>
      <p:sp>
        <p:nvSpPr>
          <p:cNvPr id="623650" name="Text Box 34"/>
          <p:cNvSpPr txBox="1">
            <a:spLocks noChangeArrowheads="1"/>
          </p:cNvSpPr>
          <p:nvPr/>
        </p:nvSpPr>
        <p:spPr bwMode="auto">
          <a:xfrm>
            <a:off x="3334266" y="5459930"/>
            <a:ext cx="24577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dirty="0">
                <a:latin typeface="Times New Roman" panose="02020603050405020304" pitchFamily="18" charset="0"/>
              </a:rPr>
              <a:t>Shape is known</a:t>
            </a:r>
            <a:endParaRPr lang="en-US" altLang="en-US" sz="2400" dirty="0">
              <a:latin typeface="Times New Roman" panose="02020603050405020304" pitchFamily="18" charset="0"/>
            </a:endParaRPr>
          </a:p>
        </p:txBody>
      </p:sp>
      <p:sp>
        <p:nvSpPr>
          <p:cNvPr id="35" name="TextBox 34"/>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76200"/>
            <a:ext cx="8229600" cy="792163"/>
          </a:xfrm>
        </p:spPr>
        <p:txBody>
          <a:bodyPr/>
          <a:lstStyle/>
          <a:p>
            <a:pPr eaLnBrk="1" hangingPunct="1"/>
            <a:r>
              <a:rPr lang="en-US" altLang="en-US" dirty="0"/>
              <a:t>Alignment</a:t>
            </a:r>
          </a:p>
        </p:txBody>
      </p:sp>
      <p:sp>
        <p:nvSpPr>
          <p:cNvPr id="65539" name="Rectangle 3"/>
          <p:cNvSpPr>
            <a:spLocks noGrp="1" noChangeArrowheads="1"/>
          </p:cNvSpPr>
          <p:nvPr>
            <p:ph type="body" idx="1"/>
          </p:nvPr>
        </p:nvSpPr>
        <p:spPr>
          <a:xfrm>
            <a:off x="304800" y="1512093"/>
            <a:ext cx="8534400" cy="4525963"/>
          </a:xfrm>
        </p:spPr>
        <p:txBody>
          <a:bodyPr/>
          <a:lstStyle/>
          <a:p>
            <a:pPr eaLnBrk="1" hangingPunct="1"/>
            <a:r>
              <a:rPr lang="en-US" altLang="en-US" dirty="0"/>
              <a:t>Alignment: fitting a model to a transformation between pairs of features (</a:t>
            </a:r>
            <a:r>
              <a:rPr lang="en-US" altLang="en-US" i="1" dirty="0"/>
              <a:t>matches</a:t>
            </a:r>
            <a:r>
              <a:rPr lang="en-US" altLang="en-US" dirty="0"/>
              <a:t>) in two images</a:t>
            </a:r>
          </a:p>
          <a:p>
            <a:pPr eaLnBrk="1" hangingPunct="1"/>
            <a:endParaRPr lang="en-US" altLang="en-US" dirty="0"/>
          </a:p>
        </p:txBody>
      </p:sp>
      <p:graphicFrame>
        <p:nvGraphicFramePr>
          <p:cNvPr id="65540" name="Object 16"/>
          <p:cNvGraphicFramePr>
            <a:graphicFrameLocks noGrp="1" noChangeAspect="1"/>
          </p:cNvGraphicFramePr>
          <p:nvPr>
            <p:ph sz="quarter" idx="4294967295"/>
          </p:nvPr>
        </p:nvGraphicFramePr>
        <p:xfrm>
          <a:off x="5981700" y="4800600"/>
          <a:ext cx="2324100" cy="609600"/>
        </p:xfrm>
        <a:graphic>
          <a:graphicData uri="http://schemas.openxmlformats.org/presentationml/2006/ole">
            <mc:AlternateContent xmlns:mc="http://schemas.openxmlformats.org/markup-compatibility/2006">
              <mc:Choice xmlns:v="urn:schemas-microsoft-com:vml" Requires="v">
                <p:oleObj spid="_x0000_s65601" name="Equation" r:id="rId4" imgW="1307532" imgH="342751" progId="Equation.3">
                  <p:embed/>
                </p:oleObj>
              </mc:Choice>
              <mc:Fallback>
                <p:oleObj name="Equation" r:id="rId4" imgW="1307532" imgH="342751" progId="Equation.3">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1700" y="4800600"/>
                        <a:ext cx="23241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5541" name="Text Box 18"/>
          <p:cNvSpPr txBox="1">
            <a:spLocks noChangeArrowheads="1"/>
          </p:cNvSpPr>
          <p:nvPr/>
        </p:nvSpPr>
        <p:spPr bwMode="auto">
          <a:xfrm>
            <a:off x="5764213" y="4010025"/>
            <a:ext cx="26654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a:t>Find transformation </a:t>
            </a:r>
            <a:r>
              <a:rPr lang="en-US" altLang="en-US" sz="2000" i="1"/>
              <a:t>T</a:t>
            </a:r>
            <a:r>
              <a:rPr lang="en-US" altLang="en-US" sz="2000"/>
              <a:t> </a:t>
            </a:r>
            <a:br>
              <a:rPr lang="en-US" altLang="en-US" sz="2000"/>
            </a:br>
            <a:r>
              <a:rPr lang="en-US" altLang="en-US" sz="2000"/>
              <a:t>that minimizes</a:t>
            </a:r>
          </a:p>
        </p:txBody>
      </p:sp>
      <p:grpSp>
        <p:nvGrpSpPr>
          <p:cNvPr id="65542" name="Group 21"/>
          <p:cNvGrpSpPr>
            <a:grpSpLocks/>
          </p:cNvGrpSpPr>
          <p:nvPr/>
        </p:nvGrpSpPr>
        <p:grpSpPr bwMode="auto">
          <a:xfrm>
            <a:off x="1035050" y="3733800"/>
            <a:ext cx="4375150" cy="1981200"/>
            <a:chOff x="192" y="2880"/>
            <a:chExt cx="2756" cy="1248"/>
          </a:xfrm>
        </p:grpSpPr>
        <p:grpSp>
          <p:nvGrpSpPr>
            <p:cNvPr id="65544" name="Group 22"/>
            <p:cNvGrpSpPr>
              <a:grpSpLocks/>
            </p:cNvGrpSpPr>
            <p:nvPr/>
          </p:nvGrpSpPr>
          <p:grpSpPr bwMode="auto">
            <a:xfrm>
              <a:off x="192" y="2906"/>
              <a:ext cx="2756" cy="1222"/>
              <a:chOff x="1276" y="2666"/>
              <a:chExt cx="3284" cy="1462"/>
            </a:xfrm>
          </p:grpSpPr>
          <p:sp>
            <p:nvSpPr>
              <p:cNvPr id="65549" name="Line 23"/>
              <p:cNvSpPr>
                <a:spLocks noChangeShapeType="1"/>
              </p:cNvSpPr>
              <p:nvPr/>
            </p:nvSpPr>
            <p:spPr bwMode="auto">
              <a:xfrm flipV="1">
                <a:off x="2860" y="3434"/>
                <a:ext cx="57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50" name="AutoShape 24">
                <a:hlinkClick r:id="" action="ppaction://hlinkshowjump?jump=firstslide" highlightClick="1"/>
              </p:cNvPr>
              <p:cNvSpPr>
                <a:spLocks noChangeArrowheads="1"/>
              </p:cNvSpPr>
              <p:nvPr/>
            </p:nvSpPr>
            <p:spPr bwMode="auto">
              <a:xfrm>
                <a:off x="1276" y="2666"/>
                <a:ext cx="1412" cy="1462"/>
              </a:xfrm>
              <a:prstGeom prst="actionButtonHome">
                <a:avLst/>
              </a:prstGeom>
              <a:solidFill>
                <a:schemeClr val="bg2">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51" name="Oval 25"/>
              <p:cNvSpPr>
                <a:spLocks noChangeAspect="1" noChangeArrowheads="1"/>
              </p:cNvSpPr>
              <p:nvPr/>
            </p:nvSpPr>
            <p:spPr bwMode="auto">
              <a:xfrm>
                <a:off x="1941" y="2831"/>
                <a:ext cx="75" cy="75"/>
              </a:xfrm>
              <a:prstGeom prst="ellipse">
                <a:avLst/>
              </a:prstGeom>
              <a:solidFill>
                <a:srgbClr val="FF0000"/>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52" name="Oval 26"/>
              <p:cNvSpPr>
                <a:spLocks noChangeAspect="1" noChangeArrowheads="1"/>
              </p:cNvSpPr>
              <p:nvPr/>
            </p:nvSpPr>
            <p:spPr bwMode="auto">
              <a:xfrm>
                <a:off x="2325" y="3866"/>
                <a:ext cx="75" cy="75"/>
              </a:xfrm>
              <a:prstGeom prst="ellipse">
                <a:avLst/>
              </a:prstGeom>
              <a:solidFill>
                <a:schemeClr val="folHlink"/>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53" name="Oval 27"/>
              <p:cNvSpPr>
                <a:spLocks noChangeAspect="1" noChangeArrowheads="1"/>
              </p:cNvSpPr>
              <p:nvPr/>
            </p:nvSpPr>
            <p:spPr bwMode="auto">
              <a:xfrm>
                <a:off x="1872" y="3621"/>
                <a:ext cx="75" cy="75"/>
              </a:xfrm>
              <a:prstGeom prst="ellipse">
                <a:avLst/>
              </a:prstGeom>
              <a:solidFill>
                <a:srgbClr val="00FF00"/>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54" name="Oval 28"/>
              <p:cNvSpPr>
                <a:spLocks noChangeAspect="1" noChangeArrowheads="1"/>
              </p:cNvSpPr>
              <p:nvPr/>
            </p:nvSpPr>
            <p:spPr bwMode="auto">
              <a:xfrm>
                <a:off x="1413" y="3360"/>
                <a:ext cx="75" cy="75"/>
              </a:xfrm>
              <a:prstGeom prst="ellipse">
                <a:avLst/>
              </a:prstGeom>
              <a:solidFill>
                <a:srgbClr val="FF00FF"/>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55" name="Oval 29"/>
              <p:cNvSpPr>
                <a:spLocks noChangeAspect="1" noChangeArrowheads="1"/>
              </p:cNvSpPr>
              <p:nvPr/>
            </p:nvSpPr>
            <p:spPr bwMode="auto">
              <a:xfrm>
                <a:off x="2256" y="3168"/>
                <a:ext cx="75" cy="75"/>
              </a:xfrm>
              <a:prstGeom prst="ellipse">
                <a:avLst/>
              </a:prstGeom>
              <a:solidFill>
                <a:srgbClr val="FFFF00"/>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56" name="AutoShape 30">
                <a:hlinkClick r:id="" action="ppaction://hlinkshowjump?jump=firstslide" highlightClick="1"/>
              </p:cNvPr>
              <p:cNvSpPr>
                <a:spLocks noChangeArrowheads="1"/>
              </p:cNvSpPr>
              <p:nvPr/>
            </p:nvSpPr>
            <p:spPr bwMode="auto">
              <a:xfrm rot="1247942">
                <a:off x="3628" y="2954"/>
                <a:ext cx="932" cy="1126"/>
              </a:xfrm>
              <a:prstGeom prst="actionButtonHome">
                <a:avLst/>
              </a:prstGeom>
              <a:solidFill>
                <a:schemeClr val="bg2">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57" name="Oval 31"/>
              <p:cNvSpPr>
                <a:spLocks noChangeAspect="1" noChangeArrowheads="1"/>
              </p:cNvSpPr>
              <p:nvPr/>
            </p:nvSpPr>
            <p:spPr bwMode="auto">
              <a:xfrm>
                <a:off x="4176" y="3168"/>
                <a:ext cx="75" cy="75"/>
              </a:xfrm>
              <a:prstGeom prst="ellipse">
                <a:avLst/>
              </a:prstGeom>
              <a:solidFill>
                <a:srgbClr val="FF0000"/>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58" name="Oval 32"/>
              <p:cNvSpPr>
                <a:spLocks noChangeAspect="1" noChangeArrowheads="1"/>
              </p:cNvSpPr>
              <p:nvPr/>
            </p:nvSpPr>
            <p:spPr bwMode="auto">
              <a:xfrm>
                <a:off x="4176" y="3887"/>
                <a:ext cx="75" cy="75"/>
              </a:xfrm>
              <a:prstGeom prst="ellipse">
                <a:avLst/>
              </a:prstGeom>
              <a:solidFill>
                <a:schemeClr val="folHlink"/>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59" name="Oval 33"/>
              <p:cNvSpPr>
                <a:spLocks noChangeAspect="1" noChangeArrowheads="1"/>
              </p:cNvSpPr>
              <p:nvPr/>
            </p:nvSpPr>
            <p:spPr bwMode="auto">
              <a:xfrm>
                <a:off x="3936" y="3621"/>
                <a:ext cx="75" cy="75"/>
              </a:xfrm>
              <a:prstGeom prst="ellipse">
                <a:avLst/>
              </a:prstGeom>
              <a:solidFill>
                <a:srgbClr val="00FF00"/>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60" name="Oval 34"/>
              <p:cNvSpPr>
                <a:spLocks noChangeAspect="1" noChangeArrowheads="1"/>
              </p:cNvSpPr>
              <p:nvPr/>
            </p:nvSpPr>
            <p:spPr bwMode="auto">
              <a:xfrm>
                <a:off x="3744" y="3360"/>
                <a:ext cx="75" cy="75"/>
              </a:xfrm>
              <a:prstGeom prst="ellipse">
                <a:avLst/>
              </a:prstGeom>
              <a:solidFill>
                <a:srgbClr val="FF00FF"/>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61" name="Oval 35"/>
              <p:cNvSpPr>
                <a:spLocks noChangeAspect="1" noChangeArrowheads="1"/>
              </p:cNvSpPr>
              <p:nvPr/>
            </p:nvSpPr>
            <p:spPr bwMode="auto">
              <a:xfrm>
                <a:off x="4293" y="3408"/>
                <a:ext cx="75" cy="75"/>
              </a:xfrm>
              <a:prstGeom prst="ellipse">
                <a:avLst/>
              </a:prstGeom>
              <a:solidFill>
                <a:srgbClr val="FFFF00"/>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sp>
          <p:nvSpPr>
            <p:cNvPr id="65545" name="Text Box 36"/>
            <p:cNvSpPr txBox="1">
              <a:spLocks noChangeArrowheads="1"/>
            </p:cNvSpPr>
            <p:nvPr/>
          </p:nvSpPr>
          <p:spPr bwMode="auto">
            <a:xfrm>
              <a:off x="1649" y="3216"/>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i="1">
                  <a:latin typeface="Times New Roman" panose="02020603050405020304" pitchFamily="18" charset="0"/>
                </a:rPr>
                <a:t>T</a:t>
              </a:r>
            </a:p>
          </p:txBody>
        </p:sp>
        <p:sp>
          <p:nvSpPr>
            <p:cNvPr id="65546" name="Text Box 37"/>
            <p:cNvSpPr txBox="1">
              <a:spLocks noChangeArrowheads="1"/>
            </p:cNvSpPr>
            <p:nvPr/>
          </p:nvSpPr>
          <p:spPr bwMode="auto">
            <a:xfrm>
              <a:off x="480" y="2880"/>
              <a:ext cx="23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i="1">
                  <a:latin typeface="Times New Roman" panose="02020603050405020304" pitchFamily="18" charset="0"/>
                </a:rPr>
                <a:t>x</a:t>
              </a:r>
              <a:r>
                <a:rPr lang="en-US" altLang="en-US" sz="2400" i="1" baseline="-25000">
                  <a:latin typeface="Times New Roman" panose="02020603050405020304" pitchFamily="18" charset="0"/>
                </a:rPr>
                <a:t>i</a:t>
              </a:r>
            </a:p>
          </p:txBody>
        </p:sp>
        <p:sp>
          <p:nvSpPr>
            <p:cNvPr id="65547" name="Text Box 38"/>
            <p:cNvSpPr txBox="1">
              <a:spLocks noChangeArrowheads="1"/>
            </p:cNvSpPr>
            <p:nvPr/>
          </p:nvSpPr>
          <p:spPr bwMode="auto">
            <a:xfrm>
              <a:off x="2448" y="3072"/>
              <a:ext cx="23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i="1">
                  <a:latin typeface="Times New Roman" panose="02020603050405020304" pitchFamily="18" charset="0"/>
                </a:rPr>
                <a:t>x</a:t>
              </a:r>
              <a:r>
                <a:rPr lang="en-US" altLang="en-US" sz="2400" i="1" baseline="-25000">
                  <a:latin typeface="Times New Roman" panose="02020603050405020304" pitchFamily="18" charset="0"/>
                </a:rPr>
                <a:t>i</a:t>
              </a:r>
            </a:p>
          </p:txBody>
        </p:sp>
        <p:sp>
          <p:nvSpPr>
            <p:cNvPr id="65548" name="Text Box 39"/>
            <p:cNvSpPr txBox="1">
              <a:spLocks noChangeArrowheads="1"/>
            </p:cNvSpPr>
            <p:nvPr/>
          </p:nvSpPr>
          <p:spPr bwMode="auto">
            <a:xfrm>
              <a:off x="2532" y="3081"/>
              <a:ext cx="15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b="1" i="1">
                  <a:latin typeface="Times New Roman" panose="02020603050405020304" pitchFamily="18" charset="0"/>
                  <a:cs typeface="Times New Roman" panose="02020603050405020304" pitchFamily="18" charset="0"/>
                </a:rPr>
                <a:t>'</a:t>
              </a:r>
            </a:p>
          </p:txBody>
        </p:sp>
      </p:grpSp>
      <p:sp>
        <p:nvSpPr>
          <p:cNvPr id="25" name="TextBox 24"/>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Grp="1" noChangeArrowheads="1"/>
          </p:cNvSpPr>
          <p:nvPr>
            <p:ph type="title"/>
          </p:nvPr>
        </p:nvSpPr>
        <p:spPr>
          <a:xfrm>
            <a:off x="457200" y="0"/>
            <a:ext cx="8229600" cy="1143000"/>
          </a:xfrm>
        </p:spPr>
        <p:txBody>
          <a:bodyPr rtlCol="0">
            <a:normAutofit fontScale="90000"/>
          </a:bodyPr>
          <a:lstStyle/>
          <a:p>
            <a:pPr fontAlgn="auto">
              <a:spcAft>
                <a:spcPts val="0"/>
              </a:spcAft>
              <a:defRPr/>
            </a:pPr>
            <a:r>
              <a:rPr lang="en-US" sz="4000" dirty="0"/>
              <a:t>Recognition as an alignment problem:</a:t>
            </a:r>
            <a:br>
              <a:rPr lang="en-US" sz="4000" dirty="0"/>
            </a:br>
            <a:r>
              <a:rPr lang="en-US" sz="4000" dirty="0"/>
              <a:t>Block world</a:t>
            </a:r>
          </a:p>
        </p:txBody>
      </p:sp>
      <p:sp>
        <p:nvSpPr>
          <p:cNvPr id="66563" name="Rectangle 5"/>
          <p:cNvSpPr>
            <a:spLocks noChangeArrowheads="1"/>
          </p:cNvSpPr>
          <p:nvPr/>
        </p:nvSpPr>
        <p:spPr bwMode="auto">
          <a:xfrm>
            <a:off x="457200" y="6400800"/>
            <a:ext cx="845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latin typeface="Calibri" panose="020F0502020204030204" pitchFamily="34" charset="0"/>
              </a:rPr>
              <a:t>J. Mundy, </a:t>
            </a:r>
            <a:r>
              <a:rPr lang="en-US" altLang="en-US" sz="1800">
                <a:latin typeface="Calibri" panose="020F0502020204030204" pitchFamily="34" charset="0"/>
                <a:hlinkClick r:id="rId3"/>
              </a:rPr>
              <a:t>Object Recognition in the Geometric Era: a Retrospective</a:t>
            </a:r>
            <a:r>
              <a:rPr lang="en-US" altLang="en-US" sz="1800">
                <a:latin typeface="Calibri" panose="020F0502020204030204" pitchFamily="34" charset="0"/>
              </a:rPr>
              <a:t>, 2006</a:t>
            </a:r>
          </a:p>
        </p:txBody>
      </p:sp>
      <p:pic>
        <p:nvPicPr>
          <p:cNvPr id="6656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8238" y="1371600"/>
            <a:ext cx="5110162"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5"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2863" y="5029200"/>
            <a:ext cx="6840537"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6" name="Rectangle 4"/>
          <p:cNvSpPr>
            <a:spLocks noChangeArrowheads="1"/>
          </p:cNvSpPr>
          <p:nvPr/>
        </p:nvSpPr>
        <p:spPr bwMode="auto">
          <a:xfrm>
            <a:off x="6400800" y="1996212"/>
            <a:ext cx="25908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000000"/>
                </a:solidFill>
                <a:latin typeface="Calibri" panose="020F0502020204030204" pitchFamily="34" charset="0"/>
              </a:rPr>
              <a:t>L. G. Roberts </a:t>
            </a:r>
          </a:p>
          <a:p>
            <a:pPr eaLnBrk="1" hangingPunct="1">
              <a:spcBef>
                <a:spcPct val="0"/>
              </a:spcBef>
              <a:buFontTx/>
              <a:buNone/>
            </a:pPr>
            <a:r>
              <a:rPr lang="en-US" altLang="en-US" sz="1800" i="1" dirty="0">
                <a:solidFill>
                  <a:srgbClr val="000000"/>
                </a:solidFill>
                <a:latin typeface="Calibri" panose="020F0502020204030204" pitchFamily="34" charset="0"/>
                <a:hlinkClick r:id="rId6"/>
              </a:rPr>
              <a:t>Machine Perception of Three Dimensional Solids</a:t>
            </a:r>
            <a:r>
              <a:rPr lang="en-US" altLang="en-US" sz="1800" i="1" dirty="0">
                <a:solidFill>
                  <a:srgbClr val="000000"/>
                </a:solidFill>
                <a:latin typeface="Calibri" panose="020F0502020204030204" pitchFamily="34" charset="0"/>
              </a:rPr>
              <a:t>,</a:t>
            </a:r>
            <a:r>
              <a:rPr lang="en-US" altLang="en-US" sz="1800" dirty="0">
                <a:solidFill>
                  <a:srgbClr val="000000"/>
                </a:solidFill>
                <a:latin typeface="Calibri" panose="020F0502020204030204" pitchFamily="34" charset="0"/>
              </a:rPr>
              <a:t> </a:t>
            </a:r>
          </a:p>
          <a:p>
            <a:pPr eaLnBrk="1" hangingPunct="1">
              <a:spcBef>
                <a:spcPct val="0"/>
              </a:spcBef>
              <a:buFontTx/>
              <a:buNone/>
            </a:pPr>
            <a:r>
              <a:rPr lang="en-US" altLang="en-US" sz="1800" dirty="0">
                <a:solidFill>
                  <a:srgbClr val="000000"/>
                </a:solidFill>
                <a:latin typeface="Calibri" panose="020F0502020204030204" pitchFamily="34" charset="0"/>
              </a:rPr>
              <a:t>Ph.D. thesis, MIT Department of Electrical Engineering, 1963.</a:t>
            </a:r>
            <a:r>
              <a:rPr lang="en-US" altLang="en-US" sz="1800" b="1" dirty="0">
                <a:solidFill>
                  <a:srgbClr val="000000"/>
                </a:solidFill>
                <a:latin typeface="Calibri" panose="020F0502020204030204" pitchFamily="34" charset="0"/>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428625" y="434975"/>
            <a:ext cx="63023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solidFill>
                  <a:schemeClr val="tx2"/>
                </a:solidFill>
                <a:latin typeface="Times New Roman" panose="02020603050405020304" pitchFamily="18" charset="0"/>
              </a:rPr>
              <a:t>Alignment: Huttenlocher &amp; Ullman (1987)</a:t>
            </a:r>
          </a:p>
        </p:txBody>
      </p:sp>
      <p:pic>
        <p:nvPicPr>
          <p:cNvPr id="67587" name="Picture 3" descr="~lwf0000 copy"/>
          <p:cNvPicPr>
            <a:picLocks noChangeAspect="1" noChangeArrowheads="1"/>
          </p:cNvPicPr>
          <p:nvPr/>
        </p:nvPicPr>
        <p:blipFill>
          <a:blip r:embed="rId3">
            <a:extLst>
              <a:ext uri="{28A0092B-C50C-407E-A947-70E740481C1C}">
                <a14:useLocalDpi xmlns:a14="http://schemas.microsoft.com/office/drawing/2010/main" val="0"/>
              </a:ext>
            </a:extLst>
          </a:blip>
          <a:srcRect l="4445" t="2174" b="6281"/>
          <a:stretch>
            <a:fillRect/>
          </a:stretch>
        </p:blipFill>
        <p:spPr bwMode="auto">
          <a:xfrm>
            <a:off x="469900" y="1320800"/>
            <a:ext cx="8191500"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7588" name="Group 4"/>
          <p:cNvGrpSpPr>
            <a:grpSpLocks/>
          </p:cNvGrpSpPr>
          <p:nvPr/>
        </p:nvGrpSpPr>
        <p:grpSpPr bwMode="auto">
          <a:xfrm>
            <a:off x="6350000" y="4381500"/>
            <a:ext cx="1562100" cy="1212850"/>
            <a:chOff x="4000" y="2664"/>
            <a:chExt cx="984" cy="764"/>
          </a:xfrm>
        </p:grpSpPr>
        <p:sp>
          <p:nvSpPr>
            <p:cNvPr id="67651" name="Line 5"/>
            <p:cNvSpPr>
              <a:spLocks noChangeShapeType="1"/>
            </p:cNvSpPr>
            <p:nvPr/>
          </p:nvSpPr>
          <p:spPr bwMode="auto">
            <a:xfrm>
              <a:off x="4004" y="3000"/>
              <a:ext cx="16" cy="352"/>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7652" name="Line 6"/>
            <p:cNvSpPr>
              <a:spLocks noChangeShapeType="1"/>
            </p:cNvSpPr>
            <p:nvPr/>
          </p:nvSpPr>
          <p:spPr bwMode="auto">
            <a:xfrm>
              <a:off x="4020" y="3352"/>
              <a:ext cx="724" cy="72"/>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7653" name="Line 7"/>
            <p:cNvSpPr>
              <a:spLocks noChangeShapeType="1"/>
            </p:cNvSpPr>
            <p:nvPr/>
          </p:nvSpPr>
          <p:spPr bwMode="auto">
            <a:xfrm flipV="1">
              <a:off x="4744" y="3324"/>
              <a:ext cx="240" cy="104"/>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7654" name="Line 8"/>
            <p:cNvSpPr>
              <a:spLocks noChangeShapeType="1"/>
            </p:cNvSpPr>
            <p:nvPr/>
          </p:nvSpPr>
          <p:spPr bwMode="auto">
            <a:xfrm flipH="1" flipV="1">
              <a:off x="4612" y="2664"/>
              <a:ext cx="372" cy="664"/>
            </a:xfrm>
            <a:prstGeom prst="line">
              <a:avLst/>
            </a:prstGeom>
            <a:noFill/>
            <a:ln w="19050">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7655" name="Line 9"/>
            <p:cNvSpPr>
              <a:spLocks noChangeShapeType="1"/>
            </p:cNvSpPr>
            <p:nvPr/>
          </p:nvSpPr>
          <p:spPr bwMode="auto">
            <a:xfrm flipH="1">
              <a:off x="4488" y="2664"/>
              <a:ext cx="124" cy="32"/>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7656" name="Line 10"/>
            <p:cNvSpPr>
              <a:spLocks noChangeShapeType="1"/>
            </p:cNvSpPr>
            <p:nvPr/>
          </p:nvSpPr>
          <p:spPr bwMode="auto">
            <a:xfrm>
              <a:off x="4484" y="2696"/>
              <a:ext cx="24" cy="304"/>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7657" name="Line 11"/>
            <p:cNvSpPr>
              <a:spLocks noChangeShapeType="1"/>
            </p:cNvSpPr>
            <p:nvPr/>
          </p:nvSpPr>
          <p:spPr bwMode="auto">
            <a:xfrm flipV="1">
              <a:off x="4000" y="2964"/>
              <a:ext cx="140" cy="32"/>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7658" name="Line 12"/>
            <p:cNvSpPr>
              <a:spLocks noChangeShapeType="1"/>
            </p:cNvSpPr>
            <p:nvPr/>
          </p:nvSpPr>
          <p:spPr bwMode="auto">
            <a:xfrm>
              <a:off x="4140" y="2960"/>
              <a:ext cx="676" cy="72"/>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grpSp>
      <p:sp>
        <p:nvSpPr>
          <p:cNvPr id="67589" name="Rectangle 13"/>
          <p:cNvSpPr>
            <a:spLocks noChangeArrowheads="1"/>
          </p:cNvSpPr>
          <p:nvPr/>
        </p:nvSpPr>
        <p:spPr bwMode="auto">
          <a:xfrm>
            <a:off x="9144000" y="63627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590" name="Rectangle 14"/>
          <p:cNvSpPr>
            <a:spLocks noChangeArrowheads="1"/>
          </p:cNvSpPr>
          <p:nvPr/>
        </p:nvSpPr>
        <p:spPr bwMode="auto">
          <a:xfrm>
            <a:off x="457200" y="1320800"/>
            <a:ext cx="8204200" cy="4991100"/>
          </a:xfrm>
          <a:prstGeom prst="rect">
            <a:avLst/>
          </a:prstGeom>
          <a:noFill/>
          <a:ln w="28575">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nvGrpSpPr>
          <p:cNvPr id="67591" name="Group 15"/>
          <p:cNvGrpSpPr>
            <a:grpSpLocks/>
          </p:cNvGrpSpPr>
          <p:nvPr/>
        </p:nvGrpSpPr>
        <p:grpSpPr bwMode="auto">
          <a:xfrm>
            <a:off x="1524000" y="4219575"/>
            <a:ext cx="2209800" cy="2162175"/>
            <a:chOff x="960" y="2562"/>
            <a:chExt cx="1392" cy="1362"/>
          </a:xfrm>
        </p:grpSpPr>
        <p:sp>
          <p:nvSpPr>
            <p:cNvPr id="67594" name="Oval 16"/>
            <p:cNvSpPr>
              <a:spLocks noChangeArrowheads="1"/>
            </p:cNvSpPr>
            <p:nvPr/>
          </p:nvSpPr>
          <p:spPr bwMode="auto">
            <a:xfrm>
              <a:off x="1098" y="3339"/>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595" name="Oval 17"/>
            <p:cNvSpPr>
              <a:spLocks noChangeArrowheads="1"/>
            </p:cNvSpPr>
            <p:nvPr/>
          </p:nvSpPr>
          <p:spPr bwMode="auto">
            <a:xfrm>
              <a:off x="1326" y="3399"/>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596" name="Oval 18"/>
            <p:cNvSpPr>
              <a:spLocks noChangeArrowheads="1"/>
            </p:cNvSpPr>
            <p:nvPr/>
          </p:nvSpPr>
          <p:spPr bwMode="auto">
            <a:xfrm>
              <a:off x="1362" y="3648"/>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597" name="Oval 19"/>
            <p:cNvSpPr>
              <a:spLocks noChangeArrowheads="1"/>
            </p:cNvSpPr>
            <p:nvPr/>
          </p:nvSpPr>
          <p:spPr bwMode="auto">
            <a:xfrm>
              <a:off x="1119" y="3582"/>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598" name="Oval 20"/>
            <p:cNvSpPr>
              <a:spLocks noChangeArrowheads="1"/>
            </p:cNvSpPr>
            <p:nvPr/>
          </p:nvSpPr>
          <p:spPr bwMode="auto">
            <a:xfrm>
              <a:off x="1203" y="347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599" name="Oval 21"/>
            <p:cNvSpPr>
              <a:spLocks noChangeArrowheads="1"/>
            </p:cNvSpPr>
            <p:nvPr/>
          </p:nvSpPr>
          <p:spPr bwMode="auto">
            <a:xfrm>
              <a:off x="1317" y="3600"/>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0" name="Oval 22"/>
            <p:cNvSpPr>
              <a:spLocks noChangeArrowheads="1"/>
            </p:cNvSpPr>
            <p:nvPr/>
          </p:nvSpPr>
          <p:spPr bwMode="auto">
            <a:xfrm>
              <a:off x="1206" y="3408"/>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1" name="Oval 23"/>
            <p:cNvSpPr>
              <a:spLocks noChangeArrowheads="1"/>
            </p:cNvSpPr>
            <p:nvPr/>
          </p:nvSpPr>
          <p:spPr bwMode="auto">
            <a:xfrm>
              <a:off x="1260" y="3291"/>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2" name="Oval 24"/>
            <p:cNvSpPr>
              <a:spLocks noChangeArrowheads="1"/>
            </p:cNvSpPr>
            <p:nvPr/>
          </p:nvSpPr>
          <p:spPr bwMode="auto">
            <a:xfrm>
              <a:off x="1353" y="3255"/>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3" name="Oval 25"/>
            <p:cNvSpPr>
              <a:spLocks noChangeArrowheads="1"/>
            </p:cNvSpPr>
            <p:nvPr/>
          </p:nvSpPr>
          <p:spPr bwMode="auto">
            <a:xfrm>
              <a:off x="1341" y="3351"/>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4" name="Oval 26"/>
            <p:cNvSpPr>
              <a:spLocks noChangeArrowheads="1"/>
            </p:cNvSpPr>
            <p:nvPr/>
          </p:nvSpPr>
          <p:spPr bwMode="auto">
            <a:xfrm>
              <a:off x="1434" y="3309"/>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5" name="Oval 27"/>
            <p:cNvSpPr>
              <a:spLocks noChangeArrowheads="1"/>
            </p:cNvSpPr>
            <p:nvPr/>
          </p:nvSpPr>
          <p:spPr bwMode="auto">
            <a:xfrm>
              <a:off x="1590" y="3312"/>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6" name="Oval 28"/>
            <p:cNvSpPr>
              <a:spLocks noChangeArrowheads="1"/>
            </p:cNvSpPr>
            <p:nvPr/>
          </p:nvSpPr>
          <p:spPr bwMode="auto">
            <a:xfrm>
              <a:off x="1596" y="3561"/>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7" name="Oval 29"/>
            <p:cNvSpPr>
              <a:spLocks noChangeArrowheads="1"/>
            </p:cNvSpPr>
            <p:nvPr/>
          </p:nvSpPr>
          <p:spPr bwMode="auto">
            <a:xfrm>
              <a:off x="1575" y="3393"/>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8" name="Oval 30"/>
            <p:cNvSpPr>
              <a:spLocks noChangeArrowheads="1"/>
            </p:cNvSpPr>
            <p:nvPr/>
          </p:nvSpPr>
          <p:spPr bwMode="auto">
            <a:xfrm>
              <a:off x="1221" y="3012"/>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9" name="Oval 31"/>
            <p:cNvSpPr>
              <a:spLocks noChangeArrowheads="1"/>
            </p:cNvSpPr>
            <p:nvPr/>
          </p:nvSpPr>
          <p:spPr bwMode="auto">
            <a:xfrm>
              <a:off x="1347" y="296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0" name="Oval 32"/>
            <p:cNvSpPr>
              <a:spLocks noChangeArrowheads="1"/>
            </p:cNvSpPr>
            <p:nvPr/>
          </p:nvSpPr>
          <p:spPr bwMode="auto">
            <a:xfrm>
              <a:off x="1698" y="2700"/>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1" name="Oval 33"/>
            <p:cNvSpPr>
              <a:spLocks noChangeArrowheads="1"/>
            </p:cNvSpPr>
            <p:nvPr/>
          </p:nvSpPr>
          <p:spPr bwMode="auto">
            <a:xfrm>
              <a:off x="2037" y="3036"/>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2" name="Oval 34"/>
            <p:cNvSpPr>
              <a:spLocks noChangeArrowheads="1"/>
            </p:cNvSpPr>
            <p:nvPr/>
          </p:nvSpPr>
          <p:spPr bwMode="auto">
            <a:xfrm>
              <a:off x="2202" y="3321"/>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3" name="Oval 35"/>
            <p:cNvSpPr>
              <a:spLocks noChangeArrowheads="1"/>
            </p:cNvSpPr>
            <p:nvPr/>
          </p:nvSpPr>
          <p:spPr bwMode="auto">
            <a:xfrm>
              <a:off x="1971" y="3423"/>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4" name="Oval 36"/>
            <p:cNvSpPr>
              <a:spLocks noChangeArrowheads="1"/>
            </p:cNvSpPr>
            <p:nvPr/>
          </p:nvSpPr>
          <p:spPr bwMode="auto">
            <a:xfrm>
              <a:off x="1782" y="3063"/>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5" name="Oval 37"/>
            <p:cNvSpPr>
              <a:spLocks noChangeArrowheads="1"/>
            </p:cNvSpPr>
            <p:nvPr/>
          </p:nvSpPr>
          <p:spPr bwMode="auto">
            <a:xfrm>
              <a:off x="1944" y="3078"/>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6" name="Oval 38"/>
            <p:cNvSpPr>
              <a:spLocks noChangeArrowheads="1"/>
            </p:cNvSpPr>
            <p:nvPr/>
          </p:nvSpPr>
          <p:spPr bwMode="auto">
            <a:xfrm>
              <a:off x="2103" y="3390"/>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7" name="Oval 39"/>
            <p:cNvSpPr>
              <a:spLocks noChangeArrowheads="1"/>
            </p:cNvSpPr>
            <p:nvPr/>
          </p:nvSpPr>
          <p:spPr bwMode="auto">
            <a:xfrm>
              <a:off x="1506" y="3525"/>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8" name="Oval 40"/>
            <p:cNvSpPr>
              <a:spLocks noChangeArrowheads="1"/>
            </p:cNvSpPr>
            <p:nvPr/>
          </p:nvSpPr>
          <p:spPr bwMode="auto">
            <a:xfrm>
              <a:off x="1839" y="266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9" name="Oval 41"/>
            <p:cNvSpPr>
              <a:spLocks noChangeArrowheads="1"/>
            </p:cNvSpPr>
            <p:nvPr/>
          </p:nvSpPr>
          <p:spPr bwMode="auto">
            <a:xfrm>
              <a:off x="1719" y="299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0" name="Oval 42"/>
            <p:cNvSpPr>
              <a:spLocks noChangeArrowheads="1"/>
            </p:cNvSpPr>
            <p:nvPr/>
          </p:nvSpPr>
          <p:spPr bwMode="auto">
            <a:xfrm>
              <a:off x="960" y="2562"/>
              <a:ext cx="1392" cy="1362"/>
            </a:xfrm>
            <a:prstGeom prst="ellipse">
              <a:avLst/>
            </a:prstGeom>
            <a:noFill/>
            <a:ln w="190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1" name="Oval 43"/>
            <p:cNvSpPr>
              <a:spLocks noChangeArrowheads="1"/>
            </p:cNvSpPr>
            <p:nvPr/>
          </p:nvSpPr>
          <p:spPr bwMode="auto">
            <a:xfrm>
              <a:off x="1107" y="2820"/>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2" name="Oval 44"/>
            <p:cNvSpPr>
              <a:spLocks noChangeArrowheads="1"/>
            </p:cNvSpPr>
            <p:nvPr/>
          </p:nvSpPr>
          <p:spPr bwMode="auto">
            <a:xfrm>
              <a:off x="1267" y="2776"/>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3" name="Oval 45"/>
            <p:cNvSpPr>
              <a:spLocks noChangeArrowheads="1"/>
            </p:cNvSpPr>
            <p:nvPr/>
          </p:nvSpPr>
          <p:spPr bwMode="auto">
            <a:xfrm>
              <a:off x="1203" y="2768"/>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4" name="Oval 46"/>
            <p:cNvSpPr>
              <a:spLocks noChangeArrowheads="1"/>
            </p:cNvSpPr>
            <p:nvPr/>
          </p:nvSpPr>
          <p:spPr bwMode="auto">
            <a:xfrm>
              <a:off x="1267" y="2712"/>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5" name="Oval 47"/>
            <p:cNvSpPr>
              <a:spLocks noChangeArrowheads="1"/>
            </p:cNvSpPr>
            <p:nvPr/>
          </p:nvSpPr>
          <p:spPr bwMode="auto">
            <a:xfrm>
              <a:off x="1331" y="2716"/>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6" name="Oval 48"/>
            <p:cNvSpPr>
              <a:spLocks noChangeArrowheads="1"/>
            </p:cNvSpPr>
            <p:nvPr/>
          </p:nvSpPr>
          <p:spPr bwMode="auto">
            <a:xfrm>
              <a:off x="1311" y="2780"/>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7" name="Oval 49"/>
            <p:cNvSpPr>
              <a:spLocks noChangeArrowheads="1"/>
            </p:cNvSpPr>
            <p:nvPr/>
          </p:nvSpPr>
          <p:spPr bwMode="auto">
            <a:xfrm>
              <a:off x="1443" y="2760"/>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8" name="Oval 50"/>
            <p:cNvSpPr>
              <a:spLocks noChangeArrowheads="1"/>
            </p:cNvSpPr>
            <p:nvPr/>
          </p:nvSpPr>
          <p:spPr bwMode="auto">
            <a:xfrm>
              <a:off x="1519" y="2808"/>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9" name="Oval 51"/>
            <p:cNvSpPr>
              <a:spLocks noChangeArrowheads="1"/>
            </p:cNvSpPr>
            <p:nvPr/>
          </p:nvSpPr>
          <p:spPr bwMode="auto">
            <a:xfrm>
              <a:off x="1587" y="2780"/>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0" name="Oval 52"/>
            <p:cNvSpPr>
              <a:spLocks noChangeArrowheads="1"/>
            </p:cNvSpPr>
            <p:nvPr/>
          </p:nvSpPr>
          <p:spPr bwMode="auto">
            <a:xfrm>
              <a:off x="1403" y="2628"/>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1" name="Oval 53"/>
            <p:cNvSpPr>
              <a:spLocks noChangeArrowheads="1"/>
            </p:cNvSpPr>
            <p:nvPr/>
          </p:nvSpPr>
          <p:spPr bwMode="auto">
            <a:xfrm>
              <a:off x="1375" y="2656"/>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2" name="Oval 54"/>
            <p:cNvSpPr>
              <a:spLocks noChangeArrowheads="1"/>
            </p:cNvSpPr>
            <p:nvPr/>
          </p:nvSpPr>
          <p:spPr bwMode="auto">
            <a:xfrm>
              <a:off x="1475" y="266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3" name="Oval 55"/>
            <p:cNvSpPr>
              <a:spLocks noChangeArrowheads="1"/>
            </p:cNvSpPr>
            <p:nvPr/>
          </p:nvSpPr>
          <p:spPr bwMode="auto">
            <a:xfrm>
              <a:off x="1503" y="264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4" name="Oval 56"/>
            <p:cNvSpPr>
              <a:spLocks noChangeArrowheads="1"/>
            </p:cNvSpPr>
            <p:nvPr/>
          </p:nvSpPr>
          <p:spPr bwMode="auto">
            <a:xfrm>
              <a:off x="1527" y="2672"/>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5" name="Oval 57"/>
            <p:cNvSpPr>
              <a:spLocks noChangeArrowheads="1"/>
            </p:cNvSpPr>
            <p:nvPr/>
          </p:nvSpPr>
          <p:spPr bwMode="auto">
            <a:xfrm>
              <a:off x="1615" y="262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6" name="Oval 58"/>
            <p:cNvSpPr>
              <a:spLocks noChangeArrowheads="1"/>
            </p:cNvSpPr>
            <p:nvPr/>
          </p:nvSpPr>
          <p:spPr bwMode="auto">
            <a:xfrm>
              <a:off x="1631" y="2596"/>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7" name="Oval 59"/>
            <p:cNvSpPr>
              <a:spLocks noChangeArrowheads="1"/>
            </p:cNvSpPr>
            <p:nvPr/>
          </p:nvSpPr>
          <p:spPr bwMode="auto">
            <a:xfrm>
              <a:off x="1779" y="2676"/>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8" name="Oval 60"/>
            <p:cNvSpPr>
              <a:spLocks noChangeArrowheads="1"/>
            </p:cNvSpPr>
            <p:nvPr/>
          </p:nvSpPr>
          <p:spPr bwMode="auto">
            <a:xfrm>
              <a:off x="1739" y="2612"/>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9" name="Oval 61"/>
            <p:cNvSpPr>
              <a:spLocks noChangeArrowheads="1"/>
            </p:cNvSpPr>
            <p:nvPr/>
          </p:nvSpPr>
          <p:spPr bwMode="auto">
            <a:xfrm>
              <a:off x="1647" y="2668"/>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0" name="Oval 62"/>
            <p:cNvSpPr>
              <a:spLocks noChangeArrowheads="1"/>
            </p:cNvSpPr>
            <p:nvPr/>
          </p:nvSpPr>
          <p:spPr bwMode="auto">
            <a:xfrm>
              <a:off x="1527" y="2732"/>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1" name="Oval 63"/>
            <p:cNvSpPr>
              <a:spLocks noChangeArrowheads="1"/>
            </p:cNvSpPr>
            <p:nvPr/>
          </p:nvSpPr>
          <p:spPr bwMode="auto">
            <a:xfrm>
              <a:off x="1291" y="2916"/>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2" name="Oval 64"/>
            <p:cNvSpPr>
              <a:spLocks noChangeArrowheads="1"/>
            </p:cNvSpPr>
            <p:nvPr/>
          </p:nvSpPr>
          <p:spPr bwMode="auto">
            <a:xfrm>
              <a:off x="1139" y="2960"/>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3" name="Oval 65"/>
            <p:cNvSpPr>
              <a:spLocks noChangeArrowheads="1"/>
            </p:cNvSpPr>
            <p:nvPr/>
          </p:nvSpPr>
          <p:spPr bwMode="auto">
            <a:xfrm>
              <a:off x="1367" y="2848"/>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4" name="Oval 66"/>
            <p:cNvSpPr>
              <a:spLocks noChangeArrowheads="1"/>
            </p:cNvSpPr>
            <p:nvPr/>
          </p:nvSpPr>
          <p:spPr bwMode="auto">
            <a:xfrm>
              <a:off x="1695" y="2596"/>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5" name="Oval 67"/>
            <p:cNvSpPr>
              <a:spLocks noChangeArrowheads="1"/>
            </p:cNvSpPr>
            <p:nvPr/>
          </p:nvSpPr>
          <p:spPr bwMode="auto">
            <a:xfrm>
              <a:off x="1771" y="358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6" name="Oval 68"/>
            <p:cNvSpPr>
              <a:spLocks noChangeArrowheads="1"/>
            </p:cNvSpPr>
            <p:nvPr/>
          </p:nvSpPr>
          <p:spPr bwMode="auto">
            <a:xfrm>
              <a:off x="1651" y="360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7" name="Oval 69"/>
            <p:cNvSpPr>
              <a:spLocks noChangeArrowheads="1"/>
            </p:cNvSpPr>
            <p:nvPr/>
          </p:nvSpPr>
          <p:spPr bwMode="auto">
            <a:xfrm>
              <a:off x="1847" y="3060"/>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8" name="Oval 70"/>
            <p:cNvSpPr>
              <a:spLocks noChangeArrowheads="1"/>
            </p:cNvSpPr>
            <p:nvPr/>
          </p:nvSpPr>
          <p:spPr bwMode="auto">
            <a:xfrm>
              <a:off x="1891" y="3076"/>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9" name="Oval 71"/>
            <p:cNvSpPr>
              <a:spLocks noChangeArrowheads="1"/>
            </p:cNvSpPr>
            <p:nvPr/>
          </p:nvSpPr>
          <p:spPr bwMode="auto">
            <a:xfrm>
              <a:off x="1503" y="3392"/>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50" name="Oval 72"/>
            <p:cNvSpPr>
              <a:spLocks noChangeArrowheads="1"/>
            </p:cNvSpPr>
            <p:nvPr/>
          </p:nvSpPr>
          <p:spPr bwMode="auto">
            <a:xfrm>
              <a:off x="1519" y="328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sp>
        <p:nvSpPr>
          <p:cNvPr id="67592" name="Rectangle 73"/>
          <p:cNvSpPr>
            <a:spLocks noChangeArrowheads="1"/>
          </p:cNvSpPr>
          <p:nvPr/>
        </p:nvSpPr>
        <p:spPr bwMode="auto">
          <a:xfrm>
            <a:off x="4470400" y="1320800"/>
            <a:ext cx="254000" cy="4991100"/>
          </a:xfrm>
          <a:prstGeom prst="rect">
            <a:avLst/>
          </a:prstGeom>
          <a:solidFill>
            <a:schemeClr val="bg1"/>
          </a:solidFill>
          <a:ln w="28575">
            <a:solidFill>
              <a:schemeClr val="bg2"/>
            </a:solidFill>
            <a:miter lim="800000"/>
            <a:headEnd/>
            <a:tailEnd/>
          </a:ln>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593" name="Rectangle 74"/>
          <p:cNvSpPr>
            <a:spLocks noChangeArrowheads="1"/>
          </p:cNvSpPr>
          <p:nvPr/>
        </p:nvSpPr>
        <p:spPr bwMode="auto">
          <a:xfrm>
            <a:off x="457200" y="3670300"/>
            <a:ext cx="8204200" cy="279400"/>
          </a:xfrm>
          <a:prstGeom prst="rect">
            <a:avLst/>
          </a:prstGeom>
          <a:solidFill>
            <a:schemeClr val="bg1"/>
          </a:solidFill>
          <a:ln w="28575">
            <a:solidFill>
              <a:schemeClr val="bg2"/>
            </a:solidFill>
            <a:miter lim="800000"/>
            <a:headEnd/>
            <a:tailEnd/>
          </a:ln>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8610" name="Group 2"/>
          <p:cNvGrpSpPr>
            <a:grpSpLocks/>
          </p:cNvGrpSpPr>
          <p:nvPr/>
        </p:nvGrpSpPr>
        <p:grpSpPr bwMode="auto">
          <a:xfrm>
            <a:off x="636588" y="76200"/>
            <a:ext cx="7851775" cy="3765550"/>
            <a:chOff x="227" y="1406"/>
            <a:chExt cx="5321" cy="2224"/>
          </a:xfrm>
        </p:grpSpPr>
        <p:sp>
          <p:nvSpPr>
            <p:cNvPr id="68629" name="Rectangle 3"/>
            <p:cNvSpPr>
              <a:spLocks noChangeArrowheads="1"/>
            </p:cNvSpPr>
            <p:nvPr/>
          </p:nvSpPr>
          <p:spPr bwMode="auto">
            <a:xfrm>
              <a:off x="227" y="1406"/>
              <a:ext cx="5321" cy="2224"/>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8630" name="Rectangle 4"/>
            <p:cNvSpPr>
              <a:spLocks noChangeArrowheads="1"/>
            </p:cNvSpPr>
            <p:nvPr/>
          </p:nvSpPr>
          <p:spPr bwMode="auto">
            <a:xfrm>
              <a:off x="227" y="1406"/>
              <a:ext cx="5321" cy="22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6863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 y="34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3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33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33"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31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34"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 y="30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35"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 y="2903"/>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36"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 y="2757"/>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37"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 y="2612"/>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38"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 y="2466"/>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39"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 y="2321"/>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40"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 y="2176"/>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41"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 y="2030"/>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42"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 y="18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43"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 y="17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44"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 y="15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45"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7" y="14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46"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7" y="1406"/>
              <a:ext cx="5321"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8611" name="Text Box 21"/>
          <p:cNvSpPr txBox="1">
            <a:spLocks noChangeArrowheads="1"/>
          </p:cNvSpPr>
          <p:nvPr/>
        </p:nvSpPr>
        <p:spPr bwMode="auto">
          <a:xfrm>
            <a:off x="909638" y="4479925"/>
            <a:ext cx="17224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latin typeface="Times New Roman" panose="02020603050405020304" pitchFamily="18" charset="0"/>
              </a:rPr>
              <a:t>Variability</a:t>
            </a:r>
            <a:endParaRPr lang="en-US" altLang="en-US" sz="2400">
              <a:latin typeface="Times New Roman" panose="02020603050405020304" pitchFamily="18" charset="0"/>
            </a:endParaRPr>
          </a:p>
        </p:txBody>
      </p:sp>
      <p:sp>
        <p:nvSpPr>
          <p:cNvPr id="68612" name="Text Box 22"/>
          <p:cNvSpPr txBox="1">
            <a:spLocks noChangeArrowheads="1"/>
          </p:cNvSpPr>
          <p:nvPr/>
        </p:nvSpPr>
        <p:spPr bwMode="auto">
          <a:xfrm>
            <a:off x="5764213" y="4530725"/>
            <a:ext cx="2541587"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Times New Roman" panose="02020603050405020304" pitchFamily="18" charset="0"/>
              </a:rPr>
              <a:t>Camera position</a:t>
            </a:r>
          </a:p>
          <a:p>
            <a:pPr>
              <a:spcBef>
                <a:spcPct val="0"/>
              </a:spcBef>
              <a:buFontTx/>
              <a:buNone/>
            </a:pPr>
            <a:r>
              <a:rPr lang="en-US" altLang="en-US" sz="2400">
                <a:latin typeface="Times New Roman" panose="02020603050405020304" pitchFamily="18" charset="0"/>
              </a:rPr>
              <a:t>Illumination</a:t>
            </a:r>
          </a:p>
          <a:p>
            <a:pPr>
              <a:spcBef>
                <a:spcPct val="0"/>
              </a:spcBef>
              <a:buFontTx/>
              <a:buNone/>
            </a:pPr>
            <a:r>
              <a:rPr lang="en-US" altLang="en-US" sz="2400">
                <a:latin typeface="Times New Roman" panose="02020603050405020304" pitchFamily="18" charset="0"/>
              </a:rPr>
              <a:t>Internal parameters</a:t>
            </a:r>
          </a:p>
        </p:txBody>
      </p:sp>
      <p:sp>
        <p:nvSpPr>
          <p:cNvPr id="68613" name="Rectangle 23"/>
          <p:cNvSpPr>
            <a:spLocks noChangeArrowheads="1"/>
          </p:cNvSpPr>
          <p:nvPr/>
        </p:nvSpPr>
        <p:spPr bwMode="auto">
          <a:xfrm>
            <a:off x="3962400" y="393700"/>
            <a:ext cx="11303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8614" name="Rectangle 24"/>
          <p:cNvSpPr>
            <a:spLocks noChangeArrowheads="1"/>
          </p:cNvSpPr>
          <p:nvPr/>
        </p:nvSpPr>
        <p:spPr bwMode="auto">
          <a:xfrm>
            <a:off x="4254500" y="393700"/>
            <a:ext cx="5588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8615" name="Line 25"/>
          <p:cNvSpPr>
            <a:spLocks noChangeShapeType="1"/>
          </p:cNvSpPr>
          <p:nvPr/>
        </p:nvSpPr>
        <p:spPr bwMode="auto">
          <a:xfrm>
            <a:off x="4521200" y="393700"/>
            <a:ext cx="0" cy="82550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8616" name="Rectangle 26"/>
          <p:cNvSpPr>
            <a:spLocks noChangeArrowheads="1"/>
          </p:cNvSpPr>
          <p:nvPr/>
        </p:nvSpPr>
        <p:spPr bwMode="auto">
          <a:xfrm>
            <a:off x="3962400" y="647700"/>
            <a:ext cx="1130300" cy="2921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8617" name="Oval 27"/>
          <p:cNvSpPr>
            <a:spLocks noChangeArrowheads="1"/>
          </p:cNvSpPr>
          <p:nvPr/>
        </p:nvSpPr>
        <p:spPr bwMode="auto">
          <a:xfrm>
            <a:off x="6019800" y="1346200"/>
            <a:ext cx="114300" cy="88900"/>
          </a:xfrm>
          <a:prstGeom prst="ellipse">
            <a:avLst/>
          </a:prstGeom>
          <a:solidFill>
            <a:schemeClr val="bg2"/>
          </a:solidFill>
          <a:ln w="9525">
            <a:solidFill>
              <a:schemeClr val="bg2"/>
            </a:solidFill>
            <a:round/>
            <a:headEnd/>
            <a:tailEnd/>
          </a:ln>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27740" name="Rectangle 28"/>
          <p:cNvSpPr>
            <a:spLocks noChangeArrowheads="1"/>
          </p:cNvSpPr>
          <p:nvPr/>
        </p:nvSpPr>
        <p:spPr bwMode="auto">
          <a:xfrm>
            <a:off x="5181600" y="76200"/>
            <a:ext cx="3581400" cy="3987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27741" name="Line 29"/>
          <p:cNvSpPr>
            <a:spLocks noChangeShapeType="1"/>
          </p:cNvSpPr>
          <p:nvPr/>
        </p:nvSpPr>
        <p:spPr bwMode="auto">
          <a:xfrm>
            <a:off x="5410200" y="3276600"/>
            <a:ext cx="2514600" cy="533400"/>
          </a:xfrm>
          <a:prstGeom prst="line">
            <a:avLst/>
          </a:prstGeom>
          <a:noFill/>
          <a:ln w="28575">
            <a:solidFill>
              <a:schemeClr val="bg2"/>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27742" name="Line 30"/>
          <p:cNvSpPr>
            <a:spLocks noChangeShapeType="1"/>
          </p:cNvSpPr>
          <p:nvPr/>
        </p:nvSpPr>
        <p:spPr bwMode="auto">
          <a:xfrm flipV="1">
            <a:off x="5410200" y="1981200"/>
            <a:ext cx="2844800" cy="1295400"/>
          </a:xfrm>
          <a:prstGeom prst="line">
            <a:avLst/>
          </a:prstGeom>
          <a:noFill/>
          <a:ln w="28575">
            <a:solidFill>
              <a:schemeClr val="bg2"/>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27743" name="Line 31"/>
          <p:cNvSpPr>
            <a:spLocks noChangeShapeType="1"/>
          </p:cNvSpPr>
          <p:nvPr/>
        </p:nvSpPr>
        <p:spPr bwMode="auto">
          <a:xfrm flipV="1">
            <a:off x="5410200" y="76200"/>
            <a:ext cx="0" cy="3200400"/>
          </a:xfrm>
          <a:prstGeom prst="line">
            <a:avLst/>
          </a:prstGeom>
          <a:noFill/>
          <a:ln w="28575">
            <a:solidFill>
              <a:schemeClr val="bg2"/>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27744" name="Oval 32"/>
          <p:cNvSpPr>
            <a:spLocks noChangeArrowheads="1"/>
          </p:cNvSpPr>
          <p:nvPr/>
        </p:nvSpPr>
        <p:spPr bwMode="auto">
          <a:xfrm>
            <a:off x="6007100" y="1346200"/>
            <a:ext cx="114300" cy="13970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27745" name="Freeform 33"/>
          <p:cNvSpPr>
            <a:spLocks/>
          </p:cNvSpPr>
          <p:nvPr/>
        </p:nvSpPr>
        <p:spPr bwMode="auto">
          <a:xfrm>
            <a:off x="5181600" y="825500"/>
            <a:ext cx="868363" cy="457200"/>
          </a:xfrm>
          <a:custGeom>
            <a:avLst/>
            <a:gdLst>
              <a:gd name="T0" fmla="*/ 0 w 547"/>
              <a:gd name="T1" fmla="*/ 0 h 288"/>
              <a:gd name="T2" fmla="*/ 2147483647 w 547"/>
              <a:gd name="T3" fmla="*/ 2147483647 h 288"/>
              <a:gd name="T4" fmla="*/ 2147483647 w 547"/>
              <a:gd name="T5" fmla="*/ 2147483647 h 288"/>
              <a:gd name="T6" fmla="*/ 0 60000 65536"/>
              <a:gd name="T7" fmla="*/ 0 60000 65536"/>
              <a:gd name="T8" fmla="*/ 0 60000 65536"/>
              <a:gd name="T9" fmla="*/ 0 w 547"/>
              <a:gd name="T10" fmla="*/ 0 h 288"/>
              <a:gd name="T11" fmla="*/ 547 w 547"/>
              <a:gd name="T12" fmla="*/ 288 h 288"/>
            </a:gdLst>
            <a:ahLst/>
            <a:cxnLst>
              <a:cxn ang="T6">
                <a:pos x="T0" y="T1"/>
              </a:cxn>
              <a:cxn ang="T7">
                <a:pos x="T2" y="T3"/>
              </a:cxn>
              <a:cxn ang="T8">
                <a:pos x="T4" y="T5"/>
              </a:cxn>
            </a:cxnLst>
            <a:rect l="T9" t="T10" r="T11" b="T12"/>
            <a:pathLst>
              <a:path w="547" h="288">
                <a:moveTo>
                  <a:pt x="0" y="0"/>
                </a:moveTo>
                <a:cubicBezTo>
                  <a:pt x="182" y="16"/>
                  <a:pt x="365" y="32"/>
                  <a:pt x="456" y="80"/>
                </a:cubicBezTo>
                <a:cubicBezTo>
                  <a:pt x="547" y="128"/>
                  <a:pt x="529" y="253"/>
                  <a:pt x="544" y="288"/>
                </a:cubicBezTo>
              </a:path>
            </a:pathLst>
          </a:custGeom>
          <a:noFill/>
          <a:ln w="12700">
            <a:solidFill>
              <a:schemeClr val="bg2"/>
            </a:solidFill>
            <a:round/>
            <a:headEnd/>
            <a:tailEnd type="arrow"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27746" name="Line 34"/>
          <p:cNvSpPr>
            <a:spLocks noChangeShapeType="1"/>
          </p:cNvSpPr>
          <p:nvPr/>
        </p:nvSpPr>
        <p:spPr bwMode="auto">
          <a:xfrm flipH="1">
            <a:off x="990600" y="4419600"/>
            <a:ext cx="1765300" cy="68580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627747" name="Line 35"/>
          <p:cNvSpPr>
            <a:spLocks noChangeShapeType="1"/>
          </p:cNvSpPr>
          <p:nvPr/>
        </p:nvSpPr>
        <p:spPr bwMode="auto">
          <a:xfrm>
            <a:off x="850900" y="4432300"/>
            <a:ext cx="1866900" cy="68580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627748" name="Text Box 36"/>
          <p:cNvSpPr txBox="1">
            <a:spLocks noChangeArrowheads="1"/>
          </p:cNvSpPr>
          <p:nvPr/>
        </p:nvSpPr>
        <p:spPr bwMode="auto">
          <a:xfrm>
            <a:off x="3311525" y="4473575"/>
            <a:ext cx="23272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b="1">
                <a:solidFill>
                  <a:srgbClr val="FF0000"/>
                </a:solidFill>
                <a:latin typeface="Times New Roman" panose="02020603050405020304" pitchFamily="18" charset="0"/>
                <a:cs typeface="Times New Roman" panose="02020603050405020304" pitchFamily="18" charset="0"/>
              </a:rPr>
              <a:t>Invariance to:</a:t>
            </a:r>
          </a:p>
        </p:txBody>
      </p:sp>
      <p:sp>
        <p:nvSpPr>
          <p:cNvPr id="627749" name="Text Box 37"/>
          <p:cNvSpPr txBox="1">
            <a:spLocks noChangeArrowheads="1"/>
          </p:cNvSpPr>
          <p:nvPr/>
        </p:nvSpPr>
        <p:spPr bwMode="auto">
          <a:xfrm>
            <a:off x="733425" y="5962650"/>
            <a:ext cx="762158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Times New Roman" panose="02020603050405020304" pitchFamily="18" charset="0"/>
              </a:rPr>
              <a:t>Duda &amp; Hart ( 1972); Weiss (1987); Mundy et al. (1992-94);</a:t>
            </a:r>
          </a:p>
          <a:p>
            <a:pPr>
              <a:spcBef>
                <a:spcPct val="0"/>
              </a:spcBef>
              <a:buFontTx/>
              <a:buNone/>
            </a:pPr>
            <a:r>
              <a:rPr lang="en-US" altLang="en-US" sz="2400">
                <a:latin typeface="Times New Roman" panose="02020603050405020304" pitchFamily="18" charset="0"/>
              </a:rPr>
              <a:t>Rothwell et al. (1992); Burns et al. (1993)</a:t>
            </a:r>
          </a:p>
        </p:txBody>
      </p:sp>
      <p:sp>
        <p:nvSpPr>
          <p:cNvPr id="38" name="TextBox 37"/>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77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2774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2774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2774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2774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277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2774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2774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2774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277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740" grpId="0" animBg="1"/>
      <p:bldP spid="627741" grpId="0" animBg="1"/>
      <p:bldP spid="627742" grpId="0" animBg="1"/>
      <p:bldP spid="627743" grpId="0" animBg="1"/>
      <p:bldP spid="627744" grpId="0" animBg="1"/>
      <p:bldP spid="627745" grpId="0" animBg="1"/>
      <p:bldP spid="627746" grpId="0" animBg="1"/>
      <p:bldP spid="627747" grpId="0" animBg="1"/>
      <p:bldP spid="627748" grpId="0"/>
      <p:bldP spid="627749" grpId="0"/>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9762" name="Text Box 2"/>
          <p:cNvSpPr txBox="1">
            <a:spLocks noChangeArrowheads="1"/>
          </p:cNvSpPr>
          <p:nvPr/>
        </p:nvSpPr>
        <p:spPr bwMode="auto">
          <a:xfrm>
            <a:off x="136525" y="5845175"/>
            <a:ext cx="80168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solidFill>
                  <a:schemeClr val="tx2"/>
                </a:solidFill>
                <a:latin typeface="Times New Roman" panose="02020603050405020304" pitchFamily="18" charset="0"/>
              </a:rPr>
              <a:t>General 3D objects do not admit monocular viewpoint </a:t>
            </a:r>
            <a:br>
              <a:rPr lang="en-US" altLang="en-US">
                <a:solidFill>
                  <a:schemeClr val="tx2"/>
                </a:solidFill>
                <a:latin typeface="Times New Roman" panose="02020603050405020304" pitchFamily="18" charset="0"/>
              </a:rPr>
            </a:br>
            <a:r>
              <a:rPr lang="en-US" altLang="en-US">
                <a:solidFill>
                  <a:schemeClr val="tx2"/>
                </a:solidFill>
                <a:latin typeface="Times New Roman" panose="02020603050405020304" pitchFamily="18" charset="0"/>
              </a:rPr>
              <a:t>invariants  (Burns et al., 1993) </a:t>
            </a:r>
          </a:p>
        </p:txBody>
      </p:sp>
      <p:grpSp>
        <p:nvGrpSpPr>
          <p:cNvPr id="2" name="Group 3"/>
          <p:cNvGrpSpPr>
            <a:grpSpLocks/>
          </p:cNvGrpSpPr>
          <p:nvPr/>
        </p:nvGrpSpPr>
        <p:grpSpPr bwMode="auto">
          <a:xfrm>
            <a:off x="161925" y="3124200"/>
            <a:ext cx="8740775" cy="2574925"/>
            <a:chOff x="102" y="2122"/>
            <a:chExt cx="5506" cy="1622"/>
          </a:xfrm>
        </p:grpSpPr>
        <p:pic>
          <p:nvPicPr>
            <p:cNvPr id="69654" name="Picture 4" descr="invarsystem"/>
            <p:cNvPicPr>
              <a:picLocks noChangeAspect="1" noChangeArrowheads="1"/>
            </p:cNvPicPr>
            <p:nvPr/>
          </p:nvPicPr>
          <p:blipFill>
            <a:blip r:embed="rId3">
              <a:extLst>
                <a:ext uri="{28A0092B-C50C-407E-A947-70E740481C1C}">
                  <a14:useLocalDpi xmlns:a14="http://schemas.microsoft.com/office/drawing/2010/main" val="0"/>
                </a:ext>
              </a:extLst>
            </a:blip>
            <a:srcRect l="25383" t="53334" r="25821" b="1427"/>
            <a:stretch>
              <a:fillRect/>
            </a:stretch>
          </p:blipFill>
          <p:spPr bwMode="auto">
            <a:xfrm>
              <a:off x="3824" y="2459"/>
              <a:ext cx="1784" cy="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55" name="Text Box 5"/>
            <p:cNvSpPr txBox="1">
              <a:spLocks noChangeArrowheads="1"/>
            </p:cNvSpPr>
            <p:nvPr/>
          </p:nvSpPr>
          <p:spPr bwMode="auto">
            <a:xfrm>
              <a:off x="102" y="2122"/>
              <a:ext cx="409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latin typeface="Times New Roman" panose="02020603050405020304" pitchFamily="18" charset="0"/>
                </a:rPr>
                <a:t>Projective invariants (Rothwell et al., 1992):</a:t>
              </a:r>
            </a:p>
          </p:txBody>
        </p:sp>
        <p:pic>
          <p:nvPicPr>
            <p:cNvPr id="69656" name="Picture 6" descr="invarsystem"/>
            <p:cNvPicPr>
              <a:picLocks noChangeAspect="1" noChangeArrowheads="1"/>
            </p:cNvPicPr>
            <p:nvPr/>
          </p:nvPicPr>
          <p:blipFill>
            <a:blip r:embed="rId3">
              <a:extLst>
                <a:ext uri="{28A0092B-C50C-407E-A947-70E740481C1C}">
                  <a14:useLocalDpi xmlns:a14="http://schemas.microsoft.com/office/drawing/2010/main" val="0"/>
                </a:ext>
              </a:extLst>
            </a:blip>
            <a:srcRect l="-218" r="438" b="54189"/>
            <a:stretch>
              <a:fillRect/>
            </a:stretch>
          </p:blipFill>
          <p:spPr bwMode="auto">
            <a:xfrm>
              <a:off x="148" y="2459"/>
              <a:ext cx="3648" cy="1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57" name="Line 7"/>
            <p:cNvSpPr>
              <a:spLocks noChangeShapeType="1"/>
            </p:cNvSpPr>
            <p:nvPr/>
          </p:nvSpPr>
          <p:spPr bwMode="auto">
            <a:xfrm flipH="1">
              <a:off x="4180" y="2584"/>
              <a:ext cx="72" cy="504"/>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58" name="Line 8"/>
            <p:cNvSpPr>
              <a:spLocks noChangeShapeType="1"/>
            </p:cNvSpPr>
            <p:nvPr/>
          </p:nvSpPr>
          <p:spPr bwMode="auto">
            <a:xfrm flipV="1">
              <a:off x="4180" y="3068"/>
              <a:ext cx="196" cy="24"/>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59" name="Line 9"/>
            <p:cNvSpPr>
              <a:spLocks noChangeShapeType="1"/>
            </p:cNvSpPr>
            <p:nvPr/>
          </p:nvSpPr>
          <p:spPr bwMode="auto">
            <a:xfrm flipV="1">
              <a:off x="4380" y="2956"/>
              <a:ext cx="4" cy="112"/>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60" name="Line 10"/>
            <p:cNvSpPr>
              <a:spLocks noChangeShapeType="1"/>
            </p:cNvSpPr>
            <p:nvPr/>
          </p:nvSpPr>
          <p:spPr bwMode="auto">
            <a:xfrm flipV="1">
              <a:off x="4384" y="2932"/>
              <a:ext cx="296" cy="24"/>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61" name="Line 11"/>
            <p:cNvSpPr>
              <a:spLocks noChangeShapeType="1"/>
            </p:cNvSpPr>
            <p:nvPr/>
          </p:nvSpPr>
          <p:spPr bwMode="auto">
            <a:xfrm flipV="1">
              <a:off x="4248" y="2568"/>
              <a:ext cx="176" cy="20"/>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62" name="Line 12"/>
            <p:cNvSpPr>
              <a:spLocks noChangeShapeType="1"/>
            </p:cNvSpPr>
            <p:nvPr/>
          </p:nvSpPr>
          <p:spPr bwMode="auto">
            <a:xfrm flipH="1">
              <a:off x="4396" y="2564"/>
              <a:ext cx="28" cy="244"/>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63" name="Line 13"/>
            <p:cNvSpPr>
              <a:spLocks noChangeShapeType="1"/>
            </p:cNvSpPr>
            <p:nvPr/>
          </p:nvSpPr>
          <p:spPr bwMode="auto">
            <a:xfrm flipV="1">
              <a:off x="4392" y="2780"/>
              <a:ext cx="292" cy="28"/>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64" name="Line 14"/>
            <p:cNvSpPr>
              <a:spLocks noChangeShapeType="1"/>
            </p:cNvSpPr>
            <p:nvPr/>
          </p:nvSpPr>
          <p:spPr bwMode="auto">
            <a:xfrm flipH="1">
              <a:off x="4672" y="2784"/>
              <a:ext cx="12" cy="148"/>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65" name="AutoShape 15"/>
            <p:cNvSpPr>
              <a:spLocks noChangeArrowheads="1"/>
            </p:cNvSpPr>
            <p:nvPr/>
          </p:nvSpPr>
          <p:spPr bwMode="auto">
            <a:xfrm>
              <a:off x="4248" y="2696"/>
              <a:ext cx="116" cy="280"/>
            </a:xfrm>
            <a:prstGeom prst="parallelogram">
              <a:avLst>
                <a:gd name="adj" fmla="val 25000"/>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9666" name="Line 16"/>
            <p:cNvSpPr>
              <a:spLocks noChangeShapeType="1"/>
            </p:cNvSpPr>
            <p:nvPr/>
          </p:nvSpPr>
          <p:spPr bwMode="auto">
            <a:xfrm flipV="1">
              <a:off x="4100" y="3220"/>
              <a:ext cx="944" cy="31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67" name="Line 17"/>
            <p:cNvSpPr>
              <a:spLocks noChangeShapeType="1"/>
            </p:cNvSpPr>
            <p:nvPr/>
          </p:nvSpPr>
          <p:spPr bwMode="auto">
            <a:xfrm flipV="1">
              <a:off x="4156" y="3356"/>
              <a:ext cx="944" cy="31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68" name="Freeform 18"/>
            <p:cNvSpPr>
              <a:spLocks/>
            </p:cNvSpPr>
            <p:nvPr/>
          </p:nvSpPr>
          <p:spPr bwMode="auto">
            <a:xfrm>
              <a:off x="5052" y="3097"/>
              <a:ext cx="377" cy="288"/>
            </a:xfrm>
            <a:custGeom>
              <a:avLst/>
              <a:gdLst>
                <a:gd name="T0" fmla="*/ 0 w 377"/>
                <a:gd name="T1" fmla="*/ 119 h 288"/>
                <a:gd name="T2" fmla="*/ 80 w 377"/>
                <a:gd name="T3" fmla="*/ 23 h 288"/>
                <a:gd name="T4" fmla="*/ 176 w 377"/>
                <a:gd name="T5" fmla="*/ 3 h 288"/>
                <a:gd name="T6" fmla="*/ 308 w 377"/>
                <a:gd name="T7" fmla="*/ 23 h 288"/>
                <a:gd name="T8" fmla="*/ 376 w 377"/>
                <a:gd name="T9" fmla="*/ 139 h 288"/>
                <a:gd name="T10" fmla="*/ 300 w 377"/>
                <a:gd name="T11" fmla="*/ 255 h 288"/>
                <a:gd name="T12" fmla="*/ 164 w 377"/>
                <a:gd name="T13" fmla="*/ 287 h 288"/>
                <a:gd name="T14" fmla="*/ 44 w 377"/>
                <a:gd name="T15" fmla="*/ 259 h 288"/>
                <a:gd name="T16" fmla="*/ 0 60000 65536"/>
                <a:gd name="T17" fmla="*/ 0 60000 65536"/>
                <a:gd name="T18" fmla="*/ 0 60000 65536"/>
                <a:gd name="T19" fmla="*/ 0 60000 65536"/>
                <a:gd name="T20" fmla="*/ 0 60000 65536"/>
                <a:gd name="T21" fmla="*/ 0 60000 65536"/>
                <a:gd name="T22" fmla="*/ 0 60000 65536"/>
                <a:gd name="T23" fmla="*/ 0 60000 65536"/>
                <a:gd name="T24" fmla="*/ 0 w 377"/>
                <a:gd name="T25" fmla="*/ 0 h 288"/>
                <a:gd name="T26" fmla="*/ 377 w 377"/>
                <a:gd name="T27" fmla="*/ 288 h 2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7" h="288">
                  <a:moveTo>
                    <a:pt x="0" y="119"/>
                  </a:moveTo>
                  <a:cubicBezTo>
                    <a:pt x="25" y="80"/>
                    <a:pt x="51" y="42"/>
                    <a:pt x="80" y="23"/>
                  </a:cubicBezTo>
                  <a:cubicBezTo>
                    <a:pt x="109" y="4"/>
                    <a:pt x="138" y="3"/>
                    <a:pt x="176" y="3"/>
                  </a:cubicBezTo>
                  <a:cubicBezTo>
                    <a:pt x="214" y="3"/>
                    <a:pt x="275" y="0"/>
                    <a:pt x="308" y="23"/>
                  </a:cubicBezTo>
                  <a:cubicBezTo>
                    <a:pt x="341" y="46"/>
                    <a:pt x="377" y="100"/>
                    <a:pt x="376" y="139"/>
                  </a:cubicBezTo>
                  <a:cubicBezTo>
                    <a:pt x="375" y="178"/>
                    <a:pt x="335" y="230"/>
                    <a:pt x="300" y="255"/>
                  </a:cubicBezTo>
                  <a:cubicBezTo>
                    <a:pt x="265" y="280"/>
                    <a:pt x="207" y="286"/>
                    <a:pt x="164" y="287"/>
                  </a:cubicBezTo>
                  <a:cubicBezTo>
                    <a:pt x="121" y="288"/>
                    <a:pt x="82" y="273"/>
                    <a:pt x="44" y="259"/>
                  </a:cubicBezTo>
                </a:path>
              </a:pathLst>
            </a:cu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9669" name="AutoShape 19"/>
            <p:cNvSpPr>
              <a:spLocks noChangeArrowheads="1"/>
            </p:cNvSpPr>
            <p:nvPr/>
          </p:nvSpPr>
          <p:spPr bwMode="auto">
            <a:xfrm rot="-1164423">
              <a:off x="5080" y="3132"/>
              <a:ext cx="304" cy="208"/>
            </a:xfrm>
            <a:prstGeom prst="hexagon">
              <a:avLst>
                <a:gd name="adj" fmla="val 36538"/>
                <a:gd name="vf" fmla="val 115470"/>
              </a:avLst>
            </a:prstGeom>
            <a:noFill/>
            <a:ln w="2857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sp>
        <p:nvSpPr>
          <p:cNvPr id="69636" name="Text Box 69"/>
          <p:cNvSpPr txBox="1">
            <a:spLocks noChangeArrowheads="1"/>
          </p:cNvSpPr>
          <p:nvPr/>
        </p:nvSpPr>
        <p:spPr bwMode="auto">
          <a:xfrm>
            <a:off x="136525" y="303213"/>
            <a:ext cx="5730875"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solidFill>
                  <a:schemeClr val="tx2"/>
                </a:solidFill>
                <a:latin typeface="Times New Roman" panose="02020603050405020304" pitchFamily="18" charset="0"/>
                <a:cs typeface="Times New Roman" panose="02020603050405020304" pitchFamily="18" charset="0"/>
              </a:rPr>
              <a:t>Example:</a:t>
            </a:r>
            <a:r>
              <a:rPr lang="en-US" altLang="en-US">
                <a:latin typeface="Times New Roman" panose="02020603050405020304" pitchFamily="18" charset="0"/>
                <a:cs typeface="Times New Roman" panose="02020603050405020304" pitchFamily="18" charset="0"/>
              </a:rPr>
              <a:t> invariant to similarity transformations computed from four points</a:t>
            </a:r>
          </a:p>
        </p:txBody>
      </p:sp>
      <p:sp>
        <p:nvSpPr>
          <p:cNvPr id="69637" name="Rectangle 78"/>
          <p:cNvSpPr>
            <a:spLocks noChangeArrowheads="1"/>
          </p:cNvSpPr>
          <p:nvPr/>
        </p:nvSpPr>
        <p:spPr bwMode="auto">
          <a:xfrm>
            <a:off x="6096000" y="304800"/>
            <a:ext cx="2819400" cy="2667000"/>
          </a:xfrm>
          <a:prstGeom prst="rect">
            <a:avLst/>
          </a:prstGeom>
          <a:solidFill>
            <a:schemeClr val="tx1"/>
          </a:solidFill>
          <a:ln w="9525">
            <a:solidFill>
              <a:schemeClr val="tx1"/>
            </a:solidFill>
            <a:miter lim="800000"/>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9638" name="Oval 79"/>
          <p:cNvSpPr>
            <a:spLocks noChangeArrowheads="1"/>
          </p:cNvSpPr>
          <p:nvPr/>
        </p:nvSpPr>
        <p:spPr bwMode="auto">
          <a:xfrm>
            <a:off x="7869238" y="704850"/>
            <a:ext cx="217487" cy="2174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9639" name="Oval 80"/>
          <p:cNvSpPr>
            <a:spLocks noChangeArrowheads="1"/>
          </p:cNvSpPr>
          <p:nvPr/>
        </p:nvSpPr>
        <p:spPr bwMode="auto">
          <a:xfrm>
            <a:off x="6934200" y="1712913"/>
            <a:ext cx="217488" cy="21748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9640" name="Oval 81"/>
          <p:cNvSpPr>
            <a:spLocks noChangeArrowheads="1"/>
          </p:cNvSpPr>
          <p:nvPr/>
        </p:nvSpPr>
        <p:spPr bwMode="auto">
          <a:xfrm>
            <a:off x="6861175" y="2289175"/>
            <a:ext cx="217488" cy="2174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9641" name="Oval 82"/>
          <p:cNvSpPr>
            <a:spLocks noChangeArrowheads="1"/>
          </p:cNvSpPr>
          <p:nvPr/>
        </p:nvSpPr>
        <p:spPr bwMode="auto">
          <a:xfrm>
            <a:off x="7581900" y="1928813"/>
            <a:ext cx="217488" cy="21748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9642" name="Rectangle 83"/>
          <p:cNvSpPr>
            <a:spLocks noChangeArrowheads="1"/>
          </p:cNvSpPr>
          <p:nvPr/>
        </p:nvSpPr>
        <p:spPr bwMode="auto">
          <a:xfrm rot="-703003">
            <a:off x="6772275" y="906463"/>
            <a:ext cx="1368425" cy="1368425"/>
          </a:xfrm>
          <a:prstGeom prst="rect">
            <a:avLst/>
          </a:prstGeom>
          <a:noFill/>
          <a:ln w="19050">
            <a:solidFill>
              <a:srgbClr val="FFFF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9643" name="Text Box 84"/>
          <p:cNvSpPr txBox="1">
            <a:spLocks noChangeArrowheads="1"/>
          </p:cNvSpPr>
          <p:nvPr/>
        </p:nvSpPr>
        <p:spPr bwMode="auto">
          <a:xfrm>
            <a:off x="6629400" y="2362200"/>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00FF00"/>
                </a:solidFill>
                <a:latin typeface="Times New Roman" panose="02020603050405020304" pitchFamily="18" charset="0"/>
              </a:rPr>
              <a:t>A</a:t>
            </a:r>
          </a:p>
        </p:txBody>
      </p:sp>
      <p:sp>
        <p:nvSpPr>
          <p:cNvPr id="69644" name="Text Box 85"/>
          <p:cNvSpPr txBox="1">
            <a:spLocks noChangeArrowheads="1"/>
          </p:cNvSpPr>
          <p:nvPr/>
        </p:nvSpPr>
        <p:spPr bwMode="auto">
          <a:xfrm>
            <a:off x="8069263" y="561975"/>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00FF00"/>
                </a:solidFill>
                <a:latin typeface="Times New Roman" panose="02020603050405020304" pitchFamily="18" charset="0"/>
              </a:rPr>
              <a:t>B</a:t>
            </a:r>
          </a:p>
        </p:txBody>
      </p:sp>
      <p:sp>
        <p:nvSpPr>
          <p:cNvPr id="69645" name="Text Box 86"/>
          <p:cNvSpPr txBox="1">
            <a:spLocks noChangeArrowheads="1"/>
          </p:cNvSpPr>
          <p:nvPr/>
        </p:nvSpPr>
        <p:spPr bwMode="auto">
          <a:xfrm>
            <a:off x="6700838" y="1354138"/>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00FF00"/>
                </a:solidFill>
                <a:latin typeface="Times New Roman" panose="02020603050405020304" pitchFamily="18" charset="0"/>
              </a:rPr>
              <a:t>C</a:t>
            </a:r>
          </a:p>
        </p:txBody>
      </p:sp>
      <p:sp>
        <p:nvSpPr>
          <p:cNvPr id="69646" name="Text Box 87"/>
          <p:cNvSpPr txBox="1">
            <a:spLocks noChangeArrowheads="1"/>
          </p:cNvSpPr>
          <p:nvPr/>
        </p:nvSpPr>
        <p:spPr bwMode="auto">
          <a:xfrm>
            <a:off x="7735888" y="1714500"/>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00FF00"/>
                </a:solidFill>
                <a:latin typeface="Times New Roman" panose="02020603050405020304" pitchFamily="18" charset="0"/>
              </a:rPr>
              <a:t>D</a:t>
            </a:r>
          </a:p>
        </p:txBody>
      </p:sp>
      <p:sp>
        <p:nvSpPr>
          <p:cNvPr id="69647" name="Line 88"/>
          <p:cNvSpPr>
            <a:spLocks noChangeShapeType="1"/>
          </p:cNvSpPr>
          <p:nvPr/>
        </p:nvSpPr>
        <p:spPr bwMode="auto">
          <a:xfrm flipV="1">
            <a:off x="6964363" y="2051050"/>
            <a:ext cx="1646237" cy="33496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9648" name="Line 89"/>
          <p:cNvSpPr>
            <a:spLocks noChangeShapeType="1"/>
          </p:cNvSpPr>
          <p:nvPr/>
        </p:nvSpPr>
        <p:spPr bwMode="auto">
          <a:xfrm rot="16200000" flipV="1">
            <a:off x="5903913" y="1370013"/>
            <a:ext cx="1692275" cy="358775"/>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69649" name="Group 90"/>
          <p:cNvGrpSpPr>
            <a:grpSpLocks/>
          </p:cNvGrpSpPr>
          <p:nvPr/>
        </p:nvGrpSpPr>
        <p:grpSpPr bwMode="auto">
          <a:xfrm>
            <a:off x="6807200" y="1817688"/>
            <a:ext cx="912813" cy="544512"/>
            <a:chOff x="4217" y="2089"/>
            <a:chExt cx="575" cy="343"/>
          </a:xfrm>
        </p:grpSpPr>
        <p:sp>
          <p:nvSpPr>
            <p:cNvPr id="69650" name="Line 91"/>
            <p:cNvSpPr>
              <a:spLocks noChangeShapeType="1"/>
            </p:cNvSpPr>
            <p:nvPr/>
          </p:nvSpPr>
          <p:spPr bwMode="auto">
            <a:xfrm flipV="1">
              <a:off x="4217" y="2094"/>
              <a:ext cx="147" cy="33"/>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1" name="Line 92"/>
            <p:cNvSpPr>
              <a:spLocks noChangeShapeType="1"/>
            </p:cNvSpPr>
            <p:nvPr/>
          </p:nvSpPr>
          <p:spPr bwMode="auto">
            <a:xfrm flipV="1">
              <a:off x="4257" y="2230"/>
              <a:ext cx="514" cy="107"/>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2" name="Line 93"/>
            <p:cNvSpPr>
              <a:spLocks noChangeShapeType="1"/>
            </p:cNvSpPr>
            <p:nvPr/>
          </p:nvSpPr>
          <p:spPr bwMode="auto">
            <a:xfrm flipH="1" flipV="1">
              <a:off x="4354" y="2089"/>
              <a:ext cx="72" cy="343"/>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3" name="Line 94"/>
            <p:cNvSpPr>
              <a:spLocks noChangeShapeType="1"/>
            </p:cNvSpPr>
            <p:nvPr/>
          </p:nvSpPr>
          <p:spPr bwMode="auto">
            <a:xfrm rot="16200000" flipV="1">
              <a:off x="4717" y="2278"/>
              <a:ext cx="130" cy="21"/>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97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976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658" name="Group 2"/>
          <p:cNvGrpSpPr>
            <a:grpSpLocks/>
          </p:cNvGrpSpPr>
          <p:nvPr/>
        </p:nvGrpSpPr>
        <p:grpSpPr bwMode="auto">
          <a:xfrm>
            <a:off x="468313" y="1582738"/>
            <a:ext cx="4071937" cy="3921125"/>
            <a:chOff x="2966" y="967"/>
            <a:chExt cx="1512" cy="1592"/>
          </a:xfrm>
        </p:grpSpPr>
        <p:sp>
          <p:nvSpPr>
            <p:cNvPr id="70670" name="Rectangle 3"/>
            <p:cNvSpPr>
              <a:spLocks noChangeArrowheads="1"/>
            </p:cNvSpPr>
            <p:nvPr/>
          </p:nvSpPr>
          <p:spPr bwMode="auto">
            <a:xfrm>
              <a:off x="2966" y="967"/>
              <a:ext cx="1512" cy="1592"/>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0671" name="Rectangle 4"/>
            <p:cNvSpPr>
              <a:spLocks noChangeArrowheads="1"/>
            </p:cNvSpPr>
            <p:nvPr/>
          </p:nvSpPr>
          <p:spPr bwMode="auto">
            <a:xfrm>
              <a:off x="2966" y="967"/>
              <a:ext cx="1512" cy="15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7067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6" y="2044"/>
              <a:ext cx="1512" cy="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7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6" y="1530"/>
              <a:ext cx="1512" cy="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7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6" y="1015"/>
              <a:ext cx="1512" cy="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75"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66" y="967"/>
              <a:ext cx="151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0659" name="Group 9"/>
          <p:cNvGrpSpPr>
            <a:grpSpLocks/>
          </p:cNvGrpSpPr>
          <p:nvPr/>
        </p:nvGrpSpPr>
        <p:grpSpPr bwMode="auto">
          <a:xfrm>
            <a:off x="4741863" y="1570038"/>
            <a:ext cx="3983037" cy="3933825"/>
            <a:chOff x="2080" y="1372"/>
            <a:chExt cx="1600" cy="1576"/>
          </a:xfrm>
        </p:grpSpPr>
        <p:sp>
          <p:nvSpPr>
            <p:cNvPr id="70664" name="Rectangle 10"/>
            <p:cNvSpPr>
              <a:spLocks noChangeArrowheads="1"/>
            </p:cNvSpPr>
            <p:nvPr/>
          </p:nvSpPr>
          <p:spPr bwMode="auto">
            <a:xfrm>
              <a:off x="2080" y="1372"/>
              <a:ext cx="1600" cy="1576"/>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0665" name="Rectangle 11"/>
            <p:cNvSpPr>
              <a:spLocks noChangeArrowheads="1"/>
            </p:cNvSpPr>
            <p:nvPr/>
          </p:nvSpPr>
          <p:spPr bwMode="auto">
            <a:xfrm>
              <a:off x="2080" y="1372"/>
              <a:ext cx="1600" cy="157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70666"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80" y="2463"/>
              <a:ext cx="1600"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7" name="Picture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80" y="1978"/>
              <a:ext cx="1600"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8" name="Picture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80" y="1493"/>
              <a:ext cx="1600"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9" name="Picture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80" y="1372"/>
              <a:ext cx="1600"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0660" name="Text Box 16"/>
          <p:cNvSpPr txBox="1">
            <a:spLocks noChangeArrowheads="1"/>
          </p:cNvSpPr>
          <p:nvPr/>
        </p:nvSpPr>
        <p:spPr bwMode="auto">
          <a:xfrm>
            <a:off x="327025" y="5828788"/>
            <a:ext cx="5256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Times New Roman" panose="02020603050405020304" pitchFamily="18" charset="0"/>
              </a:rPr>
              <a:t>ACRONYM (Brooks and </a:t>
            </a:r>
            <a:r>
              <a:rPr lang="en-US" altLang="en-US" sz="2400" dirty="0" err="1">
                <a:latin typeface="Times New Roman" panose="02020603050405020304" pitchFamily="18" charset="0"/>
              </a:rPr>
              <a:t>Binford</a:t>
            </a:r>
            <a:r>
              <a:rPr lang="en-US" altLang="en-US" sz="2400" dirty="0">
                <a:latin typeface="Times New Roman" panose="02020603050405020304" pitchFamily="18" charset="0"/>
              </a:rPr>
              <a:t>, 1981)</a:t>
            </a:r>
          </a:p>
        </p:txBody>
      </p:sp>
      <p:sp>
        <p:nvSpPr>
          <p:cNvPr id="70661" name="Text Box 17"/>
          <p:cNvSpPr txBox="1">
            <a:spLocks noChangeArrowheads="1"/>
          </p:cNvSpPr>
          <p:nvPr/>
        </p:nvSpPr>
        <p:spPr bwMode="auto">
          <a:xfrm>
            <a:off x="327025" y="452630"/>
            <a:ext cx="87090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dirty="0">
                <a:solidFill>
                  <a:schemeClr val="tx2"/>
                </a:solidFill>
                <a:latin typeface="Times New Roman" panose="02020603050405020304" pitchFamily="18" charset="0"/>
                <a:cs typeface="Times New Roman" panose="02020603050405020304" pitchFamily="18" charset="0"/>
              </a:rPr>
              <a:t>Representing and recognizing object categories is harder...</a:t>
            </a:r>
          </a:p>
        </p:txBody>
      </p:sp>
      <p:sp>
        <p:nvSpPr>
          <p:cNvPr id="70662" name="Text Box 18"/>
          <p:cNvSpPr txBox="1">
            <a:spLocks noChangeArrowheads="1"/>
          </p:cNvSpPr>
          <p:nvPr/>
        </p:nvSpPr>
        <p:spPr bwMode="auto">
          <a:xfrm>
            <a:off x="327025" y="6296067"/>
            <a:ext cx="8569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Times New Roman" panose="02020603050405020304" pitchFamily="18" charset="0"/>
                <a:cs typeface="Times New Roman" panose="02020603050405020304" pitchFamily="18" charset="0"/>
              </a:rPr>
              <a:t>Binford (1971), </a:t>
            </a:r>
            <a:r>
              <a:rPr lang="en-US" altLang="en-US" sz="2400" dirty="0" err="1">
                <a:latin typeface="Times New Roman" panose="02020603050405020304" pitchFamily="18" charset="0"/>
                <a:cs typeface="Times New Roman" panose="02020603050405020304" pitchFamily="18" charset="0"/>
              </a:rPr>
              <a:t>Nevatia</a:t>
            </a:r>
            <a:r>
              <a:rPr lang="en-US" altLang="en-US" sz="2400" dirty="0">
                <a:latin typeface="Times New Roman" panose="02020603050405020304" pitchFamily="18" charset="0"/>
                <a:cs typeface="Times New Roman" panose="02020603050405020304" pitchFamily="18" charset="0"/>
              </a:rPr>
              <a:t> &amp; Binford (1972), Marr &amp; Nishihara (1978)</a:t>
            </a:r>
          </a:p>
        </p:txBody>
      </p:sp>
      <p:sp>
        <p:nvSpPr>
          <p:cNvPr id="70663" name="Rectangle 19"/>
          <p:cNvSpPr>
            <a:spLocks noChangeArrowheads="1"/>
          </p:cNvSpPr>
          <p:nvPr/>
        </p:nvSpPr>
        <p:spPr bwMode="auto">
          <a:xfrm>
            <a:off x="457200" y="1581150"/>
            <a:ext cx="4067175" cy="3903663"/>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708" name="Group 4"/>
          <p:cNvGrpSpPr>
            <a:grpSpLocks/>
          </p:cNvGrpSpPr>
          <p:nvPr/>
        </p:nvGrpSpPr>
        <p:grpSpPr bwMode="auto">
          <a:xfrm>
            <a:off x="355600" y="381000"/>
            <a:ext cx="3708400" cy="2298700"/>
            <a:chOff x="1832" y="2773"/>
            <a:chExt cx="2336" cy="1448"/>
          </a:xfrm>
        </p:grpSpPr>
        <p:sp>
          <p:nvSpPr>
            <p:cNvPr id="72719" name="Line 5"/>
            <p:cNvSpPr>
              <a:spLocks noChangeShapeType="1"/>
            </p:cNvSpPr>
            <p:nvPr/>
          </p:nvSpPr>
          <p:spPr bwMode="auto">
            <a:xfrm rot="-5400000">
              <a:off x="2887" y="3894"/>
              <a:ext cx="2" cy="3"/>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20" name="Line 6"/>
            <p:cNvSpPr>
              <a:spLocks noChangeShapeType="1"/>
            </p:cNvSpPr>
            <p:nvPr/>
          </p:nvSpPr>
          <p:spPr bwMode="auto">
            <a:xfrm rot="-5400000">
              <a:off x="2883" y="3877"/>
              <a:ext cx="23" cy="12"/>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21" name="Freeform 7"/>
            <p:cNvSpPr>
              <a:spLocks/>
            </p:cNvSpPr>
            <p:nvPr/>
          </p:nvSpPr>
          <p:spPr bwMode="auto">
            <a:xfrm rot="-5400000">
              <a:off x="2885" y="3852"/>
              <a:ext cx="36" cy="3"/>
            </a:xfrm>
            <a:custGeom>
              <a:avLst/>
              <a:gdLst>
                <a:gd name="T0" fmla="*/ 0 w 59"/>
                <a:gd name="T1" fmla="*/ 0 h 2"/>
                <a:gd name="T2" fmla="*/ 1 w 59"/>
                <a:gd name="T3" fmla="*/ 42 h 2"/>
                <a:gd name="T4" fmla="*/ 1 w 59"/>
                <a:gd name="T5" fmla="*/ 42 h 2"/>
                <a:gd name="T6" fmla="*/ 0 60000 65536"/>
                <a:gd name="T7" fmla="*/ 0 60000 65536"/>
                <a:gd name="T8" fmla="*/ 0 60000 65536"/>
                <a:gd name="T9" fmla="*/ 0 w 59"/>
                <a:gd name="T10" fmla="*/ 0 h 2"/>
                <a:gd name="T11" fmla="*/ 59 w 59"/>
                <a:gd name="T12" fmla="*/ 2 h 2"/>
              </a:gdLst>
              <a:ahLst/>
              <a:cxnLst>
                <a:cxn ang="T6">
                  <a:pos x="T0" y="T1"/>
                </a:cxn>
                <a:cxn ang="T7">
                  <a:pos x="T2" y="T3"/>
                </a:cxn>
                <a:cxn ang="T8">
                  <a:pos x="T4" y="T5"/>
                </a:cxn>
              </a:cxnLst>
              <a:rect l="T9" t="T10" r="T11" b="T12"/>
              <a:pathLst>
                <a:path w="59" h="2">
                  <a:moveTo>
                    <a:pt x="0" y="0"/>
                  </a:moveTo>
                  <a:lnTo>
                    <a:pt x="43" y="2"/>
                  </a:lnTo>
                  <a:lnTo>
                    <a:pt x="59" y="2"/>
                  </a:lnTo>
                </a:path>
              </a:pathLst>
            </a:custGeom>
            <a:solidFill>
              <a:schemeClr val="tx1"/>
            </a:solidFill>
            <a:ln w="52388">
              <a:solidFill>
                <a:schemeClr val="tx1"/>
              </a:solidFill>
              <a:round/>
              <a:headEnd/>
              <a:tailEnd/>
            </a:ln>
          </p:spPr>
          <p:txBody>
            <a:bodyPr/>
            <a:lstStyle/>
            <a:p>
              <a:endParaRPr lang="en-US"/>
            </a:p>
          </p:txBody>
        </p:sp>
        <p:sp>
          <p:nvSpPr>
            <p:cNvPr id="72722" name="Line 8"/>
            <p:cNvSpPr>
              <a:spLocks noChangeShapeType="1"/>
            </p:cNvSpPr>
            <p:nvPr/>
          </p:nvSpPr>
          <p:spPr bwMode="auto">
            <a:xfrm rot="16200000" flipV="1">
              <a:off x="2892" y="3792"/>
              <a:ext cx="14" cy="5"/>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23" name="Freeform 9"/>
            <p:cNvSpPr>
              <a:spLocks/>
            </p:cNvSpPr>
            <p:nvPr/>
          </p:nvSpPr>
          <p:spPr bwMode="auto">
            <a:xfrm rot="-5400000">
              <a:off x="2866" y="3757"/>
              <a:ext cx="49" cy="11"/>
            </a:xfrm>
            <a:custGeom>
              <a:avLst/>
              <a:gdLst>
                <a:gd name="T0" fmla="*/ 0 w 78"/>
                <a:gd name="T1" fmla="*/ 256 h 7"/>
                <a:gd name="T2" fmla="*/ 1 w 78"/>
                <a:gd name="T3" fmla="*/ 121 h 7"/>
                <a:gd name="T4" fmla="*/ 2 w 78"/>
                <a:gd name="T5" fmla="*/ 0 h 7"/>
                <a:gd name="T6" fmla="*/ 0 60000 65536"/>
                <a:gd name="T7" fmla="*/ 0 60000 65536"/>
                <a:gd name="T8" fmla="*/ 0 60000 65536"/>
                <a:gd name="T9" fmla="*/ 0 w 78"/>
                <a:gd name="T10" fmla="*/ 0 h 7"/>
                <a:gd name="T11" fmla="*/ 78 w 78"/>
                <a:gd name="T12" fmla="*/ 7 h 7"/>
              </a:gdLst>
              <a:ahLst/>
              <a:cxnLst>
                <a:cxn ang="T6">
                  <a:pos x="T0" y="T1"/>
                </a:cxn>
                <a:cxn ang="T7">
                  <a:pos x="T2" y="T3"/>
                </a:cxn>
                <a:cxn ang="T8">
                  <a:pos x="T4" y="T5"/>
                </a:cxn>
              </a:cxnLst>
              <a:rect l="T9" t="T10" r="T11" b="T12"/>
              <a:pathLst>
                <a:path w="78" h="7">
                  <a:moveTo>
                    <a:pt x="0" y="7"/>
                  </a:moveTo>
                  <a:lnTo>
                    <a:pt x="39" y="3"/>
                  </a:lnTo>
                  <a:lnTo>
                    <a:pt x="78" y="0"/>
                  </a:lnTo>
                </a:path>
              </a:pathLst>
            </a:custGeom>
            <a:solidFill>
              <a:schemeClr val="tx1"/>
            </a:solidFill>
            <a:ln w="52388">
              <a:solidFill>
                <a:schemeClr val="tx1"/>
              </a:solidFill>
              <a:round/>
              <a:headEnd/>
              <a:tailEnd/>
            </a:ln>
          </p:spPr>
          <p:txBody>
            <a:bodyPr/>
            <a:lstStyle/>
            <a:p>
              <a:endParaRPr lang="en-US"/>
            </a:p>
          </p:txBody>
        </p:sp>
        <p:sp>
          <p:nvSpPr>
            <p:cNvPr id="72724" name="Line 10"/>
            <p:cNvSpPr>
              <a:spLocks noChangeShapeType="1"/>
            </p:cNvSpPr>
            <p:nvPr/>
          </p:nvSpPr>
          <p:spPr bwMode="auto">
            <a:xfrm rot="-5400000">
              <a:off x="2882" y="3705"/>
              <a:ext cx="0" cy="2"/>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25" name="Freeform 11"/>
            <p:cNvSpPr>
              <a:spLocks/>
            </p:cNvSpPr>
            <p:nvPr/>
          </p:nvSpPr>
          <p:spPr bwMode="auto">
            <a:xfrm rot="-5400000">
              <a:off x="2851" y="3670"/>
              <a:ext cx="65" cy="5"/>
            </a:xfrm>
            <a:custGeom>
              <a:avLst/>
              <a:gdLst>
                <a:gd name="T0" fmla="*/ 0 w 104"/>
                <a:gd name="T1" fmla="*/ 0 h 3"/>
                <a:gd name="T2" fmla="*/ 2 w 104"/>
                <a:gd name="T3" fmla="*/ 103 h 3"/>
                <a:gd name="T4" fmla="*/ 3 w 104"/>
                <a:gd name="T5" fmla="*/ 172 h 3"/>
                <a:gd name="T6" fmla="*/ 0 60000 65536"/>
                <a:gd name="T7" fmla="*/ 0 60000 65536"/>
                <a:gd name="T8" fmla="*/ 0 60000 65536"/>
                <a:gd name="T9" fmla="*/ 0 w 104"/>
                <a:gd name="T10" fmla="*/ 0 h 3"/>
                <a:gd name="T11" fmla="*/ 104 w 104"/>
                <a:gd name="T12" fmla="*/ 3 h 3"/>
              </a:gdLst>
              <a:ahLst/>
              <a:cxnLst>
                <a:cxn ang="T6">
                  <a:pos x="T0" y="T1"/>
                </a:cxn>
                <a:cxn ang="T7">
                  <a:pos x="T2" y="T3"/>
                </a:cxn>
                <a:cxn ang="T8">
                  <a:pos x="T4" y="T5"/>
                </a:cxn>
              </a:cxnLst>
              <a:rect l="T9" t="T10" r="T11" b="T12"/>
              <a:pathLst>
                <a:path w="104" h="3">
                  <a:moveTo>
                    <a:pt x="0" y="0"/>
                  </a:moveTo>
                  <a:lnTo>
                    <a:pt x="82" y="2"/>
                  </a:lnTo>
                  <a:lnTo>
                    <a:pt x="104" y="3"/>
                  </a:lnTo>
                </a:path>
              </a:pathLst>
            </a:custGeom>
            <a:solidFill>
              <a:schemeClr val="tx1"/>
            </a:solidFill>
            <a:ln w="52388">
              <a:solidFill>
                <a:schemeClr val="tx1"/>
              </a:solidFill>
              <a:round/>
              <a:headEnd/>
              <a:tailEnd/>
            </a:ln>
          </p:spPr>
          <p:txBody>
            <a:bodyPr/>
            <a:lstStyle/>
            <a:p>
              <a:endParaRPr lang="en-US"/>
            </a:p>
          </p:txBody>
        </p:sp>
        <p:sp>
          <p:nvSpPr>
            <p:cNvPr id="72726" name="Line 12"/>
            <p:cNvSpPr>
              <a:spLocks noChangeShapeType="1"/>
            </p:cNvSpPr>
            <p:nvPr/>
          </p:nvSpPr>
          <p:spPr bwMode="auto">
            <a:xfrm rot="-5400000">
              <a:off x="2894" y="3608"/>
              <a:ext cx="2" cy="2"/>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27" name="Freeform 13"/>
            <p:cNvSpPr>
              <a:spLocks/>
            </p:cNvSpPr>
            <p:nvPr/>
          </p:nvSpPr>
          <p:spPr bwMode="auto">
            <a:xfrm rot="-5400000">
              <a:off x="2877" y="3565"/>
              <a:ext cx="59" cy="25"/>
            </a:xfrm>
            <a:custGeom>
              <a:avLst/>
              <a:gdLst>
                <a:gd name="T0" fmla="*/ 0 w 95"/>
                <a:gd name="T1" fmla="*/ 0 h 15"/>
                <a:gd name="T2" fmla="*/ 1 w 95"/>
                <a:gd name="T3" fmla="*/ 603 h 15"/>
                <a:gd name="T4" fmla="*/ 2 w 95"/>
                <a:gd name="T5" fmla="*/ 903 h 15"/>
                <a:gd name="T6" fmla="*/ 0 60000 65536"/>
                <a:gd name="T7" fmla="*/ 0 60000 65536"/>
                <a:gd name="T8" fmla="*/ 0 60000 65536"/>
                <a:gd name="T9" fmla="*/ 0 w 95"/>
                <a:gd name="T10" fmla="*/ 0 h 15"/>
                <a:gd name="T11" fmla="*/ 95 w 95"/>
                <a:gd name="T12" fmla="*/ 15 h 15"/>
              </a:gdLst>
              <a:ahLst/>
              <a:cxnLst>
                <a:cxn ang="T6">
                  <a:pos x="T0" y="T1"/>
                </a:cxn>
                <a:cxn ang="T7">
                  <a:pos x="T2" y="T3"/>
                </a:cxn>
                <a:cxn ang="T8">
                  <a:pos x="T4" y="T5"/>
                </a:cxn>
              </a:cxnLst>
              <a:rect l="T9" t="T10" r="T11" b="T12"/>
              <a:pathLst>
                <a:path w="95" h="15">
                  <a:moveTo>
                    <a:pt x="0" y="0"/>
                  </a:moveTo>
                  <a:lnTo>
                    <a:pt x="69" y="10"/>
                  </a:lnTo>
                  <a:lnTo>
                    <a:pt x="95" y="15"/>
                  </a:lnTo>
                </a:path>
              </a:pathLst>
            </a:custGeom>
            <a:solidFill>
              <a:schemeClr val="tx1"/>
            </a:solidFill>
            <a:ln w="52388">
              <a:solidFill>
                <a:schemeClr val="tx1"/>
              </a:solidFill>
              <a:round/>
              <a:headEnd/>
              <a:tailEnd/>
            </a:ln>
          </p:spPr>
          <p:txBody>
            <a:bodyPr/>
            <a:lstStyle/>
            <a:p>
              <a:endParaRPr lang="en-US"/>
            </a:p>
          </p:txBody>
        </p:sp>
        <p:sp>
          <p:nvSpPr>
            <p:cNvPr id="72728" name="Freeform 14"/>
            <p:cNvSpPr>
              <a:spLocks/>
            </p:cNvSpPr>
            <p:nvPr/>
          </p:nvSpPr>
          <p:spPr bwMode="auto">
            <a:xfrm rot="-5400000">
              <a:off x="2920" y="3476"/>
              <a:ext cx="56" cy="32"/>
            </a:xfrm>
            <a:custGeom>
              <a:avLst/>
              <a:gdLst>
                <a:gd name="T0" fmla="*/ 0 w 91"/>
                <a:gd name="T1" fmla="*/ 0 h 20"/>
                <a:gd name="T2" fmla="*/ 1 w 91"/>
                <a:gd name="T3" fmla="*/ 483 h 20"/>
                <a:gd name="T4" fmla="*/ 2 w 91"/>
                <a:gd name="T5" fmla="*/ 861 h 20"/>
                <a:gd name="T6" fmla="*/ 0 60000 65536"/>
                <a:gd name="T7" fmla="*/ 0 60000 65536"/>
                <a:gd name="T8" fmla="*/ 0 60000 65536"/>
                <a:gd name="T9" fmla="*/ 0 w 91"/>
                <a:gd name="T10" fmla="*/ 0 h 20"/>
                <a:gd name="T11" fmla="*/ 91 w 91"/>
                <a:gd name="T12" fmla="*/ 20 h 20"/>
              </a:gdLst>
              <a:ahLst/>
              <a:cxnLst>
                <a:cxn ang="T6">
                  <a:pos x="T0" y="T1"/>
                </a:cxn>
                <a:cxn ang="T7">
                  <a:pos x="T2" y="T3"/>
                </a:cxn>
                <a:cxn ang="T8">
                  <a:pos x="T4" y="T5"/>
                </a:cxn>
              </a:cxnLst>
              <a:rect l="T9" t="T10" r="T11" b="T12"/>
              <a:pathLst>
                <a:path w="91" h="20">
                  <a:moveTo>
                    <a:pt x="0" y="0"/>
                  </a:moveTo>
                  <a:lnTo>
                    <a:pt x="52" y="11"/>
                  </a:lnTo>
                  <a:lnTo>
                    <a:pt x="91" y="20"/>
                  </a:lnTo>
                </a:path>
              </a:pathLst>
            </a:custGeom>
            <a:solidFill>
              <a:schemeClr val="tx1"/>
            </a:solidFill>
            <a:ln w="52388">
              <a:solidFill>
                <a:schemeClr val="tx1"/>
              </a:solidFill>
              <a:round/>
              <a:headEnd/>
              <a:tailEnd/>
            </a:ln>
          </p:spPr>
          <p:txBody>
            <a:bodyPr/>
            <a:lstStyle/>
            <a:p>
              <a:endParaRPr lang="en-US"/>
            </a:p>
          </p:txBody>
        </p:sp>
        <p:sp>
          <p:nvSpPr>
            <p:cNvPr id="72729" name="Freeform 15"/>
            <p:cNvSpPr>
              <a:spLocks/>
            </p:cNvSpPr>
            <p:nvPr/>
          </p:nvSpPr>
          <p:spPr bwMode="auto">
            <a:xfrm rot="-5400000">
              <a:off x="2965" y="3392"/>
              <a:ext cx="58" cy="28"/>
            </a:xfrm>
            <a:custGeom>
              <a:avLst/>
              <a:gdLst>
                <a:gd name="T0" fmla="*/ 0 w 92"/>
                <a:gd name="T1" fmla="*/ 0 h 17"/>
                <a:gd name="T2" fmla="*/ 1 w 92"/>
                <a:gd name="T3" fmla="*/ 399 h 17"/>
                <a:gd name="T4" fmla="*/ 3 w 92"/>
                <a:gd name="T5" fmla="*/ 919 h 17"/>
                <a:gd name="T6" fmla="*/ 0 60000 65536"/>
                <a:gd name="T7" fmla="*/ 0 60000 65536"/>
                <a:gd name="T8" fmla="*/ 0 60000 65536"/>
                <a:gd name="T9" fmla="*/ 0 w 92"/>
                <a:gd name="T10" fmla="*/ 0 h 17"/>
                <a:gd name="T11" fmla="*/ 92 w 92"/>
                <a:gd name="T12" fmla="*/ 17 h 17"/>
              </a:gdLst>
              <a:ahLst/>
              <a:cxnLst>
                <a:cxn ang="T6">
                  <a:pos x="T0" y="T1"/>
                </a:cxn>
                <a:cxn ang="T7">
                  <a:pos x="T2" y="T3"/>
                </a:cxn>
                <a:cxn ang="T8">
                  <a:pos x="T4" y="T5"/>
                </a:cxn>
              </a:cxnLst>
              <a:rect l="T9" t="T10" r="T11" b="T12"/>
              <a:pathLst>
                <a:path w="92" h="17">
                  <a:moveTo>
                    <a:pt x="0" y="0"/>
                  </a:moveTo>
                  <a:lnTo>
                    <a:pt x="36" y="7"/>
                  </a:lnTo>
                  <a:lnTo>
                    <a:pt x="92" y="17"/>
                  </a:lnTo>
                </a:path>
              </a:pathLst>
            </a:custGeom>
            <a:solidFill>
              <a:schemeClr val="tx1"/>
            </a:solidFill>
            <a:ln w="52388">
              <a:solidFill>
                <a:schemeClr val="tx1"/>
              </a:solidFill>
              <a:round/>
              <a:headEnd/>
              <a:tailEnd/>
            </a:ln>
          </p:spPr>
          <p:txBody>
            <a:bodyPr/>
            <a:lstStyle/>
            <a:p>
              <a:endParaRPr lang="en-US"/>
            </a:p>
          </p:txBody>
        </p:sp>
        <p:sp>
          <p:nvSpPr>
            <p:cNvPr id="72730" name="Line 16"/>
            <p:cNvSpPr>
              <a:spLocks noChangeShapeType="1"/>
            </p:cNvSpPr>
            <p:nvPr/>
          </p:nvSpPr>
          <p:spPr bwMode="auto">
            <a:xfrm rot="-5400000">
              <a:off x="3015" y="3336"/>
              <a:ext cx="16" cy="6"/>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31" name="Freeform 17"/>
            <p:cNvSpPr>
              <a:spLocks/>
            </p:cNvSpPr>
            <p:nvPr/>
          </p:nvSpPr>
          <p:spPr bwMode="auto">
            <a:xfrm rot="-5400000">
              <a:off x="3007" y="3302"/>
              <a:ext cx="48" cy="10"/>
            </a:xfrm>
            <a:custGeom>
              <a:avLst/>
              <a:gdLst>
                <a:gd name="T0" fmla="*/ 0 w 76"/>
                <a:gd name="T1" fmla="*/ 0 h 6"/>
                <a:gd name="T2" fmla="*/ 2 w 76"/>
                <a:gd name="T3" fmla="*/ 362 h 6"/>
                <a:gd name="T4" fmla="*/ 2 w 76"/>
                <a:gd name="T5" fmla="*/ 362 h 6"/>
                <a:gd name="T6" fmla="*/ 0 60000 65536"/>
                <a:gd name="T7" fmla="*/ 0 60000 65536"/>
                <a:gd name="T8" fmla="*/ 0 60000 65536"/>
                <a:gd name="T9" fmla="*/ 0 w 76"/>
                <a:gd name="T10" fmla="*/ 0 h 6"/>
                <a:gd name="T11" fmla="*/ 76 w 76"/>
                <a:gd name="T12" fmla="*/ 6 h 6"/>
              </a:gdLst>
              <a:ahLst/>
              <a:cxnLst>
                <a:cxn ang="T6">
                  <a:pos x="T0" y="T1"/>
                </a:cxn>
                <a:cxn ang="T7">
                  <a:pos x="T2" y="T3"/>
                </a:cxn>
                <a:cxn ang="T8">
                  <a:pos x="T4" y="T5"/>
                </a:cxn>
              </a:cxnLst>
              <a:rect l="T9" t="T10" r="T11" b="T12"/>
              <a:pathLst>
                <a:path w="76" h="6">
                  <a:moveTo>
                    <a:pt x="0" y="0"/>
                  </a:moveTo>
                  <a:lnTo>
                    <a:pt x="76" y="6"/>
                  </a:lnTo>
                </a:path>
              </a:pathLst>
            </a:custGeom>
            <a:solidFill>
              <a:schemeClr val="tx1"/>
            </a:solidFill>
            <a:ln w="52388">
              <a:solidFill>
                <a:schemeClr val="tx1"/>
              </a:solidFill>
              <a:round/>
              <a:headEnd/>
              <a:tailEnd/>
            </a:ln>
          </p:spPr>
          <p:txBody>
            <a:bodyPr/>
            <a:lstStyle/>
            <a:p>
              <a:endParaRPr lang="en-US"/>
            </a:p>
          </p:txBody>
        </p:sp>
        <p:sp>
          <p:nvSpPr>
            <p:cNvPr id="72732" name="Line 18"/>
            <p:cNvSpPr>
              <a:spLocks noChangeShapeType="1"/>
            </p:cNvSpPr>
            <p:nvPr/>
          </p:nvSpPr>
          <p:spPr bwMode="auto">
            <a:xfrm rot="-5400000">
              <a:off x="3029" y="3241"/>
              <a:ext cx="18" cy="2"/>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33" name="Freeform 19"/>
            <p:cNvSpPr>
              <a:spLocks/>
            </p:cNvSpPr>
            <p:nvPr/>
          </p:nvSpPr>
          <p:spPr bwMode="auto">
            <a:xfrm rot="-5400000">
              <a:off x="3012" y="3206"/>
              <a:ext cx="48" cy="6"/>
            </a:xfrm>
            <a:custGeom>
              <a:avLst/>
              <a:gdLst>
                <a:gd name="T0" fmla="*/ 0 w 76"/>
                <a:gd name="T1" fmla="*/ 95 h 4"/>
                <a:gd name="T2" fmla="*/ 2 w 76"/>
                <a:gd name="T3" fmla="*/ 42 h 4"/>
                <a:gd name="T4" fmla="*/ 2 w 76"/>
                <a:gd name="T5" fmla="*/ 0 h 4"/>
                <a:gd name="T6" fmla="*/ 0 60000 65536"/>
                <a:gd name="T7" fmla="*/ 0 60000 65536"/>
                <a:gd name="T8" fmla="*/ 0 60000 65536"/>
                <a:gd name="T9" fmla="*/ 0 w 76"/>
                <a:gd name="T10" fmla="*/ 0 h 4"/>
                <a:gd name="T11" fmla="*/ 76 w 76"/>
                <a:gd name="T12" fmla="*/ 4 h 4"/>
              </a:gdLst>
              <a:ahLst/>
              <a:cxnLst>
                <a:cxn ang="T6">
                  <a:pos x="T0" y="T1"/>
                </a:cxn>
                <a:cxn ang="T7">
                  <a:pos x="T2" y="T3"/>
                </a:cxn>
                <a:cxn ang="T8">
                  <a:pos x="T4" y="T5"/>
                </a:cxn>
              </a:cxnLst>
              <a:rect l="T9" t="T10" r="T11" b="T12"/>
              <a:pathLst>
                <a:path w="76" h="4">
                  <a:moveTo>
                    <a:pt x="0" y="4"/>
                  </a:moveTo>
                  <a:lnTo>
                    <a:pt x="63" y="2"/>
                  </a:lnTo>
                  <a:lnTo>
                    <a:pt x="76" y="0"/>
                  </a:lnTo>
                </a:path>
              </a:pathLst>
            </a:custGeom>
            <a:solidFill>
              <a:schemeClr val="tx1"/>
            </a:solidFill>
            <a:ln w="52388">
              <a:solidFill>
                <a:schemeClr val="tx1"/>
              </a:solidFill>
              <a:round/>
              <a:headEnd/>
              <a:tailEnd/>
            </a:ln>
          </p:spPr>
          <p:txBody>
            <a:bodyPr/>
            <a:lstStyle/>
            <a:p>
              <a:endParaRPr lang="en-US"/>
            </a:p>
          </p:txBody>
        </p:sp>
        <p:sp>
          <p:nvSpPr>
            <p:cNvPr id="72734" name="Freeform 20"/>
            <p:cNvSpPr>
              <a:spLocks/>
            </p:cNvSpPr>
            <p:nvPr/>
          </p:nvSpPr>
          <p:spPr bwMode="auto">
            <a:xfrm rot="-5400000">
              <a:off x="2975" y="3111"/>
              <a:ext cx="46" cy="44"/>
            </a:xfrm>
            <a:custGeom>
              <a:avLst/>
              <a:gdLst>
                <a:gd name="T0" fmla="*/ 0 w 75"/>
                <a:gd name="T1" fmla="*/ 1346 h 27"/>
                <a:gd name="T2" fmla="*/ 1 w 75"/>
                <a:gd name="T3" fmla="*/ 730 h 27"/>
                <a:gd name="T4" fmla="*/ 1 w 75"/>
                <a:gd name="T5" fmla="*/ 0 h 27"/>
                <a:gd name="T6" fmla="*/ 0 60000 65536"/>
                <a:gd name="T7" fmla="*/ 0 60000 65536"/>
                <a:gd name="T8" fmla="*/ 0 60000 65536"/>
                <a:gd name="T9" fmla="*/ 0 w 75"/>
                <a:gd name="T10" fmla="*/ 0 h 27"/>
                <a:gd name="T11" fmla="*/ 75 w 75"/>
                <a:gd name="T12" fmla="*/ 27 h 27"/>
              </a:gdLst>
              <a:ahLst/>
              <a:cxnLst>
                <a:cxn ang="T6">
                  <a:pos x="T0" y="T1"/>
                </a:cxn>
                <a:cxn ang="T7">
                  <a:pos x="T2" y="T3"/>
                </a:cxn>
                <a:cxn ang="T8">
                  <a:pos x="T4" y="T5"/>
                </a:cxn>
              </a:cxnLst>
              <a:rect l="T9" t="T10" r="T11" b="T12"/>
              <a:pathLst>
                <a:path w="75" h="27">
                  <a:moveTo>
                    <a:pt x="0" y="27"/>
                  </a:moveTo>
                  <a:lnTo>
                    <a:pt x="45" y="15"/>
                  </a:lnTo>
                  <a:lnTo>
                    <a:pt x="75" y="0"/>
                  </a:lnTo>
                </a:path>
              </a:pathLst>
            </a:custGeom>
            <a:solidFill>
              <a:schemeClr val="tx1"/>
            </a:solidFill>
            <a:ln w="52388">
              <a:solidFill>
                <a:schemeClr val="tx1"/>
              </a:solidFill>
              <a:round/>
              <a:headEnd/>
              <a:tailEnd/>
            </a:ln>
          </p:spPr>
          <p:txBody>
            <a:bodyPr/>
            <a:lstStyle/>
            <a:p>
              <a:endParaRPr lang="en-US"/>
            </a:p>
          </p:txBody>
        </p:sp>
        <p:sp>
          <p:nvSpPr>
            <p:cNvPr id="72735" name="Line 21"/>
            <p:cNvSpPr>
              <a:spLocks noChangeShapeType="1"/>
            </p:cNvSpPr>
            <p:nvPr/>
          </p:nvSpPr>
          <p:spPr bwMode="auto">
            <a:xfrm rot="16200000" flipV="1">
              <a:off x="2945" y="3091"/>
              <a:ext cx="2" cy="5"/>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36" name="Freeform 22"/>
            <p:cNvSpPr>
              <a:spLocks/>
            </p:cNvSpPr>
            <p:nvPr/>
          </p:nvSpPr>
          <p:spPr bwMode="auto">
            <a:xfrm rot="-5400000">
              <a:off x="2911" y="3061"/>
              <a:ext cx="6" cy="58"/>
            </a:xfrm>
            <a:custGeom>
              <a:avLst/>
              <a:gdLst>
                <a:gd name="T0" fmla="*/ 0 w 10"/>
                <a:gd name="T1" fmla="*/ 1630 h 36"/>
                <a:gd name="T2" fmla="*/ 1 w 10"/>
                <a:gd name="T3" fmla="*/ 651 h 36"/>
                <a:gd name="T4" fmla="*/ 1 w 10"/>
                <a:gd name="T5" fmla="*/ 0 h 36"/>
                <a:gd name="T6" fmla="*/ 0 60000 65536"/>
                <a:gd name="T7" fmla="*/ 0 60000 65536"/>
                <a:gd name="T8" fmla="*/ 0 60000 65536"/>
                <a:gd name="T9" fmla="*/ 0 w 10"/>
                <a:gd name="T10" fmla="*/ 0 h 36"/>
                <a:gd name="T11" fmla="*/ 10 w 10"/>
                <a:gd name="T12" fmla="*/ 36 h 36"/>
              </a:gdLst>
              <a:ahLst/>
              <a:cxnLst>
                <a:cxn ang="T6">
                  <a:pos x="T0" y="T1"/>
                </a:cxn>
                <a:cxn ang="T7">
                  <a:pos x="T2" y="T3"/>
                </a:cxn>
                <a:cxn ang="T8">
                  <a:pos x="T4" y="T5"/>
                </a:cxn>
              </a:cxnLst>
              <a:rect l="T9" t="T10" r="T11" b="T12"/>
              <a:pathLst>
                <a:path w="10" h="36">
                  <a:moveTo>
                    <a:pt x="0" y="36"/>
                  </a:moveTo>
                  <a:lnTo>
                    <a:pt x="10" y="14"/>
                  </a:lnTo>
                  <a:lnTo>
                    <a:pt x="3" y="0"/>
                  </a:lnTo>
                </a:path>
              </a:pathLst>
            </a:custGeom>
            <a:solidFill>
              <a:schemeClr val="tx1"/>
            </a:solidFill>
            <a:ln w="52388">
              <a:solidFill>
                <a:schemeClr val="tx1"/>
              </a:solidFill>
              <a:round/>
              <a:headEnd/>
              <a:tailEnd/>
            </a:ln>
          </p:spPr>
          <p:txBody>
            <a:bodyPr/>
            <a:lstStyle/>
            <a:p>
              <a:endParaRPr lang="en-US"/>
            </a:p>
          </p:txBody>
        </p:sp>
        <p:sp>
          <p:nvSpPr>
            <p:cNvPr id="72737" name="Line 23"/>
            <p:cNvSpPr>
              <a:spLocks noChangeShapeType="1"/>
            </p:cNvSpPr>
            <p:nvPr/>
          </p:nvSpPr>
          <p:spPr bwMode="auto">
            <a:xfrm rot="-5400000" flipH="1" flipV="1">
              <a:off x="2849" y="3100"/>
              <a:ext cx="4" cy="8"/>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38" name="Freeform 24"/>
            <p:cNvSpPr>
              <a:spLocks/>
            </p:cNvSpPr>
            <p:nvPr/>
          </p:nvSpPr>
          <p:spPr bwMode="auto">
            <a:xfrm rot="-5400000">
              <a:off x="2809" y="3107"/>
              <a:ext cx="40" cy="37"/>
            </a:xfrm>
            <a:custGeom>
              <a:avLst/>
              <a:gdLst>
                <a:gd name="T0" fmla="*/ 1 w 65"/>
                <a:gd name="T1" fmla="*/ 1046 h 23"/>
                <a:gd name="T2" fmla="*/ 1 w 65"/>
                <a:gd name="T3" fmla="*/ 367 h 23"/>
                <a:gd name="T4" fmla="*/ 0 w 65"/>
                <a:gd name="T5" fmla="*/ 0 h 23"/>
                <a:gd name="T6" fmla="*/ 0 60000 65536"/>
                <a:gd name="T7" fmla="*/ 0 60000 65536"/>
                <a:gd name="T8" fmla="*/ 0 60000 65536"/>
                <a:gd name="T9" fmla="*/ 0 w 65"/>
                <a:gd name="T10" fmla="*/ 0 h 23"/>
                <a:gd name="T11" fmla="*/ 65 w 65"/>
                <a:gd name="T12" fmla="*/ 23 h 23"/>
              </a:gdLst>
              <a:ahLst/>
              <a:cxnLst>
                <a:cxn ang="T6">
                  <a:pos x="T0" y="T1"/>
                </a:cxn>
                <a:cxn ang="T7">
                  <a:pos x="T2" y="T3"/>
                </a:cxn>
                <a:cxn ang="T8">
                  <a:pos x="T4" y="T5"/>
                </a:cxn>
              </a:cxnLst>
              <a:rect l="T9" t="T10" r="T11" b="T12"/>
              <a:pathLst>
                <a:path w="65" h="23">
                  <a:moveTo>
                    <a:pt x="65" y="23"/>
                  </a:moveTo>
                  <a:lnTo>
                    <a:pt x="33" y="8"/>
                  </a:lnTo>
                  <a:lnTo>
                    <a:pt x="0" y="0"/>
                  </a:lnTo>
                </a:path>
              </a:pathLst>
            </a:custGeom>
            <a:solidFill>
              <a:schemeClr val="tx1"/>
            </a:solidFill>
            <a:ln w="52388">
              <a:solidFill>
                <a:schemeClr val="tx1"/>
              </a:solidFill>
              <a:round/>
              <a:headEnd/>
              <a:tailEnd/>
            </a:ln>
          </p:spPr>
          <p:txBody>
            <a:bodyPr/>
            <a:lstStyle/>
            <a:p>
              <a:endParaRPr lang="en-US"/>
            </a:p>
          </p:txBody>
        </p:sp>
        <p:sp>
          <p:nvSpPr>
            <p:cNvPr id="72739" name="Line 25"/>
            <p:cNvSpPr>
              <a:spLocks noChangeShapeType="1"/>
            </p:cNvSpPr>
            <p:nvPr/>
          </p:nvSpPr>
          <p:spPr bwMode="auto">
            <a:xfrm rot="-5400000" flipH="1" flipV="1">
              <a:off x="2785" y="3177"/>
              <a:ext cx="10" cy="6"/>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40" name="Freeform 26"/>
            <p:cNvSpPr>
              <a:spLocks/>
            </p:cNvSpPr>
            <p:nvPr/>
          </p:nvSpPr>
          <p:spPr bwMode="auto">
            <a:xfrm rot="-5400000">
              <a:off x="2753" y="3200"/>
              <a:ext cx="49" cy="18"/>
            </a:xfrm>
            <a:custGeom>
              <a:avLst/>
              <a:gdLst>
                <a:gd name="T0" fmla="*/ 1 w 79"/>
                <a:gd name="T1" fmla="*/ 551 h 11"/>
                <a:gd name="T2" fmla="*/ 1 w 79"/>
                <a:gd name="T3" fmla="*/ 151 h 11"/>
                <a:gd name="T4" fmla="*/ 0 w 79"/>
                <a:gd name="T5" fmla="*/ 0 h 11"/>
                <a:gd name="T6" fmla="*/ 0 60000 65536"/>
                <a:gd name="T7" fmla="*/ 0 60000 65536"/>
                <a:gd name="T8" fmla="*/ 0 60000 65536"/>
                <a:gd name="T9" fmla="*/ 0 w 79"/>
                <a:gd name="T10" fmla="*/ 0 h 11"/>
                <a:gd name="T11" fmla="*/ 79 w 79"/>
                <a:gd name="T12" fmla="*/ 11 h 11"/>
              </a:gdLst>
              <a:ahLst/>
              <a:cxnLst>
                <a:cxn ang="T6">
                  <a:pos x="T0" y="T1"/>
                </a:cxn>
                <a:cxn ang="T7">
                  <a:pos x="T2" y="T3"/>
                </a:cxn>
                <a:cxn ang="T8">
                  <a:pos x="T4" y="T5"/>
                </a:cxn>
              </a:cxnLst>
              <a:rect l="T9" t="T10" r="T11" b="T12"/>
              <a:pathLst>
                <a:path w="79" h="11">
                  <a:moveTo>
                    <a:pt x="79" y="11"/>
                  </a:moveTo>
                  <a:lnTo>
                    <a:pt x="20" y="3"/>
                  </a:lnTo>
                  <a:lnTo>
                    <a:pt x="0" y="0"/>
                  </a:lnTo>
                </a:path>
              </a:pathLst>
            </a:custGeom>
            <a:solidFill>
              <a:schemeClr val="tx1"/>
            </a:solidFill>
            <a:ln w="52388">
              <a:solidFill>
                <a:schemeClr val="tx1"/>
              </a:solidFill>
              <a:round/>
              <a:headEnd/>
              <a:tailEnd/>
            </a:ln>
          </p:spPr>
          <p:txBody>
            <a:bodyPr/>
            <a:lstStyle/>
            <a:p>
              <a:endParaRPr lang="en-US"/>
            </a:p>
          </p:txBody>
        </p:sp>
        <p:sp>
          <p:nvSpPr>
            <p:cNvPr id="72741" name="Freeform 27"/>
            <p:cNvSpPr>
              <a:spLocks/>
            </p:cNvSpPr>
            <p:nvPr/>
          </p:nvSpPr>
          <p:spPr bwMode="auto">
            <a:xfrm rot="-5400000">
              <a:off x="2722" y="3291"/>
              <a:ext cx="64" cy="15"/>
            </a:xfrm>
            <a:custGeom>
              <a:avLst/>
              <a:gdLst>
                <a:gd name="T0" fmla="*/ 3 w 102"/>
                <a:gd name="T1" fmla="*/ 542 h 9"/>
                <a:gd name="T2" fmla="*/ 1 w 102"/>
                <a:gd name="T3" fmla="*/ 172 h 9"/>
                <a:gd name="T4" fmla="*/ 0 w 102"/>
                <a:gd name="T5" fmla="*/ 0 h 9"/>
                <a:gd name="T6" fmla="*/ 0 60000 65536"/>
                <a:gd name="T7" fmla="*/ 0 60000 65536"/>
                <a:gd name="T8" fmla="*/ 0 60000 65536"/>
                <a:gd name="T9" fmla="*/ 0 w 102"/>
                <a:gd name="T10" fmla="*/ 0 h 9"/>
                <a:gd name="T11" fmla="*/ 102 w 102"/>
                <a:gd name="T12" fmla="*/ 9 h 9"/>
              </a:gdLst>
              <a:ahLst/>
              <a:cxnLst>
                <a:cxn ang="T6">
                  <a:pos x="T0" y="T1"/>
                </a:cxn>
                <a:cxn ang="T7">
                  <a:pos x="T2" y="T3"/>
                </a:cxn>
                <a:cxn ang="T8">
                  <a:pos x="T4" y="T5"/>
                </a:cxn>
              </a:cxnLst>
              <a:rect l="T9" t="T10" r="T11" b="T12"/>
              <a:pathLst>
                <a:path w="102" h="9">
                  <a:moveTo>
                    <a:pt x="102" y="9"/>
                  </a:moveTo>
                  <a:lnTo>
                    <a:pt x="49" y="3"/>
                  </a:lnTo>
                  <a:lnTo>
                    <a:pt x="0" y="0"/>
                  </a:lnTo>
                </a:path>
              </a:pathLst>
            </a:custGeom>
            <a:solidFill>
              <a:schemeClr val="tx1"/>
            </a:solidFill>
            <a:ln w="52388">
              <a:solidFill>
                <a:schemeClr val="tx1"/>
              </a:solidFill>
              <a:round/>
              <a:headEnd/>
              <a:tailEnd/>
            </a:ln>
          </p:spPr>
          <p:txBody>
            <a:bodyPr/>
            <a:lstStyle/>
            <a:p>
              <a:endParaRPr lang="en-US"/>
            </a:p>
          </p:txBody>
        </p:sp>
        <p:sp>
          <p:nvSpPr>
            <p:cNvPr id="72742" name="Line 28"/>
            <p:cNvSpPr>
              <a:spLocks noChangeShapeType="1"/>
            </p:cNvSpPr>
            <p:nvPr/>
          </p:nvSpPr>
          <p:spPr bwMode="auto">
            <a:xfrm rot="-5400000" flipH="1" flipV="1">
              <a:off x="2727" y="3365"/>
              <a:ext cx="15" cy="5"/>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43" name="Freeform 29"/>
            <p:cNvSpPr>
              <a:spLocks/>
            </p:cNvSpPr>
            <p:nvPr/>
          </p:nvSpPr>
          <p:spPr bwMode="auto">
            <a:xfrm rot="-5400000">
              <a:off x="2700" y="3387"/>
              <a:ext cx="44" cy="21"/>
            </a:xfrm>
            <a:custGeom>
              <a:avLst/>
              <a:gdLst>
                <a:gd name="T0" fmla="*/ 1 w 72"/>
                <a:gd name="T1" fmla="*/ 607 h 13"/>
                <a:gd name="T2" fmla="*/ 1 w 72"/>
                <a:gd name="T3" fmla="*/ 144 h 13"/>
                <a:gd name="T4" fmla="*/ 0 w 72"/>
                <a:gd name="T5" fmla="*/ 0 h 13"/>
                <a:gd name="T6" fmla="*/ 0 60000 65536"/>
                <a:gd name="T7" fmla="*/ 0 60000 65536"/>
                <a:gd name="T8" fmla="*/ 0 60000 65536"/>
                <a:gd name="T9" fmla="*/ 0 w 72"/>
                <a:gd name="T10" fmla="*/ 0 h 13"/>
                <a:gd name="T11" fmla="*/ 72 w 72"/>
                <a:gd name="T12" fmla="*/ 13 h 13"/>
              </a:gdLst>
              <a:ahLst/>
              <a:cxnLst>
                <a:cxn ang="T6">
                  <a:pos x="T0" y="T1"/>
                </a:cxn>
                <a:cxn ang="T7">
                  <a:pos x="T2" y="T3"/>
                </a:cxn>
                <a:cxn ang="T8">
                  <a:pos x="T4" y="T5"/>
                </a:cxn>
              </a:cxnLst>
              <a:rect l="T9" t="T10" r="T11" b="T12"/>
              <a:pathLst>
                <a:path w="72" h="13">
                  <a:moveTo>
                    <a:pt x="72" y="13"/>
                  </a:moveTo>
                  <a:lnTo>
                    <a:pt x="20" y="3"/>
                  </a:lnTo>
                  <a:lnTo>
                    <a:pt x="0" y="0"/>
                  </a:lnTo>
                </a:path>
              </a:pathLst>
            </a:custGeom>
            <a:solidFill>
              <a:schemeClr val="tx1"/>
            </a:solidFill>
            <a:ln w="52388">
              <a:solidFill>
                <a:schemeClr val="tx1"/>
              </a:solidFill>
              <a:round/>
              <a:headEnd/>
              <a:tailEnd/>
            </a:ln>
          </p:spPr>
          <p:txBody>
            <a:bodyPr/>
            <a:lstStyle/>
            <a:p>
              <a:endParaRPr lang="en-US"/>
            </a:p>
          </p:txBody>
        </p:sp>
        <p:sp>
          <p:nvSpPr>
            <p:cNvPr id="72744" name="Line 30"/>
            <p:cNvSpPr>
              <a:spLocks noChangeShapeType="1"/>
            </p:cNvSpPr>
            <p:nvPr/>
          </p:nvSpPr>
          <p:spPr bwMode="auto">
            <a:xfrm rot="-5400000" flipH="1" flipV="1">
              <a:off x="2681" y="3452"/>
              <a:ext cx="16" cy="10"/>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45" name="Freeform 31"/>
            <p:cNvSpPr>
              <a:spLocks/>
            </p:cNvSpPr>
            <p:nvPr/>
          </p:nvSpPr>
          <p:spPr bwMode="auto">
            <a:xfrm rot="-5400000">
              <a:off x="2654" y="3478"/>
              <a:ext cx="43" cy="16"/>
            </a:xfrm>
            <a:custGeom>
              <a:avLst/>
              <a:gdLst>
                <a:gd name="T0" fmla="*/ 1 w 69"/>
                <a:gd name="T1" fmla="*/ 438 h 10"/>
                <a:gd name="T2" fmla="*/ 1 w 69"/>
                <a:gd name="T3" fmla="*/ 54 h 10"/>
                <a:gd name="T4" fmla="*/ 0 w 69"/>
                <a:gd name="T5" fmla="*/ 0 h 10"/>
                <a:gd name="T6" fmla="*/ 0 60000 65536"/>
                <a:gd name="T7" fmla="*/ 0 60000 65536"/>
                <a:gd name="T8" fmla="*/ 0 60000 65536"/>
                <a:gd name="T9" fmla="*/ 0 w 69"/>
                <a:gd name="T10" fmla="*/ 0 h 10"/>
                <a:gd name="T11" fmla="*/ 69 w 69"/>
                <a:gd name="T12" fmla="*/ 10 h 10"/>
              </a:gdLst>
              <a:ahLst/>
              <a:cxnLst>
                <a:cxn ang="T6">
                  <a:pos x="T0" y="T1"/>
                </a:cxn>
                <a:cxn ang="T7">
                  <a:pos x="T2" y="T3"/>
                </a:cxn>
                <a:cxn ang="T8">
                  <a:pos x="T4" y="T5"/>
                </a:cxn>
              </a:cxnLst>
              <a:rect l="T9" t="T10" r="T11" b="T12"/>
              <a:pathLst>
                <a:path w="69" h="10">
                  <a:moveTo>
                    <a:pt x="69" y="10"/>
                  </a:moveTo>
                  <a:lnTo>
                    <a:pt x="20" y="1"/>
                  </a:lnTo>
                  <a:lnTo>
                    <a:pt x="0" y="0"/>
                  </a:lnTo>
                </a:path>
              </a:pathLst>
            </a:custGeom>
            <a:solidFill>
              <a:schemeClr val="tx1"/>
            </a:solidFill>
            <a:ln w="52388">
              <a:solidFill>
                <a:schemeClr val="tx1"/>
              </a:solidFill>
              <a:round/>
              <a:headEnd/>
              <a:tailEnd/>
            </a:ln>
          </p:spPr>
          <p:txBody>
            <a:bodyPr/>
            <a:lstStyle/>
            <a:p>
              <a:endParaRPr lang="en-US"/>
            </a:p>
          </p:txBody>
        </p:sp>
        <p:sp>
          <p:nvSpPr>
            <p:cNvPr id="72746" name="Freeform 32"/>
            <p:cNvSpPr>
              <a:spLocks/>
            </p:cNvSpPr>
            <p:nvPr/>
          </p:nvSpPr>
          <p:spPr bwMode="auto">
            <a:xfrm rot="-5400000">
              <a:off x="2626" y="3571"/>
              <a:ext cx="66" cy="2"/>
            </a:xfrm>
            <a:custGeom>
              <a:avLst/>
              <a:gdLst>
                <a:gd name="T0" fmla="*/ 3 w 105"/>
                <a:gd name="T1" fmla="*/ 256 h 1"/>
                <a:gd name="T2" fmla="*/ 2 w 105"/>
                <a:gd name="T3" fmla="*/ 0 h 1"/>
                <a:gd name="T4" fmla="*/ 0 w 105"/>
                <a:gd name="T5" fmla="*/ 256 h 1"/>
                <a:gd name="T6" fmla="*/ 0 60000 65536"/>
                <a:gd name="T7" fmla="*/ 0 60000 65536"/>
                <a:gd name="T8" fmla="*/ 0 60000 65536"/>
                <a:gd name="T9" fmla="*/ 0 w 105"/>
                <a:gd name="T10" fmla="*/ 0 h 1"/>
                <a:gd name="T11" fmla="*/ 105 w 105"/>
                <a:gd name="T12" fmla="*/ 1 h 1"/>
              </a:gdLst>
              <a:ahLst/>
              <a:cxnLst>
                <a:cxn ang="T6">
                  <a:pos x="T0" y="T1"/>
                </a:cxn>
                <a:cxn ang="T7">
                  <a:pos x="T2" y="T3"/>
                </a:cxn>
                <a:cxn ang="T8">
                  <a:pos x="T4" y="T5"/>
                </a:cxn>
              </a:cxnLst>
              <a:rect l="T9" t="T10" r="T11" b="T12"/>
              <a:pathLst>
                <a:path w="105" h="1">
                  <a:moveTo>
                    <a:pt x="105" y="1"/>
                  </a:moveTo>
                  <a:lnTo>
                    <a:pt x="59" y="0"/>
                  </a:lnTo>
                  <a:lnTo>
                    <a:pt x="0" y="1"/>
                  </a:lnTo>
                </a:path>
              </a:pathLst>
            </a:custGeom>
            <a:solidFill>
              <a:schemeClr val="tx1"/>
            </a:solidFill>
            <a:ln w="52388">
              <a:solidFill>
                <a:schemeClr val="tx1"/>
              </a:solidFill>
              <a:round/>
              <a:headEnd/>
              <a:tailEnd/>
            </a:ln>
          </p:spPr>
          <p:txBody>
            <a:bodyPr/>
            <a:lstStyle/>
            <a:p>
              <a:endParaRPr lang="en-US"/>
            </a:p>
          </p:txBody>
        </p:sp>
        <p:sp>
          <p:nvSpPr>
            <p:cNvPr id="72747" name="Line 33"/>
            <p:cNvSpPr>
              <a:spLocks noChangeShapeType="1"/>
            </p:cNvSpPr>
            <p:nvPr/>
          </p:nvSpPr>
          <p:spPr bwMode="auto">
            <a:xfrm rot="16200000" flipH="1">
              <a:off x="2666" y="3638"/>
              <a:ext cx="4" cy="1"/>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48" name="Freeform 34"/>
            <p:cNvSpPr>
              <a:spLocks/>
            </p:cNvSpPr>
            <p:nvPr/>
          </p:nvSpPr>
          <p:spPr bwMode="auto">
            <a:xfrm rot="-5400000">
              <a:off x="2645" y="3662"/>
              <a:ext cx="59" cy="16"/>
            </a:xfrm>
            <a:custGeom>
              <a:avLst/>
              <a:gdLst>
                <a:gd name="T0" fmla="*/ 3 w 94"/>
                <a:gd name="T1" fmla="*/ 0 h 10"/>
                <a:gd name="T2" fmla="*/ 1 w 94"/>
                <a:gd name="T3" fmla="*/ 221 h 10"/>
                <a:gd name="T4" fmla="*/ 0 w 94"/>
                <a:gd name="T5" fmla="*/ 438 h 10"/>
                <a:gd name="T6" fmla="*/ 0 60000 65536"/>
                <a:gd name="T7" fmla="*/ 0 60000 65536"/>
                <a:gd name="T8" fmla="*/ 0 60000 65536"/>
                <a:gd name="T9" fmla="*/ 0 w 94"/>
                <a:gd name="T10" fmla="*/ 0 h 10"/>
                <a:gd name="T11" fmla="*/ 94 w 94"/>
                <a:gd name="T12" fmla="*/ 10 h 10"/>
              </a:gdLst>
              <a:ahLst/>
              <a:cxnLst>
                <a:cxn ang="T6">
                  <a:pos x="T0" y="T1"/>
                </a:cxn>
                <a:cxn ang="T7">
                  <a:pos x="T2" y="T3"/>
                </a:cxn>
                <a:cxn ang="T8">
                  <a:pos x="T4" y="T5"/>
                </a:cxn>
              </a:cxnLst>
              <a:rect l="T9" t="T10" r="T11" b="T12"/>
              <a:pathLst>
                <a:path w="94" h="10">
                  <a:moveTo>
                    <a:pt x="94" y="0"/>
                  </a:moveTo>
                  <a:lnTo>
                    <a:pt x="42" y="5"/>
                  </a:lnTo>
                  <a:lnTo>
                    <a:pt x="0" y="10"/>
                  </a:lnTo>
                </a:path>
              </a:pathLst>
            </a:custGeom>
            <a:solidFill>
              <a:schemeClr val="tx1"/>
            </a:solidFill>
            <a:ln w="52388">
              <a:solidFill>
                <a:schemeClr val="tx1"/>
              </a:solidFill>
              <a:round/>
              <a:headEnd/>
              <a:tailEnd/>
            </a:ln>
          </p:spPr>
          <p:txBody>
            <a:bodyPr/>
            <a:lstStyle/>
            <a:p>
              <a:endParaRPr lang="en-US"/>
            </a:p>
          </p:txBody>
        </p:sp>
        <p:sp>
          <p:nvSpPr>
            <p:cNvPr id="72749" name="Line 35"/>
            <p:cNvSpPr>
              <a:spLocks noChangeShapeType="1"/>
            </p:cNvSpPr>
            <p:nvPr/>
          </p:nvSpPr>
          <p:spPr bwMode="auto">
            <a:xfrm rot="16200000" flipH="1">
              <a:off x="2683" y="3736"/>
              <a:ext cx="15" cy="4"/>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50" name="Freeform 36"/>
            <p:cNvSpPr>
              <a:spLocks/>
            </p:cNvSpPr>
            <p:nvPr/>
          </p:nvSpPr>
          <p:spPr bwMode="auto">
            <a:xfrm rot="-5400000">
              <a:off x="2674" y="3765"/>
              <a:ext cx="50" cy="11"/>
            </a:xfrm>
            <a:custGeom>
              <a:avLst/>
              <a:gdLst>
                <a:gd name="T0" fmla="*/ 1 w 81"/>
                <a:gd name="T1" fmla="*/ 0 h 7"/>
                <a:gd name="T2" fmla="*/ 1 w 81"/>
                <a:gd name="T3" fmla="*/ 190 h 7"/>
                <a:gd name="T4" fmla="*/ 0 w 81"/>
                <a:gd name="T5" fmla="*/ 256 h 7"/>
                <a:gd name="T6" fmla="*/ 0 60000 65536"/>
                <a:gd name="T7" fmla="*/ 0 60000 65536"/>
                <a:gd name="T8" fmla="*/ 0 60000 65536"/>
                <a:gd name="T9" fmla="*/ 0 w 81"/>
                <a:gd name="T10" fmla="*/ 0 h 7"/>
                <a:gd name="T11" fmla="*/ 81 w 81"/>
                <a:gd name="T12" fmla="*/ 7 h 7"/>
              </a:gdLst>
              <a:ahLst/>
              <a:cxnLst>
                <a:cxn ang="T6">
                  <a:pos x="T0" y="T1"/>
                </a:cxn>
                <a:cxn ang="T7">
                  <a:pos x="T2" y="T3"/>
                </a:cxn>
                <a:cxn ang="T8">
                  <a:pos x="T4" y="T5"/>
                </a:cxn>
              </a:cxnLst>
              <a:rect l="T9" t="T10" r="T11" b="T12"/>
              <a:pathLst>
                <a:path w="81" h="7">
                  <a:moveTo>
                    <a:pt x="81" y="0"/>
                  </a:moveTo>
                  <a:lnTo>
                    <a:pt x="16" y="5"/>
                  </a:lnTo>
                  <a:lnTo>
                    <a:pt x="0" y="7"/>
                  </a:lnTo>
                </a:path>
              </a:pathLst>
            </a:custGeom>
            <a:solidFill>
              <a:schemeClr val="tx1"/>
            </a:solidFill>
            <a:ln w="52388">
              <a:solidFill>
                <a:schemeClr val="tx1"/>
              </a:solidFill>
              <a:round/>
              <a:headEnd/>
              <a:tailEnd/>
            </a:ln>
          </p:spPr>
          <p:txBody>
            <a:bodyPr/>
            <a:lstStyle/>
            <a:p>
              <a:endParaRPr lang="en-US"/>
            </a:p>
          </p:txBody>
        </p:sp>
        <p:sp>
          <p:nvSpPr>
            <p:cNvPr id="72751" name="Line 37"/>
            <p:cNvSpPr>
              <a:spLocks noChangeShapeType="1"/>
            </p:cNvSpPr>
            <p:nvPr/>
          </p:nvSpPr>
          <p:spPr bwMode="auto">
            <a:xfrm rot="16200000" flipH="1">
              <a:off x="2702" y="3835"/>
              <a:ext cx="25" cy="8"/>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52" name="Freeform 38"/>
            <p:cNvSpPr>
              <a:spLocks/>
            </p:cNvSpPr>
            <p:nvPr/>
          </p:nvSpPr>
          <p:spPr bwMode="auto">
            <a:xfrm rot="-5400000">
              <a:off x="2712" y="3859"/>
              <a:ext cx="34" cy="19"/>
            </a:xfrm>
            <a:custGeom>
              <a:avLst/>
              <a:gdLst>
                <a:gd name="T0" fmla="*/ 1 w 55"/>
                <a:gd name="T1" fmla="*/ 0 h 12"/>
                <a:gd name="T2" fmla="*/ 1 w 55"/>
                <a:gd name="T3" fmla="*/ 326 h 12"/>
                <a:gd name="T4" fmla="*/ 0 w 55"/>
                <a:gd name="T5" fmla="*/ 464 h 12"/>
                <a:gd name="T6" fmla="*/ 0 60000 65536"/>
                <a:gd name="T7" fmla="*/ 0 60000 65536"/>
                <a:gd name="T8" fmla="*/ 0 60000 65536"/>
                <a:gd name="T9" fmla="*/ 0 w 55"/>
                <a:gd name="T10" fmla="*/ 0 h 12"/>
                <a:gd name="T11" fmla="*/ 55 w 55"/>
                <a:gd name="T12" fmla="*/ 12 h 12"/>
              </a:gdLst>
              <a:ahLst/>
              <a:cxnLst>
                <a:cxn ang="T6">
                  <a:pos x="T0" y="T1"/>
                </a:cxn>
                <a:cxn ang="T7">
                  <a:pos x="T2" y="T3"/>
                </a:cxn>
                <a:cxn ang="T8">
                  <a:pos x="T4" y="T5"/>
                </a:cxn>
              </a:cxnLst>
              <a:rect l="T9" t="T10" r="T11" b="T12"/>
              <a:pathLst>
                <a:path w="55" h="12">
                  <a:moveTo>
                    <a:pt x="55" y="0"/>
                  </a:moveTo>
                  <a:lnTo>
                    <a:pt x="13" y="8"/>
                  </a:lnTo>
                  <a:lnTo>
                    <a:pt x="0" y="12"/>
                  </a:lnTo>
                </a:path>
              </a:pathLst>
            </a:custGeom>
            <a:solidFill>
              <a:schemeClr val="tx1"/>
            </a:solidFill>
            <a:ln w="52388">
              <a:solidFill>
                <a:schemeClr val="tx1"/>
              </a:solidFill>
              <a:round/>
              <a:headEnd/>
              <a:tailEnd/>
            </a:ln>
          </p:spPr>
          <p:txBody>
            <a:bodyPr/>
            <a:lstStyle/>
            <a:p>
              <a:endParaRPr lang="en-US"/>
            </a:p>
          </p:txBody>
        </p:sp>
        <p:sp>
          <p:nvSpPr>
            <p:cNvPr id="72753" name="Line 39"/>
            <p:cNvSpPr>
              <a:spLocks noChangeShapeType="1"/>
            </p:cNvSpPr>
            <p:nvPr/>
          </p:nvSpPr>
          <p:spPr bwMode="auto">
            <a:xfrm rot="16200000" flipH="1">
              <a:off x="2762" y="3906"/>
              <a:ext cx="8" cy="13"/>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54" name="Freeform 40"/>
            <p:cNvSpPr>
              <a:spLocks/>
            </p:cNvSpPr>
            <p:nvPr/>
          </p:nvSpPr>
          <p:spPr bwMode="auto">
            <a:xfrm rot="-5400000">
              <a:off x="2812" y="3877"/>
              <a:ext cx="12" cy="91"/>
            </a:xfrm>
            <a:custGeom>
              <a:avLst/>
              <a:gdLst>
                <a:gd name="T0" fmla="*/ 1 w 19"/>
                <a:gd name="T1" fmla="*/ 0 h 56"/>
                <a:gd name="T2" fmla="*/ 0 w 19"/>
                <a:gd name="T3" fmla="*/ 863 h 56"/>
                <a:gd name="T4" fmla="*/ 1 w 19"/>
                <a:gd name="T5" fmla="*/ 2733 h 56"/>
                <a:gd name="T6" fmla="*/ 0 60000 65536"/>
                <a:gd name="T7" fmla="*/ 0 60000 65536"/>
                <a:gd name="T8" fmla="*/ 0 60000 65536"/>
                <a:gd name="T9" fmla="*/ 0 w 19"/>
                <a:gd name="T10" fmla="*/ 0 h 56"/>
                <a:gd name="T11" fmla="*/ 19 w 19"/>
                <a:gd name="T12" fmla="*/ 56 h 56"/>
              </a:gdLst>
              <a:ahLst/>
              <a:cxnLst>
                <a:cxn ang="T6">
                  <a:pos x="T0" y="T1"/>
                </a:cxn>
                <a:cxn ang="T7">
                  <a:pos x="T2" y="T3"/>
                </a:cxn>
                <a:cxn ang="T8">
                  <a:pos x="T4" y="T5"/>
                </a:cxn>
              </a:cxnLst>
              <a:rect l="T9" t="T10" r="T11" b="T12"/>
              <a:pathLst>
                <a:path w="19" h="56">
                  <a:moveTo>
                    <a:pt x="19" y="0"/>
                  </a:moveTo>
                  <a:lnTo>
                    <a:pt x="0" y="18"/>
                  </a:lnTo>
                  <a:lnTo>
                    <a:pt x="19" y="56"/>
                  </a:lnTo>
                </a:path>
              </a:pathLst>
            </a:custGeom>
            <a:solidFill>
              <a:schemeClr val="tx1"/>
            </a:solidFill>
            <a:ln w="52388">
              <a:solidFill>
                <a:schemeClr val="tx1"/>
              </a:solidFill>
              <a:round/>
              <a:headEnd/>
              <a:tailEnd/>
            </a:ln>
          </p:spPr>
          <p:txBody>
            <a:bodyPr/>
            <a:lstStyle/>
            <a:p>
              <a:endParaRPr lang="en-US"/>
            </a:p>
          </p:txBody>
        </p:sp>
        <p:sp>
          <p:nvSpPr>
            <p:cNvPr id="72755" name="Freeform 41"/>
            <p:cNvSpPr>
              <a:spLocks/>
            </p:cNvSpPr>
            <p:nvPr/>
          </p:nvSpPr>
          <p:spPr bwMode="auto">
            <a:xfrm rot="-5400000">
              <a:off x="1571" y="3345"/>
              <a:ext cx="1035" cy="514"/>
            </a:xfrm>
            <a:custGeom>
              <a:avLst/>
              <a:gdLst>
                <a:gd name="T0" fmla="*/ 1 w 1657"/>
                <a:gd name="T1" fmla="*/ 7596 h 316"/>
                <a:gd name="T2" fmla="*/ 1 w 1657"/>
                <a:gd name="T3" fmla="*/ 9073 h 316"/>
                <a:gd name="T4" fmla="*/ 3 w 1657"/>
                <a:gd name="T5" fmla="*/ 9940 h 316"/>
                <a:gd name="T6" fmla="*/ 6 w 1657"/>
                <a:gd name="T7" fmla="*/ 9940 h 316"/>
                <a:gd name="T8" fmla="*/ 8 w 1657"/>
                <a:gd name="T9" fmla="*/ 9395 h 316"/>
                <a:gd name="T10" fmla="*/ 11 w 1657"/>
                <a:gd name="T11" fmla="*/ 9073 h 316"/>
                <a:gd name="T12" fmla="*/ 15 w 1657"/>
                <a:gd name="T13" fmla="*/ 9555 h 316"/>
                <a:gd name="T14" fmla="*/ 18 w 1657"/>
                <a:gd name="T15" fmla="*/ 10781 h 316"/>
                <a:gd name="T16" fmla="*/ 21 w 1657"/>
                <a:gd name="T17" fmla="*/ 12300 h 316"/>
                <a:gd name="T18" fmla="*/ 24 w 1657"/>
                <a:gd name="T19" fmla="*/ 13832 h 316"/>
                <a:gd name="T20" fmla="*/ 27 w 1657"/>
                <a:gd name="T21" fmla="*/ 15007 h 316"/>
                <a:gd name="T22" fmla="*/ 32 w 1657"/>
                <a:gd name="T23" fmla="*/ 15483 h 316"/>
                <a:gd name="T24" fmla="*/ 35 w 1657"/>
                <a:gd name="T25" fmla="*/ 14952 h 316"/>
                <a:gd name="T26" fmla="*/ 37 w 1657"/>
                <a:gd name="T27" fmla="*/ 13470 h 316"/>
                <a:gd name="T28" fmla="*/ 38 w 1657"/>
                <a:gd name="T29" fmla="*/ 11354 h 316"/>
                <a:gd name="T30" fmla="*/ 38 w 1657"/>
                <a:gd name="T31" fmla="*/ 8902 h 316"/>
                <a:gd name="T32" fmla="*/ 37 w 1657"/>
                <a:gd name="T33" fmla="*/ 7014 h 316"/>
                <a:gd name="T34" fmla="*/ 35 w 1657"/>
                <a:gd name="T35" fmla="*/ 5630 h 316"/>
                <a:gd name="T36" fmla="*/ 32 w 1657"/>
                <a:gd name="T37" fmla="*/ 4615 h 316"/>
                <a:gd name="T38" fmla="*/ 29 w 1657"/>
                <a:gd name="T39" fmla="*/ 3834 h 316"/>
                <a:gd name="T40" fmla="*/ 26 w 1657"/>
                <a:gd name="T41" fmla="*/ 3037 h 316"/>
                <a:gd name="T42" fmla="*/ 23 w 1657"/>
                <a:gd name="T43" fmla="*/ 1958 h 316"/>
                <a:gd name="T44" fmla="*/ 21 w 1657"/>
                <a:gd name="T45" fmla="*/ 870 h 316"/>
                <a:gd name="T46" fmla="*/ 18 w 1657"/>
                <a:gd name="T47" fmla="*/ 89 h 316"/>
                <a:gd name="T48" fmla="*/ 15 w 1657"/>
                <a:gd name="T49" fmla="*/ 55 h 316"/>
                <a:gd name="T50" fmla="*/ 13 w 1657"/>
                <a:gd name="T51" fmla="*/ 535 h 316"/>
                <a:gd name="T52" fmla="*/ 10 w 1657"/>
                <a:gd name="T53" fmla="*/ 1114 h 316"/>
                <a:gd name="T54" fmla="*/ 7 w 1657"/>
                <a:gd name="T55" fmla="*/ 1654 h 316"/>
                <a:gd name="T56" fmla="*/ 4 w 1657"/>
                <a:gd name="T57" fmla="*/ 2402 h 316"/>
                <a:gd name="T58" fmla="*/ 2 w 1657"/>
                <a:gd name="T59" fmla="*/ 3348 h 316"/>
                <a:gd name="T60" fmla="*/ 1 w 1657"/>
                <a:gd name="T61" fmla="*/ 4704 h 316"/>
                <a:gd name="T62" fmla="*/ 0 w 1657"/>
                <a:gd name="T63" fmla="*/ 6723 h 3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57"/>
                <a:gd name="T97" fmla="*/ 0 h 316"/>
                <a:gd name="T98" fmla="*/ 1657 w 1657"/>
                <a:gd name="T99" fmla="*/ 316 h 31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57" h="316">
                  <a:moveTo>
                    <a:pt x="0" y="137"/>
                  </a:moveTo>
                  <a:lnTo>
                    <a:pt x="7" y="155"/>
                  </a:lnTo>
                  <a:lnTo>
                    <a:pt x="26" y="171"/>
                  </a:lnTo>
                  <a:lnTo>
                    <a:pt x="59" y="185"/>
                  </a:lnTo>
                  <a:lnTo>
                    <a:pt x="95" y="195"/>
                  </a:lnTo>
                  <a:lnTo>
                    <a:pt x="141" y="203"/>
                  </a:lnTo>
                  <a:lnTo>
                    <a:pt x="193" y="205"/>
                  </a:lnTo>
                  <a:lnTo>
                    <a:pt x="252" y="203"/>
                  </a:lnTo>
                  <a:lnTo>
                    <a:pt x="301" y="198"/>
                  </a:lnTo>
                  <a:lnTo>
                    <a:pt x="351" y="192"/>
                  </a:lnTo>
                  <a:lnTo>
                    <a:pt x="403" y="187"/>
                  </a:lnTo>
                  <a:lnTo>
                    <a:pt x="462" y="185"/>
                  </a:lnTo>
                  <a:lnTo>
                    <a:pt x="554" y="188"/>
                  </a:lnTo>
                  <a:lnTo>
                    <a:pt x="636" y="195"/>
                  </a:lnTo>
                  <a:lnTo>
                    <a:pt x="714" y="206"/>
                  </a:lnTo>
                  <a:lnTo>
                    <a:pt x="786" y="220"/>
                  </a:lnTo>
                  <a:lnTo>
                    <a:pt x="852" y="234"/>
                  </a:lnTo>
                  <a:lnTo>
                    <a:pt x="920" y="251"/>
                  </a:lnTo>
                  <a:lnTo>
                    <a:pt x="986" y="267"/>
                  </a:lnTo>
                  <a:lnTo>
                    <a:pt x="1055" y="282"/>
                  </a:lnTo>
                  <a:lnTo>
                    <a:pt x="1127" y="297"/>
                  </a:lnTo>
                  <a:lnTo>
                    <a:pt x="1202" y="306"/>
                  </a:lnTo>
                  <a:lnTo>
                    <a:pt x="1287" y="314"/>
                  </a:lnTo>
                  <a:lnTo>
                    <a:pt x="1376" y="316"/>
                  </a:lnTo>
                  <a:lnTo>
                    <a:pt x="1441" y="314"/>
                  </a:lnTo>
                  <a:lnTo>
                    <a:pt x="1503" y="305"/>
                  </a:lnTo>
                  <a:lnTo>
                    <a:pt x="1552" y="292"/>
                  </a:lnTo>
                  <a:lnTo>
                    <a:pt x="1595" y="275"/>
                  </a:lnTo>
                  <a:lnTo>
                    <a:pt x="1628" y="254"/>
                  </a:lnTo>
                  <a:lnTo>
                    <a:pt x="1647" y="232"/>
                  </a:lnTo>
                  <a:lnTo>
                    <a:pt x="1657" y="206"/>
                  </a:lnTo>
                  <a:lnTo>
                    <a:pt x="1647" y="182"/>
                  </a:lnTo>
                  <a:lnTo>
                    <a:pt x="1628" y="161"/>
                  </a:lnTo>
                  <a:lnTo>
                    <a:pt x="1595" y="143"/>
                  </a:lnTo>
                  <a:lnTo>
                    <a:pt x="1549" y="128"/>
                  </a:lnTo>
                  <a:lnTo>
                    <a:pt x="1497" y="115"/>
                  </a:lnTo>
                  <a:lnTo>
                    <a:pt x="1441" y="104"/>
                  </a:lnTo>
                  <a:lnTo>
                    <a:pt x="1376" y="94"/>
                  </a:lnTo>
                  <a:lnTo>
                    <a:pt x="1310" y="85"/>
                  </a:lnTo>
                  <a:lnTo>
                    <a:pt x="1241" y="78"/>
                  </a:lnTo>
                  <a:lnTo>
                    <a:pt x="1173" y="71"/>
                  </a:lnTo>
                  <a:lnTo>
                    <a:pt x="1110" y="62"/>
                  </a:lnTo>
                  <a:lnTo>
                    <a:pt x="1055" y="52"/>
                  </a:lnTo>
                  <a:lnTo>
                    <a:pt x="1002" y="40"/>
                  </a:lnTo>
                  <a:lnTo>
                    <a:pt x="953" y="28"/>
                  </a:lnTo>
                  <a:lnTo>
                    <a:pt x="904" y="18"/>
                  </a:lnTo>
                  <a:lnTo>
                    <a:pt x="852" y="8"/>
                  </a:lnTo>
                  <a:lnTo>
                    <a:pt x="796" y="2"/>
                  </a:lnTo>
                  <a:lnTo>
                    <a:pt x="730" y="0"/>
                  </a:lnTo>
                  <a:lnTo>
                    <a:pt x="665" y="1"/>
                  </a:lnTo>
                  <a:lnTo>
                    <a:pt x="609" y="5"/>
                  </a:lnTo>
                  <a:lnTo>
                    <a:pt x="557" y="11"/>
                  </a:lnTo>
                  <a:lnTo>
                    <a:pt x="505" y="17"/>
                  </a:lnTo>
                  <a:lnTo>
                    <a:pt x="449" y="23"/>
                  </a:lnTo>
                  <a:lnTo>
                    <a:pt x="383" y="29"/>
                  </a:lnTo>
                  <a:lnTo>
                    <a:pt x="324" y="34"/>
                  </a:lnTo>
                  <a:lnTo>
                    <a:pt x="262" y="41"/>
                  </a:lnTo>
                  <a:lnTo>
                    <a:pt x="203" y="49"/>
                  </a:lnTo>
                  <a:lnTo>
                    <a:pt x="148" y="57"/>
                  </a:lnTo>
                  <a:lnTo>
                    <a:pt x="98" y="68"/>
                  </a:lnTo>
                  <a:lnTo>
                    <a:pt x="59" y="80"/>
                  </a:lnTo>
                  <a:lnTo>
                    <a:pt x="26" y="96"/>
                  </a:lnTo>
                  <a:lnTo>
                    <a:pt x="7" y="115"/>
                  </a:lnTo>
                  <a:lnTo>
                    <a:pt x="0" y="137"/>
                  </a:lnTo>
                </a:path>
              </a:pathLst>
            </a:custGeom>
            <a:noFill/>
            <a:ln w="61913">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756" name="Line 42"/>
            <p:cNvSpPr>
              <a:spLocks noChangeShapeType="1"/>
            </p:cNvSpPr>
            <p:nvPr/>
          </p:nvSpPr>
          <p:spPr bwMode="auto">
            <a:xfrm rot="16200000" flipV="1">
              <a:off x="4120" y="3529"/>
              <a:ext cx="1" cy="95"/>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57" name="Line 43"/>
            <p:cNvSpPr>
              <a:spLocks noChangeShapeType="1"/>
            </p:cNvSpPr>
            <p:nvPr/>
          </p:nvSpPr>
          <p:spPr bwMode="auto">
            <a:xfrm rot="16200000" flipV="1">
              <a:off x="4048" y="3569"/>
              <a:ext cx="1" cy="1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58" name="Line 44"/>
            <p:cNvSpPr>
              <a:spLocks noChangeShapeType="1"/>
            </p:cNvSpPr>
            <p:nvPr/>
          </p:nvSpPr>
          <p:spPr bwMode="auto">
            <a:xfrm rot="16200000" flipV="1">
              <a:off x="3977" y="3529"/>
              <a:ext cx="1" cy="95"/>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59" name="Line 45"/>
            <p:cNvSpPr>
              <a:spLocks noChangeShapeType="1"/>
            </p:cNvSpPr>
            <p:nvPr/>
          </p:nvSpPr>
          <p:spPr bwMode="auto">
            <a:xfrm rot="16200000" flipV="1">
              <a:off x="3905" y="3569"/>
              <a:ext cx="1" cy="1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0" name="Line 46"/>
            <p:cNvSpPr>
              <a:spLocks noChangeShapeType="1"/>
            </p:cNvSpPr>
            <p:nvPr/>
          </p:nvSpPr>
          <p:spPr bwMode="auto">
            <a:xfrm rot="16200000" flipV="1">
              <a:off x="3833" y="3530"/>
              <a:ext cx="1" cy="94"/>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1" name="Line 47"/>
            <p:cNvSpPr>
              <a:spLocks noChangeShapeType="1"/>
            </p:cNvSpPr>
            <p:nvPr/>
          </p:nvSpPr>
          <p:spPr bwMode="auto">
            <a:xfrm rot="16200000" flipV="1">
              <a:off x="3762" y="3569"/>
              <a:ext cx="1" cy="1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2" name="Line 48"/>
            <p:cNvSpPr>
              <a:spLocks noChangeShapeType="1"/>
            </p:cNvSpPr>
            <p:nvPr/>
          </p:nvSpPr>
          <p:spPr bwMode="auto">
            <a:xfrm rot="16200000" flipV="1">
              <a:off x="3690" y="3530"/>
              <a:ext cx="1" cy="94"/>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3" name="Line 49"/>
            <p:cNvSpPr>
              <a:spLocks noChangeShapeType="1"/>
            </p:cNvSpPr>
            <p:nvPr/>
          </p:nvSpPr>
          <p:spPr bwMode="auto">
            <a:xfrm rot="16200000" flipV="1">
              <a:off x="3619" y="3569"/>
              <a:ext cx="1" cy="1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4" name="Line 50"/>
            <p:cNvSpPr>
              <a:spLocks noChangeShapeType="1"/>
            </p:cNvSpPr>
            <p:nvPr/>
          </p:nvSpPr>
          <p:spPr bwMode="auto">
            <a:xfrm rot="16200000" flipV="1">
              <a:off x="3547" y="3530"/>
              <a:ext cx="1" cy="94"/>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5" name="Line 51"/>
            <p:cNvSpPr>
              <a:spLocks noChangeShapeType="1"/>
            </p:cNvSpPr>
            <p:nvPr/>
          </p:nvSpPr>
          <p:spPr bwMode="auto">
            <a:xfrm rot="16200000" flipV="1">
              <a:off x="3476" y="3568"/>
              <a:ext cx="1" cy="17"/>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6" name="Line 52"/>
            <p:cNvSpPr>
              <a:spLocks noChangeShapeType="1"/>
            </p:cNvSpPr>
            <p:nvPr/>
          </p:nvSpPr>
          <p:spPr bwMode="auto">
            <a:xfrm rot="16200000" flipV="1">
              <a:off x="3404" y="3530"/>
              <a:ext cx="1" cy="94"/>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7" name="Line 53"/>
            <p:cNvSpPr>
              <a:spLocks noChangeShapeType="1"/>
            </p:cNvSpPr>
            <p:nvPr/>
          </p:nvSpPr>
          <p:spPr bwMode="auto">
            <a:xfrm rot="16200000" flipV="1">
              <a:off x="3333" y="3568"/>
              <a:ext cx="1" cy="17"/>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8" name="Line 54"/>
            <p:cNvSpPr>
              <a:spLocks noChangeShapeType="1"/>
            </p:cNvSpPr>
            <p:nvPr/>
          </p:nvSpPr>
          <p:spPr bwMode="auto">
            <a:xfrm rot="16200000" flipV="1">
              <a:off x="3262" y="3529"/>
              <a:ext cx="1" cy="9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9" name="Line 55"/>
            <p:cNvSpPr>
              <a:spLocks noChangeShapeType="1"/>
            </p:cNvSpPr>
            <p:nvPr/>
          </p:nvSpPr>
          <p:spPr bwMode="auto">
            <a:xfrm rot="16200000" flipV="1">
              <a:off x="3189" y="3569"/>
              <a:ext cx="1" cy="1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0" name="Line 56"/>
            <p:cNvSpPr>
              <a:spLocks noChangeShapeType="1"/>
            </p:cNvSpPr>
            <p:nvPr/>
          </p:nvSpPr>
          <p:spPr bwMode="auto">
            <a:xfrm rot="16200000" flipV="1">
              <a:off x="3119" y="3529"/>
              <a:ext cx="1" cy="9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1" name="Line 57"/>
            <p:cNvSpPr>
              <a:spLocks noChangeShapeType="1"/>
            </p:cNvSpPr>
            <p:nvPr/>
          </p:nvSpPr>
          <p:spPr bwMode="auto">
            <a:xfrm rot="16200000" flipV="1">
              <a:off x="3046" y="3569"/>
              <a:ext cx="1" cy="1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2" name="Line 58"/>
            <p:cNvSpPr>
              <a:spLocks noChangeShapeType="1"/>
            </p:cNvSpPr>
            <p:nvPr/>
          </p:nvSpPr>
          <p:spPr bwMode="auto">
            <a:xfrm rot="16200000" flipV="1">
              <a:off x="2975" y="3529"/>
              <a:ext cx="1" cy="9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3" name="Line 59"/>
            <p:cNvSpPr>
              <a:spLocks noChangeShapeType="1"/>
            </p:cNvSpPr>
            <p:nvPr/>
          </p:nvSpPr>
          <p:spPr bwMode="auto">
            <a:xfrm rot="16200000" flipV="1">
              <a:off x="2903" y="3569"/>
              <a:ext cx="1" cy="1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4" name="Line 60"/>
            <p:cNvSpPr>
              <a:spLocks noChangeShapeType="1"/>
            </p:cNvSpPr>
            <p:nvPr/>
          </p:nvSpPr>
          <p:spPr bwMode="auto">
            <a:xfrm rot="16200000" flipV="1">
              <a:off x="2832" y="3529"/>
              <a:ext cx="1" cy="9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5" name="Line 61"/>
            <p:cNvSpPr>
              <a:spLocks noChangeShapeType="1"/>
            </p:cNvSpPr>
            <p:nvPr/>
          </p:nvSpPr>
          <p:spPr bwMode="auto">
            <a:xfrm rot="16200000" flipV="1">
              <a:off x="2761" y="3569"/>
              <a:ext cx="1" cy="15"/>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6" name="Line 62"/>
            <p:cNvSpPr>
              <a:spLocks noChangeShapeType="1"/>
            </p:cNvSpPr>
            <p:nvPr/>
          </p:nvSpPr>
          <p:spPr bwMode="auto">
            <a:xfrm rot="16200000" flipV="1">
              <a:off x="2689" y="3529"/>
              <a:ext cx="1" cy="9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7" name="Line 63"/>
            <p:cNvSpPr>
              <a:spLocks noChangeShapeType="1"/>
            </p:cNvSpPr>
            <p:nvPr/>
          </p:nvSpPr>
          <p:spPr bwMode="auto">
            <a:xfrm rot="16200000" flipV="1">
              <a:off x="2618" y="3569"/>
              <a:ext cx="1" cy="15"/>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8" name="Line 64"/>
            <p:cNvSpPr>
              <a:spLocks noChangeShapeType="1"/>
            </p:cNvSpPr>
            <p:nvPr/>
          </p:nvSpPr>
          <p:spPr bwMode="auto">
            <a:xfrm rot="16200000" flipV="1">
              <a:off x="2546" y="3529"/>
              <a:ext cx="1" cy="9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9" name="Line 65"/>
            <p:cNvSpPr>
              <a:spLocks noChangeShapeType="1"/>
            </p:cNvSpPr>
            <p:nvPr/>
          </p:nvSpPr>
          <p:spPr bwMode="auto">
            <a:xfrm rot="16200000" flipV="1">
              <a:off x="2475" y="3569"/>
              <a:ext cx="1" cy="15"/>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80" name="Line 66"/>
            <p:cNvSpPr>
              <a:spLocks noChangeShapeType="1"/>
            </p:cNvSpPr>
            <p:nvPr/>
          </p:nvSpPr>
          <p:spPr bwMode="auto">
            <a:xfrm rot="16200000" flipV="1">
              <a:off x="2403" y="3529"/>
              <a:ext cx="1" cy="9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81" name="Line 67"/>
            <p:cNvSpPr>
              <a:spLocks noChangeShapeType="1"/>
            </p:cNvSpPr>
            <p:nvPr/>
          </p:nvSpPr>
          <p:spPr bwMode="auto">
            <a:xfrm rot="16200000" flipV="1">
              <a:off x="2332" y="3569"/>
              <a:ext cx="1" cy="15"/>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82" name="Line 68"/>
            <p:cNvSpPr>
              <a:spLocks noChangeShapeType="1"/>
            </p:cNvSpPr>
            <p:nvPr/>
          </p:nvSpPr>
          <p:spPr bwMode="auto">
            <a:xfrm rot="16200000" flipV="1">
              <a:off x="2260" y="3529"/>
              <a:ext cx="1" cy="9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83" name="Line 69"/>
            <p:cNvSpPr>
              <a:spLocks noChangeShapeType="1"/>
            </p:cNvSpPr>
            <p:nvPr/>
          </p:nvSpPr>
          <p:spPr bwMode="auto">
            <a:xfrm rot="16200000" flipV="1">
              <a:off x="2189" y="3569"/>
              <a:ext cx="1" cy="1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84" name="Line 70"/>
            <p:cNvSpPr>
              <a:spLocks noChangeShapeType="1"/>
            </p:cNvSpPr>
            <p:nvPr/>
          </p:nvSpPr>
          <p:spPr bwMode="auto">
            <a:xfrm rot="16200000" flipV="1">
              <a:off x="2117" y="3529"/>
              <a:ext cx="1" cy="9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85" name="Line 71"/>
            <p:cNvSpPr>
              <a:spLocks noChangeShapeType="1"/>
            </p:cNvSpPr>
            <p:nvPr/>
          </p:nvSpPr>
          <p:spPr bwMode="auto">
            <a:xfrm rot="16200000" flipV="1">
              <a:off x="2046" y="3569"/>
              <a:ext cx="1" cy="1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86" name="Line 72"/>
            <p:cNvSpPr>
              <a:spLocks noChangeShapeType="1"/>
            </p:cNvSpPr>
            <p:nvPr/>
          </p:nvSpPr>
          <p:spPr bwMode="auto">
            <a:xfrm rot="16200000" flipV="1">
              <a:off x="1982" y="3537"/>
              <a:ext cx="1" cy="80"/>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87" name="Freeform 73"/>
            <p:cNvSpPr>
              <a:spLocks/>
            </p:cNvSpPr>
            <p:nvPr/>
          </p:nvSpPr>
          <p:spPr bwMode="auto">
            <a:xfrm rot="-5400000">
              <a:off x="2781" y="3200"/>
              <a:ext cx="381" cy="1661"/>
            </a:xfrm>
            <a:custGeom>
              <a:avLst/>
              <a:gdLst>
                <a:gd name="T0" fmla="*/ 6 w 610"/>
                <a:gd name="T1" fmla="*/ 0 h 1021"/>
                <a:gd name="T2" fmla="*/ 7 w 610"/>
                <a:gd name="T3" fmla="*/ 1004 h 1021"/>
                <a:gd name="T4" fmla="*/ 7 w 610"/>
                <a:gd name="T5" fmla="*/ 2110 h 1021"/>
                <a:gd name="T6" fmla="*/ 9 w 610"/>
                <a:gd name="T7" fmla="*/ 3433 h 1021"/>
                <a:gd name="T8" fmla="*/ 10 w 610"/>
                <a:gd name="T9" fmla="*/ 4796 h 1021"/>
                <a:gd name="T10" fmla="*/ 11 w 610"/>
                <a:gd name="T11" fmla="*/ 6338 h 1021"/>
                <a:gd name="T12" fmla="*/ 12 w 610"/>
                <a:gd name="T13" fmla="*/ 7802 h 1021"/>
                <a:gd name="T14" fmla="*/ 12 w 610"/>
                <a:gd name="T15" fmla="*/ 9231 h 1021"/>
                <a:gd name="T16" fmla="*/ 13 w 610"/>
                <a:gd name="T17" fmla="*/ 10708 h 1021"/>
                <a:gd name="T18" fmla="*/ 14 w 610"/>
                <a:gd name="T19" fmla="*/ 12034 h 1021"/>
                <a:gd name="T20" fmla="*/ 14 w 610"/>
                <a:gd name="T21" fmla="*/ 13216 h 1021"/>
                <a:gd name="T22" fmla="*/ 14 w 610"/>
                <a:gd name="T23" fmla="*/ 14233 h 1021"/>
                <a:gd name="T24" fmla="*/ 14 w 610"/>
                <a:gd name="T25" fmla="*/ 15017 h 1021"/>
                <a:gd name="T26" fmla="*/ 13 w 610"/>
                <a:gd name="T27" fmla="*/ 16356 h 1021"/>
                <a:gd name="T28" fmla="*/ 12 w 610"/>
                <a:gd name="T29" fmla="*/ 17602 h 1021"/>
                <a:gd name="T30" fmla="*/ 11 w 610"/>
                <a:gd name="T31" fmla="*/ 18870 h 1021"/>
                <a:gd name="T32" fmla="*/ 10 w 610"/>
                <a:gd name="T33" fmla="*/ 20202 h 1021"/>
                <a:gd name="T34" fmla="*/ 9 w 610"/>
                <a:gd name="T35" fmla="*/ 21596 h 1021"/>
                <a:gd name="T36" fmla="*/ 7 w 610"/>
                <a:gd name="T37" fmla="*/ 22948 h 1021"/>
                <a:gd name="T38" fmla="*/ 6 w 610"/>
                <a:gd name="T39" fmla="*/ 24396 h 1021"/>
                <a:gd name="T40" fmla="*/ 4 w 610"/>
                <a:gd name="T41" fmla="*/ 25902 h 1021"/>
                <a:gd name="T42" fmla="*/ 2 w 610"/>
                <a:gd name="T43" fmla="*/ 27469 h 1021"/>
                <a:gd name="T44" fmla="*/ 1 w 610"/>
                <a:gd name="T45" fmla="*/ 29138 h 1021"/>
                <a:gd name="T46" fmla="*/ 1 w 610"/>
                <a:gd name="T47" fmla="*/ 30973 h 1021"/>
                <a:gd name="T48" fmla="*/ 1 w 610"/>
                <a:gd name="T49" fmla="*/ 32773 h 1021"/>
                <a:gd name="T50" fmla="*/ 0 w 610"/>
                <a:gd name="T51" fmla="*/ 34777 h 1021"/>
                <a:gd name="T52" fmla="*/ 0 w 610"/>
                <a:gd name="T53" fmla="*/ 35703 h 1021"/>
                <a:gd name="T54" fmla="*/ 1 w 610"/>
                <a:gd name="T55" fmla="*/ 36998 h 1021"/>
                <a:gd name="T56" fmla="*/ 1 w 610"/>
                <a:gd name="T57" fmla="*/ 38506 h 1021"/>
                <a:gd name="T58" fmla="*/ 1 w 610"/>
                <a:gd name="T59" fmla="*/ 40170 h 1021"/>
                <a:gd name="T60" fmla="*/ 1 w 610"/>
                <a:gd name="T61" fmla="*/ 41901 h 1021"/>
                <a:gd name="T62" fmla="*/ 2 w 610"/>
                <a:gd name="T63" fmla="*/ 43734 h 1021"/>
                <a:gd name="T64" fmla="*/ 4 w 610"/>
                <a:gd name="T65" fmla="*/ 45480 h 1021"/>
                <a:gd name="T66" fmla="*/ 4 w 610"/>
                <a:gd name="T67" fmla="*/ 47196 h 1021"/>
                <a:gd name="T68" fmla="*/ 6 w 610"/>
                <a:gd name="T69" fmla="*/ 48699 h 1021"/>
                <a:gd name="T70" fmla="*/ 7 w 610"/>
                <a:gd name="T71" fmla="*/ 50095 h 10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0"/>
                <a:gd name="T109" fmla="*/ 0 h 1021"/>
                <a:gd name="T110" fmla="*/ 610 w 610"/>
                <a:gd name="T111" fmla="*/ 1021 h 10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0" h="1021">
                  <a:moveTo>
                    <a:pt x="233" y="0"/>
                  </a:moveTo>
                  <a:lnTo>
                    <a:pt x="289" y="20"/>
                  </a:lnTo>
                  <a:lnTo>
                    <a:pt x="341" y="43"/>
                  </a:lnTo>
                  <a:lnTo>
                    <a:pt x="393" y="70"/>
                  </a:lnTo>
                  <a:lnTo>
                    <a:pt x="439" y="98"/>
                  </a:lnTo>
                  <a:lnTo>
                    <a:pt x="482" y="129"/>
                  </a:lnTo>
                  <a:lnTo>
                    <a:pt x="518" y="159"/>
                  </a:lnTo>
                  <a:lnTo>
                    <a:pt x="551" y="188"/>
                  </a:lnTo>
                  <a:lnTo>
                    <a:pt x="577" y="218"/>
                  </a:lnTo>
                  <a:lnTo>
                    <a:pt x="593" y="245"/>
                  </a:lnTo>
                  <a:lnTo>
                    <a:pt x="606" y="269"/>
                  </a:lnTo>
                  <a:lnTo>
                    <a:pt x="610" y="290"/>
                  </a:lnTo>
                  <a:lnTo>
                    <a:pt x="606" y="306"/>
                  </a:lnTo>
                  <a:lnTo>
                    <a:pt x="580" y="333"/>
                  </a:lnTo>
                  <a:lnTo>
                    <a:pt x="544" y="359"/>
                  </a:lnTo>
                  <a:lnTo>
                    <a:pt x="495" y="385"/>
                  </a:lnTo>
                  <a:lnTo>
                    <a:pt x="439" y="412"/>
                  </a:lnTo>
                  <a:lnTo>
                    <a:pt x="377" y="440"/>
                  </a:lnTo>
                  <a:lnTo>
                    <a:pt x="315" y="468"/>
                  </a:lnTo>
                  <a:lnTo>
                    <a:pt x="249" y="497"/>
                  </a:lnTo>
                  <a:lnTo>
                    <a:pt x="187" y="528"/>
                  </a:lnTo>
                  <a:lnTo>
                    <a:pt x="128" y="560"/>
                  </a:lnTo>
                  <a:lnTo>
                    <a:pt x="79" y="594"/>
                  </a:lnTo>
                  <a:lnTo>
                    <a:pt x="40" y="631"/>
                  </a:lnTo>
                  <a:lnTo>
                    <a:pt x="10" y="668"/>
                  </a:lnTo>
                  <a:lnTo>
                    <a:pt x="0" y="709"/>
                  </a:lnTo>
                  <a:lnTo>
                    <a:pt x="0" y="728"/>
                  </a:lnTo>
                  <a:lnTo>
                    <a:pt x="10" y="754"/>
                  </a:lnTo>
                  <a:lnTo>
                    <a:pt x="27" y="785"/>
                  </a:lnTo>
                  <a:lnTo>
                    <a:pt x="46" y="819"/>
                  </a:lnTo>
                  <a:lnTo>
                    <a:pt x="76" y="854"/>
                  </a:lnTo>
                  <a:lnTo>
                    <a:pt x="105" y="891"/>
                  </a:lnTo>
                  <a:lnTo>
                    <a:pt x="145" y="927"/>
                  </a:lnTo>
                  <a:lnTo>
                    <a:pt x="187" y="962"/>
                  </a:lnTo>
                  <a:lnTo>
                    <a:pt x="236" y="993"/>
                  </a:lnTo>
                  <a:lnTo>
                    <a:pt x="289" y="1021"/>
                  </a:lnTo>
                </a:path>
              </a:pathLst>
            </a:custGeom>
            <a:noFill/>
            <a:ln w="61913">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788" name="Freeform 74"/>
            <p:cNvSpPr>
              <a:spLocks/>
            </p:cNvSpPr>
            <p:nvPr/>
          </p:nvSpPr>
          <p:spPr bwMode="auto">
            <a:xfrm rot="-5400000">
              <a:off x="2891" y="2127"/>
              <a:ext cx="476" cy="1768"/>
            </a:xfrm>
            <a:custGeom>
              <a:avLst/>
              <a:gdLst>
                <a:gd name="T0" fmla="*/ 6 w 763"/>
                <a:gd name="T1" fmla="*/ 0 h 1087"/>
                <a:gd name="T2" fmla="*/ 4 w 763"/>
                <a:gd name="T3" fmla="*/ 852 h 1087"/>
                <a:gd name="T4" fmla="*/ 4 w 763"/>
                <a:gd name="T5" fmla="*/ 1778 h 1087"/>
                <a:gd name="T6" fmla="*/ 2 w 763"/>
                <a:gd name="T7" fmla="*/ 2837 h 1087"/>
                <a:gd name="T8" fmla="*/ 1 w 763"/>
                <a:gd name="T9" fmla="*/ 4074 h 1087"/>
                <a:gd name="T10" fmla="*/ 1 w 763"/>
                <a:gd name="T11" fmla="*/ 5236 h 1087"/>
                <a:gd name="T12" fmla="*/ 1 w 763"/>
                <a:gd name="T13" fmla="*/ 6566 h 1087"/>
                <a:gd name="T14" fmla="*/ 0 w 763"/>
                <a:gd name="T15" fmla="*/ 7921 h 1087"/>
                <a:gd name="T16" fmla="*/ 1 w 763"/>
                <a:gd name="T17" fmla="*/ 9307 h 1087"/>
                <a:gd name="T18" fmla="*/ 1 w 763"/>
                <a:gd name="T19" fmla="*/ 10481 h 1087"/>
                <a:gd name="T20" fmla="*/ 1 w 763"/>
                <a:gd name="T21" fmla="*/ 11477 h 1087"/>
                <a:gd name="T22" fmla="*/ 1 w 763"/>
                <a:gd name="T23" fmla="*/ 12444 h 1087"/>
                <a:gd name="T24" fmla="*/ 1 w 763"/>
                <a:gd name="T25" fmla="*/ 13305 h 1087"/>
                <a:gd name="T26" fmla="*/ 1 w 763"/>
                <a:gd name="T27" fmla="*/ 14312 h 1087"/>
                <a:gd name="T28" fmla="*/ 2 w 763"/>
                <a:gd name="T29" fmla="*/ 15245 h 1087"/>
                <a:gd name="T30" fmla="*/ 4 w 763"/>
                <a:gd name="T31" fmla="*/ 16333 h 1087"/>
                <a:gd name="T32" fmla="*/ 4 w 763"/>
                <a:gd name="T33" fmla="*/ 17495 h 1087"/>
                <a:gd name="T34" fmla="*/ 6 w 763"/>
                <a:gd name="T35" fmla="*/ 18757 h 1087"/>
                <a:gd name="T36" fmla="*/ 7 w 763"/>
                <a:gd name="T37" fmla="*/ 20274 h 1087"/>
                <a:gd name="T38" fmla="*/ 9 w 763"/>
                <a:gd name="T39" fmla="*/ 21984 h 1087"/>
                <a:gd name="T40" fmla="*/ 11 w 763"/>
                <a:gd name="T41" fmla="*/ 23997 h 1087"/>
                <a:gd name="T42" fmla="*/ 12 w 763"/>
                <a:gd name="T43" fmla="*/ 26196 h 1087"/>
                <a:gd name="T44" fmla="*/ 14 w 763"/>
                <a:gd name="T45" fmla="*/ 28600 h 1087"/>
                <a:gd name="T46" fmla="*/ 16 w 763"/>
                <a:gd name="T47" fmla="*/ 31112 h 1087"/>
                <a:gd name="T48" fmla="*/ 16 w 763"/>
                <a:gd name="T49" fmla="*/ 33782 h 1087"/>
                <a:gd name="T50" fmla="*/ 17 w 763"/>
                <a:gd name="T51" fmla="*/ 36677 h 1087"/>
                <a:gd name="T52" fmla="*/ 17 w 763"/>
                <a:gd name="T53" fmla="*/ 39568 h 1087"/>
                <a:gd name="T54" fmla="*/ 17 w 763"/>
                <a:gd name="T55" fmla="*/ 40516 h 1087"/>
                <a:gd name="T56" fmla="*/ 17 w 763"/>
                <a:gd name="T57" fmla="*/ 41643 h 1087"/>
                <a:gd name="T58" fmla="*/ 16 w 763"/>
                <a:gd name="T59" fmla="*/ 42939 h 1087"/>
                <a:gd name="T60" fmla="*/ 16 w 763"/>
                <a:gd name="T61" fmla="*/ 44328 h 1087"/>
                <a:gd name="T62" fmla="*/ 15 w 763"/>
                <a:gd name="T63" fmla="*/ 45900 h 1087"/>
                <a:gd name="T64" fmla="*/ 14 w 763"/>
                <a:gd name="T65" fmla="*/ 47399 h 1087"/>
                <a:gd name="T66" fmla="*/ 12 w 763"/>
                <a:gd name="T67" fmla="*/ 48971 h 1087"/>
                <a:gd name="T68" fmla="*/ 12 w 763"/>
                <a:gd name="T69" fmla="*/ 50508 h 1087"/>
                <a:gd name="T70" fmla="*/ 11 w 763"/>
                <a:gd name="T71" fmla="*/ 51914 h 1087"/>
                <a:gd name="T72" fmla="*/ 9 w 763"/>
                <a:gd name="T73" fmla="*/ 53251 h 108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63"/>
                <a:gd name="T112" fmla="*/ 0 h 1087"/>
                <a:gd name="T113" fmla="*/ 763 w 763"/>
                <a:gd name="T114" fmla="*/ 1087 h 108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63" h="1087">
                  <a:moveTo>
                    <a:pt x="239" y="0"/>
                  </a:moveTo>
                  <a:lnTo>
                    <a:pt x="200" y="17"/>
                  </a:lnTo>
                  <a:lnTo>
                    <a:pt x="157" y="36"/>
                  </a:lnTo>
                  <a:lnTo>
                    <a:pt x="115" y="58"/>
                  </a:lnTo>
                  <a:lnTo>
                    <a:pt x="72" y="83"/>
                  </a:lnTo>
                  <a:lnTo>
                    <a:pt x="40" y="107"/>
                  </a:lnTo>
                  <a:lnTo>
                    <a:pt x="13" y="134"/>
                  </a:lnTo>
                  <a:lnTo>
                    <a:pt x="0" y="162"/>
                  </a:lnTo>
                  <a:lnTo>
                    <a:pt x="4" y="190"/>
                  </a:lnTo>
                  <a:lnTo>
                    <a:pt x="13" y="214"/>
                  </a:lnTo>
                  <a:lnTo>
                    <a:pt x="23" y="234"/>
                  </a:lnTo>
                  <a:lnTo>
                    <a:pt x="36" y="254"/>
                  </a:lnTo>
                  <a:lnTo>
                    <a:pt x="53" y="272"/>
                  </a:lnTo>
                  <a:lnTo>
                    <a:pt x="76" y="292"/>
                  </a:lnTo>
                  <a:lnTo>
                    <a:pt x="105" y="311"/>
                  </a:lnTo>
                  <a:lnTo>
                    <a:pt x="148" y="333"/>
                  </a:lnTo>
                  <a:lnTo>
                    <a:pt x="200" y="357"/>
                  </a:lnTo>
                  <a:lnTo>
                    <a:pt x="265" y="383"/>
                  </a:lnTo>
                  <a:lnTo>
                    <a:pt x="341" y="414"/>
                  </a:lnTo>
                  <a:lnTo>
                    <a:pt x="413" y="449"/>
                  </a:lnTo>
                  <a:lnTo>
                    <a:pt x="488" y="490"/>
                  </a:lnTo>
                  <a:lnTo>
                    <a:pt x="557" y="535"/>
                  </a:lnTo>
                  <a:lnTo>
                    <a:pt x="619" y="584"/>
                  </a:lnTo>
                  <a:lnTo>
                    <a:pt x="675" y="635"/>
                  </a:lnTo>
                  <a:lnTo>
                    <a:pt x="717" y="690"/>
                  </a:lnTo>
                  <a:lnTo>
                    <a:pt x="750" y="749"/>
                  </a:lnTo>
                  <a:lnTo>
                    <a:pt x="763" y="808"/>
                  </a:lnTo>
                  <a:lnTo>
                    <a:pt x="757" y="827"/>
                  </a:lnTo>
                  <a:lnTo>
                    <a:pt x="744" y="850"/>
                  </a:lnTo>
                  <a:lnTo>
                    <a:pt x="721" y="877"/>
                  </a:lnTo>
                  <a:lnTo>
                    <a:pt x="688" y="905"/>
                  </a:lnTo>
                  <a:lnTo>
                    <a:pt x="649" y="937"/>
                  </a:lnTo>
                  <a:lnTo>
                    <a:pt x="606" y="968"/>
                  </a:lnTo>
                  <a:lnTo>
                    <a:pt x="557" y="1000"/>
                  </a:lnTo>
                  <a:lnTo>
                    <a:pt x="508" y="1031"/>
                  </a:lnTo>
                  <a:lnTo>
                    <a:pt x="452" y="1060"/>
                  </a:lnTo>
                  <a:lnTo>
                    <a:pt x="400" y="1087"/>
                  </a:lnTo>
                </a:path>
              </a:pathLst>
            </a:custGeom>
            <a:noFill/>
            <a:ln w="61913">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789" name="Freeform 75"/>
            <p:cNvSpPr>
              <a:spLocks/>
            </p:cNvSpPr>
            <p:nvPr/>
          </p:nvSpPr>
          <p:spPr bwMode="auto">
            <a:xfrm rot="-5400000">
              <a:off x="3404" y="3396"/>
              <a:ext cx="1043" cy="247"/>
            </a:xfrm>
            <a:custGeom>
              <a:avLst/>
              <a:gdLst>
                <a:gd name="T0" fmla="*/ 0 w 1670"/>
                <a:gd name="T1" fmla="*/ 0 h 152"/>
                <a:gd name="T2" fmla="*/ 1 w 1670"/>
                <a:gd name="T3" fmla="*/ 89 h 152"/>
                <a:gd name="T4" fmla="*/ 1 w 1670"/>
                <a:gd name="T5" fmla="*/ 327 h 152"/>
                <a:gd name="T6" fmla="*/ 1 w 1670"/>
                <a:gd name="T7" fmla="*/ 622 h 152"/>
                <a:gd name="T8" fmla="*/ 2 w 1670"/>
                <a:gd name="T9" fmla="*/ 947 h 152"/>
                <a:gd name="T10" fmla="*/ 3 w 1670"/>
                <a:gd name="T11" fmla="*/ 1402 h 152"/>
                <a:gd name="T12" fmla="*/ 4 w 1670"/>
                <a:gd name="T13" fmla="*/ 1792 h 152"/>
                <a:gd name="T14" fmla="*/ 6 w 1670"/>
                <a:gd name="T15" fmla="*/ 2100 h 152"/>
                <a:gd name="T16" fmla="*/ 7 w 1670"/>
                <a:gd name="T17" fmla="*/ 2334 h 152"/>
                <a:gd name="T18" fmla="*/ 7 w 1670"/>
                <a:gd name="T19" fmla="*/ 2390 h 152"/>
                <a:gd name="T20" fmla="*/ 9 w 1670"/>
                <a:gd name="T21" fmla="*/ 2334 h 152"/>
                <a:gd name="T22" fmla="*/ 10 w 1670"/>
                <a:gd name="T23" fmla="*/ 2100 h 152"/>
                <a:gd name="T24" fmla="*/ 11 w 1670"/>
                <a:gd name="T25" fmla="*/ 1792 h 152"/>
                <a:gd name="T26" fmla="*/ 12 w 1670"/>
                <a:gd name="T27" fmla="*/ 1539 h 152"/>
                <a:gd name="T28" fmla="*/ 13 w 1670"/>
                <a:gd name="T29" fmla="*/ 1471 h 152"/>
                <a:gd name="T30" fmla="*/ 15 w 1670"/>
                <a:gd name="T31" fmla="*/ 1539 h 152"/>
                <a:gd name="T32" fmla="*/ 17 w 1670"/>
                <a:gd name="T33" fmla="*/ 1944 h 152"/>
                <a:gd name="T34" fmla="*/ 19 w 1670"/>
                <a:gd name="T35" fmla="*/ 2390 h 152"/>
                <a:gd name="T36" fmla="*/ 20 w 1670"/>
                <a:gd name="T37" fmla="*/ 3013 h 152"/>
                <a:gd name="T38" fmla="*/ 22 w 1670"/>
                <a:gd name="T39" fmla="*/ 3702 h 152"/>
                <a:gd name="T40" fmla="*/ 24 w 1670"/>
                <a:gd name="T41" fmla="*/ 4441 h 152"/>
                <a:gd name="T42" fmla="*/ 26 w 1670"/>
                <a:gd name="T43" fmla="*/ 5210 h 152"/>
                <a:gd name="T44" fmla="*/ 27 w 1670"/>
                <a:gd name="T45" fmla="*/ 5891 h 152"/>
                <a:gd name="T46" fmla="*/ 29 w 1670"/>
                <a:gd name="T47" fmla="*/ 6515 h 152"/>
                <a:gd name="T48" fmla="*/ 30 w 1670"/>
                <a:gd name="T49" fmla="*/ 6942 h 152"/>
                <a:gd name="T50" fmla="*/ 32 w 1670"/>
                <a:gd name="T51" fmla="*/ 7327 h 152"/>
                <a:gd name="T52" fmla="*/ 34 w 1670"/>
                <a:gd name="T53" fmla="*/ 7386 h 152"/>
                <a:gd name="T54" fmla="*/ 36 w 1670"/>
                <a:gd name="T55" fmla="*/ 7238 h 152"/>
                <a:gd name="T56" fmla="*/ 37 w 1670"/>
                <a:gd name="T57" fmla="*/ 6812 h 152"/>
                <a:gd name="T58" fmla="*/ 39 w 1670"/>
                <a:gd name="T59" fmla="*/ 6312 h 1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670"/>
                <a:gd name="T91" fmla="*/ 0 h 152"/>
                <a:gd name="T92" fmla="*/ 1670 w 1670"/>
                <a:gd name="T93" fmla="*/ 152 h 1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670" h="152">
                  <a:moveTo>
                    <a:pt x="0" y="0"/>
                  </a:moveTo>
                  <a:lnTo>
                    <a:pt x="6" y="2"/>
                  </a:lnTo>
                  <a:lnTo>
                    <a:pt x="26" y="7"/>
                  </a:lnTo>
                  <a:lnTo>
                    <a:pt x="55" y="13"/>
                  </a:lnTo>
                  <a:lnTo>
                    <a:pt x="91" y="20"/>
                  </a:lnTo>
                  <a:lnTo>
                    <a:pt x="137" y="29"/>
                  </a:lnTo>
                  <a:lnTo>
                    <a:pt x="186" y="37"/>
                  </a:lnTo>
                  <a:lnTo>
                    <a:pt x="235" y="43"/>
                  </a:lnTo>
                  <a:lnTo>
                    <a:pt x="288" y="48"/>
                  </a:lnTo>
                  <a:lnTo>
                    <a:pt x="337" y="49"/>
                  </a:lnTo>
                  <a:lnTo>
                    <a:pt x="386" y="48"/>
                  </a:lnTo>
                  <a:lnTo>
                    <a:pt x="432" y="43"/>
                  </a:lnTo>
                  <a:lnTo>
                    <a:pt x="474" y="37"/>
                  </a:lnTo>
                  <a:lnTo>
                    <a:pt x="520" y="32"/>
                  </a:lnTo>
                  <a:lnTo>
                    <a:pt x="573" y="30"/>
                  </a:lnTo>
                  <a:lnTo>
                    <a:pt x="661" y="32"/>
                  </a:lnTo>
                  <a:lnTo>
                    <a:pt x="743" y="40"/>
                  </a:lnTo>
                  <a:lnTo>
                    <a:pt x="818" y="49"/>
                  </a:lnTo>
                  <a:lnTo>
                    <a:pt x="887" y="62"/>
                  </a:lnTo>
                  <a:lnTo>
                    <a:pt x="956" y="76"/>
                  </a:lnTo>
                  <a:lnTo>
                    <a:pt x="1025" y="91"/>
                  </a:lnTo>
                  <a:lnTo>
                    <a:pt x="1090" y="107"/>
                  </a:lnTo>
                  <a:lnTo>
                    <a:pt x="1159" y="121"/>
                  </a:lnTo>
                  <a:lnTo>
                    <a:pt x="1228" y="134"/>
                  </a:lnTo>
                  <a:lnTo>
                    <a:pt x="1303" y="143"/>
                  </a:lnTo>
                  <a:lnTo>
                    <a:pt x="1385" y="151"/>
                  </a:lnTo>
                  <a:lnTo>
                    <a:pt x="1477" y="152"/>
                  </a:lnTo>
                  <a:lnTo>
                    <a:pt x="1542" y="149"/>
                  </a:lnTo>
                  <a:lnTo>
                    <a:pt x="1608" y="140"/>
                  </a:lnTo>
                  <a:lnTo>
                    <a:pt x="1670" y="130"/>
                  </a:lnTo>
                </a:path>
              </a:pathLst>
            </a:custGeom>
            <a:noFill/>
            <a:ln w="61913">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790" name="Line 76"/>
            <p:cNvSpPr>
              <a:spLocks noChangeShapeType="1"/>
            </p:cNvSpPr>
            <p:nvPr/>
          </p:nvSpPr>
          <p:spPr bwMode="auto">
            <a:xfrm rot="16200000" flipV="1">
              <a:off x="2393" y="3536"/>
              <a:ext cx="372" cy="446"/>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91" name="Line 77"/>
            <p:cNvSpPr>
              <a:spLocks noChangeShapeType="1"/>
            </p:cNvSpPr>
            <p:nvPr/>
          </p:nvSpPr>
          <p:spPr bwMode="auto">
            <a:xfrm rot="-5400000">
              <a:off x="2374" y="2967"/>
              <a:ext cx="588" cy="624"/>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92" name="Line 78"/>
            <p:cNvSpPr>
              <a:spLocks noChangeShapeType="1"/>
            </p:cNvSpPr>
            <p:nvPr/>
          </p:nvSpPr>
          <p:spPr bwMode="auto">
            <a:xfrm rot="16200000" flipH="1">
              <a:off x="2520" y="3409"/>
              <a:ext cx="324" cy="652"/>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93" name="Line 79"/>
            <p:cNvSpPr>
              <a:spLocks noChangeShapeType="1"/>
            </p:cNvSpPr>
            <p:nvPr/>
          </p:nvSpPr>
          <p:spPr bwMode="auto">
            <a:xfrm rot="-5400000">
              <a:off x="2665" y="3186"/>
              <a:ext cx="77" cy="696"/>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94" name="Line 80"/>
            <p:cNvSpPr>
              <a:spLocks noChangeShapeType="1"/>
            </p:cNvSpPr>
            <p:nvPr/>
          </p:nvSpPr>
          <p:spPr bwMode="auto">
            <a:xfrm rot="-5400000">
              <a:off x="2533" y="2946"/>
              <a:ext cx="449" cy="803"/>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95" name="Freeform 81"/>
            <p:cNvSpPr>
              <a:spLocks noEditPoints="1"/>
            </p:cNvSpPr>
            <p:nvPr/>
          </p:nvSpPr>
          <p:spPr bwMode="auto">
            <a:xfrm rot="-5400000">
              <a:off x="2427" y="3280"/>
              <a:ext cx="1042" cy="452"/>
            </a:xfrm>
            <a:custGeom>
              <a:avLst/>
              <a:gdLst>
                <a:gd name="T0" fmla="*/ 2 w 1670"/>
                <a:gd name="T1" fmla="*/ 8590 h 278"/>
                <a:gd name="T2" fmla="*/ 4 w 1670"/>
                <a:gd name="T3" fmla="*/ 8295 h 278"/>
                <a:gd name="T4" fmla="*/ 4 w 1670"/>
                <a:gd name="T5" fmla="*/ 8351 h 278"/>
                <a:gd name="T6" fmla="*/ 7 w 1670"/>
                <a:gd name="T7" fmla="*/ 8790 h 278"/>
                <a:gd name="T8" fmla="*/ 7 w 1670"/>
                <a:gd name="T9" fmla="*/ 8116 h 278"/>
                <a:gd name="T10" fmla="*/ 8 w 1670"/>
                <a:gd name="T11" fmla="*/ 8440 h 278"/>
                <a:gd name="T12" fmla="*/ 10 w 1670"/>
                <a:gd name="T13" fmla="*/ 7573 h 278"/>
                <a:gd name="T14" fmla="*/ 10 w 1670"/>
                <a:gd name="T15" fmla="*/ 7573 h 278"/>
                <a:gd name="T16" fmla="*/ 12 w 1670"/>
                <a:gd name="T17" fmla="*/ 8406 h 278"/>
                <a:gd name="T18" fmla="*/ 12 w 1670"/>
                <a:gd name="T19" fmla="*/ 7728 h 278"/>
                <a:gd name="T20" fmla="*/ 15 w 1670"/>
                <a:gd name="T21" fmla="*/ 8886 h 278"/>
                <a:gd name="T22" fmla="*/ 18 w 1670"/>
                <a:gd name="T23" fmla="*/ 8967 h 278"/>
                <a:gd name="T24" fmla="*/ 19 w 1670"/>
                <a:gd name="T25" fmla="*/ 9367 h 278"/>
                <a:gd name="T26" fmla="*/ 21 w 1670"/>
                <a:gd name="T27" fmla="*/ 10841 h 278"/>
                <a:gd name="T28" fmla="*/ 20 w 1670"/>
                <a:gd name="T29" fmla="*/ 9916 h 278"/>
                <a:gd name="T30" fmla="*/ 23 w 1670"/>
                <a:gd name="T31" fmla="*/ 12012 h 278"/>
                <a:gd name="T32" fmla="*/ 23 w 1670"/>
                <a:gd name="T33" fmla="*/ 12012 h 278"/>
                <a:gd name="T34" fmla="*/ 26 w 1670"/>
                <a:gd name="T35" fmla="*/ 12012 h 278"/>
                <a:gd name="T36" fmla="*/ 27 w 1670"/>
                <a:gd name="T37" fmla="*/ 13253 h 278"/>
                <a:gd name="T38" fmla="*/ 27 w 1670"/>
                <a:gd name="T39" fmla="*/ 13196 h 278"/>
                <a:gd name="T40" fmla="*/ 29 w 1670"/>
                <a:gd name="T41" fmla="*/ 13521 h 278"/>
                <a:gd name="T42" fmla="*/ 29 w 1670"/>
                <a:gd name="T43" fmla="*/ 13521 h 278"/>
                <a:gd name="T44" fmla="*/ 33 w 1670"/>
                <a:gd name="T45" fmla="*/ 12726 h 278"/>
                <a:gd name="T46" fmla="*/ 33 w 1670"/>
                <a:gd name="T47" fmla="*/ 13139 h 278"/>
                <a:gd name="T48" fmla="*/ 35 w 1670"/>
                <a:gd name="T49" fmla="*/ 12012 h 278"/>
                <a:gd name="T50" fmla="*/ 37 w 1670"/>
                <a:gd name="T51" fmla="*/ 11235 h 278"/>
                <a:gd name="T52" fmla="*/ 37 w 1670"/>
                <a:gd name="T53" fmla="*/ 11289 h 278"/>
                <a:gd name="T54" fmla="*/ 37 w 1670"/>
                <a:gd name="T55" fmla="*/ 9916 h 278"/>
                <a:gd name="T56" fmla="*/ 39 w 1670"/>
                <a:gd name="T57" fmla="*/ 8116 h 278"/>
                <a:gd name="T58" fmla="*/ 39 w 1670"/>
                <a:gd name="T59" fmla="*/ 8790 h 278"/>
                <a:gd name="T60" fmla="*/ 38 w 1670"/>
                <a:gd name="T61" fmla="*/ 6702 h 278"/>
                <a:gd name="T62" fmla="*/ 36 w 1670"/>
                <a:gd name="T63" fmla="*/ 6099 h 278"/>
                <a:gd name="T64" fmla="*/ 35 w 1670"/>
                <a:gd name="T65" fmla="*/ 5613 h 278"/>
                <a:gd name="T66" fmla="*/ 33 w 1670"/>
                <a:gd name="T67" fmla="*/ 4229 h 278"/>
                <a:gd name="T68" fmla="*/ 32 w 1670"/>
                <a:gd name="T69" fmla="*/ 4900 h 278"/>
                <a:gd name="T70" fmla="*/ 32 w 1670"/>
                <a:gd name="T71" fmla="*/ 3844 h 278"/>
                <a:gd name="T72" fmla="*/ 30 w 1670"/>
                <a:gd name="T73" fmla="*/ 4140 h 278"/>
                <a:gd name="T74" fmla="*/ 30 w 1670"/>
                <a:gd name="T75" fmla="*/ 3452 h 278"/>
                <a:gd name="T76" fmla="*/ 27 w 1670"/>
                <a:gd name="T77" fmla="*/ 2884 h 278"/>
                <a:gd name="T78" fmla="*/ 26 w 1670"/>
                <a:gd name="T79" fmla="*/ 3572 h 278"/>
                <a:gd name="T80" fmla="*/ 25 w 1670"/>
                <a:gd name="T81" fmla="*/ 2343 h 278"/>
                <a:gd name="T82" fmla="*/ 23 w 1670"/>
                <a:gd name="T83" fmla="*/ 2343 h 278"/>
                <a:gd name="T84" fmla="*/ 23 w 1670"/>
                <a:gd name="T85" fmla="*/ 2343 h 278"/>
                <a:gd name="T86" fmla="*/ 21 w 1670"/>
                <a:gd name="T87" fmla="*/ 714 h 278"/>
                <a:gd name="T88" fmla="*/ 20 w 1670"/>
                <a:gd name="T89" fmla="*/ 1385 h 278"/>
                <a:gd name="T90" fmla="*/ 19 w 1670"/>
                <a:gd name="T91" fmla="*/ 328 h 278"/>
                <a:gd name="T92" fmla="*/ 16 w 1670"/>
                <a:gd name="T93" fmla="*/ 714 h 278"/>
                <a:gd name="T94" fmla="*/ 16 w 1670"/>
                <a:gd name="T95" fmla="*/ 0 h 278"/>
                <a:gd name="T96" fmla="*/ 14 w 1670"/>
                <a:gd name="T97" fmla="*/ 202 h 278"/>
                <a:gd name="T98" fmla="*/ 14 w 1670"/>
                <a:gd name="T99" fmla="*/ 867 h 278"/>
                <a:gd name="T100" fmla="*/ 12 w 1670"/>
                <a:gd name="T101" fmla="*/ 439 h 278"/>
                <a:gd name="T102" fmla="*/ 10 w 1670"/>
                <a:gd name="T103" fmla="*/ 1650 h 278"/>
                <a:gd name="T104" fmla="*/ 9 w 1670"/>
                <a:gd name="T105" fmla="*/ 1888 h 278"/>
                <a:gd name="T106" fmla="*/ 9 w 1670"/>
                <a:gd name="T107" fmla="*/ 1566 h 278"/>
                <a:gd name="T108" fmla="*/ 7 w 1670"/>
                <a:gd name="T109" fmla="*/ 2102 h 278"/>
                <a:gd name="T110" fmla="*/ 6 w 1670"/>
                <a:gd name="T111" fmla="*/ 1504 h 278"/>
                <a:gd name="T112" fmla="*/ 4 w 1670"/>
                <a:gd name="T113" fmla="*/ 3036 h 278"/>
                <a:gd name="T114" fmla="*/ 2 w 1670"/>
                <a:gd name="T115" fmla="*/ 3572 h 278"/>
                <a:gd name="T116" fmla="*/ 2 w 1670"/>
                <a:gd name="T117" fmla="*/ 3270 h 278"/>
                <a:gd name="T118" fmla="*/ 1 w 1670"/>
                <a:gd name="T119" fmla="*/ 4510 h 278"/>
                <a:gd name="T120" fmla="*/ 0 w 1670"/>
                <a:gd name="T121" fmla="*/ 5226 h 27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70"/>
                <a:gd name="T184" fmla="*/ 0 h 278"/>
                <a:gd name="T185" fmla="*/ 1670 w 1670"/>
                <a:gd name="T186" fmla="*/ 278 h 27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70" h="278">
                  <a:moveTo>
                    <a:pt x="75" y="154"/>
                  </a:moveTo>
                  <a:lnTo>
                    <a:pt x="49" y="165"/>
                  </a:lnTo>
                  <a:lnTo>
                    <a:pt x="85" y="176"/>
                  </a:lnTo>
                  <a:lnTo>
                    <a:pt x="108" y="164"/>
                  </a:lnTo>
                  <a:lnTo>
                    <a:pt x="75" y="154"/>
                  </a:lnTo>
                  <a:close/>
                  <a:moveTo>
                    <a:pt x="104" y="162"/>
                  </a:moveTo>
                  <a:lnTo>
                    <a:pt x="88" y="176"/>
                  </a:lnTo>
                  <a:lnTo>
                    <a:pt x="131" y="183"/>
                  </a:lnTo>
                  <a:lnTo>
                    <a:pt x="147" y="170"/>
                  </a:lnTo>
                  <a:lnTo>
                    <a:pt x="104" y="162"/>
                  </a:lnTo>
                  <a:close/>
                  <a:moveTo>
                    <a:pt x="140" y="169"/>
                  </a:moveTo>
                  <a:lnTo>
                    <a:pt x="134" y="183"/>
                  </a:lnTo>
                  <a:lnTo>
                    <a:pt x="150" y="184"/>
                  </a:lnTo>
                  <a:lnTo>
                    <a:pt x="157" y="170"/>
                  </a:lnTo>
                  <a:lnTo>
                    <a:pt x="140" y="169"/>
                  </a:lnTo>
                  <a:close/>
                  <a:moveTo>
                    <a:pt x="131" y="183"/>
                  </a:moveTo>
                  <a:lnTo>
                    <a:pt x="134" y="183"/>
                  </a:lnTo>
                  <a:lnTo>
                    <a:pt x="137" y="176"/>
                  </a:lnTo>
                  <a:lnTo>
                    <a:pt x="131" y="183"/>
                  </a:lnTo>
                  <a:close/>
                  <a:moveTo>
                    <a:pt x="203" y="171"/>
                  </a:moveTo>
                  <a:lnTo>
                    <a:pt x="206" y="186"/>
                  </a:lnTo>
                  <a:lnTo>
                    <a:pt x="242" y="184"/>
                  </a:lnTo>
                  <a:lnTo>
                    <a:pt x="239" y="170"/>
                  </a:lnTo>
                  <a:lnTo>
                    <a:pt x="203" y="171"/>
                  </a:lnTo>
                  <a:close/>
                  <a:moveTo>
                    <a:pt x="235" y="170"/>
                  </a:moveTo>
                  <a:lnTo>
                    <a:pt x="245" y="184"/>
                  </a:lnTo>
                  <a:lnTo>
                    <a:pt x="294" y="180"/>
                  </a:lnTo>
                  <a:lnTo>
                    <a:pt x="288" y="166"/>
                  </a:lnTo>
                  <a:lnTo>
                    <a:pt x="235" y="170"/>
                  </a:lnTo>
                  <a:close/>
                  <a:moveTo>
                    <a:pt x="288" y="166"/>
                  </a:moveTo>
                  <a:lnTo>
                    <a:pt x="298" y="180"/>
                  </a:lnTo>
                  <a:lnTo>
                    <a:pt x="314" y="178"/>
                  </a:lnTo>
                  <a:lnTo>
                    <a:pt x="304" y="164"/>
                  </a:lnTo>
                  <a:lnTo>
                    <a:pt x="288" y="166"/>
                  </a:lnTo>
                  <a:close/>
                  <a:moveTo>
                    <a:pt x="298" y="180"/>
                  </a:moveTo>
                  <a:lnTo>
                    <a:pt x="298" y="180"/>
                  </a:lnTo>
                  <a:lnTo>
                    <a:pt x="291" y="173"/>
                  </a:lnTo>
                  <a:lnTo>
                    <a:pt x="294" y="180"/>
                  </a:lnTo>
                  <a:lnTo>
                    <a:pt x="298" y="180"/>
                  </a:lnTo>
                  <a:close/>
                  <a:moveTo>
                    <a:pt x="357" y="159"/>
                  </a:moveTo>
                  <a:lnTo>
                    <a:pt x="363" y="173"/>
                  </a:lnTo>
                  <a:lnTo>
                    <a:pt x="396" y="171"/>
                  </a:lnTo>
                  <a:lnTo>
                    <a:pt x="389" y="156"/>
                  </a:lnTo>
                  <a:lnTo>
                    <a:pt x="357" y="159"/>
                  </a:lnTo>
                  <a:close/>
                  <a:moveTo>
                    <a:pt x="393" y="156"/>
                  </a:moveTo>
                  <a:lnTo>
                    <a:pt x="396" y="171"/>
                  </a:lnTo>
                  <a:lnTo>
                    <a:pt x="455" y="170"/>
                  </a:lnTo>
                  <a:lnTo>
                    <a:pt x="451" y="155"/>
                  </a:lnTo>
                  <a:lnTo>
                    <a:pt x="393" y="156"/>
                  </a:lnTo>
                  <a:close/>
                  <a:moveTo>
                    <a:pt x="455" y="155"/>
                  </a:moveTo>
                  <a:lnTo>
                    <a:pt x="451" y="170"/>
                  </a:lnTo>
                  <a:lnTo>
                    <a:pt x="461" y="170"/>
                  </a:lnTo>
                  <a:lnTo>
                    <a:pt x="465" y="155"/>
                  </a:lnTo>
                  <a:lnTo>
                    <a:pt x="455" y="155"/>
                  </a:lnTo>
                  <a:close/>
                  <a:moveTo>
                    <a:pt x="451" y="155"/>
                  </a:moveTo>
                  <a:lnTo>
                    <a:pt x="455" y="155"/>
                  </a:lnTo>
                  <a:lnTo>
                    <a:pt x="451" y="162"/>
                  </a:lnTo>
                  <a:lnTo>
                    <a:pt x="451" y="155"/>
                  </a:lnTo>
                  <a:close/>
                  <a:moveTo>
                    <a:pt x="517" y="156"/>
                  </a:moveTo>
                  <a:lnTo>
                    <a:pt x="514" y="171"/>
                  </a:lnTo>
                  <a:lnTo>
                    <a:pt x="550" y="172"/>
                  </a:lnTo>
                  <a:lnTo>
                    <a:pt x="553" y="158"/>
                  </a:lnTo>
                  <a:lnTo>
                    <a:pt x="517" y="156"/>
                  </a:lnTo>
                  <a:close/>
                  <a:moveTo>
                    <a:pt x="556" y="158"/>
                  </a:moveTo>
                  <a:lnTo>
                    <a:pt x="546" y="172"/>
                  </a:lnTo>
                  <a:lnTo>
                    <a:pt x="615" y="177"/>
                  </a:lnTo>
                  <a:lnTo>
                    <a:pt x="622" y="162"/>
                  </a:lnTo>
                  <a:lnTo>
                    <a:pt x="556" y="158"/>
                  </a:lnTo>
                  <a:close/>
                  <a:moveTo>
                    <a:pt x="553" y="158"/>
                  </a:moveTo>
                  <a:lnTo>
                    <a:pt x="556" y="158"/>
                  </a:lnTo>
                  <a:lnTo>
                    <a:pt x="553" y="165"/>
                  </a:lnTo>
                  <a:lnTo>
                    <a:pt x="553" y="158"/>
                  </a:lnTo>
                  <a:close/>
                  <a:moveTo>
                    <a:pt x="674" y="169"/>
                  </a:moveTo>
                  <a:lnTo>
                    <a:pt x="664" y="182"/>
                  </a:lnTo>
                  <a:lnTo>
                    <a:pt x="717" y="189"/>
                  </a:lnTo>
                  <a:lnTo>
                    <a:pt x="730" y="175"/>
                  </a:lnTo>
                  <a:lnTo>
                    <a:pt x="674" y="169"/>
                  </a:lnTo>
                  <a:close/>
                  <a:moveTo>
                    <a:pt x="733" y="176"/>
                  </a:moveTo>
                  <a:lnTo>
                    <a:pt x="717" y="189"/>
                  </a:lnTo>
                  <a:lnTo>
                    <a:pt x="759" y="197"/>
                  </a:lnTo>
                  <a:lnTo>
                    <a:pt x="776" y="183"/>
                  </a:lnTo>
                  <a:lnTo>
                    <a:pt x="733" y="176"/>
                  </a:lnTo>
                  <a:close/>
                  <a:moveTo>
                    <a:pt x="730" y="176"/>
                  </a:moveTo>
                  <a:lnTo>
                    <a:pt x="733" y="176"/>
                  </a:lnTo>
                  <a:lnTo>
                    <a:pt x="723" y="182"/>
                  </a:lnTo>
                  <a:lnTo>
                    <a:pt x="730" y="175"/>
                  </a:lnTo>
                  <a:lnTo>
                    <a:pt x="730" y="176"/>
                  </a:lnTo>
                  <a:close/>
                  <a:moveTo>
                    <a:pt x="825" y="192"/>
                  </a:moveTo>
                  <a:lnTo>
                    <a:pt x="805" y="204"/>
                  </a:lnTo>
                  <a:lnTo>
                    <a:pt x="867" y="216"/>
                  </a:lnTo>
                  <a:lnTo>
                    <a:pt x="884" y="203"/>
                  </a:lnTo>
                  <a:lnTo>
                    <a:pt x="825" y="192"/>
                  </a:lnTo>
                  <a:close/>
                  <a:moveTo>
                    <a:pt x="884" y="203"/>
                  </a:moveTo>
                  <a:lnTo>
                    <a:pt x="864" y="216"/>
                  </a:lnTo>
                  <a:lnTo>
                    <a:pt x="897" y="222"/>
                  </a:lnTo>
                  <a:lnTo>
                    <a:pt x="916" y="210"/>
                  </a:lnTo>
                  <a:lnTo>
                    <a:pt x="884" y="203"/>
                  </a:lnTo>
                  <a:close/>
                  <a:moveTo>
                    <a:pt x="884" y="203"/>
                  </a:moveTo>
                  <a:lnTo>
                    <a:pt x="884" y="203"/>
                  </a:lnTo>
                  <a:lnTo>
                    <a:pt x="874" y="210"/>
                  </a:lnTo>
                  <a:lnTo>
                    <a:pt x="884" y="203"/>
                  </a:lnTo>
                  <a:close/>
                  <a:moveTo>
                    <a:pt x="962" y="219"/>
                  </a:moveTo>
                  <a:lnTo>
                    <a:pt x="943" y="232"/>
                  </a:lnTo>
                  <a:lnTo>
                    <a:pt x="1015" y="246"/>
                  </a:lnTo>
                  <a:lnTo>
                    <a:pt x="1031" y="232"/>
                  </a:lnTo>
                  <a:lnTo>
                    <a:pt x="962" y="219"/>
                  </a:lnTo>
                  <a:close/>
                  <a:moveTo>
                    <a:pt x="1031" y="232"/>
                  </a:moveTo>
                  <a:lnTo>
                    <a:pt x="1015" y="246"/>
                  </a:lnTo>
                  <a:lnTo>
                    <a:pt x="1038" y="250"/>
                  </a:lnTo>
                  <a:lnTo>
                    <a:pt x="1054" y="237"/>
                  </a:lnTo>
                  <a:lnTo>
                    <a:pt x="1031" y="232"/>
                  </a:lnTo>
                  <a:close/>
                  <a:moveTo>
                    <a:pt x="1015" y="246"/>
                  </a:moveTo>
                  <a:lnTo>
                    <a:pt x="1015" y="246"/>
                  </a:lnTo>
                  <a:lnTo>
                    <a:pt x="1021" y="239"/>
                  </a:lnTo>
                  <a:lnTo>
                    <a:pt x="1015" y="246"/>
                  </a:lnTo>
                  <a:close/>
                  <a:moveTo>
                    <a:pt x="1103" y="244"/>
                  </a:moveTo>
                  <a:lnTo>
                    <a:pt x="1087" y="258"/>
                  </a:lnTo>
                  <a:lnTo>
                    <a:pt x="1090" y="259"/>
                  </a:lnTo>
                  <a:lnTo>
                    <a:pt x="1106" y="246"/>
                  </a:lnTo>
                  <a:lnTo>
                    <a:pt x="1103" y="244"/>
                  </a:lnTo>
                  <a:close/>
                  <a:moveTo>
                    <a:pt x="1106" y="246"/>
                  </a:moveTo>
                  <a:lnTo>
                    <a:pt x="1093" y="259"/>
                  </a:lnTo>
                  <a:lnTo>
                    <a:pt x="1175" y="270"/>
                  </a:lnTo>
                  <a:lnTo>
                    <a:pt x="1188" y="255"/>
                  </a:lnTo>
                  <a:lnTo>
                    <a:pt x="1106" y="246"/>
                  </a:lnTo>
                  <a:close/>
                  <a:moveTo>
                    <a:pt x="1185" y="255"/>
                  </a:moveTo>
                  <a:lnTo>
                    <a:pt x="1178" y="270"/>
                  </a:lnTo>
                  <a:lnTo>
                    <a:pt x="1188" y="271"/>
                  </a:lnTo>
                  <a:lnTo>
                    <a:pt x="1198" y="257"/>
                  </a:lnTo>
                  <a:lnTo>
                    <a:pt x="1185" y="255"/>
                  </a:lnTo>
                  <a:close/>
                  <a:moveTo>
                    <a:pt x="1175" y="270"/>
                  </a:moveTo>
                  <a:lnTo>
                    <a:pt x="1178" y="270"/>
                  </a:lnTo>
                  <a:lnTo>
                    <a:pt x="1182" y="263"/>
                  </a:lnTo>
                  <a:lnTo>
                    <a:pt x="1175" y="270"/>
                  </a:lnTo>
                  <a:close/>
                  <a:moveTo>
                    <a:pt x="1247" y="260"/>
                  </a:moveTo>
                  <a:lnTo>
                    <a:pt x="1241" y="275"/>
                  </a:lnTo>
                  <a:lnTo>
                    <a:pt x="1267" y="277"/>
                  </a:lnTo>
                  <a:lnTo>
                    <a:pt x="1277" y="263"/>
                  </a:lnTo>
                  <a:lnTo>
                    <a:pt x="1247" y="260"/>
                  </a:lnTo>
                  <a:close/>
                  <a:moveTo>
                    <a:pt x="1273" y="263"/>
                  </a:moveTo>
                  <a:lnTo>
                    <a:pt x="1270" y="277"/>
                  </a:lnTo>
                  <a:lnTo>
                    <a:pt x="1345" y="278"/>
                  </a:lnTo>
                  <a:lnTo>
                    <a:pt x="1349" y="264"/>
                  </a:lnTo>
                  <a:lnTo>
                    <a:pt x="1273" y="263"/>
                  </a:lnTo>
                  <a:close/>
                  <a:moveTo>
                    <a:pt x="1270" y="277"/>
                  </a:moveTo>
                  <a:lnTo>
                    <a:pt x="1270" y="277"/>
                  </a:lnTo>
                  <a:lnTo>
                    <a:pt x="1270" y="270"/>
                  </a:lnTo>
                  <a:lnTo>
                    <a:pt x="1267" y="277"/>
                  </a:lnTo>
                  <a:lnTo>
                    <a:pt x="1270" y="277"/>
                  </a:lnTo>
                  <a:close/>
                  <a:moveTo>
                    <a:pt x="1398" y="264"/>
                  </a:moveTo>
                  <a:lnTo>
                    <a:pt x="1401" y="278"/>
                  </a:lnTo>
                  <a:lnTo>
                    <a:pt x="1450" y="276"/>
                  </a:lnTo>
                  <a:lnTo>
                    <a:pt x="1444" y="261"/>
                  </a:lnTo>
                  <a:lnTo>
                    <a:pt x="1398" y="264"/>
                  </a:lnTo>
                  <a:close/>
                  <a:moveTo>
                    <a:pt x="1440" y="261"/>
                  </a:moveTo>
                  <a:lnTo>
                    <a:pt x="1454" y="276"/>
                  </a:lnTo>
                  <a:lnTo>
                    <a:pt x="1509" y="269"/>
                  </a:lnTo>
                  <a:lnTo>
                    <a:pt x="1493" y="254"/>
                  </a:lnTo>
                  <a:lnTo>
                    <a:pt x="1440" y="261"/>
                  </a:lnTo>
                  <a:close/>
                  <a:moveTo>
                    <a:pt x="1454" y="276"/>
                  </a:moveTo>
                  <a:lnTo>
                    <a:pt x="1454" y="276"/>
                  </a:lnTo>
                  <a:lnTo>
                    <a:pt x="1447" y="269"/>
                  </a:lnTo>
                  <a:lnTo>
                    <a:pt x="1450" y="276"/>
                  </a:lnTo>
                  <a:lnTo>
                    <a:pt x="1454" y="276"/>
                  </a:lnTo>
                  <a:close/>
                  <a:moveTo>
                    <a:pt x="1535" y="246"/>
                  </a:moveTo>
                  <a:lnTo>
                    <a:pt x="1558" y="258"/>
                  </a:lnTo>
                  <a:lnTo>
                    <a:pt x="1581" y="250"/>
                  </a:lnTo>
                  <a:lnTo>
                    <a:pt x="1558" y="239"/>
                  </a:lnTo>
                  <a:lnTo>
                    <a:pt x="1535" y="246"/>
                  </a:lnTo>
                  <a:close/>
                  <a:moveTo>
                    <a:pt x="1555" y="241"/>
                  </a:moveTo>
                  <a:lnTo>
                    <a:pt x="1588" y="249"/>
                  </a:lnTo>
                  <a:lnTo>
                    <a:pt x="1630" y="231"/>
                  </a:lnTo>
                  <a:lnTo>
                    <a:pt x="1598" y="221"/>
                  </a:lnTo>
                  <a:lnTo>
                    <a:pt x="1555" y="241"/>
                  </a:lnTo>
                  <a:close/>
                  <a:moveTo>
                    <a:pt x="1598" y="224"/>
                  </a:moveTo>
                  <a:lnTo>
                    <a:pt x="1630" y="230"/>
                  </a:lnTo>
                  <a:lnTo>
                    <a:pt x="1637" y="226"/>
                  </a:lnTo>
                  <a:lnTo>
                    <a:pt x="1601" y="220"/>
                  </a:lnTo>
                  <a:lnTo>
                    <a:pt x="1598" y="224"/>
                  </a:lnTo>
                  <a:close/>
                  <a:moveTo>
                    <a:pt x="1630" y="230"/>
                  </a:moveTo>
                  <a:lnTo>
                    <a:pt x="1630" y="230"/>
                  </a:lnTo>
                  <a:lnTo>
                    <a:pt x="1614" y="226"/>
                  </a:lnTo>
                  <a:lnTo>
                    <a:pt x="1630" y="231"/>
                  </a:lnTo>
                  <a:lnTo>
                    <a:pt x="1630" y="230"/>
                  </a:lnTo>
                  <a:close/>
                  <a:moveTo>
                    <a:pt x="1621" y="203"/>
                  </a:moveTo>
                  <a:lnTo>
                    <a:pt x="1657" y="209"/>
                  </a:lnTo>
                  <a:lnTo>
                    <a:pt x="1660" y="208"/>
                  </a:lnTo>
                  <a:lnTo>
                    <a:pt x="1624" y="202"/>
                  </a:lnTo>
                  <a:lnTo>
                    <a:pt x="1621" y="203"/>
                  </a:lnTo>
                  <a:close/>
                  <a:moveTo>
                    <a:pt x="1621" y="203"/>
                  </a:moveTo>
                  <a:lnTo>
                    <a:pt x="1660" y="205"/>
                  </a:lnTo>
                  <a:lnTo>
                    <a:pt x="1670" y="181"/>
                  </a:lnTo>
                  <a:lnTo>
                    <a:pt x="1630" y="178"/>
                  </a:lnTo>
                  <a:lnTo>
                    <a:pt x="1621" y="203"/>
                  </a:lnTo>
                  <a:close/>
                  <a:moveTo>
                    <a:pt x="1630" y="181"/>
                  </a:moveTo>
                  <a:lnTo>
                    <a:pt x="1670" y="180"/>
                  </a:lnTo>
                  <a:lnTo>
                    <a:pt x="1666" y="166"/>
                  </a:lnTo>
                  <a:lnTo>
                    <a:pt x="1627" y="169"/>
                  </a:lnTo>
                  <a:lnTo>
                    <a:pt x="1630" y="181"/>
                  </a:lnTo>
                  <a:close/>
                  <a:moveTo>
                    <a:pt x="1670" y="180"/>
                  </a:moveTo>
                  <a:lnTo>
                    <a:pt x="1670" y="180"/>
                  </a:lnTo>
                  <a:lnTo>
                    <a:pt x="1650" y="180"/>
                  </a:lnTo>
                  <a:lnTo>
                    <a:pt x="1670" y="181"/>
                  </a:lnTo>
                  <a:lnTo>
                    <a:pt x="1670" y="180"/>
                  </a:lnTo>
                  <a:close/>
                  <a:moveTo>
                    <a:pt x="1611" y="151"/>
                  </a:moveTo>
                  <a:lnTo>
                    <a:pt x="1647" y="145"/>
                  </a:lnTo>
                  <a:lnTo>
                    <a:pt x="1640" y="139"/>
                  </a:lnTo>
                  <a:lnTo>
                    <a:pt x="1604" y="145"/>
                  </a:lnTo>
                  <a:lnTo>
                    <a:pt x="1611" y="151"/>
                  </a:lnTo>
                  <a:close/>
                  <a:moveTo>
                    <a:pt x="1607" y="147"/>
                  </a:moveTo>
                  <a:lnTo>
                    <a:pt x="1637" y="137"/>
                  </a:lnTo>
                  <a:lnTo>
                    <a:pt x="1604" y="122"/>
                  </a:lnTo>
                  <a:lnTo>
                    <a:pt x="1575" y="132"/>
                  </a:lnTo>
                  <a:lnTo>
                    <a:pt x="1607" y="147"/>
                  </a:lnTo>
                  <a:close/>
                  <a:moveTo>
                    <a:pt x="1578" y="133"/>
                  </a:moveTo>
                  <a:lnTo>
                    <a:pt x="1601" y="121"/>
                  </a:lnTo>
                  <a:lnTo>
                    <a:pt x="1575" y="114"/>
                  </a:lnTo>
                  <a:lnTo>
                    <a:pt x="1552" y="125"/>
                  </a:lnTo>
                  <a:lnTo>
                    <a:pt x="1578" y="133"/>
                  </a:lnTo>
                  <a:close/>
                  <a:moveTo>
                    <a:pt x="1604" y="121"/>
                  </a:moveTo>
                  <a:lnTo>
                    <a:pt x="1601" y="121"/>
                  </a:lnTo>
                  <a:lnTo>
                    <a:pt x="1588" y="127"/>
                  </a:lnTo>
                  <a:lnTo>
                    <a:pt x="1604" y="122"/>
                  </a:lnTo>
                  <a:lnTo>
                    <a:pt x="1604" y="121"/>
                  </a:lnTo>
                  <a:close/>
                  <a:moveTo>
                    <a:pt x="1509" y="115"/>
                  </a:moveTo>
                  <a:lnTo>
                    <a:pt x="1529" y="103"/>
                  </a:lnTo>
                  <a:lnTo>
                    <a:pt x="1503" y="96"/>
                  </a:lnTo>
                  <a:lnTo>
                    <a:pt x="1483" y="109"/>
                  </a:lnTo>
                  <a:lnTo>
                    <a:pt x="1509" y="115"/>
                  </a:lnTo>
                  <a:close/>
                  <a:moveTo>
                    <a:pt x="1486" y="110"/>
                  </a:moveTo>
                  <a:lnTo>
                    <a:pt x="1499" y="96"/>
                  </a:lnTo>
                  <a:lnTo>
                    <a:pt x="1440" y="87"/>
                  </a:lnTo>
                  <a:lnTo>
                    <a:pt x="1427" y="100"/>
                  </a:lnTo>
                  <a:lnTo>
                    <a:pt x="1486" y="110"/>
                  </a:lnTo>
                  <a:close/>
                  <a:moveTo>
                    <a:pt x="1427" y="100"/>
                  </a:moveTo>
                  <a:lnTo>
                    <a:pt x="1440" y="87"/>
                  </a:lnTo>
                  <a:lnTo>
                    <a:pt x="1431" y="85"/>
                  </a:lnTo>
                  <a:lnTo>
                    <a:pt x="1418" y="99"/>
                  </a:lnTo>
                  <a:lnTo>
                    <a:pt x="1427" y="100"/>
                  </a:lnTo>
                  <a:close/>
                  <a:moveTo>
                    <a:pt x="1440" y="87"/>
                  </a:moveTo>
                  <a:lnTo>
                    <a:pt x="1440" y="87"/>
                  </a:lnTo>
                  <a:lnTo>
                    <a:pt x="1434" y="93"/>
                  </a:lnTo>
                  <a:lnTo>
                    <a:pt x="1440" y="87"/>
                  </a:lnTo>
                  <a:close/>
                  <a:moveTo>
                    <a:pt x="1368" y="93"/>
                  </a:moveTo>
                  <a:lnTo>
                    <a:pt x="1382" y="79"/>
                  </a:lnTo>
                  <a:lnTo>
                    <a:pt x="1375" y="78"/>
                  </a:lnTo>
                  <a:lnTo>
                    <a:pt x="1362" y="93"/>
                  </a:lnTo>
                  <a:lnTo>
                    <a:pt x="1368" y="93"/>
                  </a:lnTo>
                  <a:close/>
                  <a:moveTo>
                    <a:pt x="1365" y="93"/>
                  </a:moveTo>
                  <a:lnTo>
                    <a:pt x="1375" y="78"/>
                  </a:lnTo>
                  <a:lnTo>
                    <a:pt x="1309" y="71"/>
                  </a:lnTo>
                  <a:lnTo>
                    <a:pt x="1296" y="85"/>
                  </a:lnTo>
                  <a:lnTo>
                    <a:pt x="1365" y="93"/>
                  </a:lnTo>
                  <a:close/>
                  <a:moveTo>
                    <a:pt x="1296" y="85"/>
                  </a:moveTo>
                  <a:lnTo>
                    <a:pt x="1306" y="71"/>
                  </a:lnTo>
                  <a:lnTo>
                    <a:pt x="1280" y="68"/>
                  </a:lnTo>
                  <a:lnTo>
                    <a:pt x="1270" y="83"/>
                  </a:lnTo>
                  <a:lnTo>
                    <a:pt x="1296" y="85"/>
                  </a:lnTo>
                  <a:close/>
                  <a:moveTo>
                    <a:pt x="1306" y="71"/>
                  </a:moveTo>
                  <a:lnTo>
                    <a:pt x="1306" y="71"/>
                  </a:lnTo>
                  <a:lnTo>
                    <a:pt x="1303" y="78"/>
                  </a:lnTo>
                  <a:lnTo>
                    <a:pt x="1309" y="71"/>
                  </a:lnTo>
                  <a:lnTo>
                    <a:pt x="1306" y="71"/>
                  </a:lnTo>
                  <a:close/>
                  <a:moveTo>
                    <a:pt x="1218" y="78"/>
                  </a:moveTo>
                  <a:lnTo>
                    <a:pt x="1228" y="64"/>
                  </a:lnTo>
                  <a:lnTo>
                    <a:pt x="1169" y="59"/>
                  </a:lnTo>
                  <a:lnTo>
                    <a:pt x="1162" y="73"/>
                  </a:lnTo>
                  <a:lnTo>
                    <a:pt x="1218" y="78"/>
                  </a:lnTo>
                  <a:close/>
                  <a:moveTo>
                    <a:pt x="1159" y="73"/>
                  </a:moveTo>
                  <a:lnTo>
                    <a:pt x="1172" y="59"/>
                  </a:lnTo>
                  <a:lnTo>
                    <a:pt x="1126" y="54"/>
                  </a:lnTo>
                  <a:lnTo>
                    <a:pt x="1116" y="68"/>
                  </a:lnTo>
                  <a:lnTo>
                    <a:pt x="1159" y="73"/>
                  </a:lnTo>
                  <a:close/>
                  <a:moveTo>
                    <a:pt x="1159" y="73"/>
                  </a:moveTo>
                  <a:lnTo>
                    <a:pt x="1159" y="73"/>
                  </a:lnTo>
                  <a:lnTo>
                    <a:pt x="1165" y="66"/>
                  </a:lnTo>
                  <a:lnTo>
                    <a:pt x="1162" y="73"/>
                  </a:lnTo>
                  <a:lnTo>
                    <a:pt x="1159" y="73"/>
                  </a:lnTo>
                  <a:close/>
                  <a:moveTo>
                    <a:pt x="1064" y="61"/>
                  </a:moveTo>
                  <a:lnTo>
                    <a:pt x="1080" y="48"/>
                  </a:lnTo>
                  <a:lnTo>
                    <a:pt x="1054" y="44"/>
                  </a:lnTo>
                  <a:lnTo>
                    <a:pt x="1038" y="57"/>
                  </a:lnTo>
                  <a:lnTo>
                    <a:pt x="1064" y="61"/>
                  </a:lnTo>
                  <a:close/>
                  <a:moveTo>
                    <a:pt x="1038" y="57"/>
                  </a:moveTo>
                  <a:lnTo>
                    <a:pt x="1054" y="44"/>
                  </a:lnTo>
                  <a:lnTo>
                    <a:pt x="1005" y="34"/>
                  </a:lnTo>
                  <a:lnTo>
                    <a:pt x="985" y="48"/>
                  </a:lnTo>
                  <a:lnTo>
                    <a:pt x="1038" y="57"/>
                  </a:lnTo>
                  <a:close/>
                  <a:moveTo>
                    <a:pt x="985" y="48"/>
                  </a:moveTo>
                  <a:lnTo>
                    <a:pt x="1005" y="34"/>
                  </a:lnTo>
                  <a:lnTo>
                    <a:pt x="989" y="31"/>
                  </a:lnTo>
                  <a:lnTo>
                    <a:pt x="969" y="44"/>
                  </a:lnTo>
                  <a:lnTo>
                    <a:pt x="985" y="48"/>
                  </a:lnTo>
                  <a:close/>
                  <a:moveTo>
                    <a:pt x="985" y="48"/>
                  </a:moveTo>
                  <a:lnTo>
                    <a:pt x="985" y="48"/>
                  </a:lnTo>
                  <a:lnTo>
                    <a:pt x="995" y="40"/>
                  </a:lnTo>
                  <a:lnTo>
                    <a:pt x="985" y="48"/>
                  </a:lnTo>
                  <a:close/>
                  <a:moveTo>
                    <a:pt x="923" y="35"/>
                  </a:moveTo>
                  <a:lnTo>
                    <a:pt x="943" y="22"/>
                  </a:lnTo>
                  <a:lnTo>
                    <a:pt x="907" y="15"/>
                  </a:lnTo>
                  <a:lnTo>
                    <a:pt x="887" y="28"/>
                  </a:lnTo>
                  <a:lnTo>
                    <a:pt x="923" y="35"/>
                  </a:lnTo>
                  <a:close/>
                  <a:moveTo>
                    <a:pt x="890" y="28"/>
                  </a:moveTo>
                  <a:lnTo>
                    <a:pt x="903" y="15"/>
                  </a:lnTo>
                  <a:lnTo>
                    <a:pt x="851" y="7"/>
                  </a:lnTo>
                  <a:lnTo>
                    <a:pt x="838" y="21"/>
                  </a:lnTo>
                  <a:lnTo>
                    <a:pt x="890" y="28"/>
                  </a:lnTo>
                  <a:close/>
                  <a:moveTo>
                    <a:pt x="838" y="21"/>
                  </a:moveTo>
                  <a:lnTo>
                    <a:pt x="848" y="7"/>
                  </a:lnTo>
                  <a:lnTo>
                    <a:pt x="841" y="6"/>
                  </a:lnTo>
                  <a:lnTo>
                    <a:pt x="831" y="21"/>
                  </a:lnTo>
                  <a:lnTo>
                    <a:pt x="838" y="21"/>
                  </a:lnTo>
                  <a:close/>
                  <a:moveTo>
                    <a:pt x="851" y="7"/>
                  </a:moveTo>
                  <a:lnTo>
                    <a:pt x="848" y="7"/>
                  </a:lnTo>
                  <a:lnTo>
                    <a:pt x="844" y="15"/>
                  </a:lnTo>
                  <a:lnTo>
                    <a:pt x="851" y="7"/>
                  </a:lnTo>
                  <a:close/>
                  <a:moveTo>
                    <a:pt x="782" y="16"/>
                  </a:moveTo>
                  <a:lnTo>
                    <a:pt x="786" y="1"/>
                  </a:lnTo>
                  <a:lnTo>
                    <a:pt x="720" y="0"/>
                  </a:lnTo>
                  <a:lnTo>
                    <a:pt x="720" y="15"/>
                  </a:lnTo>
                  <a:lnTo>
                    <a:pt x="782" y="16"/>
                  </a:lnTo>
                  <a:close/>
                  <a:moveTo>
                    <a:pt x="720" y="15"/>
                  </a:moveTo>
                  <a:lnTo>
                    <a:pt x="720" y="0"/>
                  </a:lnTo>
                  <a:lnTo>
                    <a:pt x="681" y="0"/>
                  </a:lnTo>
                  <a:lnTo>
                    <a:pt x="681" y="15"/>
                  </a:lnTo>
                  <a:lnTo>
                    <a:pt x="720" y="15"/>
                  </a:lnTo>
                  <a:close/>
                  <a:moveTo>
                    <a:pt x="720" y="0"/>
                  </a:moveTo>
                  <a:lnTo>
                    <a:pt x="720" y="0"/>
                  </a:lnTo>
                  <a:lnTo>
                    <a:pt x="720" y="7"/>
                  </a:lnTo>
                  <a:lnTo>
                    <a:pt x="720" y="0"/>
                  </a:lnTo>
                  <a:close/>
                  <a:moveTo>
                    <a:pt x="632" y="17"/>
                  </a:moveTo>
                  <a:lnTo>
                    <a:pt x="625" y="2"/>
                  </a:lnTo>
                  <a:lnTo>
                    <a:pt x="596" y="4"/>
                  </a:lnTo>
                  <a:lnTo>
                    <a:pt x="602" y="18"/>
                  </a:lnTo>
                  <a:lnTo>
                    <a:pt x="632" y="17"/>
                  </a:lnTo>
                  <a:close/>
                  <a:moveTo>
                    <a:pt x="602" y="18"/>
                  </a:moveTo>
                  <a:lnTo>
                    <a:pt x="596" y="4"/>
                  </a:lnTo>
                  <a:lnTo>
                    <a:pt x="540" y="9"/>
                  </a:lnTo>
                  <a:lnTo>
                    <a:pt x="550" y="23"/>
                  </a:lnTo>
                  <a:lnTo>
                    <a:pt x="602" y="18"/>
                  </a:lnTo>
                  <a:close/>
                  <a:moveTo>
                    <a:pt x="550" y="23"/>
                  </a:moveTo>
                  <a:lnTo>
                    <a:pt x="540" y="9"/>
                  </a:lnTo>
                  <a:lnTo>
                    <a:pt x="520" y="11"/>
                  </a:lnTo>
                  <a:lnTo>
                    <a:pt x="530" y="24"/>
                  </a:lnTo>
                  <a:lnTo>
                    <a:pt x="550" y="23"/>
                  </a:lnTo>
                  <a:close/>
                  <a:moveTo>
                    <a:pt x="540" y="9"/>
                  </a:moveTo>
                  <a:lnTo>
                    <a:pt x="540" y="9"/>
                  </a:lnTo>
                  <a:lnTo>
                    <a:pt x="546" y="16"/>
                  </a:lnTo>
                  <a:lnTo>
                    <a:pt x="540" y="9"/>
                  </a:lnTo>
                  <a:close/>
                  <a:moveTo>
                    <a:pt x="481" y="31"/>
                  </a:moveTo>
                  <a:lnTo>
                    <a:pt x="471" y="16"/>
                  </a:lnTo>
                  <a:lnTo>
                    <a:pt x="432" y="20"/>
                  </a:lnTo>
                  <a:lnTo>
                    <a:pt x="442" y="34"/>
                  </a:lnTo>
                  <a:lnTo>
                    <a:pt x="481" y="31"/>
                  </a:lnTo>
                  <a:close/>
                  <a:moveTo>
                    <a:pt x="442" y="34"/>
                  </a:moveTo>
                  <a:lnTo>
                    <a:pt x="432" y="20"/>
                  </a:lnTo>
                  <a:lnTo>
                    <a:pt x="370" y="24"/>
                  </a:lnTo>
                  <a:lnTo>
                    <a:pt x="379" y="39"/>
                  </a:lnTo>
                  <a:lnTo>
                    <a:pt x="442" y="34"/>
                  </a:lnTo>
                  <a:close/>
                  <a:moveTo>
                    <a:pt x="379" y="39"/>
                  </a:moveTo>
                  <a:lnTo>
                    <a:pt x="370" y="24"/>
                  </a:lnTo>
                  <a:lnTo>
                    <a:pt x="376" y="39"/>
                  </a:lnTo>
                  <a:lnTo>
                    <a:pt x="379" y="39"/>
                  </a:lnTo>
                  <a:close/>
                  <a:moveTo>
                    <a:pt x="379" y="39"/>
                  </a:moveTo>
                  <a:lnTo>
                    <a:pt x="379" y="39"/>
                  </a:lnTo>
                  <a:lnTo>
                    <a:pt x="373" y="32"/>
                  </a:lnTo>
                  <a:lnTo>
                    <a:pt x="379" y="39"/>
                  </a:lnTo>
                  <a:close/>
                  <a:moveTo>
                    <a:pt x="324" y="43"/>
                  </a:moveTo>
                  <a:lnTo>
                    <a:pt x="317" y="28"/>
                  </a:lnTo>
                  <a:lnTo>
                    <a:pt x="284" y="31"/>
                  </a:lnTo>
                  <a:lnTo>
                    <a:pt x="291" y="45"/>
                  </a:lnTo>
                  <a:lnTo>
                    <a:pt x="324" y="43"/>
                  </a:lnTo>
                  <a:close/>
                  <a:moveTo>
                    <a:pt x="294" y="45"/>
                  </a:moveTo>
                  <a:lnTo>
                    <a:pt x="281" y="31"/>
                  </a:lnTo>
                  <a:lnTo>
                    <a:pt x="216" y="38"/>
                  </a:lnTo>
                  <a:lnTo>
                    <a:pt x="226" y="53"/>
                  </a:lnTo>
                  <a:lnTo>
                    <a:pt x="294" y="45"/>
                  </a:lnTo>
                  <a:close/>
                  <a:moveTo>
                    <a:pt x="284" y="31"/>
                  </a:moveTo>
                  <a:lnTo>
                    <a:pt x="281" y="31"/>
                  </a:lnTo>
                  <a:lnTo>
                    <a:pt x="288" y="38"/>
                  </a:lnTo>
                  <a:lnTo>
                    <a:pt x="284" y="31"/>
                  </a:lnTo>
                  <a:close/>
                  <a:moveTo>
                    <a:pt x="180" y="59"/>
                  </a:moveTo>
                  <a:lnTo>
                    <a:pt x="163" y="45"/>
                  </a:lnTo>
                  <a:lnTo>
                    <a:pt x="144" y="48"/>
                  </a:lnTo>
                  <a:lnTo>
                    <a:pt x="160" y="62"/>
                  </a:lnTo>
                  <a:lnTo>
                    <a:pt x="180" y="59"/>
                  </a:lnTo>
                  <a:close/>
                  <a:moveTo>
                    <a:pt x="163" y="61"/>
                  </a:moveTo>
                  <a:lnTo>
                    <a:pt x="140" y="49"/>
                  </a:lnTo>
                  <a:lnTo>
                    <a:pt x="88" y="61"/>
                  </a:lnTo>
                  <a:lnTo>
                    <a:pt x="111" y="73"/>
                  </a:lnTo>
                  <a:lnTo>
                    <a:pt x="163" y="61"/>
                  </a:lnTo>
                  <a:close/>
                  <a:moveTo>
                    <a:pt x="114" y="73"/>
                  </a:moveTo>
                  <a:lnTo>
                    <a:pt x="85" y="62"/>
                  </a:lnTo>
                  <a:lnTo>
                    <a:pt x="72" y="68"/>
                  </a:lnTo>
                  <a:lnTo>
                    <a:pt x="98" y="78"/>
                  </a:lnTo>
                  <a:lnTo>
                    <a:pt x="114" y="73"/>
                  </a:lnTo>
                  <a:close/>
                  <a:moveTo>
                    <a:pt x="88" y="62"/>
                  </a:moveTo>
                  <a:lnTo>
                    <a:pt x="85" y="62"/>
                  </a:lnTo>
                  <a:lnTo>
                    <a:pt x="98" y="67"/>
                  </a:lnTo>
                  <a:lnTo>
                    <a:pt x="88" y="61"/>
                  </a:lnTo>
                  <a:lnTo>
                    <a:pt x="88" y="62"/>
                  </a:lnTo>
                  <a:close/>
                  <a:moveTo>
                    <a:pt x="68" y="92"/>
                  </a:moveTo>
                  <a:lnTo>
                    <a:pt x="32" y="84"/>
                  </a:lnTo>
                  <a:lnTo>
                    <a:pt x="3" y="103"/>
                  </a:lnTo>
                  <a:lnTo>
                    <a:pt x="36" y="110"/>
                  </a:lnTo>
                  <a:lnTo>
                    <a:pt x="68" y="92"/>
                  </a:lnTo>
                  <a:close/>
                  <a:moveTo>
                    <a:pt x="39" y="106"/>
                  </a:moveTo>
                  <a:lnTo>
                    <a:pt x="0" y="107"/>
                  </a:lnTo>
                  <a:lnTo>
                    <a:pt x="9" y="145"/>
                  </a:lnTo>
                  <a:lnTo>
                    <a:pt x="49" y="143"/>
                  </a:lnTo>
                  <a:lnTo>
                    <a:pt x="39" y="106"/>
                  </a:lnTo>
                  <a:close/>
                  <a:moveTo>
                    <a:pt x="0" y="105"/>
                  </a:moveTo>
                  <a:lnTo>
                    <a:pt x="0" y="107"/>
                  </a:lnTo>
                  <a:lnTo>
                    <a:pt x="19" y="106"/>
                  </a:lnTo>
                  <a:lnTo>
                    <a:pt x="3" y="103"/>
                  </a:lnTo>
                  <a:lnTo>
                    <a:pt x="0" y="105"/>
                  </a:lnTo>
                  <a:close/>
                </a:path>
              </a:pathLst>
            </a:custGeom>
            <a:solidFill>
              <a:schemeClr val="tx1"/>
            </a:solidFill>
            <a:ln w="0">
              <a:solidFill>
                <a:schemeClr val="tx1"/>
              </a:solidFill>
              <a:round/>
              <a:headEnd/>
              <a:tailEnd/>
            </a:ln>
          </p:spPr>
          <p:txBody>
            <a:bodyPr/>
            <a:lstStyle/>
            <a:p>
              <a:endParaRPr lang="en-US"/>
            </a:p>
          </p:txBody>
        </p:sp>
        <p:sp>
          <p:nvSpPr>
            <p:cNvPr id="72796" name="Line 82"/>
            <p:cNvSpPr>
              <a:spLocks noChangeShapeType="1"/>
            </p:cNvSpPr>
            <p:nvPr/>
          </p:nvSpPr>
          <p:spPr bwMode="auto">
            <a:xfrm rot="16200000" flipH="1">
              <a:off x="2898" y="3882"/>
              <a:ext cx="69" cy="113"/>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97" name="Line 83"/>
            <p:cNvSpPr>
              <a:spLocks noChangeShapeType="1"/>
            </p:cNvSpPr>
            <p:nvPr/>
          </p:nvSpPr>
          <p:spPr bwMode="auto">
            <a:xfrm rot="16200000" flipH="1">
              <a:off x="2937" y="3730"/>
              <a:ext cx="12" cy="83"/>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98" name="Line 84"/>
            <p:cNvSpPr>
              <a:spLocks noChangeShapeType="1"/>
            </p:cNvSpPr>
            <p:nvPr/>
          </p:nvSpPr>
          <p:spPr bwMode="auto">
            <a:xfrm rot="16200000" flipH="1">
              <a:off x="2939" y="3617"/>
              <a:ext cx="8" cy="93"/>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99" name="Line 85"/>
            <p:cNvSpPr>
              <a:spLocks noChangeShapeType="1"/>
            </p:cNvSpPr>
            <p:nvPr/>
          </p:nvSpPr>
          <p:spPr bwMode="auto">
            <a:xfrm rot="-5400000">
              <a:off x="3026" y="3373"/>
              <a:ext cx="20" cy="111"/>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800" name="Line 86"/>
            <p:cNvSpPr>
              <a:spLocks noChangeShapeType="1"/>
            </p:cNvSpPr>
            <p:nvPr/>
          </p:nvSpPr>
          <p:spPr bwMode="auto">
            <a:xfrm rot="-5400000">
              <a:off x="3071" y="3258"/>
              <a:ext cx="32" cy="107"/>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801" name="Line 87"/>
            <p:cNvSpPr>
              <a:spLocks noChangeShapeType="1"/>
            </p:cNvSpPr>
            <p:nvPr/>
          </p:nvSpPr>
          <p:spPr bwMode="auto">
            <a:xfrm rot="-5400000">
              <a:off x="3011" y="3031"/>
              <a:ext cx="74" cy="96"/>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72709" name="Group 88"/>
          <p:cNvGrpSpPr>
            <a:grpSpLocks/>
          </p:cNvGrpSpPr>
          <p:nvPr/>
        </p:nvGrpSpPr>
        <p:grpSpPr bwMode="auto">
          <a:xfrm>
            <a:off x="447675" y="3667125"/>
            <a:ext cx="3527425" cy="2674938"/>
            <a:chOff x="578" y="2345"/>
            <a:chExt cx="1918" cy="1437"/>
          </a:xfrm>
        </p:grpSpPr>
        <p:pic>
          <p:nvPicPr>
            <p:cNvPr id="72716" name="Picture 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 y="2345"/>
              <a:ext cx="1918" cy="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7" name="Rectangle 90"/>
            <p:cNvSpPr>
              <a:spLocks noChangeArrowheads="1"/>
            </p:cNvSpPr>
            <p:nvPr/>
          </p:nvSpPr>
          <p:spPr bwMode="auto">
            <a:xfrm>
              <a:off x="578" y="2345"/>
              <a:ext cx="1906" cy="14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72718" name="Picture 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 y="2345"/>
              <a:ext cx="1918" cy="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2710" name="Text Box 92"/>
          <p:cNvSpPr txBox="1">
            <a:spLocks noChangeArrowheads="1"/>
          </p:cNvSpPr>
          <p:nvPr/>
        </p:nvSpPr>
        <p:spPr bwMode="auto">
          <a:xfrm>
            <a:off x="752475" y="6324600"/>
            <a:ext cx="30083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Times New Roman" panose="02020603050405020304" pitchFamily="18" charset="0"/>
              </a:rPr>
              <a:t>Zisserman et al. (1995)</a:t>
            </a:r>
          </a:p>
        </p:txBody>
      </p:sp>
      <p:sp>
        <p:nvSpPr>
          <p:cNvPr id="72711" name="Text Box 93"/>
          <p:cNvSpPr txBox="1">
            <a:spLocks noChangeArrowheads="1"/>
          </p:cNvSpPr>
          <p:nvPr/>
        </p:nvSpPr>
        <p:spPr bwMode="auto">
          <a:xfrm>
            <a:off x="533400" y="2733675"/>
            <a:ext cx="284638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400">
                <a:latin typeface="Times New Roman" panose="02020603050405020304" pitchFamily="18" charset="0"/>
              </a:rPr>
              <a:t>Generalized cylinders</a:t>
            </a:r>
          </a:p>
          <a:p>
            <a:pPr algn="ctr">
              <a:spcBef>
                <a:spcPct val="0"/>
              </a:spcBef>
              <a:buFontTx/>
              <a:buNone/>
            </a:pPr>
            <a:r>
              <a:rPr lang="en-US" altLang="en-US" sz="2400">
                <a:latin typeface="Times New Roman" panose="02020603050405020304" pitchFamily="18" charset="0"/>
              </a:rPr>
              <a:t>Ponce et al. (1989)</a:t>
            </a:r>
          </a:p>
        </p:txBody>
      </p:sp>
      <p:pic>
        <p:nvPicPr>
          <p:cNvPr id="642142" name="Picture 94" descr="dafja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5163" y="1403350"/>
            <a:ext cx="4351337" cy="464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2143" name="Text Box 95"/>
          <p:cNvSpPr txBox="1">
            <a:spLocks noChangeArrowheads="1"/>
          </p:cNvSpPr>
          <p:nvPr/>
        </p:nvSpPr>
        <p:spPr bwMode="auto">
          <a:xfrm>
            <a:off x="5686425" y="6124575"/>
            <a:ext cx="2005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Times New Roman" panose="02020603050405020304" pitchFamily="18" charset="0"/>
              </a:rPr>
              <a:t>Forsyth (2000)</a:t>
            </a:r>
          </a:p>
        </p:txBody>
      </p:sp>
      <p:sp>
        <p:nvSpPr>
          <p:cNvPr id="72714" name="Text Box 96"/>
          <p:cNvSpPr txBox="1">
            <a:spLocks noChangeArrowheads="1"/>
          </p:cNvSpPr>
          <p:nvPr/>
        </p:nvSpPr>
        <p:spPr bwMode="auto">
          <a:xfrm>
            <a:off x="4191000" y="400050"/>
            <a:ext cx="47450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200" b="1">
                <a:solidFill>
                  <a:srgbClr val="FF0000"/>
                </a:solidFill>
                <a:latin typeface="Times New Roman" panose="02020603050405020304" pitchFamily="18" charset="0"/>
                <a:cs typeface="Times New Roman" panose="02020603050405020304" pitchFamily="18" charset="0"/>
              </a:rPr>
              <a:t>General shape primitives?</a:t>
            </a:r>
          </a:p>
        </p:txBody>
      </p:sp>
      <p:sp>
        <p:nvSpPr>
          <p:cNvPr id="97" name="TextBox 96"/>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421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21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214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57200" y="0"/>
            <a:ext cx="8229600" cy="1143000"/>
          </a:xfrm>
        </p:spPr>
        <p:txBody>
          <a:bodyPr/>
          <a:lstStyle/>
          <a:p>
            <a:pPr eaLnBrk="1" hangingPunct="1"/>
            <a:r>
              <a:rPr lang="en-US" altLang="en-US"/>
              <a:t>Recognition by components</a:t>
            </a:r>
          </a:p>
        </p:txBody>
      </p:sp>
      <p:pic>
        <p:nvPicPr>
          <p:cNvPr id="7168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438400"/>
            <a:ext cx="4648200" cy="265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2466975"/>
            <a:ext cx="2971800"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AutoShape 7"/>
          <p:cNvSpPr>
            <a:spLocks noChangeArrowheads="1"/>
          </p:cNvSpPr>
          <p:nvPr/>
        </p:nvSpPr>
        <p:spPr bwMode="auto">
          <a:xfrm>
            <a:off x="5105400" y="3365500"/>
            <a:ext cx="1143000" cy="868362"/>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3200" b="1">
              <a:solidFill>
                <a:schemeClr val="bg1"/>
              </a:solidFill>
            </a:endParaRPr>
          </a:p>
        </p:txBody>
      </p:sp>
      <p:sp>
        <p:nvSpPr>
          <p:cNvPr id="71686" name="Rectangle 6"/>
          <p:cNvSpPr>
            <a:spLocks noChangeArrowheads="1"/>
          </p:cNvSpPr>
          <p:nvPr/>
        </p:nvSpPr>
        <p:spPr bwMode="auto">
          <a:xfrm>
            <a:off x="1281113" y="1828800"/>
            <a:ext cx="2651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a:t>Primitives (geons)</a:t>
            </a:r>
          </a:p>
        </p:txBody>
      </p:sp>
      <p:sp>
        <p:nvSpPr>
          <p:cNvPr id="71687" name="Rectangle 7"/>
          <p:cNvSpPr>
            <a:spLocks noChangeArrowheads="1"/>
          </p:cNvSpPr>
          <p:nvPr/>
        </p:nvSpPr>
        <p:spPr bwMode="auto">
          <a:xfrm>
            <a:off x="6827838" y="1828800"/>
            <a:ext cx="1228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a:t>Objects</a:t>
            </a:r>
          </a:p>
        </p:txBody>
      </p:sp>
      <p:sp>
        <p:nvSpPr>
          <p:cNvPr id="71688" name="Rectangle 8"/>
          <p:cNvSpPr>
            <a:spLocks noChangeArrowheads="1"/>
          </p:cNvSpPr>
          <p:nvPr/>
        </p:nvSpPr>
        <p:spPr bwMode="auto">
          <a:xfrm>
            <a:off x="1295400" y="6096000"/>
            <a:ext cx="6858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hlinkClick r:id="rId5"/>
              </a:rPr>
              <a:t>http://en.wikipedia.org/wiki/Recognition_by_Components_Theory</a:t>
            </a:r>
            <a:endParaRPr lang="en-US" altLang="en-US" sz="1800"/>
          </a:p>
        </p:txBody>
      </p:sp>
      <p:sp>
        <p:nvSpPr>
          <p:cNvPr id="71689" name="Rectangle 9"/>
          <p:cNvSpPr>
            <a:spLocks noChangeArrowheads="1"/>
          </p:cNvSpPr>
          <p:nvPr/>
        </p:nvSpPr>
        <p:spPr bwMode="auto">
          <a:xfrm>
            <a:off x="3505200" y="1066800"/>
            <a:ext cx="203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t>Biederman (1987)</a:t>
            </a:r>
          </a:p>
        </p:txBody>
      </p:sp>
      <p:sp>
        <p:nvSpPr>
          <p:cNvPr id="10" name="TextBox 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US" altLang="en-US"/>
              <a:t>History of ideas in recognition</a:t>
            </a:r>
          </a:p>
        </p:txBody>
      </p:sp>
      <p:sp>
        <p:nvSpPr>
          <p:cNvPr id="73731" name="Content Placeholder 2"/>
          <p:cNvSpPr>
            <a:spLocks noGrp="1"/>
          </p:cNvSpPr>
          <p:nvPr>
            <p:ph idx="1"/>
          </p:nvPr>
        </p:nvSpPr>
        <p:spPr/>
        <p:txBody>
          <a:bodyPr/>
          <a:lstStyle/>
          <a:p>
            <a:r>
              <a:rPr lang="en-US" altLang="en-US"/>
              <a:t>1960s – early 1990s: the geometric era</a:t>
            </a:r>
          </a:p>
          <a:p>
            <a:r>
              <a:rPr lang="en-US" altLang="en-US"/>
              <a:t>1990s: appearance-based models</a:t>
            </a:r>
          </a:p>
        </p:txBody>
      </p:sp>
      <p:sp>
        <p:nvSpPr>
          <p:cNvPr id="4" name="TextBox 3"/>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5" name="TextBox 4"/>
          <p:cNvSpPr txBox="1"/>
          <p:nvPr/>
        </p:nvSpPr>
        <p:spPr>
          <a:xfrm>
            <a:off x="7525512" y="1642417"/>
            <a:ext cx="1600200" cy="461665"/>
          </a:xfrm>
          <a:prstGeom prst="rect">
            <a:avLst/>
          </a:prstGeom>
          <a:noFill/>
        </p:spPr>
        <p:txBody>
          <a:bodyPr wrap="square" rtlCol="0">
            <a:spAutoFit/>
          </a:bodyPr>
          <a:lstStyle/>
          <a:p>
            <a:r>
              <a:rPr lang="en-US" sz="1200" dirty="0"/>
              <a:t>No digital cameras!</a:t>
            </a:r>
          </a:p>
          <a:p>
            <a:r>
              <a:rPr lang="en-US" sz="1200" dirty="0"/>
              <a:t>Slow compute!</a:t>
            </a:r>
          </a:p>
        </p:txBody>
      </p:sp>
      <p:sp>
        <p:nvSpPr>
          <p:cNvPr id="6" name="TextBox 5"/>
          <p:cNvSpPr txBox="1"/>
          <p:nvPr/>
        </p:nvSpPr>
        <p:spPr>
          <a:xfrm>
            <a:off x="7525512" y="2272379"/>
            <a:ext cx="1600200" cy="276999"/>
          </a:xfrm>
          <a:prstGeom prst="rect">
            <a:avLst/>
          </a:prstGeom>
          <a:noFill/>
        </p:spPr>
        <p:txBody>
          <a:bodyPr wrap="square" rtlCol="0">
            <a:spAutoFit/>
          </a:bodyPr>
          <a:lstStyle/>
          <a:p>
            <a:r>
              <a:rPr lang="en-US" sz="1200" dirty="0"/>
              <a:t>Slow compute!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754" name="Group 2"/>
          <p:cNvGrpSpPr>
            <a:grpSpLocks/>
          </p:cNvGrpSpPr>
          <p:nvPr/>
        </p:nvGrpSpPr>
        <p:grpSpPr bwMode="auto">
          <a:xfrm>
            <a:off x="623888" y="428625"/>
            <a:ext cx="7851775" cy="3765550"/>
            <a:chOff x="227" y="1406"/>
            <a:chExt cx="5321" cy="2224"/>
          </a:xfrm>
        </p:grpSpPr>
        <p:sp>
          <p:nvSpPr>
            <p:cNvPr id="74775" name="Rectangle 3"/>
            <p:cNvSpPr>
              <a:spLocks noChangeArrowheads="1"/>
            </p:cNvSpPr>
            <p:nvPr/>
          </p:nvSpPr>
          <p:spPr bwMode="auto">
            <a:xfrm>
              <a:off x="227" y="1406"/>
              <a:ext cx="5321" cy="2224"/>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4776" name="Rectangle 4"/>
            <p:cNvSpPr>
              <a:spLocks noChangeArrowheads="1"/>
            </p:cNvSpPr>
            <p:nvPr/>
          </p:nvSpPr>
          <p:spPr bwMode="auto">
            <a:xfrm>
              <a:off x="227" y="1406"/>
              <a:ext cx="5321" cy="22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747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 y="34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33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7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31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 y="30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1"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 y="2903"/>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2"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 y="2757"/>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3"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 y="2612"/>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4"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 y="2466"/>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5"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 y="2321"/>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6"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 y="2176"/>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7"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 y="2030"/>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8"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 y="18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9"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 y="17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90"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 y="15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91"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7" y="14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92"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7" y="1406"/>
              <a:ext cx="5321"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4755" name="Text Box 21"/>
          <p:cNvSpPr txBox="1">
            <a:spLocks noChangeArrowheads="1"/>
          </p:cNvSpPr>
          <p:nvPr/>
        </p:nvSpPr>
        <p:spPr bwMode="auto">
          <a:xfrm>
            <a:off x="1722438" y="4429125"/>
            <a:ext cx="5761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dirty="0">
                <a:latin typeface="Times New Roman" panose="02020603050405020304" pitchFamily="18" charset="0"/>
              </a:rPr>
              <a:t>Empirical models of image variability</a:t>
            </a:r>
            <a:endParaRPr lang="en-US" altLang="en-US" sz="2400" dirty="0">
              <a:latin typeface="Times New Roman" panose="02020603050405020304" pitchFamily="18" charset="0"/>
            </a:endParaRPr>
          </a:p>
        </p:txBody>
      </p:sp>
      <p:grpSp>
        <p:nvGrpSpPr>
          <p:cNvPr id="74756" name="Group 22"/>
          <p:cNvGrpSpPr>
            <a:grpSpLocks/>
          </p:cNvGrpSpPr>
          <p:nvPr/>
        </p:nvGrpSpPr>
        <p:grpSpPr bwMode="auto">
          <a:xfrm>
            <a:off x="4025900" y="457200"/>
            <a:ext cx="1130300" cy="825500"/>
            <a:chOff x="2488" y="928"/>
            <a:chExt cx="712" cy="520"/>
          </a:xfrm>
        </p:grpSpPr>
        <p:sp>
          <p:nvSpPr>
            <p:cNvPr id="74771" name="Rectangle 23"/>
            <p:cNvSpPr>
              <a:spLocks noChangeArrowheads="1"/>
            </p:cNvSpPr>
            <p:nvPr/>
          </p:nvSpPr>
          <p:spPr bwMode="auto">
            <a:xfrm>
              <a:off x="2488" y="928"/>
              <a:ext cx="712" cy="52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4772" name="Rectangle 24"/>
            <p:cNvSpPr>
              <a:spLocks noChangeArrowheads="1"/>
            </p:cNvSpPr>
            <p:nvPr/>
          </p:nvSpPr>
          <p:spPr bwMode="auto">
            <a:xfrm>
              <a:off x="2672" y="928"/>
              <a:ext cx="352" cy="52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4773" name="Line 25"/>
            <p:cNvSpPr>
              <a:spLocks noChangeShapeType="1"/>
            </p:cNvSpPr>
            <p:nvPr/>
          </p:nvSpPr>
          <p:spPr bwMode="auto">
            <a:xfrm>
              <a:off x="2840" y="928"/>
              <a:ext cx="0" cy="52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74774" name="Rectangle 26"/>
            <p:cNvSpPr>
              <a:spLocks noChangeArrowheads="1"/>
            </p:cNvSpPr>
            <p:nvPr/>
          </p:nvSpPr>
          <p:spPr bwMode="auto">
            <a:xfrm>
              <a:off x="2488" y="1088"/>
              <a:ext cx="712" cy="184"/>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sp>
        <p:nvSpPr>
          <p:cNvPr id="74757" name="Oval 27"/>
          <p:cNvSpPr>
            <a:spLocks noChangeArrowheads="1"/>
          </p:cNvSpPr>
          <p:nvPr/>
        </p:nvSpPr>
        <p:spPr bwMode="auto">
          <a:xfrm>
            <a:off x="5994400" y="1384300"/>
            <a:ext cx="114300" cy="88900"/>
          </a:xfrm>
          <a:prstGeom prst="ellipse">
            <a:avLst/>
          </a:prstGeom>
          <a:solidFill>
            <a:schemeClr val="bg2"/>
          </a:solidFill>
          <a:ln w="9525">
            <a:solidFill>
              <a:schemeClr val="bg2"/>
            </a:solidFill>
            <a:round/>
            <a:headEnd/>
            <a:tailEnd/>
          </a:ln>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4758" name="Freeform 28"/>
          <p:cNvSpPr>
            <a:spLocks/>
          </p:cNvSpPr>
          <p:nvPr/>
        </p:nvSpPr>
        <p:spPr bwMode="auto">
          <a:xfrm>
            <a:off x="5168900" y="863600"/>
            <a:ext cx="868363" cy="457200"/>
          </a:xfrm>
          <a:custGeom>
            <a:avLst/>
            <a:gdLst>
              <a:gd name="T0" fmla="*/ 0 w 547"/>
              <a:gd name="T1" fmla="*/ 0 h 288"/>
              <a:gd name="T2" fmla="*/ 2147483647 w 547"/>
              <a:gd name="T3" fmla="*/ 2147483647 h 288"/>
              <a:gd name="T4" fmla="*/ 2147483647 w 547"/>
              <a:gd name="T5" fmla="*/ 2147483647 h 288"/>
              <a:gd name="T6" fmla="*/ 0 60000 65536"/>
              <a:gd name="T7" fmla="*/ 0 60000 65536"/>
              <a:gd name="T8" fmla="*/ 0 60000 65536"/>
              <a:gd name="T9" fmla="*/ 0 w 547"/>
              <a:gd name="T10" fmla="*/ 0 h 288"/>
              <a:gd name="T11" fmla="*/ 547 w 547"/>
              <a:gd name="T12" fmla="*/ 288 h 288"/>
            </a:gdLst>
            <a:ahLst/>
            <a:cxnLst>
              <a:cxn ang="T6">
                <a:pos x="T0" y="T1"/>
              </a:cxn>
              <a:cxn ang="T7">
                <a:pos x="T2" y="T3"/>
              </a:cxn>
              <a:cxn ang="T8">
                <a:pos x="T4" y="T5"/>
              </a:cxn>
            </a:cxnLst>
            <a:rect l="T9" t="T10" r="T11" b="T12"/>
            <a:pathLst>
              <a:path w="547" h="288">
                <a:moveTo>
                  <a:pt x="0" y="0"/>
                </a:moveTo>
                <a:cubicBezTo>
                  <a:pt x="182" y="16"/>
                  <a:pt x="365" y="32"/>
                  <a:pt x="456" y="80"/>
                </a:cubicBezTo>
                <a:cubicBezTo>
                  <a:pt x="547" y="128"/>
                  <a:pt x="529" y="253"/>
                  <a:pt x="544" y="288"/>
                </a:cubicBezTo>
              </a:path>
            </a:pathLst>
          </a:custGeom>
          <a:noFill/>
          <a:ln w="12700">
            <a:solidFill>
              <a:schemeClr val="bg2"/>
            </a:solidFill>
            <a:round/>
            <a:headEnd/>
            <a:tailEnd type="arrow"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31842" name="Oval 34"/>
          <p:cNvSpPr>
            <a:spLocks noChangeArrowheads="1"/>
          </p:cNvSpPr>
          <p:nvPr/>
        </p:nvSpPr>
        <p:spPr bwMode="auto">
          <a:xfrm>
            <a:off x="7797800" y="1752600"/>
            <a:ext cx="114300" cy="88900"/>
          </a:xfrm>
          <a:prstGeom prst="ellipse">
            <a:avLst/>
          </a:prstGeom>
          <a:solidFill>
            <a:srgbClr val="777777"/>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nvGrpSpPr>
          <p:cNvPr id="4" name="Group 39"/>
          <p:cNvGrpSpPr>
            <a:grpSpLocks/>
          </p:cNvGrpSpPr>
          <p:nvPr/>
        </p:nvGrpSpPr>
        <p:grpSpPr bwMode="auto">
          <a:xfrm>
            <a:off x="7785100" y="76200"/>
            <a:ext cx="1130300" cy="1638300"/>
            <a:chOff x="4904" y="48"/>
            <a:chExt cx="712" cy="1032"/>
          </a:xfrm>
        </p:grpSpPr>
        <p:grpSp>
          <p:nvGrpSpPr>
            <p:cNvPr id="74764" name="Group 29"/>
            <p:cNvGrpSpPr>
              <a:grpSpLocks/>
            </p:cNvGrpSpPr>
            <p:nvPr/>
          </p:nvGrpSpPr>
          <p:grpSpPr bwMode="auto">
            <a:xfrm>
              <a:off x="4904" y="48"/>
              <a:ext cx="712" cy="520"/>
              <a:chOff x="2488" y="928"/>
              <a:chExt cx="712" cy="520"/>
            </a:xfrm>
          </p:grpSpPr>
          <p:sp>
            <p:nvSpPr>
              <p:cNvPr id="74767" name="Rectangle 30"/>
              <p:cNvSpPr>
                <a:spLocks noChangeArrowheads="1"/>
              </p:cNvSpPr>
              <p:nvPr/>
            </p:nvSpPr>
            <p:spPr bwMode="auto">
              <a:xfrm>
                <a:off x="2488" y="928"/>
                <a:ext cx="712" cy="520"/>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4768" name="Rectangle 31"/>
              <p:cNvSpPr>
                <a:spLocks noChangeArrowheads="1"/>
              </p:cNvSpPr>
              <p:nvPr/>
            </p:nvSpPr>
            <p:spPr bwMode="auto">
              <a:xfrm>
                <a:off x="2672" y="928"/>
                <a:ext cx="352" cy="520"/>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4769" name="Line 32"/>
              <p:cNvSpPr>
                <a:spLocks noChangeShapeType="1"/>
              </p:cNvSpPr>
              <p:nvPr/>
            </p:nvSpPr>
            <p:spPr bwMode="auto">
              <a:xfrm>
                <a:off x="2840" y="928"/>
                <a:ext cx="0" cy="520"/>
              </a:xfrm>
              <a:prstGeom prst="line">
                <a:avLst/>
              </a:prstGeom>
              <a:noFill/>
              <a:ln w="19050">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74770" name="Rectangle 33"/>
              <p:cNvSpPr>
                <a:spLocks noChangeArrowheads="1"/>
              </p:cNvSpPr>
              <p:nvPr/>
            </p:nvSpPr>
            <p:spPr bwMode="auto">
              <a:xfrm>
                <a:off x="2488" y="1088"/>
                <a:ext cx="712" cy="184"/>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sp>
          <p:nvSpPr>
            <p:cNvPr id="74765" name="Oval 35"/>
            <p:cNvSpPr>
              <a:spLocks noChangeArrowheads="1"/>
            </p:cNvSpPr>
            <p:nvPr/>
          </p:nvSpPr>
          <p:spPr bwMode="auto">
            <a:xfrm>
              <a:off x="4912" y="1008"/>
              <a:ext cx="64" cy="72"/>
            </a:xfrm>
            <a:prstGeom prst="ellipse">
              <a:avLst/>
            </a:prstGeom>
            <a:solidFill>
              <a:schemeClr val="hlink"/>
            </a:solidFill>
            <a:ln w="9525">
              <a:solidFill>
                <a:schemeClr val="hlink"/>
              </a:solidFill>
              <a:round/>
              <a:headEnd/>
              <a:tailEnd/>
            </a:ln>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4766" name="Line 36"/>
            <p:cNvSpPr>
              <a:spLocks noChangeShapeType="1"/>
            </p:cNvSpPr>
            <p:nvPr/>
          </p:nvSpPr>
          <p:spPr bwMode="auto">
            <a:xfrm flipH="1">
              <a:off x="4984" y="568"/>
              <a:ext cx="272" cy="416"/>
            </a:xfrm>
            <a:prstGeom prst="line">
              <a:avLst/>
            </a:prstGeom>
            <a:noFill/>
            <a:ln w="19050">
              <a:solidFill>
                <a:schemeClr val="hlink"/>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grpSp>
      <p:sp>
        <p:nvSpPr>
          <p:cNvPr id="631845" name="Text Box 37"/>
          <p:cNvSpPr txBox="1">
            <a:spLocks noChangeArrowheads="1"/>
          </p:cNvSpPr>
          <p:nvPr/>
        </p:nvSpPr>
        <p:spPr bwMode="auto">
          <a:xfrm>
            <a:off x="1828800" y="5124450"/>
            <a:ext cx="53657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200" b="1">
                <a:solidFill>
                  <a:srgbClr val="FF0000"/>
                </a:solidFill>
                <a:latin typeface="Times New Roman" panose="02020603050405020304" pitchFamily="18" charset="0"/>
                <a:cs typeface="Times New Roman" panose="02020603050405020304" pitchFamily="18" charset="0"/>
              </a:rPr>
              <a:t>Appearance-based techniques</a:t>
            </a:r>
          </a:p>
        </p:txBody>
      </p:sp>
      <p:sp>
        <p:nvSpPr>
          <p:cNvPr id="631846" name="Text Box 38"/>
          <p:cNvSpPr txBox="1">
            <a:spLocks noChangeArrowheads="1"/>
          </p:cNvSpPr>
          <p:nvPr/>
        </p:nvSpPr>
        <p:spPr bwMode="auto">
          <a:xfrm>
            <a:off x="1139825" y="6048375"/>
            <a:ext cx="680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Times New Roman" panose="02020603050405020304" pitchFamily="18" charset="0"/>
                <a:cs typeface="Times New Roman" panose="02020603050405020304" pitchFamily="18" charset="0"/>
              </a:rPr>
              <a:t>Turk &amp; Pentland (1991); Murase &amp; Nayar (1995); etc.</a:t>
            </a:r>
          </a:p>
        </p:txBody>
      </p:sp>
      <p:sp>
        <p:nvSpPr>
          <p:cNvPr id="40" name="TextBox 3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2" name="TextBox 1">
            <a:extLst>
              <a:ext uri="{FF2B5EF4-FFF2-40B4-BE49-F238E27FC236}">
                <a16:creationId xmlns:a16="http://schemas.microsoft.com/office/drawing/2014/main" id="{6B6C2D38-E00D-404F-8E58-F6E1FD0C6110}"/>
              </a:ext>
            </a:extLst>
          </p:cNvPr>
          <p:cNvSpPr txBox="1"/>
          <p:nvPr/>
        </p:nvSpPr>
        <p:spPr>
          <a:xfrm>
            <a:off x="6891670" y="19493"/>
            <a:ext cx="1066800" cy="923330"/>
          </a:xfrm>
          <a:prstGeom prst="rect">
            <a:avLst/>
          </a:prstGeom>
          <a:noFill/>
        </p:spPr>
        <p:txBody>
          <a:bodyPr wrap="square" rtlCol="0">
            <a:spAutoFit/>
          </a:bodyPr>
          <a:lstStyle/>
          <a:p>
            <a:r>
              <a:rPr lang="en-US" dirty="0">
                <a:solidFill>
                  <a:schemeClr val="accent1">
                    <a:lumMod val="50000"/>
                  </a:schemeClr>
                </a:solidFill>
              </a:rPr>
              <a:t>Known target image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184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184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318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1842" grpId="0" animBg="1"/>
      <p:bldP spid="631845" grpId="0"/>
      <p:bldP spid="631846" grpId="0"/>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ortup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996950"/>
            <a:ext cx="52578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7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400" y="5145088"/>
            <a:ext cx="710565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Text Box 4"/>
          <p:cNvSpPr txBox="1">
            <a:spLocks noChangeArrowheads="1"/>
          </p:cNvSpPr>
          <p:nvPr/>
        </p:nvSpPr>
        <p:spPr bwMode="auto">
          <a:xfrm>
            <a:off x="1143000" y="152400"/>
            <a:ext cx="6826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600">
                <a:solidFill>
                  <a:schemeClr val="tx2"/>
                </a:solidFill>
                <a:latin typeface="Times New Roman" panose="02020603050405020304" pitchFamily="18" charset="0"/>
              </a:rPr>
              <a:t>Eigenfaces (Turk &amp; Pentland, 1991)</a:t>
            </a:r>
          </a:p>
        </p:txBody>
      </p:sp>
      <p:pic>
        <p:nvPicPr>
          <p:cNvPr id="7578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8775" y="914400"/>
            <a:ext cx="3576638"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ltLang="en-US"/>
              <a:t>Color Histograms</a:t>
            </a:r>
          </a:p>
        </p:txBody>
      </p:sp>
      <p:sp>
        <p:nvSpPr>
          <p:cNvPr id="76803" name="Rectangle 3"/>
          <p:cNvSpPr>
            <a:spLocks noGrp="1" noChangeArrowheads="1"/>
          </p:cNvSpPr>
          <p:nvPr>
            <p:ph type="body" idx="1"/>
          </p:nvPr>
        </p:nvSpPr>
        <p:spPr/>
        <p:txBody>
          <a:bodyPr/>
          <a:lstStyle/>
          <a:p>
            <a:pPr eaLnBrk="1" hangingPunct="1"/>
            <a:endParaRPr lang="en-US" altLang="en-US"/>
          </a:p>
        </p:txBody>
      </p:sp>
      <p:pic>
        <p:nvPicPr>
          <p:cNvPr id="7680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87825" y="1600200"/>
            <a:ext cx="3813175" cy="181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590800"/>
            <a:ext cx="2395538" cy="360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3886200"/>
            <a:ext cx="23368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7" name="Rectangle 7"/>
          <p:cNvSpPr>
            <a:spLocks noChangeArrowheads="1"/>
          </p:cNvSpPr>
          <p:nvPr/>
        </p:nvSpPr>
        <p:spPr bwMode="auto">
          <a:xfrm>
            <a:off x="1343025" y="6324600"/>
            <a:ext cx="6457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t>Swain and Ballard, </a:t>
            </a:r>
            <a:r>
              <a:rPr lang="en-US" altLang="en-US" sz="2400">
                <a:hlinkClick r:id="rId6"/>
              </a:rPr>
              <a:t>Color Indexing</a:t>
            </a:r>
            <a:r>
              <a:rPr lang="en-US" altLang="en-US" sz="2400"/>
              <a:t>, IJCV 1991.</a:t>
            </a:r>
          </a:p>
        </p:txBody>
      </p:sp>
      <p:sp>
        <p:nvSpPr>
          <p:cNvPr id="8" name="TextBox 7"/>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7826" name="Text Box 4"/>
          <p:cNvSpPr txBox="1">
            <a:spLocks noChangeArrowheads="1"/>
          </p:cNvSpPr>
          <p:nvPr/>
        </p:nvSpPr>
        <p:spPr bwMode="auto">
          <a:xfrm>
            <a:off x="228600" y="6172200"/>
            <a:ext cx="8839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solidFill>
                  <a:schemeClr val="tx2"/>
                </a:solidFill>
              </a:rPr>
              <a:t>H. Murase and S. Nayar, </a:t>
            </a:r>
            <a:r>
              <a:rPr lang="en-US" altLang="en-US" sz="1800"/>
              <a:t>Visual learning and recognition of 3-d objects from appearance, IJCV 1995</a:t>
            </a:r>
          </a:p>
        </p:txBody>
      </p:sp>
      <p:sp>
        <p:nvSpPr>
          <p:cNvPr id="77827" name="Rectangle 5"/>
          <p:cNvSpPr>
            <a:spLocks noGrp="1" noChangeArrowheads="1"/>
          </p:cNvSpPr>
          <p:nvPr>
            <p:ph type="title"/>
          </p:nvPr>
        </p:nvSpPr>
        <p:spPr>
          <a:xfrm>
            <a:off x="457200" y="274638"/>
            <a:ext cx="8229600" cy="792162"/>
          </a:xfrm>
        </p:spPr>
        <p:txBody>
          <a:bodyPr/>
          <a:lstStyle/>
          <a:p>
            <a:pPr eaLnBrk="1" hangingPunct="1"/>
            <a:r>
              <a:rPr lang="en-US" altLang="en-US"/>
              <a:t>Appearance manifolds</a:t>
            </a:r>
          </a:p>
        </p:txBody>
      </p:sp>
      <p:pic>
        <p:nvPicPr>
          <p:cNvPr id="6" name="100object-recog.mpg">
            <a:hlinkClick r:id="" action="ppaction://media"/>
          </p:cNvPr>
          <p:cNvPicPr>
            <a:picLocks noRot="1" noChangeAspect="1"/>
          </p:cNvPicPr>
          <p:nvPr>
            <a:videoFile r:link="rId1"/>
          </p:nvPr>
        </p:nvPicPr>
        <p:blipFill>
          <a:blip r:embed="rId5">
            <a:extLst>
              <a:ext uri="{28A0092B-C50C-407E-A947-70E740481C1C}">
                <a14:useLocalDpi xmlns:a14="http://schemas.microsoft.com/office/drawing/2010/main" val="0"/>
              </a:ext>
            </a:extLst>
          </a:blip>
          <a:srcRect/>
          <a:stretch>
            <a:fillRect/>
          </a:stretch>
        </p:blipFill>
        <p:spPr bwMode="auto">
          <a:xfrm>
            <a:off x="4724400" y="2667000"/>
            <a:ext cx="41656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100object-vectors.mpg">
            <a:hlinkClick r:id="" action="ppaction://media"/>
          </p:cNvPr>
          <p:cNvPicPr>
            <a:picLocks noRot="1" noChangeAspect="1"/>
          </p:cNvPicPr>
          <p:nvPr>
            <a:videoFile r:link="rId2"/>
          </p:nvPr>
        </p:nvPicPr>
        <p:blipFill>
          <a:blip r:embed="rId6">
            <a:extLst>
              <a:ext uri="{28A0092B-C50C-407E-A947-70E740481C1C}">
                <a14:useLocalDpi xmlns:a14="http://schemas.microsoft.com/office/drawing/2010/main" val="0"/>
              </a:ext>
            </a:extLst>
          </a:blip>
          <a:srcRect/>
          <a:stretch>
            <a:fillRect/>
          </a:stretch>
        </p:blipFill>
        <p:spPr bwMode="auto">
          <a:xfrm>
            <a:off x="304800" y="1600200"/>
            <a:ext cx="41656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video>
              <p:cMediaNode>
                <p:cTn id="13"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US" altLang="en-US" sz="4000"/>
              <a:t>Limitations of global appearance models</a:t>
            </a:r>
          </a:p>
        </p:txBody>
      </p:sp>
      <p:sp>
        <p:nvSpPr>
          <p:cNvPr id="78851" name="Rectangle 3"/>
          <p:cNvSpPr>
            <a:spLocks noGrp="1" noChangeArrowheads="1"/>
          </p:cNvSpPr>
          <p:nvPr>
            <p:ph type="body" idx="1"/>
          </p:nvPr>
        </p:nvSpPr>
        <p:spPr>
          <a:xfrm>
            <a:off x="381000" y="1600200"/>
            <a:ext cx="8229600" cy="4495800"/>
          </a:xfrm>
        </p:spPr>
        <p:txBody>
          <a:bodyPr/>
          <a:lstStyle/>
          <a:p>
            <a:pPr eaLnBrk="1" hangingPunct="1"/>
            <a:r>
              <a:rPr lang="en-US" altLang="en-US"/>
              <a:t>Requires global registration of patterns</a:t>
            </a:r>
          </a:p>
          <a:p>
            <a:pPr eaLnBrk="1" hangingPunct="1"/>
            <a:r>
              <a:rPr lang="en-US" altLang="en-US"/>
              <a:t>Not robust to clutter, occlusion, geometric transformations</a:t>
            </a:r>
          </a:p>
          <a:p>
            <a:pPr eaLnBrk="1" hangingPunct="1">
              <a:buFontTx/>
              <a:buNone/>
            </a:pPr>
            <a:br>
              <a:rPr lang="en-US" altLang="en-US"/>
            </a:br>
            <a:br>
              <a:rPr lang="en-US" altLang="en-US"/>
            </a:br>
            <a:br>
              <a:rPr lang="en-US" altLang="en-US"/>
            </a:br>
            <a:br>
              <a:rPr lang="en-US" altLang="en-US"/>
            </a:br>
            <a:br>
              <a:rPr lang="en-US" altLang="en-US"/>
            </a:br>
            <a:br>
              <a:rPr lang="en-US" altLang="en-US"/>
            </a:br>
            <a:endParaRPr lang="en-US" altLang="en-US"/>
          </a:p>
        </p:txBody>
      </p:sp>
      <p:pic>
        <p:nvPicPr>
          <p:cNvPr id="78852" name="Picture 6"/>
          <p:cNvPicPr>
            <a:picLocks noChangeAspect="1" noChangeArrowheads="1"/>
          </p:cNvPicPr>
          <p:nvPr/>
        </p:nvPicPr>
        <p:blipFill>
          <a:blip r:embed="rId3">
            <a:extLst>
              <a:ext uri="{28A0092B-C50C-407E-A947-70E740481C1C}">
                <a14:useLocalDpi xmlns:a14="http://schemas.microsoft.com/office/drawing/2010/main" val="0"/>
              </a:ext>
            </a:extLst>
          </a:blip>
          <a:srcRect b="40240"/>
          <a:stretch>
            <a:fillRect/>
          </a:stretch>
        </p:blipFill>
        <p:spPr bwMode="auto">
          <a:xfrm>
            <a:off x="1752600" y="3276600"/>
            <a:ext cx="5638800" cy="337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a:t>History of ideas in recognition</a:t>
            </a:r>
          </a:p>
        </p:txBody>
      </p:sp>
      <p:sp>
        <p:nvSpPr>
          <p:cNvPr id="79875" name="Content Placeholder 2"/>
          <p:cNvSpPr>
            <a:spLocks noGrp="1"/>
          </p:cNvSpPr>
          <p:nvPr>
            <p:ph idx="1"/>
          </p:nvPr>
        </p:nvSpPr>
        <p:spPr/>
        <p:txBody>
          <a:bodyPr/>
          <a:lstStyle/>
          <a:p>
            <a:r>
              <a:rPr lang="en-US" altLang="en-US"/>
              <a:t>1960s – early 1990s: the geometric era</a:t>
            </a:r>
          </a:p>
          <a:p>
            <a:r>
              <a:rPr lang="en-US" altLang="en-US"/>
              <a:t>1990s: appearance-based models</a:t>
            </a:r>
          </a:p>
          <a:p>
            <a:r>
              <a:rPr lang="en-US" altLang="en-US"/>
              <a:t>1990s – present: sliding window approaches</a:t>
            </a:r>
          </a:p>
        </p:txBody>
      </p:sp>
      <p:sp>
        <p:nvSpPr>
          <p:cNvPr id="4" name="TextBox 3"/>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5" name="TextBox 4"/>
          <p:cNvSpPr txBox="1"/>
          <p:nvPr/>
        </p:nvSpPr>
        <p:spPr>
          <a:xfrm>
            <a:off x="7525512" y="1642417"/>
            <a:ext cx="1600200" cy="461665"/>
          </a:xfrm>
          <a:prstGeom prst="rect">
            <a:avLst/>
          </a:prstGeom>
          <a:noFill/>
        </p:spPr>
        <p:txBody>
          <a:bodyPr wrap="square" rtlCol="0">
            <a:spAutoFit/>
          </a:bodyPr>
          <a:lstStyle/>
          <a:p>
            <a:r>
              <a:rPr lang="en-US" sz="1200" dirty="0"/>
              <a:t>No digital cameras!</a:t>
            </a:r>
          </a:p>
          <a:p>
            <a:r>
              <a:rPr lang="en-US" sz="1200" dirty="0"/>
              <a:t>Slow compute!</a:t>
            </a:r>
          </a:p>
        </p:txBody>
      </p:sp>
      <p:sp>
        <p:nvSpPr>
          <p:cNvPr id="6" name="TextBox 5"/>
          <p:cNvSpPr txBox="1"/>
          <p:nvPr/>
        </p:nvSpPr>
        <p:spPr>
          <a:xfrm>
            <a:off x="7525512" y="2272379"/>
            <a:ext cx="1600200" cy="276999"/>
          </a:xfrm>
          <a:prstGeom prst="rect">
            <a:avLst/>
          </a:prstGeom>
          <a:noFill/>
        </p:spPr>
        <p:txBody>
          <a:bodyPr wrap="square" rtlCol="0">
            <a:spAutoFit/>
          </a:bodyPr>
          <a:lstStyle/>
          <a:p>
            <a:r>
              <a:rPr lang="en-US" sz="1200" dirty="0"/>
              <a:t>Slow compute!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3"/>
          <p:cNvSpPr>
            <a:spLocks noGrp="1" noChangeArrowheads="1"/>
          </p:cNvSpPr>
          <p:nvPr>
            <p:ph type="title"/>
          </p:nvPr>
        </p:nvSpPr>
        <p:spPr>
          <a:xfrm>
            <a:off x="457200" y="274638"/>
            <a:ext cx="8229600" cy="792162"/>
          </a:xfrm>
        </p:spPr>
        <p:txBody>
          <a:bodyPr/>
          <a:lstStyle/>
          <a:p>
            <a:pPr eaLnBrk="1" hangingPunct="1"/>
            <a:r>
              <a:rPr lang="en-US" altLang="en-US" b="1">
                <a:solidFill>
                  <a:srgbClr val="003300"/>
                </a:solidFill>
              </a:rPr>
              <a:t>Sliding window approaches</a:t>
            </a:r>
          </a:p>
        </p:txBody>
      </p:sp>
      <p:pic>
        <p:nvPicPr>
          <p:cNvPr id="8089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2133600"/>
            <a:ext cx="4267200" cy="337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7494" name="AutoShape 6"/>
          <p:cNvSpPr>
            <a:spLocks noChangeArrowheads="1"/>
          </p:cNvSpPr>
          <p:nvPr/>
        </p:nvSpPr>
        <p:spPr bwMode="auto">
          <a:xfrm>
            <a:off x="2514600" y="2209800"/>
            <a:ext cx="762000" cy="838200"/>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7494"/>
                                        </p:tgtEl>
                                        <p:attrNameLst>
                                          <p:attrName>style.visibility</p:attrName>
                                        </p:attrNameLst>
                                      </p:cBhvr>
                                      <p:to>
                                        <p:strVal val="visible"/>
                                      </p:to>
                                    </p:set>
                                  </p:childTnLst>
                                </p:cTn>
                              </p:par>
                            </p:childTnLst>
                          </p:cTn>
                        </p:par>
                        <p:par>
                          <p:cTn id="7" fill="hold" nodeType="afterGroup">
                            <p:stCondLst>
                              <p:cond delay="0"/>
                            </p:stCondLst>
                            <p:childTnLst>
                              <p:par>
                                <p:cTn id="8" presetID="0" presetClass="path" presetSubtype="0" accel="50000" decel="50000" fill="hold" grpId="1" nodeType="afterEffect">
                                  <p:stCondLst>
                                    <p:cond delay="0"/>
                                  </p:stCondLst>
                                  <p:childTnLst>
                                    <p:animMotion origin="layout" path="M -3.33333E-6 -1.11111E-6 L 0.37431 -1.11111E-6 L 0.37344 0.05162 L 0.00504 0.05162 L 0.00504 0.10764 L 0.1908 0.10741 " pathEditMode="relative" rAng="0" ptsTypes="AAAAAA">
                                      <p:cBhvr>
                                        <p:cTn id="9" dur="2000" fill="hold"/>
                                        <p:tgtEl>
                                          <p:spTgt spid="447494"/>
                                        </p:tgtEl>
                                        <p:attrNameLst>
                                          <p:attrName>ppt_x</p:attrName>
                                          <p:attrName>ppt_y</p:attrName>
                                        </p:attrNameLst>
                                      </p:cBhvr>
                                      <p:rCtr x="18700" y="54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4" grpId="0" animBg="1"/>
      <p:bldP spid="447494"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22" name="Picture 4" descr="fdr-o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524000"/>
            <a:ext cx="3810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1923" name="Group 5"/>
          <p:cNvGrpSpPr>
            <a:grpSpLocks/>
          </p:cNvGrpSpPr>
          <p:nvPr/>
        </p:nvGrpSpPr>
        <p:grpSpPr bwMode="auto">
          <a:xfrm>
            <a:off x="381000" y="4343400"/>
            <a:ext cx="3886200" cy="2286000"/>
            <a:chOff x="2016" y="1829"/>
            <a:chExt cx="3456" cy="2117"/>
          </a:xfrm>
        </p:grpSpPr>
        <p:pic>
          <p:nvPicPr>
            <p:cNvPr id="81927" name="Picture 6"/>
            <p:cNvPicPr>
              <a:picLocks noChangeAspect="1" noChangeArrowheads="1"/>
            </p:cNvPicPr>
            <p:nvPr/>
          </p:nvPicPr>
          <p:blipFill>
            <a:blip r:embed="rId4">
              <a:extLst>
                <a:ext uri="{28A0092B-C50C-407E-A947-70E740481C1C}">
                  <a14:useLocalDpi xmlns:a14="http://schemas.microsoft.com/office/drawing/2010/main" val="0"/>
                </a:ext>
              </a:extLst>
            </a:blip>
            <a:srcRect l="2621"/>
            <a:stretch>
              <a:fillRect/>
            </a:stretch>
          </p:blipFill>
          <p:spPr bwMode="auto">
            <a:xfrm>
              <a:off x="2016" y="1829"/>
              <a:ext cx="1783" cy="1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type="none" w="lg" len="lg"/>
                </a14:hiddenLine>
              </a:ext>
            </a:extLst>
          </p:spPr>
        </p:pic>
        <p:pic>
          <p:nvPicPr>
            <p:cNvPr id="81928"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4" y="1832"/>
              <a:ext cx="1728"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type="none" w="lg" len="lg"/>
                </a14:hiddenLine>
              </a:ext>
            </a:extLst>
          </p:spPr>
        </p:pic>
        <p:pic>
          <p:nvPicPr>
            <p:cNvPr id="81929"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6" y="2784"/>
              <a:ext cx="1872"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type="none" w="lg" len="lg"/>
                </a14:hiddenLine>
              </a:ext>
            </a:extLst>
          </p:spPr>
        </p:pic>
        <p:pic>
          <p:nvPicPr>
            <p:cNvPr id="81930"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2" y="2784"/>
              <a:ext cx="1650" cy="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type="none" w="lg" len="lg"/>
                </a14:hiddenLine>
              </a:ext>
            </a:extLst>
          </p:spPr>
        </p:pic>
      </p:grpSp>
      <p:sp>
        <p:nvSpPr>
          <p:cNvPr id="81924" name="Rectangle 14"/>
          <p:cNvSpPr>
            <a:spLocks noGrp="1" noChangeArrowheads="1"/>
          </p:cNvSpPr>
          <p:nvPr>
            <p:ph type="title"/>
          </p:nvPr>
        </p:nvSpPr>
        <p:spPr/>
        <p:txBody>
          <a:bodyPr/>
          <a:lstStyle/>
          <a:p>
            <a:pPr eaLnBrk="1" hangingPunct="1"/>
            <a:r>
              <a:rPr lang="en-US" altLang="en-US">
                <a:solidFill>
                  <a:schemeClr val="tx1"/>
                </a:solidFill>
              </a:rPr>
              <a:t>Sliding window approaches</a:t>
            </a:r>
          </a:p>
        </p:txBody>
      </p:sp>
      <p:sp>
        <p:nvSpPr>
          <p:cNvPr id="81925" name="Rectangle 10"/>
          <p:cNvSpPr>
            <a:spLocks noGrp="1" noChangeArrowheads="1"/>
          </p:cNvSpPr>
          <p:nvPr>
            <p:ph type="body" sz="half" idx="4294967295"/>
          </p:nvPr>
        </p:nvSpPr>
        <p:spPr>
          <a:xfrm>
            <a:off x="4800600" y="1752600"/>
            <a:ext cx="4343400" cy="1905000"/>
          </a:xfrm>
        </p:spPr>
        <p:txBody>
          <a:bodyPr/>
          <a:lstStyle/>
          <a:p>
            <a:pPr eaLnBrk="1" hangingPunct="1">
              <a:lnSpc>
                <a:spcPct val="90000"/>
              </a:lnSpc>
            </a:pPr>
            <a:r>
              <a:rPr lang="en-US" altLang="en-US" sz="2000"/>
              <a:t>Turk and Pentland, 1991</a:t>
            </a:r>
          </a:p>
          <a:p>
            <a:pPr eaLnBrk="1" hangingPunct="1">
              <a:lnSpc>
                <a:spcPct val="90000"/>
              </a:lnSpc>
            </a:pPr>
            <a:r>
              <a:rPr lang="en-US" altLang="en-US" sz="2000"/>
              <a:t>Belhumeur, Hespanha, &amp; Kriegman, 1997</a:t>
            </a:r>
          </a:p>
          <a:p>
            <a:pPr eaLnBrk="1" hangingPunct="1">
              <a:lnSpc>
                <a:spcPct val="90000"/>
              </a:lnSpc>
            </a:pPr>
            <a:r>
              <a:rPr lang="en-US" altLang="en-US" sz="2000"/>
              <a:t>Schneiderman &amp; Kanade 2004</a:t>
            </a:r>
          </a:p>
          <a:p>
            <a:pPr eaLnBrk="1" hangingPunct="1">
              <a:lnSpc>
                <a:spcPct val="90000"/>
              </a:lnSpc>
            </a:pPr>
            <a:r>
              <a:rPr lang="en-US" altLang="en-US" sz="2000"/>
              <a:t>Viola and Jones, 2000</a:t>
            </a:r>
          </a:p>
        </p:txBody>
      </p:sp>
      <p:sp>
        <p:nvSpPr>
          <p:cNvPr id="81926" name="Rectangle 12"/>
          <p:cNvSpPr>
            <a:spLocks noChangeArrowheads="1"/>
          </p:cNvSpPr>
          <p:nvPr/>
        </p:nvSpPr>
        <p:spPr bwMode="auto">
          <a:xfrm>
            <a:off x="4495800" y="4876800"/>
            <a:ext cx="4495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pPr>
            <a:r>
              <a:rPr lang="en-US" altLang="en-US" sz="2000" dirty="0" err="1"/>
              <a:t>Schneiderman</a:t>
            </a:r>
            <a:r>
              <a:rPr lang="en-US" altLang="en-US" sz="2000" dirty="0"/>
              <a:t> &amp; </a:t>
            </a:r>
            <a:r>
              <a:rPr lang="en-US" altLang="en-US" sz="2000" dirty="0" err="1"/>
              <a:t>Kanade</a:t>
            </a:r>
            <a:r>
              <a:rPr lang="en-US" altLang="en-US" sz="2000" dirty="0"/>
              <a:t>, 2004</a:t>
            </a:r>
          </a:p>
          <a:p>
            <a:pPr eaLnBrk="1" hangingPunct="1">
              <a:lnSpc>
                <a:spcPct val="80000"/>
              </a:lnSpc>
            </a:pPr>
            <a:r>
              <a:rPr lang="en-US" altLang="en-US" sz="2000" dirty="0" err="1"/>
              <a:t>Argawal</a:t>
            </a:r>
            <a:r>
              <a:rPr lang="en-US" altLang="en-US" sz="2000" dirty="0"/>
              <a:t> and Roth, 2002</a:t>
            </a:r>
          </a:p>
          <a:p>
            <a:pPr eaLnBrk="1" hangingPunct="1">
              <a:lnSpc>
                <a:spcPct val="80000"/>
              </a:lnSpc>
            </a:pPr>
            <a:r>
              <a:rPr lang="en-US" altLang="en-US" sz="2000" dirty="0" err="1"/>
              <a:t>Poggio</a:t>
            </a:r>
            <a:r>
              <a:rPr lang="en-US" altLang="en-US" sz="2000" dirty="0"/>
              <a:t> et al. 1993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en-US" altLang="en-US"/>
              <a:t>History of ideas in recognition</a:t>
            </a:r>
          </a:p>
        </p:txBody>
      </p:sp>
      <p:sp>
        <p:nvSpPr>
          <p:cNvPr id="82947" name="Content Placeholder 2"/>
          <p:cNvSpPr>
            <a:spLocks noGrp="1"/>
          </p:cNvSpPr>
          <p:nvPr>
            <p:ph idx="1"/>
          </p:nvPr>
        </p:nvSpPr>
        <p:spPr/>
        <p:txBody>
          <a:bodyPr/>
          <a:lstStyle/>
          <a:p>
            <a:r>
              <a:rPr lang="en-US" altLang="en-US"/>
              <a:t>1960s – early 1990s: the geometric era</a:t>
            </a:r>
          </a:p>
          <a:p>
            <a:r>
              <a:rPr lang="en-US" altLang="en-US"/>
              <a:t>1990s: appearance-based models</a:t>
            </a:r>
          </a:p>
          <a:p>
            <a:r>
              <a:rPr lang="en-US" altLang="en-US"/>
              <a:t>Mid-1990s: sliding window approaches</a:t>
            </a:r>
          </a:p>
          <a:p>
            <a:r>
              <a:rPr lang="en-US" altLang="en-US"/>
              <a:t>Late 1990s: local features</a:t>
            </a:r>
          </a:p>
        </p:txBody>
      </p:sp>
      <p:sp>
        <p:nvSpPr>
          <p:cNvPr id="4" name="TextBox 3"/>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5" name="TextBox 4"/>
          <p:cNvSpPr txBox="1"/>
          <p:nvPr/>
        </p:nvSpPr>
        <p:spPr>
          <a:xfrm>
            <a:off x="7525512" y="1642417"/>
            <a:ext cx="1600200" cy="461665"/>
          </a:xfrm>
          <a:prstGeom prst="rect">
            <a:avLst/>
          </a:prstGeom>
          <a:noFill/>
        </p:spPr>
        <p:txBody>
          <a:bodyPr wrap="square" rtlCol="0">
            <a:spAutoFit/>
          </a:bodyPr>
          <a:lstStyle/>
          <a:p>
            <a:r>
              <a:rPr lang="en-US" sz="1200" dirty="0"/>
              <a:t>No digital cameras!</a:t>
            </a:r>
          </a:p>
          <a:p>
            <a:r>
              <a:rPr lang="en-US" sz="1200" dirty="0"/>
              <a:t>Slow compute!</a:t>
            </a:r>
          </a:p>
        </p:txBody>
      </p:sp>
      <p:sp>
        <p:nvSpPr>
          <p:cNvPr id="6" name="TextBox 5"/>
          <p:cNvSpPr txBox="1"/>
          <p:nvPr/>
        </p:nvSpPr>
        <p:spPr>
          <a:xfrm>
            <a:off x="7525512" y="2272379"/>
            <a:ext cx="1600200" cy="276999"/>
          </a:xfrm>
          <a:prstGeom prst="rect">
            <a:avLst/>
          </a:prstGeom>
          <a:noFill/>
        </p:spPr>
        <p:txBody>
          <a:bodyPr wrap="square" rtlCol="0">
            <a:spAutoFit/>
          </a:bodyPr>
          <a:lstStyle/>
          <a:p>
            <a:r>
              <a:rPr lang="en-US" sz="1200" dirty="0"/>
              <a:t>Slow compute!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514" name="Group 2"/>
          <p:cNvGrpSpPr>
            <a:grpSpLocks/>
          </p:cNvGrpSpPr>
          <p:nvPr/>
        </p:nvGrpSpPr>
        <p:grpSpPr bwMode="auto">
          <a:xfrm>
            <a:off x="623888" y="98425"/>
            <a:ext cx="7851775" cy="3765550"/>
            <a:chOff x="227" y="1406"/>
            <a:chExt cx="5321" cy="2224"/>
          </a:xfrm>
        </p:grpSpPr>
        <p:sp>
          <p:nvSpPr>
            <p:cNvPr id="64530" name="Rectangle 3"/>
            <p:cNvSpPr>
              <a:spLocks noChangeArrowheads="1"/>
            </p:cNvSpPr>
            <p:nvPr/>
          </p:nvSpPr>
          <p:spPr bwMode="auto">
            <a:xfrm>
              <a:off x="227" y="1406"/>
              <a:ext cx="5321" cy="2224"/>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31" name="Rectangle 4"/>
            <p:cNvSpPr>
              <a:spLocks noChangeArrowheads="1"/>
            </p:cNvSpPr>
            <p:nvPr/>
          </p:nvSpPr>
          <p:spPr bwMode="auto">
            <a:xfrm>
              <a:off x="227" y="1406"/>
              <a:ext cx="5321" cy="22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6453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 y="34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33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31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5"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 y="30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6"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 y="2903"/>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7"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 y="2757"/>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8"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 y="2612"/>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9"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 y="2466"/>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0"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 y="2321"/>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1"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 y="2176"/>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2"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 y="2030"/>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3"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 y="18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4"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 y="17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5"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 y="15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6"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7" y="14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7"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7" y="1406"/>
              <a:ext cx="5321"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4515" name="Text Box 21"/>
          <p:cNvSpPr txBox="1">
            <a:spLocks noChangeArrowheads="1"/>
          </p:cNvSpPr>
          <p:nvPr/>
        </p:nvSpPr>
        <p:spPr bwMode="auto">
          <a:xfrm>
            <a:off x="838200" y="4114800"/>
            <a:ext cx="1806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latin typeface="Times New Roman" panose="02020603050405020304" pitchFamily="18" charset="0"/>
              </a:rPr>
              <a:t>Variability</a:t>
            </a:r>
            <a:r>
              <a:rPr lang="en-US" altLang="en-US" sz="2400">
                <a:latin typeface="Times New Roman" panose="02020603050405020304" pitchFamily="18" charset="0"/>
              </a:rPr>
              <a:t>:</a:t>
            </a:r>
          </a:p>
        </p:txBody>
      </p:sp>
      <p:sp>
        <p:nvSpPr>
          <p:cNvPr id="64516" name="Text Box 22"/>
          <p:cNvSpPr txBox="1">
            <a:spLocks noChangeArrowheads="1"/>
          </p:cNvSpPr>
          <p:nvPr/>
        </p:nvSpPr>
        <p:spPr bwMode="auto">
          <a:xfrm>
            <a:off x="3276600" y="4046538"/>
            <a:ext cx="22082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Times New Roman" panose="02020603050405020304" pitchFamily="18" charset="0"/>
              </a:rPr>
              <a:t>Camera position</a:t>
            </a:r>
          </a:p>
          <a:p>
            <a:pPr>
              <a:spcBef>
                <a:spcPct val="0"/>
              </a:spcBef>
              <a:buFontTx/>
              <a:buNone/>
            </a:pPr>
            <a:r>
              <a:rPr lang="en-US" altLang="en-US" sz="2400">
                <a:latin typeface="Times New Roman" panose="02020603050405020304" pitchFamily="18" charset="0"/>
              </a:rPr>
              <a:t>Illumination</a:t>
            </a:r>
          </a:p>
        </p:txBody>
      </p:sp>
      <p:sp>
        <p:nvSpPr>
          <p:cNvPr id="64517" name="Rectangle 23"/>
          <p:cNvSpPr>
            <a:spLocks noChangeArrowheads="1"/>
          </p:cNvSpPr>
          <p:nvPr/>
        </p:nvSpPr>
        <p:spPr bwMode="auto">
          <a:xfrm>
            <a:off x="3949700" y="266700"/>
            <a:ext cx="11303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18" name="Rectangle 24"/>
          <p:cNvSpPr>
            <a:spLocks noChangeArrowheads="1"/>
          </p:cNvSpPr>
          <p:nvPr/>
        </p:nvSpPr>
        <p:spPr bwMode="auto">
          <a:xfrm>
            <a:off x="4241800" y="266700"/>
            <a:ext cx="5588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19" name="Line 25"/>
          <p:cNvSpPr>
            <a:spLocks noChangeShapeType="1"/>
          </p:cNvSpPr>
          <p:nvPr/>
        </p:nvSpPr>
        <p:spPr bwMode="auto">
          <a:xfrm>
            <a:off x="4508500" y="266700"/>
            <a:ext cx="0" cy="82550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4520" name="Rectangle 26"/>
          <p:cNvSpPr>
            <a:spLocks noChangeArrowheads="1"/>
          </p:cNvSpPr>
          <p:nvPr/>
        </p:nvSpPr>
        <p:spPr bwMode="auto">
          <a:xfrm>
            <a:off x="3949700" y="520700"/>
            <a:ext cx="1130300" cy="2921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21" name="Oval 27"/>
          <p:cNvSpPr>
            <a:spLocks noChangeArrowheads="1"/>
          </p:cNvSpPr>
          <p:nvPr/>
        </p:nvSpPr>
        <p:spPr bwMode="auto">
          <a:xfrm>
            <a:off x="6007100" y="1219200"/>
            <a:ext cx="114300" cy="88900"/>
          </a:xfrm>
          <a:prstGeom prst="ellipse">
            <a:avLst/>
          </a:prstGeom>
          <a:solidFill>
            <a:schemeClr val="bg2"/>
          </a:solidFill>
          <a:ln w="9525">
            <a:solidFill>
              <a:schemeClr val="bg2"/>
            </a:solidFill>
            <a:round/>
            <a:headEnd/>
            <a:tailEnd/>
          </a:ln>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22" name="Freeform 28"/>
          <p:cNvSpPr>
            <a:spLocks/>
          </p:cNvSpPr>
          <p:nvPr/>
        </p:nvSpPr>
        <p:spPr bwMode="auto">
          <a:xfrm>
            <a:off x="5168900" y="698500"/>
            <a:ext cx="868363" cy="457200"/>
          </a:xfrm>
          <a:custGeom>
            <a:avLst/>
            <a:gdLst>
              <a:gd name="T0" fmla="*/ 0 w 547"/>
              <a:gd name="T1" fmla="*/ 0 h 288"/>
              <a:gd name="T2" fmla="*/ 2147483647 w 547"/>
              <a:gd name="T3" fmla="*/ 2147483647 h 288"/>
              <a:gd name="T4" fmla="*/ 2147483647 w 547"/>
              <a:gd name="T5" fmla="*/ 2147483647 h 288"/>
              <a:gd name="T6" fmla="*/ 0 60000 65536"/>
              <a:gd name="T7" fmla="*/ 0 60000 65536"/>
              <a:gd name="T8" fmla="*/ 0 60000 65536"/>
              <a:gd name="T9" fmla="*/ 0 w 547"/>
              <a:gd name="T10" fmla="*/ 0 h 288"/>
              <a:gd name="T11" fmla="*/ 547 w 547"/>
              <a:gd name="T12" fmla="*/ 288 h 288"/>
            </a:gdLst>
            <a:ahLst/>
            <a:cxnLst>
              <a:cxn ang="T6">
                <a:pos x="T0" y="T1"/>
              </a:cxn>
              <a:cxn ang="T7">
                <a:pos x="T2" y="T3"/>
              </a:cxn>
              <a:cxn ang="T8">
                <a:pos x="T4" y="T5"/>
              </a:cxn>
            </a:cxnLst>
            <a:rect l="T9" t="T10" r="T11" b="T12"/>
            <a:pathLst>
              <a:path w="547" h="288">
                <a:moveTo>
                  <a:pt x="0" y="0"/>
                </a:moveTo>
                <a:cubicBezTo>
                  <a:pt x="182" y="16"/>
                  <a:pt x="365" y="32"/>
                  <a:pt x="456" y="80"/>
                </a:cubicBezTo>
                <a:cubicBezTo>
                  <a:pt x="547" y="128"/>
                  <a:pt x="529" y="253"/>
                  <a:pt x="544" y="288"/>
                </a:cubicBezTo>
              </a:path>
            </a:pathLst>
          </a:custGeom>
          <a:noFill/>
          <a:ln w="12700">
            <a:solidFill>
              <a:schemeClr val="bg2"/>
            </a:solidFill>
            <a:round/>
            <a:headEnd/>
            <a:tailEnd type="arrow"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23646" name="Line 30"/>
          <p:cNvSpPr>
            <a:spLocks noChangeShapeType="1"/>
          </p:cNvSpPr>
          <p:nvPr/>
        </p:nvSpPr>
        <p:spPr bwMode="auto">
          <a:xfrm flipH="1" flipV="1">
            <a:off x="4229100" y="2324099"/>
            <a:ext cx="94807" cy="1659565"/>
          </a:xfrm>
          <a:prstGeom prst="line">
            <a:avLst/>
          </a:prstGeom>
          <a:noFill/>
          <a:ln w="28575">
            <a:solidFill>
              <a:schemeClr val="tx2"/>
            </a:solidFill>
            <a:round/>
            <a:headEnd/>
            <a:tailEnd type="arrow" w="med" len="med"/>
          </a:ln>
          <a:extLst>
            <a:ext uri="{909E8E84-426E-40DD-AFC4-6F175D3DCCD1}">
              <a14:hiddenFill xmlns:a14="http://schemas.microsoft.com/office/drawing/2010/main">
                <a:noFill/>
              </a14:hiddenFill>
            </a:ext>
          </a:extLst>
        </p:spPr>
        <p:txBody>
          <a:bodyPr wrap="square">
            <a:spAutoFit/>
          </a:bodyPr>
          <a:lstStyle/>
          <a:p>
            <a:endParaRPr lang="en-US"/>
          </a:p>
        </p:txBody>
      </p:sp>
      <p:sp>
        <p:nvSpPr>
          <p:cNvPr id="623647" name="Text Box 31"/>
          <p:cNvSpPr txBox="1">
            <a:spLocks noChangeArrowheads="1"/>
          </p:cNvSpPr>
          <p:nvPr/>
        </p:nvSpPr>
        <p:spPr bwMode="auto">
          <a:xfrm>
            <a:off x="3984625" y="1725613"/>
            <a:ext cx="39528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200" dirty="0">
                <a:solidFill>
                  <a:schemeClr val="hlink"/>
                </a:solidFill>
                <a:latin typeface="Symbol" panose="05050102010706020507" pitchFamily="18" charset="2"/>
              </a:rPr>
              <a:t>q</a:t>
            </a:r>
          </a:p>
        </p:txBody>
      </p:sp>
      <p:sp>
        <p:nvSpPr>
          <p:cNvPr id="623649" name="Text Box 33"/>
          <p:cNvSpPr txBox="1">
            <a:spLocks noChangeArrowheads="1"/>
          </p:cNvSpPr>
          <p:nvPr/>
        </p:nvSpPr>
        <p:spPr bwMode="auto">
          <a:xfrm>
            <a:off x="4864" y="6568467"/>
            <a:ext cx="88550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dirty="0">
                <a:solidFill>
                  <a:schemeClr val="bg1">
                    <a:lumMod val="50000"/>
                  </a:schemeClr>
                </a:solidFill>
                <a:latin typeface="Times New Roman" panose="02020603050405020304" pitchFamily="18" charset="0"/>
              </a:rPr>
              <a:t>Roberts (1965); Lowe (1987); </a:t>
            </a:r>
            <a:r>
              <a:rPr lang="en-US" altLang="en-US" sz="1200" dirty="0" err="1">
                <a:solidFill>
                  <a:schemeClr val="bg1">
                    <a:lumMod val="50000"/>
                  </a:schemeClr>
                </a:solidFill>
                <a:latin typeface="Times New Roman" panose="02020603050405020304" pitchFamily="18" charset="0"/>
              </a:rPr>
              <a:t>Faugeras</a:t>
            </a:r>
            <a:r>
              <a:rPr lang="en-US" altLang="en-US" sz="1200" dirty="0">
                <a:solidFill>
                  <a:schemeClr val="bg1">
                    <a:lumMod val="50000"/>
                  </a:schemeClr>
                </a:solidFill>
                <a:latin typeface="Times New Roman" panose="02020603050405020304" pitchFamily="18" charset="0"/>
              </a:rPr>
              <a:t> &amp; Hebert (1986); </a:t>
            </a:r>
            <a:r>
              <a:rPr lang="en-US" altLang="en-US" sz="1200" dirty="0" err="1">
                <a:solidFill>
                  <a:schemeClr val="bg1">
                    <a:lumMod val="50000"/>
                  </a:schemeClr>
                </a:solidFill>
                <a:latin typeface="Times New Roman" panose="02020603050405020304" pitchFamily="18" charset="0"/>
              </a:rPr>
              <a:t>Grimson</a:t>
            </a:r>
            <a:r>
              <a:rPr lang="en-US" altLang="en-US" sz="1200" dirty="0">
                <a:solidFill>
                  <a:schemeClr val="bg1">
                    <a:lumMod val="50000"/>
                  </a:schemeClr>
                </a:solidFill>
                <a:latin typeface="Times New Roman" panose="02020603050405020304" pitchFamily="18" charset="0"/>
              </a:rPr>
              <a:t> &amp; Lozano-Perez (1986); </a:t>
            </a:r>
            <a:r>
              <a:rPr lang="en-US" altLang="en-US" sz="1200" dirty="0" err="1">
                <a:solidFill>
                  <a:schemeClr val="bg1">
                    <a:lumMod val="50000"/>
                  </a:schemeClr>
                </a:solidFill>
                <a:latin typeface="Times New Roman" panose="02020603050405020304" pitchFamily="18" charset="0"/>
              </a:rPr>
              <a:t>Huttenlocher</a:t>
            </a:r>
            <a:r>
              <a:rPr lang="en-US" altLang="en-US" sz="1200" dirty="0">
                <a:solidFill>
                  <a:schemeClr val="bg1">
                    <a:lumMod val="50000"/>
                  </a:schemeClr>
                </a:solidFill>
                <a:latin typeface="Times New Roman" panose="02020603050405020304" pitchFamily="18" charset="0"/>
              </a:rPr>
              <a:t> &amp; Ullman (1987)</a:t>
            </a:r>
          </a:p>
        </p:txBody>
      </p:sp>
      <p:sp>
        <p:nvSpPr>
          <p:cNvPr id="623650" name="Text Box 34"/>
          <p:cNvSpPr txBox="1">
            <a:spLocks noChangeArrowheads="1"/>
          </p:cNvSpPr>
          <p:nvPr/>
        </p:nvSpPr>
        <p:spPr bwMode="auto">
          <a:xfrm>
            <a:off x="3260651" y="4793536"/>
            <a:ext cx="32335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Times New Roman" panose="02020603050405020304" pitchFamily="18" charset="0"/>
              </a:rPr>
              <a:t>Shape is partially known</a:t>
            </a:r>
            <a:endParaRPr lang="en-US" altLang="en-US" sz="2000" dirty="0">
              <a:latin typeface="Times New Roman" panose="02020603050405020304" pitchFamily="18" charset="0"/>
            </a:endParaRPr>
          </a:p>
        </p:txBody>
      </p:sp>
      <p:sp>
        <p:nvSpPr>
          <p:cNvPr id="35" name="TextBox 34"/>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extLst>
      <p:ext uri="{BB962C8B-B14F-4D97-AF65-F5344CB8AC3E}">
        <p14:creationId xmlns:p14="http://schemas.microsoft.com/office/powerpoint/2010/main" val="26847903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36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65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US" altLang="en-US"/>
              <a:t>Local features for object instance recognition</a:t>
            </a:r>
          </a:p>
        </p:txBody>
      </p:sp>
      <p:pic>
        <p:nvPicPr>
          <p:cNvPr id="8397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728788"/>
            <a:ext cx="863600"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5000" y="1728788"/>
            <a:ext cx="908050" cy="131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1728788"/>
            <a:ext cx="11049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4"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292475"/>
            <a:ext cx="3829050"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76800" y="1957388"/>
            <a:ext cx="402113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6"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53000" y="3295650"/>
            <a:ext cx="3810000" cy="285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7" name="Rectangle 7"/>
          <p:cNvSpPr>
            <a:spLocks noChangeArrowheads="1"/>
          </p:cNvSpPr>
          <p:nvPr/>
        </p:nvSpPr>
        <p:spPr bwMode="auto">
          <a:xfrm>
            <a:off x="3429000" y="6411913"/>
            <a:ext cx="2403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D. Lowe (1999, 2004)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7"/>
          <p:cNvSpPr txBox="1">
            <a:spLocks noChangeArrowheads="1"/>
          </p:cNvSpPr>
          <p:nvPr/>
        </p:nvSpPr>
        <p:spPr bwMode="auto">
          <a:xfrm>
            <a:off x="149225" y="120650"/>
            <a:ext cx="86899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200" b="1">
                <a:solidFill>
                  <a:srgbClr val="FF0000"/>
                </a:solidFill>
                <a:latin typeface="Times New Roman" panose="02020603050405020304" pitchFamily="18" charset="0"/>
                <a:cs typeface="Times New Roman" panose="02020603050405020304" pitchFamily="18" charset="0"/>
              </a:rPr>
              <a:t>Large-scale image search</a:t>
            </a:r>
            <a:endParaRPr lang="en-US" altLang="en-US" sz="2400" b="1">
              <a:solidFill>
                <a:srgbClr val="FF0000"/>
              </a:solidFill>
              <a:latin typeface="Times New Roman" panose="02020603050405020304" pitchFamily="18" charset="0"/>
              <a:cs typeface="Times New Roman" panose="02020603050405020304" pitchFamily="18" charset="0"/>
            </a:endParaRPr>
          </a:p>
          <a:p>
            <a:pPr>
              <a:spcBef>
                <a:spcPct val="0"/>
              </a:spcBef>
              <a:buFontTx/>
              <a:buNone/>
            </a:pPr>
            <a:r>
              <a:rPr lang="en-US" altLang="en-US">
                <a:latin typeface="Times New Roman" panose="02020603050405020304" pitchFamily="18" charset="0"/>
                <a:cs typeface="Times New Roman" panose="02020603050405020304" pitchFamily="18" charset="0"/>
              </a:rPr>
              <a:t>Combining local features, indexing, and spatial constraints</a:t>
            </a:r>
          </a:p>
        </p:txBody>
      </p:sp>
      <p:pic>
        <p:nvPicPr>
          <p:cNvPr id="86019"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057400"/>
            <a:ext cx="79883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0" name="Text Box 3"/>
          <p:cNvSpPr txBox="1">
            <a:spLocks noChangeArrowheads="1"/>
          </p:cNvSpPr>
          <p:nvPr/>
        </p:nvSpPr>
        <p:spPr bwMode="auto">
          <a:xfrm>
            <a:off x="3581400" y="6259513"/>
            <a:ext cx="1828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latin typeface="Times New Roman" panose="02020603050405020304" pitchFamily="18" charset="0"/>
              </a:rPr>
              <a:t>Philbin et al. ‘07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7"/>
          <p:cNvSpPr txBox="1">
            <a:spLocks noChangeArrowheads="1"/>
          </p:cNvSpPr>
          <p:nvPr/>
        </p:nvSpPr>
        <p:spPr bwMode="auto">
          <a:xfrm>
            <a:off x="149225" y="120650"/>
            <a:ext cx="86899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200" b="1">
                <a:solidFill>
                  <a:srgbClr val="FF0000"/>
                </a:solidFill>
                <a:latin typeface="Times New Roman" panose="02020603050405020304" pitchFamily="18" charset="0"/>
                <a:cs typeface="Times New Roman" panose="02020603050405020304" pitchFamily="18" charset="0"/>
              </a:rPr>
              <a:t>Large-scale image search</a:t>
            </a:r>
            <a:endParaRPr lang="en-US" altLang="en-US" sz="2400" b="1">
              <a:solidFill>
                <a:srgbClr val="FF0000"/>
              </a:solidFill>
              <a:latin typeface="Times New Roman" panose="02020603050405020304" pitchFamily="18" charset="0"/>
              <a:cs typeface="Times New Roman" panose="02020603050405020304" pitchFamily="18" charset="0"/>
            </a:endParaRPr>
          </a:p>
          <a:p>
            <a:pPr>
              <a:spcBef>
                <a:spcPct val="0"/>
              </a:spcBef>
              <a:buFontTx/>
              <a:buNone/>
            </a:pPr>
            <a:r>
              <a:rPr lang="en-US" altLang="en-US">
                <a:latin typeface="Times New Roman" panose="02020603050405020304" pitchFamily="18" charset="0"/>
                <a:cs typeface="Times New Roman" panose="02020603050405020304" pitchFamily="18" charset="0"/>
              </a:rPr>
              <a:t>Combining local features, indexing, and spatial constraints</a:t>
            </a:r>
          </a:p>
        </p:txBody>
      </p:sp>
      <p:pic>
        <p:nvPicPr>
          <p:cNvPr id="8499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5700" y="1524000"/>
            <a:ext cx="72263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Text Box 3"/>
          <p:cNvSpPr txBox="1">
            <a:spLocks noChangeArrowheads="1"/>
          </p:cNvSpPr>
          <p:nvPr/>
        </p:nvSpPr>
        <p:spPr bwMode="auto">
          <a:xfrm>
            <a:off x="5638800" y="6488113"/>
            <a:ext cx="35052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latin typeface="Times New Roman" panose="02020603050405020304" pitchFamily="18" charset="0"/>
              </a:rPr>
              <a:t>Image credit: K. Grauman and B. Leibe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7"/>
          <p:cNvSpPr txBox="1">
            <a:spLocks noChangeArrowheads="1"/>
          </p:cNvSpPr>
          <p:nvPr/>
        </p:nvSpPr>
        <p:spPr bwMode="auto">
          <a:xfrm>
            <a:off x="149225" y="120650"/>
            <a:ext cx="86899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200" b="1">
                <a:solidFill>
                  <a:srgbClr val="FF0000"/>
                </a:solidFill>
                <a:latin typeface="Times New Roman" panose="02020603050405020304" pitchFamily="18" charset="0"/>
                <a:cs typeface="Times New Roman" panose="02020603050405020304" pitchFamily="18" charset="0"/>
              </a:rPr>
              <a:t>Large-scale image search</a:t>
            </a:r>
            <a:endParaRPr lang="en-US" altLang="en-US" sz="2400" b="1">
              <a:solidFill>
                <a:srgbClr val="FF0000"/>
              </a:solidFill>
              <a:latin typeface="Times New Roman" panose="02020603050405020304" pitchFamily="18" charset="0"/>
              <a:cs typeface="Times New Roman" panose="02020603050405020304" pitchFamily="18" charset="0"/>
            </a:endParaRPr>
          </a:p>
          <a:p>
            <a:pPr>
              <a:spcBef>
                <a:spcPct val="0"/>
              </a:spcBef>
              <a:buFontTx/>
              <a:buNone/>
            </a:pPr>
            <a:r>
              <a:rPr lang="en-US" altLang="en-US">
                <a:latin typeface="Times New Roman" panose="02020603050405020304" pitchFamily="18" charset="0"/>
                <a:cs typeface="Times New Roman" panose="02020603050405020304" pitchFamily="18" charset="0"/>
              </a:rPr>
              <a:t>Combining local features, indexing, and spatial constraints</a:t>
            </a:r>
          </a:p>
        </p:txBody>
      </p:sp>
      <p:pic>
        <p:nvPicPr>
          <p:cNvPr id="8704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825" y="1524000"/>
            <a:ext cx="7343775"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lstStyle/>
          <a:p>
            <a:r>
              <a:rPr lang="en-US" altLang="en-US"/>
              <a:t>History of ideas in recognition</a:t>
            </a:r>
          </a:p>
        </p:txBody>
      </p:sp>
      <p:sp>
        <p:nvSpPr>
          <p:cNvPr id="88067" name="Content Placeholder 2"/>
          <p:cNvSpPr>
            <a:spLocks noGrp="1"/>
          </p:cNvSpPr>
          <p:nvPr>
            <p:ph idx="1"/>
          </p:nvPr>
        </p:nvSpPr>
        <p:spPr/>
        <p:txBody>
          <a:bodyPr/>
          <a:lstStyle/>
          <a:p>
            <a:r>
              <a:rPr lang="en-US" altLang="en-US"/>
              <a:t>1960s – early 1990s: the geometric era</a:t>
            </a:r>
          </a:p>
          <a:p>
            <a:r>
              <a:rPr lang="en-US" altLang="en-US"/>
              <a:t>1990s: appearance-based models</a:t>
            </a:r>
          </a:p>
          <a:p>
            <a:r>
              <a:rPr lang="en-US" altLang="en-US"/>
              <a:t>Mid-1990s: sliding window approaches</a:t>
            </a:r>
          </a:p>
          <a:p>
            <a:r>
              <a:rPr lang="en-US" altLang="en-US"/>
              <a:t>Late 1990s: local features</a:t>
            </a:r>
          </a:p>
          <a:p>
            <a:r>
              <a:rPr lang="en-US" altLang="en-US"/>
              <a:t>Early 2000s: parts-and-shape models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3200400"/>
            <a:ext cx="429260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1" name="Rectangle 3"/>
          <p:cNvSpPr>
            <a:spLocks noGrp="1" noChangeArrowheads="1"/>
          </p:cNvSpPr>
          <p:nvPr>
            <p:ph type="title"/>
          </p:nvPr>
        </p:nvSpPr>
        <p:spPr>
          <a:xfrm>
            <a:off x="457200" y="228600"/>
            <a:ext cx="8229600" cy="1143000"/>
          </a:xfrm>
        </p:spPr>
        <p:txBody>
          <a:bodyPr/>
          <a:lstStyle/>
          <a:p>
            <a:pPr eaLnBrk="1" hangingPunct="1"/>
            <a:r>
              <a:rPr lang="en-US" altLang="en-US"/>
              <a:t>Parts-and-shape models</a:t>
            </a:r>
          </a:p>
        </p:txBody>
      </p:sp>
      <p:sp>
        <p:nvSpPr>
          <p:cNvPr id="89092" name="Rectangle 4"/>
          <p:cNvSpPr>
            <a:spLocks noGrp="1" noChangeArrowheads="1"/>
          </p:cNvSpPr>
          <p:nvPr>
            <p:ph type="body" idx="1"/>
          </p:nvPr>
        </p:nvSpPr>
        <p:spPr>
          <a:xfrm>
            <a:off x="152400" y="1524000"/>
            <a:ext cx="8229600" cy="4449763"/>
          </a:xfrm>
        </p:spPr>
        <p:txBody>
          <a:bodyPr/>
          <a:lstStyle/>
          <a:p>
            <a:pPr eaLnBrk="1" hangingPunct="1"/>
            <a:r>
              <a:rPr lang="en-US" altLang="en-US" sz="2400"/>
              <a:t>Model:</a:t>
            </a:r>
          </a:p>
          <a:p>
            <a:pPr lvl="1" eaLnBrk="1" hangingPunct="1"/>
            <a:r>
              <a:rPr lang="en-US" altLang="en-US"/>
              <a:t>Object as a set of parts</a:t>
            </a:r>
          </a:p>
          <a:p>
            <a:pPr lvl="1" eaLnBrk="1" hangingPunct="1"/>
            <a:r>
              <a:rPr lang="en-US" altLang="en-US"/>
              <a:t>Relative locations between parts</a:t>
            </a:r>
          </a:p>
          <a:p>
            <a:pPr lvl="1" eaLnBrk="1" hangingPunct="1"/>
            <a:r>
              <a:rPr lang="en-US" altLang="en-US"/>
              <a:t>Appearance of part</a:t>
            </a:r>
          </a:p>
          <a:p>
            <a:pPr lvl="1" eaLnBrk="1" hangingPunct="1">
              <a:buFontTx/>
              <a:buNone/>
            </a:pPr>
            <a:endParaRPr lang="en-US" altLang="en-US"/>
          </a:p>
        </p:txBody>
      </p:sp>
      <p:sp>
        <p:nvSpPr>
          <p:cNvPr id="89093" name="Text Box 5"/>
          <p:cNvSpPr txBox="1">
            <a:spLocks noChangeArrowheads="1"/>
          </p:cNvSpPr>
          <p:nvPr/>
        </p:nvSpPr>
        <p:spPr bwMode="auto">
          <a:xfrm>
            <a:off x="5994400" y="6553200"/>
            <a:ext cx="3149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a:t>Figure from [Fischler </a:t>
            </a:r>
            <a:r>
              <a:rPr lang="en-GB" altLang="en-US" sz="1400"/>
              <a:t>&amp; Elschlager </a:t>
            </a:r>
            <a:r>
              <a:rPr lang="en-US" altLang="en-US" sz="1400"/>
              <a:t>73]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2"/>
          <p:cNvSpPr txBox="1">
            <a:spLocks noChangeArrowheads="1"/>
          </p:cNvSpPr>
          <p:nvPr/>
        </p:nvSpPr>
        <p:spPr bwMode="auto">
          <a:xfrm>
            <a:off x="0" y="73025"/>
            <a:ext cx="91440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08" tIns="41804" rIns="83608" bIns="41804" anchor="ctr">
            <a:spAutoFit/>
          </a:bodyPr>
          <a:lstStyle>
            <a:lvl1pPr defTabSz="830263" eaLnBrk="0" hangingPunct="0">
              <a:spcBef>
                <a:spcPct val="20000"/>
              </a:spcBef>
              <a:buChar char="•"/>
              <a:tabLst>
                <a:tab pos="0" algn="l"/>
                <a:tab pos="414338" algn="l"/>
                <a:tab pos="830263" algn="l"/>
                <a:tab pos="1244600" algn="l"/>
                <a:tab pos="1658938" algn="l"/>
                <a:tab pos="2073275" algn="l"/>
                <a:tab pos="2489200" algn="l"/>
                <a:tab pos="2903538" algn="l"/>
                <a:tab pos="3317875" algn="l"/>
                <a:tab pos="3732213" algn="l"/>
                <a:tab pos="4148138" algn="l"/>
                <a:tab pos="4562475" algn="l"/>
                <a:tab pos="4976813" algn="l"/>
                <a:tab pos="5392738" algn="l"/>
                <a:tab pos="5807075" algn="l"/>
                <a:tab pos="6221413" algn="l"/>
                <a:tab pos="6635750" algn="l"/>
                <a:tab pos="7051675" algn="l"/>
                <a:tab pos="7466013" algn="l"/>
                <a:tab pos="7880350" algn="l"/>
                <a:tab pos="8294688" algn="l"/>
              </a:tabLst>
              <a:defRPr sz="2800">
                <a:solidFill>
                  <a:schemeClr val="tx1"/>
                </a:solidFill>
                <a:latin typeface="Arial" panose="020B0604020202020204" pitchFamily="34" charset="0"/>
              </a:defRPr>
            </a:lvl1pPr>
            <a:lvl2pPr marL="742950" indent="-285750" defTabSz="830263" eaLnBrk="0" hangingPunct="0">
              <a:spcBef>
                <a:spcPct val="20000"/>
              </a:spcBef>
              <a:buChar char="–"/>
              <a:tabLst>
                <a:tab pos="0" algn="l"/>
                <a:tab pos="414338" algn="l"/>
                <a:tab pos="830263" algn="l"/>
                <a:tab pos="1244600" algn="l"/>
                <a:tab pos="1658938" algn="l"/>
                <a:tab pos="2073275" algn="l"/>
                <a:tab pos="2489200" algn="l"/>
                <a:tab pos="2903538" algn="l"/>
                <a:tab pos="3317875" algn="l"/>
                <a:tab pos="3732213" algn="l"/>
                <a:tab pos="4148138" algn="l"/>
                <a:tab pos="4562475" algn="l"/>
                <a:tab pos="4976813" algn="l"/>
                <a:tab pos="5392738" algn="l"/>
                <a:tab pos="5807075" algn="l"/>
                <a:tab pos="6221413" algn="l"/>
                <a:tab pos="6635750" algn="l"/>
                <a:tab pos="7051675" algn="l"/>
                <a:tab pos="7466013" algn="l"/>
                <a:tab pos="7880350" algn="l"/>
                <a:tab pos="8294688" algn="l"/>
              </a:tabLst>
              <a:defRPr sz="2400">
                <a:solidFill>
                  <a:schemeClr val="tx1"/>
                </a:solidFill>
                <a:latin typeface="Arial" panose="020B0604020202020204" pitchFamily="34" charset="0"/>
              </a:defRPr>
            </a:lvl2pPr>
            <a:lvl3pPr marL="1143000" indent="-228600" defTabSz="830263" eaLnBrk="0" hangingPunct="0">
              <a:spcBef>
                <a:spcPct val="20000"/>
              </a:spcBef>
              <a:buChar char="•"/>
              <a:tabLst>
                <a:tab pos="0" algn="l"/>
                <a:tab pos="414338" algn="l"/>
                <a:tab pos="830263" algn="l"/>
                <a:tab pos="1244600" algn="l"/>
                <a:tab pos="1658938" algn="l"/>
                <a:tab pos="2073275" algn="l"/>
                <a:tab pos="2489200" algn="l"/>
                <a:tab pos="2903538" algn="l"/>
                <a:tab pos="3317875" algn="l"/>
                <a:tab pos="3732213" algn="l"/>
                <a:tab pos="4148138" algn="l"/>
                <a:tab pos="4562475" algn="l"/>
                <a:tab pos="4976813" algn="l"/>
                <a:tab pos="5392738" algn="l"/>
                <a:tab pos="5807075" algn="l"/>
                <a:tab pos="6221413" algn="l"/>
                <a:tab pos="6635750" algn="l"/>
                <a:tab pos="7051675" algn="l"/>
                <a:tab pos="7466013" algn="l"/>
                <a:tab pos="7880350" algn="l"/>
                <a:tab pos="8294688" algn="l"/>
              </a:tabLst>
              <a:defRPr sz="2400">
                <a:solidFill>
                  <a:schemeClr val="tx1"/>
                </a:solidFill>
                <a:latin typeface="Arial" panose="020B0604020202020204" pitchFamily="34" charset="0"/>
              </a:defRPr>
            </a:lvl3pPr>
            <a:lvl4pPr marL="1600200" indent="-228600" defTabSz="830263" eaLnBrk="0" hangingPunct="0">
              <a:spcBef>
                <a:spcPct val="20000"/>
              </a:spcBef>
              <a:buChar char="–"/>
              <a:tabLst>
                <a:tab pos="0" algn="l"/>
                <a:tab pos="414338" algn="l"/>
                <a:tab pos="830263" algn="l"/>
                <a:tab pos="1244600" algn="l"/>
                <a:tab pos="1658938" algn="l"/>
                <a:tab pos="2073275" algn="l"/>
                <a:tab pos="2489200" algn="l"/>
                <a:tab pos="2903538" algn="l"/>
                <a:tab pos="3317875" algn="l"/>
                <a:tab pos="3732213" algn="l"/>
                <a:tab pos="4148138" algn="l"/>
                <a:tab pos="4562475" algn="l"/>
                <a:tab pos="4976813" algn="l"/>
                <a:tab pos="5392738" algn="l"/>
                <a:tab pos="5807075" algn="l"/>
                <a:tab pos="6221413" algn="l"/>
                <a:tab pos="6635750" algn="l"/>
                <a:tab pos="7051675" algn="l"/>
                <a:tab pos="7466013" algn="l"/>
                <a:tab pos="7880350" algn="l"/>
                <a:tab pos="8294688" algn="l"/>
              </a:tabLst>
              <a:defRPr sz="2000">
                <a:solidFill>
                  <a:schemeClr val="tx1"/>
                </a:solidFill>
                <a:latin typeface="Arial" panose="020B0604020202020204" pitchFamily="34" charset="0"/>
              </a:defRPr>
            </a:lvl4pPr>
            <a:lvl5pPr marL="2057400" indent="-228600" defTabSz="830263" eaLnBrk="0" hangingPunct="0">
              <a:spcBef>
                <a:spcPct val="20000"/>
              </a:spcBef>
              <a:buChar char="»"/>
              <a:tabLst>
                <a:tab pos="0" algn="l"/>
                <a:tab pos="414338" algn="l"/>
                <a:tab pos="830263" algn="l"/>
                <a:tab pos="1244600" algn="l"/>
                <a:tab pos="1658938" algn="l"/>
                <a:tab pos="2073275" algn="l"/>
                <a:tab pos="2489200" algn="l"/>
                <a:tab pos="2903538" algn="l"/>
                <a:tab pos="3317875" algn="l"/>
                <a:tab pos="3732213" algn="l"/>
                <a:tab pos="4148138" algn="l"/>
                <a:tab pos="4562475" algn="l"/>
                <a:tab pos="4976813" algn="l"/>
                <a:tab pos="5392738" algn="l"/>
                <a:tab pos="5807075" algn="l"/>
                <a:tab pos="6221413" algn="l"/>
                <a:tab pos="6635750" algn="l"/>
                <a:tab pos="7051675" algn="l"/>
                <a:tab pos="7466013" algn="l"/>
                <a:tab pos="7880350" algn="l"/>
                <a:tab pos="8294688" algn="l"/>
              </a:tabLst>
              <a:defRPr sz="2000">
                <a:solidFill>
                  <a:schemeClr val="tx1"/>
                </a:solidFill>
                <a:latin typeface="Arial" panose="020B0604020202020204" pitchFamily="34" charset="0"/>
              </a:defRPr>
            </a:lvl5pPr>
            <a:lvl6pPr marL="2514600" indent="-228600" defTabSz="830263" eaLnBrk="0" fontAlgn="base" hangingPunct="0">
              <a:spcBef>
                <a:spcPct val="20000"/>
              </a:spcBef>
              <a:spcAft>
                <a:spcPct val="0"/>
              </a:spcAft>
              <a:buChar char="»"/>
              <a:tabLst>
                <a:tab pos="0" algn="l"/>
                <a:tab pos="414338" algn="l"/>
                <a:tab pos="830263" algn="l"/>
                <a:tab pos="1244600" algn="l"/>
                <a:tab pos="1658938" algn="l"/>
                <a:tab pos="2073275" algn="l"/>
                <a:tab pos="2489200" algn="l"/>
                <a:tab pos="2903538" algn="l"/>
                <a:tab pos="3317875" algn="l"/>
                <a:tab pos="3732213" algn="l"/>
                <a:tab pos="4148138" algn="l"/>
                <a:tab pos="4562475" algn="l"/>
                <a:tab pos="4976813" algn="l"/>
                <a:tab pos="5392738" algn="l"/>
                <a:tab pos="5807075" algn="l"/>
                <a:tab pos="6221413" algn="l"/>
                <a:tab pos="6635750" algn="l"/>
                <a:tab pos="7051675" algn="l"/>
                <a:tab pos="7466013" algn="l"/>
                <a:tab pos="7880350" algn="l"/>
                <a:tab pos="8294688" algn="l"/>
              </a:tabLst>
              <a:defRPr sz="2000">
                <a:solidFill>
                  <a:schemeClr val="tx1"/>
                </a:solidFill>
                <a:latin typeface="Arial" panose="020B0604020202020204" pitchFamily="34" charset="0"/>
              </a:defRPr>
            </a:lvl6pPr>
            <a:lvl7pPr marL="2971800" indent="-228600" defTabSz="830263" eaLnBrk="0" fontAlgn="base" hangingPunct="0">
              <a:spcBef>
                <a:spcPct val="20000"/>
              </a:spcBef>
              <a:spcAft>
                <a:spcPct val="0"/>
              </a:spcAft>
              <a:buChar char="»"/>
              <a:tabLst>
                <a:tab pos="0" algn="l"/>
                <a:tab pos="414338" algn="l"/>
                <a:tab pos="830263" algn="l"/>
                <a:tab pos="1244600" algn="l"/>
                <a:tab pos="1658938" algn="l"/>
                <a:tab pos="2073275" algn="l"/>
                <a:tab pos="2489200" algn="l"/>
                <a:tab pos="2903538" algn="l"/>
                <a:tab pos="3317875" algn="l"/>
                <a:tab pos="3732213" algn="l"/>
                <a:tab pos="4148138" algn="l"/>
                <a:tab pos="4562475" algn="l"/>
                <a:tab pos="4976813" algn="l"/>
                <a:tab pos="5392738" algn="l"/>
                <a:tab pos="5807075" algn="l"/>
                <a:tab pos="6221413" algn="l"/>
                <a:tab pos="6635750" algn="l"/>
                <a:tab pos="7051675" algn="l"/>
                <a:tab pos="7466013" algn="l"/>
                <a:tab pos="7880350" algn="l"/>
                <a:tab pos="8294688" algn="l"/>
              </a:tabLst>
              <a:defRPr sz="2000">
                <a:solidFill>
                  <a:schemeClr val="tx1"/>
                </a:solidFill>
                <a:latin typeface="Arial" panose="020B0604020202020204" pitchFamily="34" charset="0"/>
              </a:defRPr>
            </a:lvl7pPr>
            <a:lvl8pPr marL="3429000" indent="-228600" defTabSz="830263" eaLnBrk="0" fontAlgn="base" hangingPunct="0">
              <a:spcBef>
                <a:spcPct val="20000"/>
              </a:spcBef>
              <a:spcAft>
                <a:spcPct val="0"/>
              </a:spcAft>
              <a:buChar char="»"/>
              <a:tabLst>
                <a:tab pos="0" algn="l"/>
                <a:tab pos="414338" algn="l"/>
                <a:tab pos="830263" algn="l"/>
                <a:tab pos="1244600" algn="l"/>
                <a:tab pos="1658938" algn="l"/>
                <a:tab pos="2073275" algn="l"/>
                <a:tab pos="2489200" algn="l"/>
                <a:tab pos="2903538" algn="l"/>
                <a:tab pos="3317875" algn="l"/>
                <a:tab pos="3732213" algn="l"/>
                <a:tab pos="4148138" algn="l"/>
                <a:tab pos="4562475" algn="l"/>
                <a:tab pos="4976813" algn="l"/>
                <a:tab pos="5392738" algn="l"/>
                <a:tab pos="5807075" algn="l"/>
                <a:tab pos="6221413" algn="l"/>
                <a:tab pos="6635750" algn="l"/>
                <a:tab pos="7051675" algn="l"/>
                <a:tab pos="7466013" algn="l"/>
                <a:tab pos="7880350" algn="l"/>
                <a:tab pos="8294688" algn="l"/>
              </a:tabLst>
              <a:defRPr sz="2000">
                <a:solidFill>
                  <a:schemeClr val="tx1"/>
                </a:solidFill>
                <a:latin typeface="Arial" panose="020B0604020202020204" pitchFamily="34" charset="0"/>
              </a:defRPr>
            </a:lvl8pPr>
            <a:lvl9pPr marL="3886200" indent="-228600" defTabSz="830263" eaLnBrk="0" fontAlgn="base" hangingPunct="0">
              <a:spcBef>
                <a:spcPct val="20000"/>
              </a:spcBef>
              <a:spcAft>
                <a:spcPct val="0"/>
              </a:spcAft>
              <a:buChar char="»"/>
              <a:tabLst>
                <a:tab pos="0" algn="l"/>
                <a:tab pos="414338" algn="l"/>
                <a:tab pos="830263" algn="l"/>
                <a:tab pos="1244600" algn="l"/>
                <a:tab pos="1658938" algn="l"/>
                <a:tab pos="2073275" algn="l"/>
                <a:tab pos="2489200" algn="l"/>
                <a:tab pos="2903538" algn="l"/>
                <a:tab pos="3317875" algn="l"/>
                <a:tab pos="3732213" algn="l"/>
                <a:tab pos="4148138" algn="l"/>
                <a:tab pos="4562475" algn="l"/>
                <a:tab pos="4976813" algn="l"/>
                <a:tab pos="5392738" algn="l"/>
                <a:tab pos="5807075" algn="l"/>
                <a:tab pos="6221413" algn="l"/>
                <a:tab pos="6635750" algn="l"/>
                <a:tab pos="7051675" algn="l"/>
                <a:tab pos="7466013" algn="l"/>
                <a:tab pos="7880350" algn="l"/>
                <a:tab pos="8294688" algn="l"/>
              </a:tabLst>
              <a:defRPr sz="2000">
                <a:solidFill>
                  <a:schemeClr val="tx1"/>
                </a:solidFill>
                <a:latin typeface="Arial" panose="020B0604020202020204" pitchFamily="34" charset="0"/>
              </a:defRPr>
            </a:lvl9pPr>
          </a:lstStyle>
          <a:p>
            <a:pPr algn="ctr">
              <a:spcBef>
                <a:spcPct val="0"/>
              </a:spcBef>
              <a:buFontTx/>
              <a:buNone/>
            </a:pPr>
            <a:r>
              <a:rPr lang="en-GB" altLang="en-US" sz="3200"/>
              <a:t>Constellation models</a:t>
            </a:r>
          </a:p>
        </p:txBody>
      </p:sp>
      <p:grpSp>
        <p:nvGrpSpPr>
          <p:cNvPr id="90115" name="Group 22"/>
          <p:cNvGrpSpPr>
            <a:grpSpLocks/>
          </p:cNvGrpSpPr>
          <p:nvPr/>
        </p:nvGrpSpPr>
        <p:grpSpPr bwMode="auto">
          <a:xfrm>
            <a:off x="762000" y="762000"/>
            <a:ext cx="7696200" cy="5257800"/>
            <a:chOff x="192" y="432"/>
            <a:chExt cx="5259" cy="3769"/>
          </a:xfrm>
        </p:grpSpPr>
        <p:pic>
          <p:nvPicPr>
            <p:cNvPr id="901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4" y="622"/>
              <a:ext cx="2521" cy="1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4" y="2466"/>
              <a:ext cx="2507" cy="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9" name="Picture 5" descr="car_fro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 y="432"/>
              <a:ext cx="2112" cy="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0" name="Picture 6" descr="First%20Bought%20Car%20Fron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 y="2400"/>
              <a:ext cx="2700" cy="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0121" name="Group 7"/>
            <p:cNvGrpSpPr>
              <a:grpSpLocks/>
            </p:cNvGrpSpPr>
            <p:nvPr/>
          </p:nvGrpSpPr>
          <p:grpSpPr bwMode="auto">
            <a:xfrm>
              <a:off x="576" y="1632"/>
              <a:ext cx="3213" cy="2569"/>
              <a:chOff x="576" y="1632"/>
              <a:chExt cx="3213" cy="2569"/>
            </a:xfrm>
          </p:grpSpPr>
          <p:sp>
            <p:nvSpPr>
              <p:cNvPr id="90132" name="Oval 8"/>
              <p:cNvSpPr>
                <a:spLocks noChangeArrowheads="1"/>
              </p:cNvSpPr>
              <p:nvPr/>
            </p:nvSpPr>
            <p:spPr bwMode="auto">
              <a:xfrm>
                <a:off x="3272" y="1711"/>
                <a:ext cx="517" cy="560"/>
              </a:xfrm>
              <a:prstGeom prst="ellipse">
                <a:avLst/>
              </a:prstGeom>
              <a:noFill/>
              <a:ln w="254160">
                <a:solidFill>
                  <a:srgbClr val="3366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0133" name="Oval 9"/>
              <p:cNvSpPr>
                <a:spLocks noChangeArrowheads="1"/>
              </p:cNvSpPr>
              <p:nvPr/>
            </p:nvSpPr>
            <p:spPr bwMode="auto">
              <a:xfrm>
                <a:off x="3109" y="3641"/>
                <a:ext cx="517" cy="560"/>
              </a:xfrm>
              <a:prstGeom prst="ellipse">
                <a:avLst/>
              </a:prstGeom>
              <a:noFill/>
              <a:ln w="254160">
                <a:solidFill>
                  <a:srgbClr val="3366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0134" name="Oval 10"/>
              <p:cNvSpPr>
                <a:spLocks noChangeArrowheads="1"/>
              </p:cNvSpPr>
              <p:nvPr/>
            </p:nvSpPr>
            <p:spPr bwMode="auto">
              <a:xfrm>
                <a:off x="720" y="1632"/>
                <a:ext cx="517" cy="560"/>
              </a:xfrm>
              <a:prstGeom prst="ellipse">
                <a:avLst/>
              </a:prstGeom>
              <a:noFill/>
              <a:ln w="254160">
                <a:solidFill>
                  <a:srgbClr val="3366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0135" name="Oval 11"/>
              <p:cNvSpPr>
                <a:spLocks noChangeArrowheads="1"/>
              </p:cNvSpPr>
              <p:nvPr/>
            </p:nvSpPr>
            <p:spPr bwMode="auto">
              <a:xfrm>
                <a:off x="576" y="3504"/>
                <a:ext cx="517" cy="560"/>
              </a:xfrm>
              <a:prstGeom prst="ellipse">
                <a:avLst/>
              </a:prstGeom>
              <a:noFill/>
              <a:ln w="254160">
                <a:solidFill>
                  <a:srgbClr val="3366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grpSp>
          <p:nvGrpSpPr>
            <p:cNvPr id="90122" name="Group 12"/>
            <p:cNvGrpSpPr>
              <a:grpSpLocks/>
            </p:cNvGrpSpPr>
            <p:nvPr/>
          </p:nvGrpSpPr>
          <p:grpSpPr bwMode="auto">
            <a:xfrm>
              <a:off x="1776" y="578"/>
              <a:ext cx="3058" cy="2430"/>
              <a:chOff x="1776" y="578"/>
              <a:chExt cx="3058" cy="2430"/>
            </a:xfrm>
          </p:grpSpPr>
          <p:sp>
            <p:nvSpPr>
              <p:cNvPr id="90128" name="Oval 13"/>
              <p:cNvSpPr>
                <a:spLocks noChangeArrowheads="1"/>
              </p:cNvSpPr>
              <p:nvPr/>
            </p:nvSpPr>
            <p:spPr bwMode="auto">
              <a:xfrm>
                <a:off x="4317" y="578"/>
                <a:ext cx="517" cy="560"/>
              </a:xfrm>
              <a:prstGeom prst="ellipse">
                <a:avLst/>
              </a:prstGeom>
              <a:noFill/>
              <a:ln w="2541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0129" name="Oval 14"/>
              <p:cNvSpPr>
                <a:spLocks noChangeArrowheads="1"/>
              </p:cNvSpPr>
              <p:nvPr/>
            </p:nvSpPr>
            <p:spPr bwMode="auto">
              <a:xfrm>
                <a:off x="4242" y="2422"/>
                <a:ext cx="517" cy="560"/>
              </a:xfrm>
              <a:prstGeom prst="ellipse">
                <a:avLst/>
              </a:prstGeom>
              <a:noFill/>
              <a:ln w="2541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0130" name="Oval 15"/>
              <p:cNvSpPr>
                <a:spLocks noChangeArrowheads="1"/>
              </p:cNvSpPr>
              <p:nvPr/>
            </p:nvSpPr>
            <p:spPr bwMode="auto">
              <a:xfrm>
                <a:off x="1776" y="624"/>
                <a:ext cx="517" cy="560"/>
              </a:xfrm>
              <a:prstGeom prst="ellipse">
                <a:avLst/>
              </a:prstGeom>
              <a:noFill/>
              <a:ln w="2541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0131" name="Oval 16"/>
              <p:cNvSpPr>
                <a:spLocks noChangeArrowheads="1"/>
              </p:cNvSpPr>
              <p:nvPr/>
            </p:nvSpPr>
            <p:spPr bwMode="auto">
              <a:xfrm>
                <a:off x="1872" y="2448"/>
                <a:ext cx="517" cy="560"/>
              </a:xfrm>
              <a:prstGeom prst="ellipse">
                <a:avLst/>
              </a:prstGeom>
              <a:noFill/>
              <a:ln w="2541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grpSp>
          <p:nvGrpSpPr>
            <p:cNvPr id="90123" name="Group 17"/>
            <p:cNvGrpSpPr>
              <a:grpSpLocks/>
            </p:cNvGrpSpPr>
            <p:nvPr/>
          </p:nvGrpSpPr>
          <p:grpSpPr bwMode="auto">
            <a:xfrm>
              <a:off x="2112" y="1188"/>
              <a:ext cx="3178" cy="2445"/>
              <a:chOff x="2112" y="1188"/>
              <a:chExt cx="3178" cy="2445"/>
            </a:xfrm>
          </p:grpSpPr>
          <p:sp>
            <p:nvSpPr>
              <p:cNvPr id="90124" name="Oval 18"/>
              <p:cNvSpPr>
                <a:spLocks noChangeArrowheads="1"/>
              </p:cNvSpPr>
              <p:nvPr/>
            </p:nvSpPr>
            <p:spPr bwMode="auto">
              <a:xfrm>
                <a:off x="4589" y="1188"/>
                <a:ext cx="518" cy="561"/>
              </a:xfrm>
              <a:prstGeom prst="ellipse">
                <a:avLst/>
              </a:prstGeom>
              <a:noFill/>
              <a:ln w="25416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0125" name="Oval 19"/>
              <p:cNvSpPr>
                <a:spLocks noChangeArrowheads="1"/>
              </p:cNvSpPr>
              <p:nvPr/>
            </p:nvSpPr>
            <p:spPr bwMode="auto">
              <a:xfrm>
                <a:off x="4773" y="2988"/>
                <a:ext cx="517" cy="560"/>
              </a:xfrm>
              <a:prstGeom prst="ellipse">
                <a:avLst/>
              </a:prstGeom>
              <a:noFill/>
              <a:ln w="25416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0126" name="Oval 20"/>
              <p:cNvSpPr>
                <a:spLocks noChangeArrowheads="1"/>
              </p:cNvSpPr>
              <p:nvPr/>
            </p:nvSpPr>
            <p:spPr bwMode="auto">
              <a:xfrm>
                <a:off x="2112" y="1248"/>
                <a:ext cx="518" cy="561"/>
              </a:xfrm>
              <a:prstGeom prst="ellipse">
                <a:avLst/>
              </a:prstGeom>
              <a:noFill/>
              <a:ln w="25416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0127" name="Oval 21"/>
              <p:cNvSpPr>
                <a:spLocks noChangeArrowheads="1"/>
              </p:cNvSpPr>
              <p:nvPr/>
            </p:nvSpPr>
            <p:spPr bwMode="auto">
              <a:xfrm>
                <a:off x="2304" y="3072"/>
                <a:ext cx="518" cy="561"/>
              </a:xfrm>
              <a:prstGeom prst="ellipse">
                <a:avLst/>
              </a:prstGeom>
              <a:noFill/>
              <a:ln w="25416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grpSp>
      <p:sp>
        <p:nvSpPr>
          <p:cNvPr id="90116" name="Text Box 23"/>
          <p:cNvSpPr txBox="1">
            <a:spLocks noChangeArrowheads="1"/>
          </p:cNvSpPr>
          <p:nvPr/>
        </p:nvSpPr>
        <p:spPr bwMode="auto">
          <a:xfrm>
            <a:off x="152400" y="6324600"/>
            <a:ext cx="891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Times New Roman" panose="02020603050405020304" pitchFamily="18" charset="0"/>
              </a:rPr>
              <a:t>Weber, Welling &amp; Perona (2000), Fergus, Perona &amp; Zisserman (2003)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1138" name="Rectangle 5"/>
          <p:cNvSpPr>
            <a:spLocks noGrp="1" noChangeArrowheads="1"/>
          </p:cNvSpPr>
          <p:nvPr>
            <p:ph type="title"/>
          </p:nvPr>
        </p:nvSpPr>
        <p:spPr/>
        <p:txBody>
          <a:bodyPr/>
          <a:lstStyle/>
          <a:p>
            <a:r>
              <a:rPr lang="en-US" altLang="en-US"/>
              <a:t>Representing people</a:t>
            </a:r>
          </a:p>
        </p:txBody>
      </p:sp>
      <p:graphicFrame>
        <p:nvGraphicFramePr>
          <p:cNvPr id="91139" name="Object 4"/>
          <p:cNvGraphicFramePr>
            <a:graphicFrameLocks noGrp="1" noChangeAspect="1"/>
          </p:cNvGraphicFramePr>
          <p:nvPr>
            <p:ph idx="1"/>
            <p:extLst>
              <p:ext uri="{D42A27DB-BD31-4B8C-83A1-F6EECF244321}">
                <p14:modId xmlns:p14="http://schemas.microsoft.com/office/powerpoint/2010/main" val="3279194791"/>
              </p:ext>
            </p:extLst>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91181" name="Image" r:id="rId4" imgW="13003175" imgH="9752381" progId="">
                  <p:embed/>
                </p:oleObj>
              </mc:Choice>
              <mc:Fallback>
                <p:oleObj name="Image" r:id="rId4" imgW="13003175" imgH="9752381" progId="">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9114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1600200"/>
            <a:ext cx="2971800" cy="330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1" name="Rectangle 8"/>
          <p:cNvSpPr>
            <a:spLocks noChangeArrowheads="1"/>
          </p:cNvSpPr>
          <p:nvPr/>
        </p:nvSpPr>
        <p:spPr bwMode="auto">
          <a:xfrm>
            <a:off x="5029200" y="2209800"/>
            <a:ext cx="228600" cy="304800"/>
          </a:xfrm>
          <a:prstGeom prst="rect">
            <a:avLst/>
          </a:prstGeom>
          <a:noFill/>
          <a:ln w="762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62" name="Title 1"/>
          <p:cNvSpPr>
            <a:spLocks noGrp="1"/>
          </p:cNvSpPr>
          <p:nvPr>
            <p:ph type="title"/>
          </p:nvPr>
        </p:nvSpPr>
        <p:spPr>
          <a:xfrm>
            <a:off x="0" y="0"/>
            <a:ext cx="9144000" cy="762000"/>
          </a:xfrm>
        </p:spPr>
        <p:txBody>
          <a:bodyPr/>
          <a:lstStyle/>
          <a:p>
            <a:r>
              <a:rPr lang="en-US" altLang="en-US" sz="3600"/>
              <a:t>Discriminatively trained part-based models</a:t>
            </a:r>
          </a:p>
        </p:txBody>
      </p:sp>
      <p:sp>
        <p:nvSpPr>
          <p:cNvPr id="92163" name="Content Placeholder 2"/>
          <p:cNvSpPr>
            <a:spLocks noGrp="1"/>
          </p:cNvSpPr>
          <p:nvPr>
            <p:ph idx="1"/>
          </p:nvPr>
        </p:nvSpPr>
        <p:spPr>
          <a:xfrm>
            <a:off x="0" y="6172200"/>
            <a:ext cx="9144000" cy="609600"/>
          </a:xfrm>
        </p:spPr>
        <p:txBody>
          <a:bodyPr/>
          <a:lstStyle/>
          <a:p>
            <a:pPr indent="0" algn="ctr">
              <a:spcBef>
                <a:spcPts val="600"/>
              </a:spcBef>
              <a:buFontTx/>
              <a:buNone/>
            </a:pPr>
            <a:r>
              <a:rPr lang="en-US" altLang="en-US" sz="1800" dirty="0"/>
              <a:t>P. </a:t>
            </a:r>
            <a:r>
              <a:rPr lang="en-US" altLang="en-US" sz="1800" dirty="0" err="1"/>
              <a:t>Felzenszwalb</a:t>
            </a:r>
            <a:r>
              <a:rPr lang="en-US" altLang="en-US" sz="1800" dirty="0"/>
              <a:t>, R. </a:t>
            </a:r>
            <a:r>
              <a:rPr lang="en-US" altLang="en-US" sz="1800" dirty="0" err="1"/>
              <a:t>Girshick</a:t>
            </a:r>
            <a:r>
              <a:rPr lang="en-US" altLang="en-US" sz="1800" dirty="0"/>
              <a:t>, D. </a:t>
            </a:r>
            <a:r>
              <a:rPr lang="en-US" altLang="en-US" sz="1800" dirty="0" err="1"/>
              <a:t>McAllester</a:t>
            </a:r>
            <a:r>
              <a:rPr lang="en-US" altLang="en-US" sz="1800" dirty="0"/>
              <a:t>, D. </a:t>
            </a:r>
            <a:r>
              <a:rPr lang="en-US" altLang="en-US" sz="1800" dirty="0" err="1"/>
              <a:t>Ramanan</a:t>
            </a:r>
            <a:r>
              <a:rPr lang="en-US" altLang="en-US" sz="1800" dirty="0"/>
              <a:t>, PAMI 2009,</a:t>
            </a:r>
          </a:p>
          <a:p>
            <a:pPr indent="0" algn="ctr">
              <a:spcBef>
                <a:spcPts val="600"/>
              </a:spcBef>
              <a:buFontTx/>
              <a:buNone/>
            </a:pPr>
            <a:r>
              <a:rPr lang="en-US" altLang="en-US" sz="1800" b="1" dirty="0">
                <a:hlinkClick r:id="rId3"/>
              </a:rPr>
              <a:t>“Object Detection with Discriminatively Trained Part-Based Models</a:t>
            </a:r>
            <a:r>
              <a:rPr lang="en-US" altLang="en-US" sz="1800" b="1" dirty="0"/>
              <a:t>”</a:t>
            </a:r>
            <a:endParaRPr lang="en-US" altLang="en-US" sz="1800" dirty="0"/>
          </a:p>
        </p:txBody>
      </p:sp>
      <p:pic>
        <p:nvPicPr>
          <p:cNvPr id="9216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9063" y="762000"/>
            <a:ext cx="6383337"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lstStyle/>
          <a:p>
            <a:r>
              <a:rPr lang="en-US" altLang="en-US"/>
              <a:t>History of ideas in recognition</a:t>
            </a:r>
          </a:p>
        </p:txBody>
      </p:sp>
      <p:sp>
        <p:nvSpPr>
          <p:cNvPr id="93187" name="Content Placeholder 2"/>
          <p:cNvSpPr>
            <a:spLocks noGrp="1"/>
          </p:cNvSpPr>
          <p:nvPr>
            <p:ph idx="1"/>
          </p:nvPr>
        </p:nvSpPr>
        <p:spPr/>
        <p:txBody>
          <a:bodyPr/>
          <a:lstStyle/>
          <a:p>
            <a:r>
              <a:rPr lang="en-US" altLang="en-US" dirty="0"/>
              <a:t>1960s – early 1990s: the geometric era</a:t>
            </a:r>
          </a:p>
          <a:p>
            <a:r>
              <a:rPr lang="en-US" altLang="en-US" dirty="0"/>
              <a:t>1990s: appearance-based models</a:t>
            </a:r>
          </a:p>
          <a:p>
            <a:r>
              <a:rPr lang="en-US" altLang="en-US" dirty="0"/>
              <a:t>Mid-1990s: sliding window approaches</a:t>
            </a:r>
          </a:p>
          <a:p>
            <a:r>
              <a:rPr lang="en-US" altLang="en-US" dirty="0"/>
              <a:t>Late 1990s: local features</a:t>
            </a:r>
          </a:p>
          <a:p>
            <a:r>
              <a:rPr lang="en-US" altLang="en-US" dirty="0"/>
              <a:t>Early 2000s: parts-and-shape models</a:t>
            </a:r>
          </a:p>
          <a:p>
            <a:r>
              <a:rPr lang="en-US" altLang="en-US" dirty="0"/>
              <a:t>Mid-2000s: bags of features (next!)</a:t>
            </a:r>
          </a:p>
        </p:txBody>
      </p:sp>
      <p:sp>
        <p:nvSpPr>
          <p:cNvPr id="4" name="TextBox 3"/>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5" name="TextBox 4"/>
          <p:cNvSpPr txBox="1"/>
          <p:nvPr/>
        </p:nvSpPr>
        <p:spPr>
          <a:xfrm>
            <a:off x="7525512" y="1642417"/>
            <a:ext cx="1600200" cy="461665"/>
          </a:xfrm>
          <a:prstGeom prst="rect">
            <a:avLst/>
          </a:prstGeom>
          <a:noFill/>
        </p:spPr>
        <p:txBody>
          <a:bodyPr wrap="square" rtlCol="0">
            <a:spAutoFit/>
          </a:bodyPr>
          <a:lstStyle/>
          <a:p>
            <a:r>
              <a:rPr lang="en-US" sz="1200" dirty="0"/>
              <a:t>No digital cameras!</a:t>
            </a:r>
          </a:p>
          <a:p>
            <a:r>
              <a:rPr lang="en-US" sz="1200" dirty="0"/>
              <a:t>Slow compute!</a:t>
            </a:r>
          </a:p>
        </p:txBody>
      </p:sp>
      <p:sp>
        <p:nvSpPr>
          <p:cNvPr id="6" name="TextBox 5"/>
          <p:cNvSpPr txBox="1"/>
          <p:nvPr/>
        </p:nvSpPr>
        <p:spPr>
          <a:xfrm>
            <a:off x="7525512" y="2272379"/>
            <a:ext cx="1600200" cy="276999"/>
          </a:xfrm>
          <a:prstGeom prst="rect">
            <a:avLst/>
          </a:prstGeom>
          <a:noFill/>
        </p:spPr>
        <p:txBody>
          <a:bodyPr wrap="square" rtlCol="0">
            <a:spAutoFit/>
          </a:bodyPr>
          <a:lstStyle/>
          <a:p>
            <a:r>
              <a:rPr lang="en-US" sz="1200" dirty="0"/>
              <a:t>Slow compute!</a:t>
            </a:r>
          </a:p>
        </p:txBody>
      </p:sp>
      <p:sp>
        <p:nvSpPr>
          <p:cNvPr id="7" name="TextBox 6"/>
          <p:cNvSpPr txBox="1"/>
          <p:nvPr/>
        </p:nvSpPr>
        <p:spPr>
          <a:xfrm>
            <a:off x="7525512" y="4288577"/>
            <a:ext cx="1600200" cy="276999"/>
          </a:xfrm>
          <a:prstGeom prst="rect">
            <a:avLst/>
          </a:prstGeom>
          <a:noFill/>
        </p:spPr>
        <p:txBody>
          <a:bodyPr wrap="square" rtlCol="0">
            <a:spAutoFit/>
          </a:bodyPr>
          <a:lstStyle/>
          <a:p>
            <a:r>
              <a:rPr lang="en-US" sz="1200" dirty="0"/>
              <a:t>Early GPU compute.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p:txBody>
          <a:bodyPr/>
          <a:lstStyle/>
          <a:p>
            <a:r>
              <a:rPr lang="en-US" altLang="en-US"/>
              <a:t>History of ideas in recognition</a:t>
            </a:r>
          </a:p>
        </p:txBody>
      </p:sp>
      <p:sp>
        <p:nvSpPr>
          <p:cNvPr id="123907" name="Content Placeholder 2"/>
          <p:cNvSpPr>
            <a:spLocks noGrp="1"/>
          </p:cNvSpPr>
          <p:nvPr>
            <p:ph idx="1"/>
          </p:nvPr>
        </p:nvSpPr>
        <p:spPr/>
        <p:txBody>
          <a:bodyPr/>
          <a:lstStyle/>
          <a:p>
            <a:r>
              <a:rPr lang="en-US" altLang="en-US" dirty="0"/>
              <a:t>1960s – early 1990s: the geometric era</a:t>
            </a:r>
          </a:p>
          <a:p>
            <a:r>
              <a:rPr lang="en-US" altLang="en-US" dirty="0"/>
              <a:t>1990s: appearance-based models</a:t>
            </a:r>
          </a:p>
          <a:p>
            <a:r>
              <a:rPr lang="en-US" altLang="en-US" dirty="0"/>
              <a:t>Mid-1990s: sliding window approaches</a:t>
            </a:r>
          </a:p>
          <a:p>
            <a:r>
              <a:rPr lang="en-US" altLang="en-US" dirty="0"/>
              <a:t>Late 1990s: local features</a:t>
            </a:r>
          </a:p>
          <a:p>
            <a:r>
              <a:rPr lang="en-US" altLang="en-US" dirty="0"/>
              <a:t>Early 2000s: parts-and-shape models</a:t>
            </a:r>
          </a:p>
          <a:p>
            <a:r>
              <a:rPr lang="en-US" altLang="en-US" dirty="0"/>
              <a:t>Mid-2000s: bags of features (next!)</a:t>
            </a:r>
          </a:p>
          <a:p>
            <a:r>
              <a:rPr lang="en-US" altLang="en-US" i="1" dirty="0"/>
              <a:t>Present trends: </a:t>
            </a:r>
            <a:br>
              <a:rPr lang="en-US" altLang="en-US" dirty="0"/>
            </a:br>
            <a:r>
              <a:rPr lang="en-US" altLang="en-US" dirty="0"/>
              <a:t>Combined local and global methods, </a:t>
            </a:r>
            <a:br>
              <a:rPr lang="en-US" altLang="en-US" dirty="0"/>
            </a:br>
            <a:r>
              <a:rPr lang="en-US" altLang="en-US" dirty="0"/>
              <a:t>context, deep learning</a:t>
            </a:r>
          </a:p>
        </p:txBody>
      </p:sp>
      <p:sp>
        <p:nvSpPr>
          <p:cNvPr id="4" name="TextBox 3"/>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50000"/>
                  </a:srgbClr>
                </a:solidFill>
                <a:effectLst/>
                <a:uLnTx/>
                <a:uFillTx/>
                <a:latin typeface="Arial" charset="0"/>
                <a:ea typeface="+mn-ea"/>
                <a:cs typeface="Arial" charset="0"/>
              </a:rPr>
              <a:t>Svetlana Lazebnik</a:t>
            </a:r>
          </a:p>
        </p:txBody>
      </p:sp>
      <p:sp>
        <p:nvSpPr>
          <p:cNvPr id="5" name="TextBox 4"/>
          <p:cNvSpPr txBox="1"/>
          <p:nvPr/>
        </p:nvSpPr>
        <p:spPr>
          <a:xfrm>
            <a:off x="7525512" y="1642417"/>
            <a:ext cx="1600200"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No digital cameras!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Slow compute!</a:t>
            </a:r>
          </a:p>
        </p:txBody>
      </p:sp>
      <p:sp>
        <p:nvSpPr>
          <p:cNvPr id="6" name="TextBox 5"/>
          <p:cNvSpPr txBox="1"/>
          <p:nvPr/>
        </p:nvSpPr>
        <p:spPr>
          <a:xfrm>
            <a:off x="7525512" y="2272379"/>
            <a:ext cx="1600200"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Slow compute!</a:t>
            </a:r>
          </a:p>
        </p:txBody>
      </p:sp>
      <p:sp>
        <p:nvSpPr>
          <p:cNvPr id="7" name="TextBox 6"/>
          <p:cNvSpPr txBox="1"/>
          <p:nvPr/>
        </p:nvSpPr>
        <p:spPr>
          <a:xfrm>
            <a:off x="7525512" y="4288577"/>
            <a:ext cx="1600200"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Early GPU compute.</a:t>
            </a:r>
          </a:p>
        </p:txBody>
      </p:sp>
      <p:sp>
        <p:nvSpPr>
          <p:cNvPr id="8" name="TextBox 7"/>
          <p:cNvSpPr txBox="1"/>
          <p:nvPr/>
        </p:nvSpPr>
        <p:spPr>
          <a:xfrm>
            <a:off x="7525512" y="5815636"/>
            <a:ext cx="1600200"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GPU/cloud compute.</a:t>
            </a:r>
          </a:p>
        </p:txBody>
      </p:sp>
    </p:spTree>
    <p:extLst>
      <p:ext uri="{BB962C8B-B14F-4D97-AF65-F5344CB8AC3E}">
        <p14:creationId xmlns:p14="http://schemas.microsoft.com/office/powerpoint/2010/main" val="30618370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Title 1"/>
          <p:cNvSpPr>
            <a:spLocks noGrp="1"/>
          </p:cNvSpPr>
          <p:nvPr>
            <p:ph type="title"/>
          </p:nvPr>
        </p:nvSpPr>
        <p:spPr>
          <a:xfrm>
            <a:off x="457200" y="228600"/>
            <a:ext cx="8229600" cy="1143000"/>
          </a:xfrm>
        </p:spPr>
        <p:txBody>
          <a:bodyPr/>
          <a:lstStyle/>
          <a:p>
            <a:r>
              <a:rPr lang="en-US" altLang="en-US" sz="3800" dirty="0"/>
              <a:t>Recognition Issues</a:t>
            </a:r>
          </a:p>
        </p:txBody>
      </p:sp>
      <p:sp>
        <p:nvSpPr>
          <p:cNvPr id="3" name="Content Placeholder 2"/>
          <p:cNvSpPr>
            <a:spLocks noGrp="1"/>
          </p:cNvSpPr>
          <p:nvPr>
            <p:ph idx="1"/>
          </p:nvPr>
        </p:nvSpPr>
        <p:spPr/>
        <p:txBody>
          <a:bodyPr/>
          <a:lstStyle/>
          <a:p>
            <a:pPr marL="0" indent="0">
              <a:spcBef>
                <a:spcPts val="1800"/>
              </a:spcBef>
            </a:pPr>
            <a:r>
              <a:rPr lang="en-US" altLang="en-US" sz="2800" dirty="0">
                <a:solidFill>
                  <a:schemeClr val="tx1"/>
                </a:solidFill>
              </a:rPr>
              <a:t>How to summarize the content of an entire image?  How to gauge overall similarity?</a:t>
            </a:r>
          </a:p>
          <a:p>
            <a:pPr marL="0" indent="0">
              <a:spcBef>
                <a:spcPts val="1800"/>
              </a:spcBef>
            </a:pPr>
            <a:r>
              <a:rPr lang="en-US" altLang="en-US" sz="2800" dirty="0"/>
              <a:t>How large should the vocabulary be?  </a:t>
            </a:r>
            <a:br>
              <a:rPr lang="en-US" altLang="en-US" sz="2800" dirty="0"/>
            </a:br>
            <a:r>
              <a:rPr lang="en-US" altLang="en-US" sz="2800" dirty="0"/>
              <a:t>How to perform quantization efficiently?</a:t>
            </a:r>
          </a:p>
          <a:p>
            <a:pPr>
              <a:spcBef>
                <a:spcPts val="1800"/>
              </a:spcBef>
            </a:pPr>
            <a:r>
              <a:rPr lang="en-US" altLang="en-US" sz="2800" dirty="0"/>
              <a:t>How to score the retrieval results?</a:t>
            </a:r>
          </a:p>
          <a:p>
            <a:pPr marL="0" indent="0">
              <a:spcBef>
                <a:spcPts val="1800"/>
              </a:spcBef>
            </a:pPr>
            <a:r>
              <a:rPr lang="en-US" altLang="en-US" sz="2800" dirty="0"/>
              <a:t>How might we add more spatial verification?</a:t>
            </a:r>
          </a:p>
          <a:p>
            <a:pPr>
              <a:spcBef>
                <a:spcPts val="1800"/>
              </a:spcBef>
            </a:pPr>
            <a:endParaRPr lang="en-US" altLang="en-US" sz="2800" dirty="0"/>
          </a:p>
          <a:p>
            <a:pPr>
              <a:spcBef>
                <a:spcPts val="1800"/>
              </a:spcBef>
            </a:pPr>
            <a:endParaRPr lang="en-US" altLang="en-US" sz="2800" dirty="0"/>
          </a:p>
        </p:txBody>
      </p:sp>
      <p:sp>
        <p:nvSpPr>
          <p:cNvPr id="187396" name="TextBox 3"/>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53283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Title 1"/>
          <p:cNvSpPr>
            <a:spLocks noGrp="1"/>
          </p:cNvSpPr>
          <p:nvPr>
            <p:ph type="title"/>
          </p:nvPr>
        </p:nvSpPr>
        <p:spPr>
          <a:xfrm>
            <a:off x="457200" y="228600"/>
            <a:ext cx="8229600" cy="1143000"/>
          </a:xfrm>
        </p:spPr>
        <p:txBody>
          <a:bodyPr/>
          <a:lstStyle/>
          <a:p>
            <a:r>
              <a:rPr lang="en-US" altLang="en-US" sz="3800" dirty="0"/>
              <a:t>Recognition Issues</a:t>
            </a:r>
          </a:p>
        </p:txBody>
      </p:sp>
      <p:sp>
        <p:nvSpPr>
          <p:cNvPr id="3" name="Content Placeholder 2"/>
          <p:cNvSpPr>
            <a:spLocks noGrp="1"/>
          </p:cNvSpPr>
          <p:nvPr>
            <p:ph idx="1"/>
          </p:nvPr>
        </p:nvSpPr>
        <p:spPr>
          <a:xfrm>
            <a:off x="457200" y="1604963"/>
            <a:ext cx="8534400" cy="4524375"/>
          </a:xfrm>
        </p:spPr>
        <p:txBody>
          <a:bodyPr/>
          <a:lstStyle/>
          <a:p>
            <a:pPr marL="0" indent="0">
              <a:spcBef>
                <a:spcPts val="1800"/>
              </a:spcBef>
            </a:pPr>
            <a:r>
              <a:rPr lang="en-US" altLang="en-US" sz="2800" b="1" dirty="0">
                <a:solidFill>
                  <a:schemeClr val="accent2"/>
                </a:solidFill>
              </a:rPr>
              <a:t>How to summarize the content of an entire image?  </a:t>
            </a:r>
            <a:br>
              <a:rPr lang="en-US" altLang="en-US" sz="2800" b="1" dirty="0">
                <a:solidFill>
                  <a:schemeClr val="accent2"/>
                </a:solidFill>
              </a:rPr>
            </a:br>
            <a:r>
              <a:rPr lang="en-US" altLang="en-US" sz="2800" dirty="0">
                <a:solidFill>
                  <a:schemeClr val="tx1"/>
                </a:solidFill>
              </a:rPr>
              <a:t>How to gauge overall similarity?</a:t>
            </a:r>
          </a:p>
          <a:p>
            <a:pPr marL="0" indent="0">
              <a:spcBef>
                <a:spcPts val="1800"/>
              </a:spcBef>
            </a:pPr>
            <a:r>
              <a:rPr lang="en-US" altLang="en-US" sz="2800" dirty="0"/>
              <a:t>How large should the vocabulary be?  </a:t>
            </a:r>
            <a:br>
              <a:rPr lang="en-US" altLang="en-US" sz="2800" dirty="0"/>
            </a:br>
            <a:r>
              <a:rPr lang="en-US" altLang="en-US" sz="2800" dirty="0"/>
              <a:t>How to perform quantization efficiently?</a:t>
            </a:r>
          </a:p>
          <a:p>
            <a:pPr>
              <a:spcBef>
                <a:spcPts val="1800"/>
              </a:spcBef>
            </a:pPr>
            <a:r>
              <a:rPr lang="en-US" altLang="en-US" sz="2800" dirty="0"/>
              <a:t>How to score the retrieval results?</a:t>
            </a:r>
          </a:p>
          <a:p>
            <a:pPr>
              <a:spcBef>
                <a:spcPts val="1800"/>
              </a:spcBef>
            </a:pPr>
            <a:r>
              <a:rPr lang="en-US" altLang="en-US" sz="2800" dirty="0"/>
              <a:t>How might we add more spatial verification?</a:t>
            </a:r>
          </a:p>
        </p:txBody>
      </p:sp>
      <p:sp>
        <p:nvSpPr>
          <p:cNvPr id="187396" name="TextBox 3"/>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83791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234" name="Group 2"/>
          <p:cNvGrpSpPr>
            <a:grpSpLocks/>
          </p:cNvGrpSpPr>
          <p:nvPr/>
        </p:nvGrpSpPr>
        <p:grpSpPr bwMode="auto">
          <a:xfrm>
            <a:off x="990600" y="1676400"/>
            <a:ext cx="2833688" cy="4691063"/>
            <a:chOff x="528" y="336"/>
            <a:chExt cx="1954" cy="3477"/>
          </a:xfrm>
        </p:grpSpPr>
        <p:pic>
          <p:nvPicPr>
            <p:cNvPr id="95251" name="Picture 3" descr="DaVinci_face_onl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 y="1392"/>
              <a:ext cx="1954" cy="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0244" name="Text Box 4"/>
            <p:cNvSpPr txBox="1">
              <a:spLocks noChangeArrowheads="1"/>
            </p:cNvSpPr>
            <p:nvPr/>
          </p:nvSpPr>
          <p:spPr bwMode="auto">
            <a:xfrm>
              <a:off x="576" y="336"/>
              <a:ext cx="1584" cy="586"/>
            </a:xfrm>
            <a:prstGeom prst="rect">
              <a:avLst/>
            </a:prstGeom>
            <a:solidFill>
              <a:srgbClr val="DCF6D6"/>
            </a:solidFill>
            <a:ln w="28575">
              <a:solidFill>
                <a:srgbClr val="008000"/>
              </a:solidFill>
              <a:miter lim="800000"/>
              <a:headEnd/>
              <a:tailEnd/>
            </a:ln>
            <a:effectLst/>
          </p:spPr>
          <p:txBody>
            <a:bodyPr>
              <a:spAutoFit/>
            </a:bodyPr>
            <a:lstStyle/>
            <a:p>
              <a:pPr algn="ctr">
                <a:spcBef>
                  <a:spcPct val="50000"/>
                </a:spcBef>
                <a:defRPr/>
              </a:pPr>
              <a:r>
                <a:rPr lang="en-US" sz="4400" b="1">
                  <a:effectLst>
                    <a:outerShdw blurRad="38100" dist="38100" dir="2700000" algn="tl">
                      <a:srgbClr val="FFFFFF"/>
                    </a:outerShdw>
                  </a:effectLst>
                  <a:latin typeface="Arial" charset="0"/>
                  <a:cs typeface="+mn-cs"/>
                </a:rPr>
                <a:t>Object</a:t>
              </a:r>
            </a:p>
          </p:txBody>
        </p:sp>
      </p:grpSp>
      <p:grpSp>
        <p:nvGrpSpPr>
          <p:cNvPr id="95235" name="Group 6"/>
          <p:cNvGrpSpPr>
            <a:grpSpLocks/>
          </p:cNvGrpSpPr>
          <p:nvPr/>
        </p:nvGrpSpPr>
        <p:grpSpPr bwMode="auto">
          <a:xfrm>
            <a:off x="5053013" y="3048000"/>
            <a:ext cx="2719387" cy="3733800"/>
            <a:chOff x="3072" y="1008"/>
            <a:chExt cx="2274" cy="3168"/>
          </a:xfrm>
        </p:grpSpPr>
        <p:pic>
          <p:nvPicPr>
            <p:cNvPr id="95240" name="Picture 7" descr="lunch-bagtra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2" y="1008"/>
              <a:ext cx="2274" cy="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1" name="Picture 8" descr="ermine"/>
            <p:cNvPicPr>
              <a:picLocks noChangeAspect="1" noChangeArrowheads="1"/>
            </p:cNvPicPr>
            <p:nvPr/>
          </p:nvPicPr>
          <p:blipFill>
            <a:blip r:embed="rId5">
              <a:extLst>
                <a:ext uri="{28A0092B-C50C-407E-A947-70E740481C1C}">
                  <a14:useLocalDpi xmlns:a14="http://schemas.microsoft.com/office/drawing/2010/main" val="0"/>
                </a:ext>
              </a:extLst>
            </a:blip>
            <a:srcRect l="49399" t="22293" r="38898" b="71706"/>
            <a:stretch>
              <a:fillRect/>
            </a:stretch>
          </p:blipFill>
          <p:spPr bwMode="auto">
            <a:xfrm>
              <a:off x="4560" y="3072"/>
              <a:ext cx="48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2" name="Picture 9" descr="ermine"/>
            <p:cNvPicPr>
              <a:picLocks noChangeAspect="1" noChangeArrowheads="1"/>
            </p:cNvPicPr>
            <p:nvPr/>
          </p:nvPicPr>
          <p:blipFill>
            <a:blip r:embed="rId5">
              <a:extLst>
                <a:ext uri="{28A0092B-C50C-407E-A947-70E740481C1C}">
                  <a14:useLocalDpi xmlns:a14="http://schemas.microsoft.com/office/drawing/2010/main" val="0"/>
                </a:ext>
              </a:extLst>
            </a:blip>
            <a:srcRect l="57591" t="4288" r="29535" b="88853"/>
            <a:stretch>
              <a:fillRect/>
            </a:stretch>
          </p:blipFill>
          <p:spPr bwMode="auto">
            <a:xfrm>
              <a:off x="4224" y="1632"/>
              <a:ext cx="432" cy="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3" name="Picture 10" descr="ermine"/>
            <p:cNvPicPr>
              <a:picLocks noChangeAspect="1" noChangeArrowheads="1"/>
            </p:cNvPicPr>
            <p:nvPr/>
          </p:nvPicPr>
          <p:blipFill>
            <a:blip r:embed="rId5">
              <a:extLst>
                <a:ext uri="{28A0092B-C50C-407E-A947-70E740481C1C}">
                  <a14:useLocalDpi xmlns:a14="http://schemas.microsoft.com/office/drawing/2010/main" val="0"/>
                </a:ext>
              </a:extLst>
            </a:blip>
            <a:srcRect l="43547" t="38583" r="43579" b="54558"/>
            <a:stretch>
              <a:fillRect/>
            </a:stretch>
          </p:blipFill>
          <p:spPr bwMode="auto">
            <a:xfrm>
              <a:off x="3360" y="3120"/>
              <a:ext cx="432" cy="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4" name="Picture 11" descr="ermine"/>
            <p:cNvPicPr>
              <a:picLocks noChangeAspect="1" noChangeArrowheads="1"/>
            </p:cNvPicPr>
            <p:nvPr/>
          </p:nvPicPr>
          <p:blipFill>
            <a:blip r:embed="rId5">
              <a:extLst>
                <a:ext uri="{28A0092B-C50C-407E-A947-70E740481C1C}">
                  <a14:useLocalDpi xmlns:a14="http://schemas.microsoft.com/office/drawing/2010/main" val="0"/>
                </a:ext>
              </a:extLst>
            </a:blip>
            <a:srcRect l="38866" t="15433" r="51772" b="79422"/>
            <a:stretch>
              <a:fillRect/>
            </a:stretch>
          </p:blipFill>
          <p:spPr bwMode="auto">
            <a:xfrm>
              <a:off x="4416" y="2496"/>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5" name="Picture 12" descr="ermine"/>
            <p:cNvPicPr>
              <a:picLocks noChangeAspect="1" noChangeArrowheads="1"/>
            </p:cNvPicPr>
            <p:nvPr/>
          </p:nvPicPr>
          <p:blipFill>
            <a:blip r:embed="rId5">
              <a:extLst>
                <a:ext uri="{28A0092B-C50C-407E-A947-70E740481C1C}">
                  <a14:useLocalDpi xmlns:a14="http://schemas.microsoft.com/office/drawing/2010/main" val="0"/>
                </a:ext>
              </a:extLst>
            </a:blip>
            <a:srcRect l="58762" t="14577" r="31876" b="79422"/>
            <a:stretch>
              <a:fillRect/>
            </a:stretch>
          </p:blipFill>
          <p:spPr bwMode="auto">
            <a:xfrm>
              <a:off x="3840" y="2544"/>
              <a:ext cx="384"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6" name="Picture 13" descr="ermine"/>
            <p:cNvPicPr>
              <a:picLocks noChangeAspect="1" noChangeArrowheads="1"/>
            </p:cNvPicPr>
            <p:nvPr/>
          </p:nvPicPr>
          <p:blipFill>
            <a:blip r:embed="rId5">
              <a:extLst>
                <a:ext uri="{28A0092B-C50C-407E-A947-70E740481C1C}">
                  <a14:useLocalDpi xmlns:a14="http://schemas.microsoft.com/office/drawing/2010/main" val="0"/>
                </a:ext>
              </a:extLst>
            </a:blip>
            <a:srcRect l="56421" t="32582" r="31876" b="62274"/>
            <a:stretch>
              <a:fillRect/>
            </a:stretch>
          </p:blipFill>
          <p:spPr bwMode="auto">
            <a:xfrm>
              <a:off x="4368" y="3600"/>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7" name="Picture 14" descr="ermine"/>
            <p:cNvPicPr>
              <a:picLocks noChangeAspect="1" noChangeArrowheads="1"/>
            </p:cNvPicPr>
            <p:nvPr/>
          </p:nvPicPr>
          <p:blipFill>
            <a:blip r:embed="rId5">
              <a:extLst>
                <a:ext uri="{28A0092B-C50C-407E-A947-70E740481C1C}">
                  <a14:useLocalDpi xmlns:a14="http://schemas.microsoft.com/office/drawing/2010/main" val="0"/>
                </a:ext>
              </a:extLst>
            </a:blip>
            <a:srcRect l="58762" t="27437" r="31876" b="67418"/>
            <a:stretch>
              <a:fillRect/>
            </a:stretch>
          </p:blipFill>
          <p:spPr bwMode="auto">
            <a:xfrm>
              <a:off x="4512" y="2064"/>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8" name="Picture 15" descr="ermine"/>
            <p:cNvPicPr>
              <a:picLocks noChangeAspect="1" noChangeArrowheads="1"/>
            </p:cNvPicPr>
            <p:nvPr/>
          </p:nvPicPr>
          <p:blipFill>
            <a:blip r:embed="rId5">
              <a:extLst>
                <a:ext uri="{28A0092B-C50C-407E-A947-70E740481C1C}">
                  <a14:useLocalDpi xmlns:a14="http://schemas.microsoft.com/office/drawing/2010/main" val="0"/>
                </a:ext>
              </a:extLst>
            </a:blip>
            <a:srcRect l="59932" t="23151" r="31876" b="71706"/>
            <a:stretch>
              <a:fillRect/>
            </a:stretch>
          </p:blipFill>
          <p:spPr bwMode="auto">
            <a:xfrm>
              <a:off x="4032" y="3024"/>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9" name="Picture 16" descr="ermine"/>
            <p:cNvPicPr>
              <a:picLocks noChangeAspect="1" noChangeArrowheads="1"/>
            </p:cNvPicPr>
            <p:nvPr/>
          </p:nvPicPr>
          <p:blipFill>
            <a:blip r:embed="rId5">
              <a:extLst>
                <a:ext uri="{28A0092B-C50C-407E-A947-70E740481C1C}">
                  <a14:useLocalDpi xmlns:a14="http://schemas.microsoft.com/office/drawing/2010/main" val="0"/>
                </a:ext>
              </a:extLst>
            </a:blip>
            <a:srcRect l="47058" t="24008" r="45920" b="63130"/>
            <a:stretch>
              <a:fillRect/>
            </a:stretch>
          </p:blipFill>
          <p:spPr bwMode="auto">
            <a:xfrm>
              <a:off x="3792" y="1680"/>
              <a:ext cx="288"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50" name="Picture 17" descr="ermine"/>
            <p:cNvPicPr>
              <a:picLocks noChangeAspect="1" noChangeArrowheads="1"/>
            </p:cNvPicPr>
            <p:nvPr/>
          </p:nvPicPr>
          <p:blipFill>
            <a:blip r:embed="rId5">
              <a:extLst>
                <a:ext uri="{28A0092B-C50C-407E-A947-70E740481C1C}">
                  <a14:useLocalDpi xmlns:a14="http://schemas.microsoft.com/office/drawing/2010/main" val="0"/>
                </a:ext>
              </a:extLst>
            </a:blip>
            <a:srcRect l="50569" t="17148" r="37727" b="76851"/>
            <a:stretch>
              <a:fillRect/>
            </a:stretch>
          </p:blipFill>
          <p:spPr bwMode="auto">
            <a:xfrm>
              <a:off x="3648" y="3552"/>
              <a:ext cx="48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50258" name="Text Box 18"/>
          <p:cNvSpPr txBox="1">
            <a:spLocks noChangeArrowheads="1"/>
          </p:cNvSpPr>
          <p:nvPr/>
        </p:nvSpPr>
        <p:spPr bwMode="auto">
          <a:xfrm>
            <a:off x="4402138" y="1295400"/>
            <a:ext cx="3827462" cy="1460500"/>
          </a:xfrm>
          <a:prstGeom prst="rect">
            <a:avLst/>
          </a:prstGeom>
          <a:solidFill>
            <a:srgbClr val="DFCCAB"/>
          </a:solidFill>
          <a:ln w="28575">
            <a:solidFill>
              <a:srgbClr val="9A7966"/>
            </a:solidFill>
            <a:miter lim="800000"/>
            <a:headEnd/>
            <a:tailEnd/>
          </a:ln>
          <a:effectLst/>
        </p:spPr>
        <p:txBody>
          <a:bodyPr>
            <a:spAutoFit/>
          </a:bodyPr>
          <a:lstStyle/>
          <a:p>
            <a:pPr algn="ctr">
              <a:spcBef>
                <a:spcPct val="50000"/>
              </a:spcBef>
              <a:defRPr/>
            </a:pPr>
            <a:r>
              <a:rPr lang="en-US" sz="4400" b="1">
                <a:effectLst>
                  <a:outerShdw blurRad="38100" dist="38100" dir="2700000" algn="tl">
                    <a:srgbClr val="FFFFFF"/>
                  </a:outerShdw>
                </a:effectLst>
                <a:latin typeface="Arial" charset="0"/>
                <a:cs typeface="+mn-cs"/>
              </a:rPr>
              <a:t>Bag of ‘words’</a:t>
            </a:r>
          </a:p>
        </p:txBody>
      </p:sp>
      <p:sp>
        <p:nvSpPr>
          <p:cNvPr id="95237" name="Line 19"/>
          <p:cNvSpPr>
            <a:spLocks noChangeShapeType="1"/>
          </p:cNvSpPr>
          <p:nvPr/>
        </p:nvSpPr>
        <p:spPr bwMode="auto">
          <a:xfrm>
            <a:off x="3357563" y="2000250"/>
            <a:ext cx="1044575" cy="0"/>
          </a:xfrm>
          <a:prstGeom prst="line">
            <a:avLst/>
          </a:prstGeom>
          <a:noFill/>
          <a:ln w="38100">
            <a:solidFill>
              <a:srgbClr val="333300"/>
            </a:solidFill>
            <a:round/>
            <a:headEn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95238" name="Rectangle 21"/>
          <p:cNvSpPr>
            <a:spLocks noGrp="1" noChangeArrowheads="1"/>
          </p:cNvSpPr>
          <p:nvPr>
            <p:ph type="title"/>
          </p:nvPr>
        </p:nvSpPr>
        <p:spPr>
          <a:xfrm>
            <a:off x="457200" y="274638"/>
            <a:ext cx="8229600" cy="792162"/>
          </a:xfrm>
        </p:spPr>
        <p:txBody>
          <a:bodyPr/>
          <a:lstStyle/>
          <a:p>
            <a:pPr eaLnBrk="1" hangingPunct="1"/>
            <a:r>
              <a:rPr lang="en-US" altLang="en-US"/>
              <a:t>Bag-of-features models</a:t>
            </a:r>
          </a:p>
        </p:txBody>
      </p:sp>
      <p:sp>
        <p:nvSpPr>
          <p:cNvPr id="20" name="TextBox 1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7170" name="Rectangle 2"/>
          <p:cNvSpPr>
            <a:spLocks noGrp="1" noChangeArrowheads="1"/>
          </p:cNvSpPr>
          <p:nvPr>
            <p:ph type="title" idx="4294967295"/>
          </p:nvPr>
        </p:nvSpPr>
        <p:spPr>
          <a:xfrm>
            <a:off x="457200" y="274638"/>
            <a:ext cx="8229600" cy="487362"/>
          </a:xfrm>
        </p:spPr>
        <p:txBody>
          <a:bodyPr/>
          <a:lstStyle/>
          <a:p>
            <a:pPr eaLnBrk="1" hangingPunct="1">
              <a:defRPr/>
            </a:pPr>
            <a:r>
              <a:rPr lang="en-US" sz="3600" b="1">
                <a:effectLst>
                  <a:outerShdw blurRad="38100" dist="38100" dir="2700000" algn="tl">
                    <a:srgbClr val="C0C0C0"/>
                  </a:outerShdw>
                </a:effectLst>
              </a:rPr>
              <a:t>Analogy to documents</a:t>
            </a:r>
          </a:p>
        </p:txBody>
      </p:sp>
      <p:sp>
        <p:nvSpPr>
          <p:cNvPr id="188419" name="AutoShape 3"/>
          <p:cNvSpPr>
            <a:spLocks noChangeArrowheads="1"/>
          </p:cNvSpPr>
          <p:nvPr/>
        </p:nvSpPr>
        <p:spPr bwMode="auto">
          <a:xfrm>
            <a:off x="304800" y="1139825"/>
            <a:ext cx="4038600" cy="5260975"/>
          </a:xfrm>
          <a:prstGeom prst="foldedCorner">
            <a:avLst>
              <a:gd name="adj" fmla="val 12500"/>
            </a:avLst>
          </a:prstGeom>
          <a:solidFill>
            <a:schemeClr val="accent1"/>
          </a:solidFill>
          <a:ln w="9525">
            <a:solidFill>
              <a:schemeClr val="tx1"/>
            </a:solidFill>
            <a:round/>
            <a:headEnd/>
            <a:tailEnd/>
          </a:ln>
        </p:spPr>
        <p:txBody>
          <a:bodyPr wrap="none" lIns="91380" tIns="45692" rIns="91380" bIns="45692"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8420" name="Rectangle 4"/>
          <p:cNvSpPr>
            <a:spLocks noChangeArrowheads="1"/>
          </p:cNvSpPr>
          <p:nvPr/>
        </p:nvSpPr>
        <p:spPr bwMode="auto">
          <a:xfrm>
            <a:off x="304800" y="1109663"/>
            <a:ext cx="3792538" cy="526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Of all the sensory impressions proceeding to the brain, the visual experiences are the dominant ones. Our perception of the world around us is based essentially on the messages that reach the brain from our eyes. For a long time it was thought that the retinal image was transmitted point by point to visual centers in the brain; the cerebral cortex was a movie screen, so to speak, upon which the image in the eye was projected. Through the discoveries of Hubel and Wiesel we now know that behind the origin of the visual perception in the brain there is a considerably more complicated course of events. By following the visual impulses along their path to the various cell layers of the optical cortex, Hubel and Wiesel have been able to demonstrate that the </a:t>
            </a:r>
            <a:r>
              <a:rPr kumimoji="0" lang="en-US" altLang="en-US"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message about the image falling on the retina undergoes a step-wise analysis in a system of nerve cells stored in columns. In this system each cell has its specific function and is responsible for a specific detail in the pattern of the retinal image.</a:t>
            </a:r>
            <a:endPar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2" name="Group 5"/>
          <p:cNvGrpSpPr>
            <a:grpSpLocks/>
          </p:cNvGrpSpPr>
          <p:nvPr/>
        </p:nvGrpSpPr>
        <p:grpSpPr bwMode="auto">
          <a:xfrm>
            <a:off x="914400" y="1981200"/>
            <a:ext cx="3592513" cy="4572000"/>
            <a:chOff x="768" y="1824"/>
            <a:chExt cx="918" cy="1248"/>
          </a:xfrm>
        </p:grpSpPr>
        <p:pic>
          <p:nvPicPr>
            <p:cNvPr id="188429" name="Picture 6" descr="m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 y="1824"/>
              <a:ext cx="91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8430" name="Oval 7"/>
            <p:cNvSpPr>
              <a:spLocks noChangeArrowheads="1"/>
            </p:cNvSpPr>
            <p:nvPr/>
          </p:nvSpPr>
          <p:spPr bwMode="auto">
            <a:xfrm>
              <a:off x="816" y="1872"/>
              <a:ext cx="672" cy="62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99"/>
                  </a:solidFill>
                  <a:effectLst/>
                  <a:uLnTx/>
                  <a:uFillTx/>
                  <a:latin typeface="Arial" panose="020B0604020202020204" pitchFamily="34" charset="0"/>
                  <a:ea typeface="+mn-ea"/>
                  <a:cs typeface="Arial" panose="020B0604020202020204" pitchFamily="34" charset="0"/>
                </a:rPr>
                <a:t>sensory, brain,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99"/>
                  </a:solidFill>
                  <a:effectLst/>
                  <a:uLnTx/>
                  <a:uFillTx/>
                  <a:latin typeface="Arial" panose="020B0604020202020204" pitchFamily="34" charset="0"/>
                  <a:ea typeface="+mn-ea"/>
                  <a:cs typeface="Arial" panose="020B0604020202020204" pitchFamily="34" charset="0"/>
                </a:rPr>
                <a:t>visual, perception,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99"/>
                  </a:solidFill>
                  <a:effectLst/>
                  <a:uLnTx/>
                  <a:uFillTx/>
                  <a:latin typeface="Arial" panose="020B0604020202020204" pitchFamily="34" charset="0"/>
                  <a:ea typeface="+mn-ea"/>
                  <a:cs typeface="Arial" panose="020B0604020202020204" pitchFamily="34" charset="0"/>
                </a:rPr>
                <a:t>retinal, cerebral cortex,</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99"/>
                  </a:solidFill>
                  <a:effectLst/>
                  <a:uLnTx/>
                  <a:uFillTx/>
                  <a:latin typeface="Arial" panose="020B0604020202020204" pitchFamily="34" charset="0"/>
                  <a:ea typeface="+mn-ea"/>
                  <a:cs typeface="Arial" panose="020B0604020202020204" pitchFamily="34" charset="0"/>
                </a:rPr>
                <a:t>eye, cell, optical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99"/>
                  </a:solidFill>
                  <a:effectLst/>
                  <a:uLnTx/>
                  <a:uFillTx/>
                  <a:latin typeface="Arial" panose="020B0604020202020204" pitchFamily="34" charset="0"/>
                  <a:ea typeface="+mn-ea"/>
                  <a:cs typeface="Arial" panose="020B0604020202020204" pitchFamily="34" charset="0"/>
                </a:rPr>
                <a:t>nerve, image</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99"/>
                  </a:solidFill>
                  <a:effectLst/>
                  <a:uLnTx/>
                  <a:uFillTx/>
                  <a:latin typeface="Arial" panose="020B0604020202020204" pitchFamily="34" charset="0"/>
                  <a:ea typeface="+mn-ea"/>
                  <a:cs typeface="Arial" panose="020B0604020202020204" pitchFamily="34" charset="0"/>
                </a:rPr>
                <a:t>Hubel, Wiesel</a:t>
              </a:r>
            </a:p>
          </p:txBody>
        </p:sp>
      </p:grpSp>
      <p:grpSp>
        <p:nvGrpSpPr>
          <p:cNvPr id="3" name="Group 8"/>
          <p:cNvGrpSpPr>
            <a:grpSpLocks/>
          </p:cNvGrpSpPr>
          <p:nvPr/>
        </p:nvGrpSpPr>
        <p:grpSpPr bwMode="auto">
          <a:xfrm>
            <a:off x="4724400" y="1112838"/>
            <a:ext cx="4191000" cy="5440362"/>
            <a:chOff x="2976" y="701"/>
            <a:chExt cx="2640" cy="3427"/>
          </a:xfrm>
        </p:grpSpPr>
        <p:sp>
          <p:nvSpPr>
            <p:cNvPr id="188424" name="AutoShape 9"/>
            <p:cNvSpPr>
              <a:spLocks noChangeArrowheads="1"/>
            </p:cNvSpPr>
            <p:nvPr/>
          </p:nvSpPr>
          <p:spPr bwMode="auto">
            <a:xfrm>
              <a:off x="2976" y="720"/>
              <a:ext cx="2544" cy="3314"/>
            </a:xfrm>
            <a:prstGeom prst="foldedCorner">
              <a:avLst>
                <a:gd name="adj" fmla="val 12500"/>
              </a:avLst>
            </a:prstGeom>
            <a:solidFill>
              <a:srgbClr val="FFCC99"/>
            </a:solidFill>
            <a:ln w="9525">
              <a:solidFill>
                <a:schemeClr val="tx1"/>
              </a:solidFill>
              <a:round/>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8425" name="Rectangle 10"/>
            <p:cNvSpPr>
              <a:spLocks noChangeArrowheads="1"/>
            </p:cNvSpPr>
            <p:nvPr/>
          </p:nvSpPr>
          <p:spPr bwMode="auto">
            <a:xfrm>
              <a:off x="2987" y="701"/>
              <a:ext cx="2389" cy="3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China is forecasting a trade surplus of $90bn (£51bn) to $100bn this year, a threefold increase on 2004's $32bn. The Commerce Ministry said the surplus would be created by a predicted 30% jump in exports to $750bn, compared with a 18% rise in imports to $660bn. The figures are likely to further annoy the US, which has long argued that China's exports are unfairly helped by a deliberately undervalued yuan.  Beijing agrees the surplus is too high, but says the yuan is only one factor. Bank of China governor Zhou Xiaochuan said the country also needed to do more to boost domestic demand so more goods stayed within the country. China increased the value of the yuan against the dollar by 2.1% in July and permitted it to trade within a narrow band, but the US wants the yuan to be allowed to trade freely. However, Beijing has made it clear that it will take its time and tread carefully before allowing the yuan to rise further in value.</a:t>
              </a:r>
            </a:p>
          </p:txBody>
        </p:sp>
        <p:grpSp>
          <p:nvGrpSpPr>
            <p:cNvPr id="188426" name="Group 11"/>
            <p:cNvGrpSpPr>
              <a:grpSpLocks/>
            </p:cNvGrpSpPr>
            <p:nvPr/>
          </p:nvGrpSpPr>
          <p:grpSpPr bwMode="auto">
            <a:xfrm>
              <a:off x="3353" y="1248"/>
              <a:ext cx="2263" cy="2880"/>
              <a:chOff x="768" y="1824"/>
              <a:chExt cx="918" cy="1248"/>
            </a:xfrm>
          </p:grpSpPr>
          <p:pic>
            <p:nvPicPr>
              <p:cNvPr id="188427" name="Picture 12" descr="m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 y="1824"/>
                <a:ext cx="91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8428" name="Oval 13"/>
              <p:cNvSpPr>
                <a:spLocks noChangeArrowheads="1"/>
              </p:cNvSpPr>
              <p:nvPr/>
            </p:nvSpPr>
            <p:spPr bwMode="auto">
              <a:xfrm>
                <a:off x="816" y="1872"/>
                <a:ext cx="672" cy="62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China, trade,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surplus, commerce,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exports, imports, US,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yuan, bank, domestic,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foreign, increase,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trade, value</a:t>
                </a:r>
              </a:p>
            </p:txBody>
          </p:sp>
        </p:grpSp>
      </p:grpSp>
      <p:sp>
        <p:nvSpPr>
          <p:cNvPr id="188423" name="Text Box 14"/>
          <p:cNvSpPr txBox="1">
            <a:spLocks noChangeArrowheads="1"/>
          </p:cNvSpPr>
          <p:nvPr/>
        </p:nvSpPr>
        <p:spPr bwMode="auto">
          <a:xfrm>
            <a:off x="2971800" y="6553200"/>
            <a:ext cx="6172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r" defTabSz="912813" rtl="0" eaLnBrk="0" fontAlgn="base" latinLnBrk="0" hangingPunct="0">
              <a:lnSpc>
                <a:spcPct val="100000"/>
              </a:lnSpc>
              <a:spcBef>
                <a:spcPct val="5000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ICCV 2005 short course, L. Fei-Fei</a:t>
            </a:r>
          </a:p>
        </p:txBody>
      </p:sp>
    </p:spTree>
    <p:extLst>
      <p:ext uri="{BB962C8B-B14F-4D97-AF65-F5344CB8AC3E}">
        <p14:creationId xmlns:p14="http://schemas.microsoft.com/office/powerpoint/2010/main" val="37081211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754" name="Rectangle 2"/>
          <p:cNvSpPr>
            <a:spLocks noGrp="1" noChangeArrowheads="1"/>
          </p:cNvSpPr>
          <p:nvPr>
            <p:ph type="title"/>
          </p:nvPr>
        </p:nvSpPr>
        <p:spPr>
          <a:xfrm>
            <a:off x="0" y="0"/>
            <a:ext cx="9144000" cy="838200"/>
          </a:xfrm>
        </p:spPr>
        <p:txBody>
          <a:bodyPr/>
          <a:lstStyle/>
          <a:p>
            <a:pPr eaLnBrk="1" hangingPunct="1">
              <a:defRPr/>
            </a:pPr>
            <a:r>
              <a:rPr lang="en-US" dirty="0"/>
              <a:t>Origin 1: Bag-of-words models</a:t>
            </a:r>
          </a:p>
        </p:txBody>
      </p:sp>
      <p:sp>
        <p:nvSpPr>
          <p:cNvPr id="99331" name="Rectangle 3"/>
          <p:cNvSpPr>
            <a:spLocks noGrp="1" noChangeArrowheads="1"/>
          </p:cNvSpPr>
          <p:nvPr>
            <p:ph type="body" idx="1"/>
          </p:nvPr>
        </p:nvSpPr>
        <p:spPr>
          <a:xfrm>
            <a:off x="152400" y="914400"/>
            <a:ext cx="8839200" cy="1143000"/>
          </a:xfrm>
        </p:spPr>
        <p:txBody>
          <a:bodyPr/>
          <a:lstStyle/>
          <a:p>
            <a:pPr eaLnBrk="1" hangingPunct="1"/>
            <a:r>
              <a:rPr lang="en-US" altLang="en-US"/>
              <a:t>Orderless document representation: frequencies of words from a dictionary  </a:t>
            </a:r>
            <a:r>
              <a:rPr lang="en-US" altLang="en-US" sz="1400"/>
              <a:t>Salton &amp; McGill (1983)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0" y="0"/>
            <a:ext cx="9144000" cy="838200"/>
          </a:xfrm>
        </p:spPr>
        <p:txBody>
          <a:bodyPr/>
          <a:lstStyle/>
          <a:p>
            <a:pPr eaLnBrk="1" hangingPunct="1">
              <a:defRPr/>
            </a:pPr>
            <a:r>
              <a:rPr lang="en-US" dirty="0"/>
              <a:t>Origin 1: Bag-of-words models</a:t>
            </a:r>
          </a:p>
        </p:txBody>
      </p:sp>
      <p:grpSp>
        <p:nvGrpSpPr>
          <p:cNvPr id="100355" name="Group 3"/>
          <p:cNvGrpSpPr>
            <a:grpSpLocks/>
          </p:cNvGrpSpPr>
          <p:nvPr/>
        </p:nvGrpSpPr>
        <p:grpSpPr bwMode="auto">
          <a:xfrm>
            <a:off x="762000" y="2089150"/>
            <a:ext cx="6832600" cy="4654550"/>
            <a:chOff x="480" y="1316"/>
            <a:chExt cx="4304" cy="2932"/>
          </a:xfrm>
        </p:grpSpPr>
        <p:pic>
          <p:nvPicPr>
            <p:cNvPr id="100357" name="Picture 4" descr="speech1"/>
            <p:cNvPicPr>
              <a:picLocks noChangeAspect="1" noChangeArrowheads="1"/>
            </p:cNvPicPr>
            <p:nvPr/>
          </p:nvPicPr>
          <p:blipFill>
            <a:blip r:embed="rId3">
              <a:lum contrast="50000"/>
              <a:extLst>
                <a:ext uri="{28A0092B-C50C-407E-A947-70E740481C1C}">
                  <a14:useLocalDpi xmlns:a14="http://schemas.microsoft.com/office/drawing/2010/main" val="0"/>
                </a:ext>
              </a:extLst>
            </a:blip>
            <a:srcRect/>
            <a:stretch>
              <a:fillRect/>
            </a:stretch>
          </p:blipFill>
          <p:spPr bwMode="auto">
            <a:xfrm>
              <a:off x="480" y="1316"/>
              <a:ext cx="4304" cy="1645"/>
            </a:xfrm>
            <a:prstGeom prst="rect">
              <a:avLst/>
            </a:prstGeom>
            <a:noFill/>
            <a:ln w="508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00358" name="Rectangle 5"/>
            <p:cNvSpPr>
              <a:spLocks noChangeArrowheads="1"/>
            </p:cNvSpPr>
            <p:nvPr/>
          </p:nvSpPr>
          <p:spPr bwMode="auto">
            <a:xfrm>
              <a:off x="1684" y="3922"/>
              <a:ext cx="2394"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buFontTx/>
                <a:buNone/>
              </a:pPr>
              <a:r>
                <a:rPr lang="en-US" altLang="en-US" sz="1400">
                  <a:solidFill>
                    <a:srgbClr val="FFFFFF"/>
                  </a:solidFill>
                </a:rPr>
                <a:t>US Presidential Speeches Tag Cloud</a:t>
              </a:r>
              <a:br>
                <a:rPr lang="en-US" altLang="en-US" sz="1400">
                  <a:solidFill>
                    <a:srgbClr val="FFFFFF"/>
                  </a:solidFill>
                </a:rPr>
              </a:br>
              <a:r>
                <a:rPr lang="en-US" altLang="en-US" sz="1400" b="1">
                  <a:solidFill>
                    <a:srgbClr val="FFFFFF"/>
                  </a:solidFill>
                  <a:latin typeface="Courier New" panose="02070309020205020404" pitchFamily="49" charset="0"/>
                </a:rPr>
                <a:t>http://chir.ag/phernalia/preztags/</a:t>
              </a:r>
            </a:p>
          </p:txBody>
        </p:sp>
      </p:grpSp>
      <p:sp>
        <p:nvSpPr>
          <p:cNvPr id="100356" name="Rectangle 6"/>
          <p:cNvSpPr>
            <a:spLocks noGrp="1" noChangeArrowheads="1"/>
          </p:cNvSpPr>
          <p:nvPr>
            <p:ph type="body" idx="1"/>
          </p:nvPr>
        </p:nvSpPr>
        <p:spPr>
          <a:xfrm>
            <a:off x="152400" y="914400"/>
            <a:ext cx="8839200" cy="1143000"/>
          </a:xfrm>
        </p:spPr>
        <p:txBody>
          <a:bodyPr/>
          <a:lstStyle/>
          <a:p>
            <a:pPr eaLnBrk="1" hangingPunct="1"/>
            <a:r>
              <a:rPr lang="en-US" altLang="en-US"/>
              <a:t>Orderless document representation: frequencies of words from a dictionary  </a:t>
            </a:r>
            <a:r>
              <a:rPr lang="en-US" altLang="en-US" sz="1400"/>
              <a:t>Salton &amp; McGill (1983)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a:xfrm>
            <a:off x="0" y="0"/>
            <a:ext cx="9144000" cy="838200"/>
          </a:xfrm>
        </p:spPr>
        <p:txBody>
          <a:bodyPr/>
          <a:lstStyle/>
          <a:p>
            <a:pPr eaLnBrk="1" hangingPunct="1">
              <a:defRPr/>
            </a:pPr>
            <a:r>
              <a:rPr lang="en-US" dirty="0"/>
              <a:t>Origin 1: Bag-of-words models</a:t>
            </a:r>
          </a:p>
        </p:txBody>
      </p:sp>
      <p:grpSp>
        <p:nvGrpSpPr>
          <p:cNvPr id="101379" name="Group 3"/>
          <p:cNvGrpSpPr>
            <a:grpSpLocks/>
          </p:cNvGrpSpPr>
          <p:nvPr/>
        </p:nvGrpSpPr>
        <p:grpSpPr bwMode="auto">
          <a:xfrm>
            <a:off x="762000" y="2089150"/>
            <a:ext cx="6832600" cy="4654550"/>
            <a:chOff x="480" y="1316"/>
            <a:chExt cx="4304" cy="2932"/>
          </a:xfrm>
        </p:grpSpPr>
        <p:pic>
          <p:nvPicPr>
            <p:cNvPr id="101382" name="Picture 4" descr="speech1"/>
            <p:cNvPicPr>
              <a:picLocks noChangeAspect="1" noChangeArrowheads="1"/>
            </p:cNvPicPr>
            <p:nvPr/>
          </p:nvPicPr>
          <p:blipFill>
            <a:blip r:embed="rId3">
              <a:lum contrast="50000"/>
              <a:extLst>
                <a:ext uri="{28A0092B-C50C-407E-A947-70E740481C1C}">
                  <a14:useLocalDpi xmlns:a14="http://schemas.microsoft.com/office/drawing/2010/main" val="0"/>
                </a:ext>
              </a:extLst>
            </a:blip>
            <a:srcRect/>
            <a:stretch>
              <a:fillRect/>
            </a:stretch>
          </p:blipFill>
          <p:spPr bwMode="auto">
            <a:xfrm>
              <a:off x="480" y="1316"/>
              <a:ext cx="4304" cy="1645"/>
            </a:xfrm>
            <a:prstGeom prst="rect">
              <a:avLst/>
            </a:prstGeom>
            <a:noFill/>
            <a:ln w="508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01383" name="Rectangle 5"/>
            <p:cNvSpPr>
              <a:spLocks noChangeArrowheads="1"/>
            </p:cNvSpPr>
            <p:nvPr/>
          </p:nvSpPr>
          <p:spPr bwMode="auto">
            <a:xfrm>
              <a:off x="1684" y="3922"/>
              <a:ext cx="2394"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buFontTx/>
                <a:buNone/>
              </a:pPr>
              <a:r>
                <a:rPr lang="en-US" altLang="en-US" sz="1400">
                  <a:solidFill>
                    <a:srgbClr val="FFFFFF"/>
                  </a:solidFill>
                </a:rPr>
                <a:t>US Presidential Speeches Tag Cloud</a:t>
              </a:r>
              <a:br>
                <a:rPr lang="en-US" altLang="en-US" sz="1400">
                  <a:solidFill>
                    <a:srgbClr val="FFFFFF"/>
                  </a:solidFill>
                </a:rPr>
              </a:br>
              <a:r>
                <a:rPr lang="en-US" altLang="en-US" sz="1400" b="1">
                  <a:solidFill>
                    <a:srgbClr val="FFFFFF"/>
                  </a:solidFill>
                  <a:latin typeface="Courier New" panose="02070309020205020404" pitchFamily="49" charset="0"/>
                </a:rPr>
                <a:t>http://chir.ag/phernalia/preztags/</a:t>
              </a:r>
            </a:p>
          </p:txBody>
        </p:sp>
      </p:grpSp>
      <p:pic>
        <p:nvPicPr>
          <p:cNvPr id="101380" name="Picture 6" descr="speech6"/>
          <p:cNvPicPr>
            <a:picLocks noChangeAspect="1" noChangeArrowheads="1"/>
          </p:cNvPicPr>
          <p:nvPr/>
        </p:nvPicPr>
        <p:blipFill>
          <a:blip r:embed="rId4">
            <a:lum contrast="50000"/>
            <a:extLst>
              <a:ext uri="{28A0092B-C50C-407E-A947-70E740481C1C}">
                <a14:useLocalDpi xmlns:a14="http://schemas.microsoft.com/office/drawing/2010/main" val="0"/>
              </a:ext>
            </a:extLst>
          </a:blip>
          <a:srcRect/>
          <a:stretch>
            <a:fillRect/>
          </a:stretch>
        </p:blipFill>
        <p:spPr bwMode="auto">
          <a:xfrm>
            <a:off x="1295400" y="2667000"/>
            <a:ext cx="6932613" cy="2644775"/>
          </a:xfrm>
          <a:prstGeom prst="rect">
            <a:avLst/>
          </a:prstGeom>
          <a:noFill/>
          <a:ln w="508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01381" name="Rectangle 7"/>
          <p:cNvSpPr>
            <a:spLocks noGrp="1" noChangeArrowheads="1"/>
          </p:cNvSpPr>
          <p:nvPr>
            <p:ph type="body" idx="1"/>
          </p:nvPr>
        </p:nvSpPr>
        <p:spPr>
          <a:xfrm>
            <a:off x="152400" y="914400"/>
            <a:ext cx="8839200" cy="1143000"/>
          </a:xfrm>
        </p:spPr>
        <p:txBody>
          <a:bodyPr/>
          <a:lstStyle/>
          <a:p>
            <a:pPr eaLnBrk="1" hangingPunct="1"/>
            <a:r>
              <a:rPr lang="en-US" altLang="en-US"/>
              <a:t>Orderless document representation: frequencies of words from a dictionary  </a:t>
            </a:r>
            <a:r>
              <a:rPr lang="en-US" altLang="en-US" sz="1400"/>
              <a:t>Salton &amp; McGill (1983)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6" name="Rectangle 2"/>
          <p:cNvSpPr>
            <a:spLocks noGrp="1" noChangeArrowheads="1"/>
          </p:cNvSpPr>
          <p:nvPr>
            <p:ph type="title"/>
          </p:nvPr>
        </p:nvSpPr>
        <p:spPr>
          <a:xfrm>
            <a:off x="0" y="0"/>
            <a:ext cx="9144000" cy="838200"/>
          </a:xfrm>
        </p:spPr>
        <p:txBody>
          <a:bodyPr/>
          <a:lstStyle/>
          <a:p>
            <a:pPr eaLnBrk="1" hangingPunct="1">
              <a:defRPr/>
            </a:pPr>
            <a:r>
              <a:rPr lang="en-US" dirty="0"/>
              <a:t>Origin 1: Bag-of-words models</a:t>
            </a:r>
          </a:p>
        </p:txBody>
      </p:sp>
      <p:grpSp>
        <p:nvGrpSpPr>
          <p:cNvPr id="102403" name="Group 3"/>
          <p:cNvGrpSpPr>
            <a:grpSpLocks/>
          </p:cNvGrpSpPr>
          <p:nvPr/>
        </p:nvGrpSpPr>
        <p:grpSpPr bwMode="auto">
          <a:xfrm>
            <a:off x="762000" y="2089150"/>
            <a:ext cx="6832600" cy="4654550"/>
            <a:chOff x="480" y="1316"/>
            <a:chExt cx="4304" cy="2932"/>
          </a:xfrm>
        </p:grpSpPr>
        <p:pic>
          <p:nvPicPr>
            <p:cNvPr id="102407" name="Picture 4" descr="speech1"/>
            <p:cNvPicPr>
              <a:picLocks noChangeAspect="1" noChangeArrowheads="1"/>
            </p:cNvPicPr>
            <p:nvPr/>
          </p:nvPicPr>
          <p:blipFill>
            <a:blip r:embed="rId3">
              <a:lum contrast="50000"/>
              <a:extLst>
                <a:ext uri="{28A0092B-C50C-407E-A947-70E740481C1C}">
                  <a14:useLocalDpi xmlns:a14="http://schemas.microsoft.com/office/drawing/2010/main" val="0"/>
                </a:ext>
              </a:extLst>
            </a:blip>
            <a:srcRect/>
            <a:stretch>
              <a:fillRect/>
            </a:stretch>
          </p:blipFill>
          <p:spPr bwMode="auto">
            <a:xfrm>
              <a:off x="480" y="1316"/>
              <a:ext cx="4304" cy="1645"/>
            </a:xfrm>
            <a:prstGeom prst="rect">
              <a:avLst/>
            </a:prstGeom>
            <a:noFill/>
            <a:ln w="508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02408" name="Rectangle 5"/>
            <p:cNvSpPr>
              <a:spLocks noChangeArrowheads="1"/>
            </p:cNvSpPr>
            <p:nvPr/>
          </p:nvSpPr>
          <p:spPr bwMode="auto">
            <a:xfrm>
              <a:off x="1684" y="3922"/>
              <a:ext cx="2394"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buFontTx/>
                <a:buNone/>
              </a:pPr>
              <a:r>
                <a:rPr lang="en-US" altLang="en-US" sz="1400">
                  <a:solidFill>
                    <a:srgbClr val="FFFFFF"/>
                  </a:solidFill>
                </a:rPr>
                <a:t>US Presidential Speeches Tag Cloud</a:t>
              </a:r>
              <a:br>
                <a:rPr lang="en-US" altLang="en-US" sz="1400">
                  <a:solidFill>
                    <a:srgbClr val="FFFFFF"/>
                  </a:solidFill>
                </a:rPr>
              </a:br>
              <a:r>
                <a:rPr lang="en-US" altLang="en-US" sz="1400" b="1">
                  <a:solidFill>
                    <a:srgbClr val="FFFFFF"/>
                  </a:solidFill>
                  <a:latin typeface="Courier New" panose="02070309020205020404" pitchFamily="49" charset="0"/>
                </a:rPr>
                <a:t>http://chir.ag/phernalia/preztags/</a:t>
              </a:r>
            </a:p>
          </p:txBody>
        </p:sp>
      </p:grpSp>
      <p:pic>
        <p:nvPicPr>
          <p:cNvPr id="102404" name="Picture 6" descr="speech6"/>
          <p:cNvPicPr>
            <a:picLocks noChangeAspect="1" noChangeArrowheads="1"/>
          </p:cNvPicPr>
          <p:nvPr/>
        </p:nvPicPr>
        <p:blipFill>
          <a:blip r:embed="rId4">
            <a:lum contrast="50000"/>
            <a:extLst>
              <a:ext uri="{28A0092B-C50C-407E-A947-70E740481C1C}">
                <a14:useLocalDpi xmlns:a14="http://schemas.microsoft.com/office/drawing/2010/main" val="0"/>
              </a:ext>
            </a:extLst>
          </a:blip>
          <a:srcRect/>
          <a:stretch>
            <a:fillRect/>
          </a:stretch>
        </p:blipFill>
        <p:spPr bwMode="auto">
          <a:xfrm>
            <a:off x="1295400" y="2667000"/>
            <a:ext cx="6932613" cy="2644775"/>
          </a:xfrm>
          <a:prstGeom prst="rect">
            <a:avLst/>
          </a:prstGeom>
          <a:noFill/>
          <a:ln w="508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102405" name="Picture 7" descr="speech2"/>
          <p:cNvPicPr>
            <a:picLocks noChangeAspect="1" noChangeArrowheads="1"/>
          </p:cNvPicPr>
          <p:nvPr/>
        </p:nvPicPr>
        <p:blipFill>
          <a:blip r:embed="rId5">
            <a:lum contrast="50000"/>
            <a:extLst>
              <a:ext uri="{28A0092B-C50C-407E-A947-70E740481C1C}">
                <a14:useLocalDpi xmlns:a14="http://schemas.microsoft.com/office/drawing/2010/main" val="0"/>
              </a:ext>
            </a:extLst>
          </a:blip>
          <a:srcRect/>
          <a:stretch>
            <a:fillRect/>
          </a:stretch>
        </p:blipFill>
        <p:spPr bwMode="auto">
          <a:xfrm>
            <a:off x="1828800" y="3254375"/>
            <a:ext cx="6858000" cy="2536825"/>
          </a:xfrm>
          <a:prstGeom prst="rect">
            <a:avLst/>
          </a:prstGeom>
          <a:noFill/>
          <a:ln w="508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02406" name="Rectangle 8"/>
          <p:cNvSpPr>
            <a:spLocks noGrp="1" noChangeArrowheads="1"/>
          </p:cNvSpPr>
          <p:nvPr>
            <p:ph type="body" idx="1"/>
          </p:nvPr>
        </p:nvSpPr>
        <p:spPr>
          <a:xfrm>
            <a:off x="152400" y="914400"/>
            <a:ext cx="8839200" cy="1143000"/>
          </a:xfrm>
        </p:spPr>
        <p:txBody>
          <a:bodyPr/>
          <a:lstStyle/>
          <a:p>
            <a:pPr eaLnBrk="1" hangingPunct="1"/>
            <a:r>
              <a:rPr lang="en-US" altLang="en-US"/>
              <a:t>Orderless document representation: frequencies of words from a dictionary  </a:t>
            </a:r>
            <a:r>
              <a:rPr lang="en-US" altLang="en-US" sz="1400"/>
              <a:t>Salton &amp; McGill (1983)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7874" name="Rectangle 2"/>
          <p:cNvSpPr>
            <a:spLocks noGrp="1" noChangeArrowheads="1"/>
          </p:cNvSpPr>
          <p:nvPr>
            <p:ph type="title"/>
          </p:nvPr>
        </p:nvSpPr>
        <p:spPr>
          <a:xfrm>
            <a:off x="0" y="0"/>
            <a:ext cx="9144000" cy="838200"/>
          </a:xfrm>
        </p:spPr>
        <p:txBody>
          <a:bodyPr/>
          <a:lstStyle/>
          <a:p>
            <a:pPr eaLnBrk="1" hangingPunct="1">
              <a:defRPr/>
            </a:pPr>
            <a:r>
              <a:rPr lang="en-US" dirty="0"/>
              <a:t>Origin 2: Texture recognition</a:t>
            </a:r>
          </a:p>
        </p:txBody>
      </p:sp>
      <p:sp>
        <p:nvSpPr>
          <p:cNvPr id="848055" name="Rectangle 183"/>
          <p:cNvSpPr>
            <a:spLocks noGrp="1" noChangeArrowheads="1"/>
          </p:cNvSpPr>
          <p:nvPr>
            <p:ph type="body" idx="1"/>
          </p:nvPr>
        </p:nvSpPr>
        <p:spPr>
          <a:xfrm>
            <a:off x="152400" y="1066800"/>
            <a:ext cx="8839200" cy="5105400"/>
          </a:xfrm>
        </p:spPr>
        <p:txBody>
          <a:bodyPr/>
          <a:lstStyle/>
          <a:p>
            <a:pPr eaLnBrk="1" hangingPunct="1"/>
            <a:r>
              <a:rPr lang="en-US" altLang="en-US" dirty="0"/>
              <a:t>Characterized by repetition of basic elements or </a:t>
            </a:r>
            <a:r>
              <a:rPr lang="en-US" altLang="en-US" i="1" dirty="0" err="1"/>
              <a:t>textons</a:t>
            </a:r>
            <a:endParaRPr lang="en-US" altLang="en-US" i="1" dirty="0"/>
          </a:p>
          <a:p>
            <a:pPr eaLnBrk="1" hangingPunct="1"/>
            <a:r>
              <a:rPr lang="en-US" altLang="en-US" dirty="0"/>
              <a:t>For stochastic textures, the identity of </a:t>
            </a:r>
            <a:r>
              <a:rPr lang="en-US" altLang="en-US" dirty="0" err="1"/>
              <a:t>textons</a:t>
            </a:r>
            <a:r>
              <a:rPr lang="en-US" altLang="en-US" dirty="0"/>
              <a:t> matters, </a:t>
            </a:r>
            <a:br>
              <a:rPr lang="en-US" altLang="en-US" dirty="0"/>
            </a:br>
            <a:r>
              <a:rPr lang="en-US" altLang="en-US" dirty="0"/>
              <a:t>not their spatial arrangement</a:t>
            </a:r>
          </a:p>
        </p:txBody>
      </p:sp>
      <p:pic>
        <p:nvPicPr>
          <p:cNvPr id="847875" name="Picture 3" descr="hexho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048000"/>
            <a:ext cx="2286000" cy="22860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7876" name="Picture 4" descr="D001_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3048000"/>
            <a:ext cx="2286000" cy="22860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7878" name="Picture 6" descr="D022_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3048000"/>
            <a:ext cx="2286000" cy="22860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7995" name="Picture 123" descr="brodatz2_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5600" y="5562600"/>
            <a:ext cx="257175" cy="257175"/>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7996" name="Picture 124" descr="brodatz2_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5562600"/>
            <a:ext cx="257175" cy="257175"/>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7998" name="Picture 126" descr="brodatz2_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72400" y="5562600"/>
            <a:ext cx="257175" cy="257175"/>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8036" name="Picture 164" descr="hexholes_patch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9200" y="5562600"/>
            <a:ext cx="271463" cy="268288"/>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8037" name="Picture 165" descr="hexholes_patch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52600" y="5562600"/>
            <a:ext cx="268288" cy="265113"/>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8038" name="Picture 166" descr="hexholes_patch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86000" y="5562600"/>
            <a:ext cx="271463" cy="268288"/>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8044" name="Picture 172" descr="brodatz1_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62400" y="5562600"/>
            <a:ext cx="257175" cy="257175"/>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8045" name="Picture 173" descr="brodatz1_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95800" y="5562600"/>
            <a:ext cx="257175" cy="257175"/>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8046" name="Picture 174" descr="brodatz1_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29200" y="5562600"/>
            <a:ext cx="257175" cy="257175"/>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848053" name="Rectangle 181"/>
          <p:cNvSpPr>
            <a:spLocks noChangeArrowheads="1"/>
          </p:cNvSpPr>
          <p:nvPr/>
        </p:nvSpPr>
        <p:spPr bwMode="auto">
          <a:xfrm>
            <a:off x="152400" y="6140450"/>
            <a:ext cx="8915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r>
              <a:rPr lang="en-US" altLang="en-US" sz="1800">
                <a:solidFill>
                  <a:srgbClr val="FFFFFF"/>
                </a:solidFill>
              </a:rPr>
              <a:t>Julesz, 1981; Cula &amp; Dana, 2001; Leung &amp; Malik 2001; Mori, Belongie &amp; Malik, 2001; Schmid 2001; Varma &amp; Zisserman, 2002, 2003; Lazebnik, Schmid &amp; Ponce, 2003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80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480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4787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4803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480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4803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4787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4804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4804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4804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4787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4799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4799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479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480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8055" grpId="0" build="p"/>
      <p:bldP spid="84805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4370" name="Rectangle 2"/>
          <p:cNvSpPr>
            <a:spLocks noGrp="1" noChangeArrowheads="1"/>
          </p:cNvSpPr>
          <p:nvPr>
            <p:ph type="title"/>
          </p:nvPr>
        </p:nvSpPr>
        <p:spPr>
          <a:xfrm>
            <a:off x="0" y="0"/>
            <a:ext cx="9144000" cy="838200"/>
          </a:xfrm>
        </p:spPr>
        <p:txBody>
          <a:bodyPr/>
          <a:lstStyle/>
          <a:p>
            <a:pPr eaLnBrk="1" hangingPunct="1">
              <a:defRPr/>
            </a:pPr>
            <a:r>
              <a:rPr lang="en-US" dirty="0"/>
              <a:t>Origin 2: Texture recognition</a:t>
            </a:r>
          </a:p>
        </p:txBody>
      </p:sp>
      <p:pic>
        <p:nvPicPr>
          <p:cNvPr id="98307" name="Picture 3" descr="hexho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066800"/>
            <a:ext cx="1295400" cy="12954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08" name="Picture 4" descr="D001_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2819400"/>
            <a:ext cx="1295400" cy="12954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09" name="Picture 5" descr="D022_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4603750"/>
            <a:ext cx="1295400" cy="12954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10" name="Picture 6" descr="hexholes_patch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00600" y="2209800"/>
            <a:ext cx="153988" cy="1524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11" name="Picture 7" descr="hexholes_patch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2211388"/>
            <a:ext cx="152400" cy="150812"/>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12" name="Picture 8" descr="hexholes_patch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56213" y="2209800"/>
            <a:ext cx="153987" cy="1524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13" name="Picture 9" descr="brodatz1_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86400" y="389255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14" name="Picture 10" descr="brodatz1_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43600" y="389255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15" name="Picture 11" descr="brodatz1_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15000" y="389255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16" name="Picture 12" descr="brodatz1_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72200" y="389255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17" name="Picture 13" descr="brodatz1_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00800" y="389255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98318" name="Rectangle 14"/>
          <p:cNvSpPr>
            <a:spLocks noChangeArrowheads="1"/>
          </p:cNvSpPr>
          <p:nvPr/>
        </p:nvSpPr>
        <p:spPr bwMode="auto">
          <a:xfrm>
            <a:off x="4800600" y="1200150"/>
            <a:ext cx="152400" cy="93345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19" name="Rectangle 15"/>
          <p:cNvSpPr>
            <a:spLocks noChangeArrowheads="1"/>
          </p:cNvSpPr>
          <p:nvPr/>
        </p:nvSpPr>
        <p:spPr bwMode="auto">
          <a:xfrm>
            <a:off x="5029200" y="1066800"/>
            <a:ext cx="152400" cy="10668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20" name="Rectangle 16"/>
          <p:cNvSpPr>
            <a:spLocks noChangeArrowheads="1"/>
          </p:cNvSpPr>
          <p:nvPr/>
        </p:nvSpPr>
        <p:spPr bwMode="auto">
          <a:xfrm>
            <a:off x="5257800" y="1200150"/>
            <a:ext cx="152400" cy="93345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21" name="Rectangle 17"/>
          <p:cNvSpPr>
            <a:spLocks noChangeArrowheads="1"/>
          </p:cNvSpPr>
          <p:nvPr/>
        </p:nvSpPr>
        <p:spPr bwMode="auto">
          <a:xfrm>
            <a:off x="5486400" y="3111500"/>
            <a:ext cx="152400" cy="6985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22" name="Rectangle 18"/>
          <p:cNvSpPr>
            <a:spLocks noChangeArrowheads="1"/>
          </p:cNvSpPr>
          <p:nvPr/>
        </p:nvSpPr>
        <p:spPr bwMode="auto">
          <a:xfrm>
            <a:off x="5715000" y="2971800"/>
            <a:ext cx="152400" cy="838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23" name="Rectangle 19"/>
          <p:cNvSpPr>
            <a:spLocks noChangeArrowheads="1"/>
          </p:cNvSpPr>
          <p:nvPr/>
        </p:nvSpPr>
        <p:spPr bwMode="auto">
          <a:xfrm>
            <a:off x="5943600" y="3076575"/>
            <a:ext cx="152400" cy="733425"/>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24" name="Rectangle 20"/>
          <p:cNvSpPr>
            <a:spLocks noChangeArrowheads="1"/>
          </p:cNvSpPr>
          <p:nvPr/>
        </p:nvSpPr>
        <p:spPr bwMode="auto">
          <a:xfrm>
            <a:off x="6172200" y="2971800"/>
            <a:ext cx="152400" cy="838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25" name="Rectangle 21"/>
          <p:cNvSpPr>
            <a:spLocks noChangeArrowheads="1"/>
          </p:cNvSpPr>
          <p:nvPr/>
        </p:nvSpPr>
        <p:spPr bwMode="auto">
          <a:xfrm>
            <a:off x="6400800" y="2832100"/>
            <a:ext cx="152400" cy="9779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26" name="AutoShape 22"/>
          <p:cNvSpPr>
            <a:spLocks noChangeArrowheads="1"/>
          </p:cNvSpPr>
          <p:nvPr/>
        </p:nvSpPr>
        <p:spPr bwMode="auto">
          <a:xfrm>
            <a:off x="3679825" y="1524000"/>
            <a:ext cx="484188" cy="339725"/>
          </a:xfrm>
          <a:prstGeom prst="rightArrow">
            <a:avLst>
              <a:gd name="adj1" fmla="val 50000"/>
              <a:gd name="adj2" fmla="val 35631"/>
            </a:avLst>
          </a:prstGeom>
          <a:solidFill>
            <a:srgbClr val="FF9900"/>
          </a:solidFill>
          <a:ln w="19050">
            <a:solidFill>
              <a:srgbClr val="FF00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27" name="AutoShape 23"/>
          <p:cNvSpPr>
            <a:spLocks noChangeArrowheads="1"/>
          </p:cNvSpPr>
          <p:nvPr/>
        </p:nvSpPr>
        <p:spPr bwMode="auto">
          <a:xfrm>
            <a:off x="3706813" y="3276600"/>
            <a:ext cx="484187" cy="339725"/>
          </a:xfrm>
          <a:prstGeom prst="rightArrow">
            <a:avLst>
              <a:gd name="adj1" fmla="val 50000"/>
              <a:gd name="adj2" fmla="val 35631"/>
            </a:avLst>
          </a:prstGeom>
          <a:solidFill>
            <a:srgbClr val="FF9900"/>
          </a:solidFill>
          <a:ln w="19050">
            <a:solidFill>
              <a:srgbClr val="FF00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28" name="Text Box 24"/>
          <p:cNvSpPr txBox="1">
            <a:spLocks noChangeArrowheads="1"/>
          </p:cNvSpPr>
          <p:nvPr/>
        </p:nvSpPr>
        <p:spPr bwMode="auto">
          <a:xfrm>
            <a:off x="4711700" y="2376488"/>
            <a:ext cx="2863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spcBef>
                <a:spcPct val="0"/>
              </a:spcBef>
              <a:buFontTx/>
              <a:buNone/>
            </a:pPr>
            <a:r>
              <a:rPr lang="en-US" altLang="en-US" sz="1800">
                <a:solidFill>
                  <a:srgbClr val="FFFFFF"/>
                </a:solidFill>
              </a:rPr>
              <a:t>Universal texton dictionary</a:t>
            </a:r>
          </a:p>
        </p:txBody>
      </p:sp>
      <p:pic>
        <p:nvPicPr>
          <p:cNvPr id="98329" name="Picture 25" descr="brodatz2_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29400" y="57531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30" name="Picture 26" descr="brodatz2_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858000" y="57531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31" name="Picture 27" descr="brodatz2_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086600" y="57531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32" name="Picture 28" descr="brodatz2_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315200" y="57531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98333" name="Rectangle 29"/>
          <p:cNvSpPr>
            <a:spLocks noChangeArrowheads="1"/>
          </p:cNvSpPr>
          <p:nvPr/>
        </p:nvSpPr>
        <p:spPr bwMode="auto">
          <a:xfrm>
            <a:off x="6629400" y="4756150"/>
            <a:ext cx="152400" cy="92075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34" name="Rectangle 30"/>
          <p:cNvSpPr>
            <a:spLocks noChangeArrowheads="1"/>
          </p:cNvSpPr>
          <p:nvPr/>
        </p:nvSpPr>
        <p:spPr bwMode="auto">
          <a:xfrm>
            <a:off x="6858000" y="4572000"/>
            <a:ext cx="152400" cy="11049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35" name="Rectangle 31"/>
          <p:cNvSpPr>
            <a:spLocks noChangeArrowheads="1"/>
          </p:cNvSpPr>
          <p:nvPr/>
        </p:nvSpPr>
        <p:spPr bwMode="auto">
          <a:xfrm>
            <a:off x="7086600" y="4708525"/>
            <a:ext cx="152400" cy="968375"/>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36" name="Rectangle 32"/>
          <p:cNvSpPr>
            <a:spLocks noChangeArrowheads="1"/>
          </p:cNvSpPr>
          <p:nvPr/>
        </p:nvSpPr>
        <p:spPr bwMode="auto">
          <a:xfrm>
            <a:off x="7315200" y="4572000"/>
            <a:ext cx="152400" cy="11049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37" name="AutoShape 33"/>
          <p:cNvSpPr>
            <a:spLocks noChangeArrowheads="1"/>
          </p:cNvSpPr>
          <p:nvPr/>
        </p:nvSpPr>
        <p:spPr bwMode="auto">
          <a:xfrm>
            <a:off x="3706813" y="5137150"/>
            <a:ext cx="484187" cy="339725"/>
          </a:xfrm>
          <a:prstGeom prst="rightArrow">
            <a:avLst>
              <a:gd name="adj1" fmla="val 50000"/>
              <a:gd name="adj2" fmla="val 35631"/>
            </a:avLst>
          </a:prstGeom>
          <a:solidFill>
            <a:srgbClr val="FF9900"/>
          </a:solidFill>
          <a:ln w="19050">
            <a:solidFill>
              <a:srgbClr val="FF00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pic>
        <p:nvPicPr>
          <p:cNvPr id="98338" name="Picture 34" descr="brodatz1_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86400" y="22098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39" name="Picture 35" descr="brodatz1_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43600" y="22098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40" name="Picture 36" descr="brodatz1_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15000" y="22098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41" name="Picture 37" descr="brodatz1_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72200" y="22098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42" name="Picture 38" descr="brodatz1_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00800" y="22098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43" name="Picture 39" descr="brodatz2_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29400" y="22098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44" name="Picture 40" descr="brodatz2_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858000" y="22098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45" name="Picture 41" descr="brodatz2_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086600" y="22098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46" name="Picture 42" descr="brodatz2_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315200" y="22098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98347" name="Rectangle 43"/>
          <p:cNvSpPr>
            <a:spLocks noChangeArrowheads="1"/>
          </p:cNvSpPr>
          <p:nvPr/>
        </p:nvSpPr>
        <p:spPr bwMode="auto">
          <a:xfrm>
            <a:off x="5486400" y="1981200"/>
            <a:ext cx="152400" cy="1524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48" name="Rectangle 44"/>
          <p:cNvSpPr>
            <a:spLocks noChangeArrowheads="1"/>
          </p:cNvSpPr>
          <p:nvPr/>
        </p:nvSpPr>
        <p:spPr bwMode="auto">
          <a:xfrm>
            <a:off x="5715000" y="205740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49" name="Rectangle 45"/>
          <p:cNvSpPr>
            <a:spLocks noChangeArrowheads="1"/>
          </p:cNvSpPr>
          <p:nvPr/>
        </p:nvSpPr>
        <p:spPr bwMode="auto">
          <a:xfrm>
            <a:off x="5943600" y="1981200"/>
            <a:ext cx="152400" cy="1524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50" name="Rectangle 46"/>
          <p:cNvSpPr>
            <a:spLocks noChangeArrowheads="1"/>
          </p:cNvSpPr>
          <p:nvPr/>
        </p:nvSpPr>
        <p:spPr bwMode="auto">
          <a:xfrm>
            <a:off x="6172200" y="205740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51" name="Rectangle 47"/>
          <p:cNvSpPr>
            <a:spLocks noChangeArrowheads="1"/>
          </p:cNvSpPr>
          <p:nvPr/>
        </p:nvSpPr>
        <p:spPr bwMode="auto">
          <a:xfrm>
            <a:off x="6400800" y="1905000"/>
            <a:ext cx="152400" cy="2286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52" name="Rectangle 48"/>
          <p:cNvSpPr>
            <a:spLocks noChangeArrowheads="1"/>
          </p:cNvSpPr>
          <p:nvPr/>
        </p:nvSpPr>
        <p:spPr bwMode="auto">
          <a:xfrm>
            <a:off x="6629400" y="1981200"/>
            <a:ext cx="152400" cy="1524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53" name="Rectangle 49"/>
          <p:cNvSpPr>
            <a:spLocks noChangeArrowheads="1"/>
          </p:cNvSpPr>
          <p:nvPr/>
        </p:nvSpPr>
        <p:spPr bwMode="auto">
          <a:xfrm>
            <a:off x="6858000" y="205740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54" name="Rectangle 50"/>
          <p:cNvSpPr>
            <a:spLocks noChangeArrowheads="1"/>
          </p:cNvSpPr>
          <p:nvPr/>
        </p:nvSpPr>
        <p:spPr bwMode="auto">
          <a:xfrm>
            <a:off x="7086600" y="205740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55" name="Rectangle 51"/>
          <p:cNvSpPr>
            <a:spLocks noChangeArrowheads="1"/>
          </p:cNvSpPr>
          <p:nvPr/>
        </p:nvSpPr>
        <p:spPr bwMode="auto">
          <a:xfrm>
            <a:off x="7315200" y="1981200"/>
            <a:ext cx="152400" cy="1524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pic>
        <p:nvPicPr>
          <p:cNvPr id="98356" name="Picture 52" descr="hexholes_patch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00600" y="3886200"/>
            <a:ext cx="153988" cy="1524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57" name="Picture 53" descr="hexholes_patch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3887788"/>
            <a:ext cx="152400" cy="150812"/>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58" name="Picture 54" descr="hexholes_patch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56213" y="3886200"/>
            <a:ext cx="153987" cy="1524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59" name="Picture 55" descr="brodatz2_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29400" y="389255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60" name="Picture 56" descr="brodatz2_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858000" y="389255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61" name="Picture 57" descr="brodatz2_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086600" y="389255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62" name="Picture 58" descr="brodatz2_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315200" y="389255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98363" name="Rectangle 59"/>
          <p:cNvSpPr>
            <a:spLocks noChangeArrowheads="1"/>
          </p:cNvSpPr>
          <p:nvPr/>
        </p:nvSpPr>
        <p:spPr bwMode="auto">
          <a:xfrm>
            <a:off x="6629400" y="374015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64" name="Rectangle 60"/>
          <p:cNvSpPr>
            <a:spLocks noChangeArrowheads="1"/>
          </p:cNvSpPr>
          <p:nvPr/>
        </p:nvSpPr>
        <p:spPr bwMode="auto">
          <a:xfrm>
            <a:off x="6858000" y="3657600"/>
            <a:ext cx="152400" cy="15875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65" name="Rectangle 61"/>
          <p:cNvSpPr>
            <a:spLocks noChangeArrowheads="1"/>
          </p:cNvSpPr>
          <p:nvPr/>
        </p:nvSpPr>
        <p:spPr bwMode="auto">
          <a:xfrm>
            <a:off x="7086600" y="374015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66" name="Rectangle 62"/>
          <p:cNvSpPr>
            <a:spLocks noChangeArrowheads="1"/>
          </p:cNvSpPr>
          <p:nvPr/>
        </p:nvSpPr>
        <p:spPr bwMode="auto">
          <a:xfrm>
            <a:off x="7315200" y="374015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67" name="Rectangle 63"/>
          <p:cNvSpPr>
            <a:spLocks noChangeArrowheads="1"/>
          </p:cNvSpPr>
          <p:nvPr/>
        </p:nvSpPr>
        <p:spPr bwMode="auto">
          <a:xfrm>
            <a:off x="4800600" y="373380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68" name="Rectangle 64"/>
          <p:cNvSpPr>
            <a:spLocks noChangeArrowheads="1"/>
          </p:cNvSpPr>
          <p:nvPr/>
        </p:nvSpPr>
        <p:spPr bwMode="auto">
          <a:xfrm>
            <a:off x="5029200" y="373380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69" name="Rectangle 65"/>
          <p:cNvSpPr>
            <a:spLocks noChangeArrowheads="1"/>
          </p:cNvSpPr>
          <p:nvPr/>
        </p:nvSpPr>
        <p:spPr bwMode="auto">
          <a:xfrm>
            <a:off x="5257800" y="3657600"/>
            <a:ext cx="152400" cy="1524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pic>
        <p:nvPicPr>
          <p:cNvPr id="98370" name="Picture 66" descr="hexholes_patch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00600" y="5746750"/>
            <a:ext cx="153988" cy="1524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71" name="Picture 67" descr="hexholes_patch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5748338"/>
            <a:ext cx="152400" cy="150812"/>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72" name="Picture 68" descr="hexholes_patch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56213" y="5746750"/>
            <a:ext cx="153987" cy="1524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98373" name="Rectangle 69"/>
          <p:cNvSpPr>
            <a:spLocks noChangeArrowheads="1"/>
          </p:cNvSpPr>
          <p:nvPr/>
        </p:nvSpPr>
        <p:spPr bwMode="auto">
          <a:xfrm>
            <a:off x="4800600" y="559435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74" name="Rectangle 70"/>
          <p:cNvSpPr>
            <a:spLocks noChangeArrowheads="1"/>
          </p:cNvSpPr>
          <p:nvPr/>
        </p:nvSpPr>
        <p:spPr bwMode="auto">
          <a:xfrm>
            <a:off x="5029200" y="5441950"/>
            <a:ext cx="152400" cy="2286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75" name="Rectangle 71"/>
          <p:cNvSpPr>
            <a:spLocks noChangeArrowheads="1"/>
          </p:cNvSpPr>
          <p:nvPr/>
        </p:nvSpPr>
        <p:spPr bwMode="auto">
          <a:xfrm>
            <a:off x="5257800" y="559435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pic>
        <p:nvPicPr>
          <p:cNvPr id="98376" name="Picture 72" descr="brodatz1_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86400" y="57531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77" name="Picture 73" descr="brodatz1_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43600" y="57531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78" name="Picture 74" descr="brodatz1_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15000" y="57531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79" name="Picture 75" descr="brodatz1_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72200" y="57531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80" name="Picture 76" descr="brodatz1_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00800" y="57531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98381" name="Rectangle 77"/>
          <p:cNvSpPr>
            <a:spLocks noChangeArrowheads="1"/>
          </p:cNvSpPr>
          <p:nvPr/>
        </p:nvSpPr>
        <p:spPr bwMode="auto">
          <a:xfrm>
            <a:off x="5486400" y="5518150"/>
            <a:ext cx="152400" cy="15875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82" name="Rectangle 78"/>
          <p:cNvSpPr>
            <a:spLocks noChangeArrowheads="1"/>
          </p:cNvSpPr>
          <p:nvPr/>
        </p:nvSpPr>
        <p:spPr bwMode="auto">
          <a:xfrm>
            <a:off x="5715000" y="560070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83" name="Rectangle 79"/>
          <p:cNvSpPr>
            <a:spLocks noChangeArrowheads="1"/>
          </p:cNvSpPr>
          <p:nvPr/>
        </p:nvSpPr>
        <p:spPr bwMode="auto">
          <a:xfrm>
            <a:off x="5943600" y="560070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84" name="Rectangle 80"/>
          <p:cNvSpPr>
            <a:spLocks noChangeArrowheads="1"/>
          </p:cNvSpPr>
          <p:nvPr/>
        </p:nvSpPr>
        <p:spPr bwMode="auto">
          <a:xfrm>
            <a:off x="6172200" y="5518150"/>
            <a:ext cx="152400" cy="15875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85" name="Rectangle 81"/>
          <p:cNvSpPr>
            <a:spLocks noChangeArrowheads="1"/>
          </p:cNvSpPr>
          <p:nvPr/>
        </p:nvSpPr>
        <p:spPr bwMode="auto">
          <a:xfrm>
            <a:off x="6400800" y="5441950"/>
            <a:ext cx="152400" cy="23495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86" name="Text Box 82"/>
          <p:cNvSpPr txBox="1">
            <a:spLocks noChangeArrowheads="1"/>
          </p:cNvSpPr>
          <p:nvPr/>
        </p:nvSpPr>
        <p:spPr bwMode="auto">
          <a:xfrm>
            <a:off x="5534025" y="1374775"/>
            <a:ext cx="1187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spcBef>
                <a:spcPct val="0"/>
              </a:spcBef>
              <a:buFontTx/>
              <a:buNone/>
            </a:pPr>
            <a:r>
              <a:rPr lang="en-US" altLang="en-US" sz="1800">
                <a:solidFill>
                  <a:srgbClr val="FFFFFF"/>
                </a:solidFill>
              </a:rPr>
              <a:t>histogram</a:t>
            </a:r>
          </a:p>
        </p:txBody>
      </p:sp>
      <p:sp>
        <p:nvSpPr>
          <p:cNvPr id="954452" name="Rectangle 84"/>
          <p:cNvSpPr>
            <a:spLocks noChangeArrowheads="1"/>
          </p:cNvSpPr>
          <p:nvPr/>
        </p:nvSpPr>
        <p:spPr bwMode="auto">
          <a:xfrm>
            <a:off x="152400" y="6140450"/>
            <a:ext cx="8915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r>
              <a:rPr lang="en-US" altLang="en-US" sz="1800">
                <a:solidFill>
                  <a:srgbClr val="FFFFFF"/>
                </a:solidFill>
              </a:rPr>
              <a:t>Julesz, 1981; Cula &amp; Dana, 2001; Leung &amp; Malik 2001; Mori, Belongie &amp; Malik, 2001; Schmid 2001; Varma &amp; Zisserman, 2002, 2003; Lazebnik, Schmid &amp; Ponce, 2003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9544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445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ltLang="en-US"/>
              <a:t>Bag-of-features models</a:t>
            </a:r>
          </a:p>
        </p:txBody>
      </p:sp>
      <p:pic>
        <p:nvPicPr>
          <p:cNvPr id="17" name="Picture 2" descr="bag_ju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2738" y="2362200"/>
            <a:ext cx="3446462" cy="26130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94212" name="Picture 4" descr="image_007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362200"/>
            <a:ext cx="3903663" cy="262731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9" name="AutoShape 5"/>
          <p:cNvSpPr>
            <a:spLocks noChangeArrowheads="1"/>
          </p:cNvSpPr>
          <p:nvPr/>
        </p:nvSpPr>
        <p:spPr bwMode="auto">
          <a:xfrm>
            <a:off x="4419600" y="3321050"/>
            <a:ext cx="762000" cy="793750"/>
          </a:xfrm>
          <a:prstGeom prst="rightArrow">
            <a:avLst>
              <a:gd name="adj1" fmla="val 50000"/>
              <a:gd name="adj2" fmla="val 25000"/>
            </a:avLst>
          </a:prstGeom>
          <a:solidFill>
            <a:srgbClr val="FF9900"/>
          </a:solidFill>
          <a:ln w="19050">
            <a:solidFill>
              <a:srgbClr val="FF0000"/>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6" name="TextBox 5"/>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solidFill>
                  <a:srgbClr val="000000"/>
                </a:solidFill>
              </a:rPr>
              <a:t>Svetlana Lazebnik</a:t>
            </a:r>
            <a:endParaRPr lang="en-US" sz="1200" dirty="0">
              <a:solidFill>
                <a:srgbClr val="000000"/>
              </a:solidFill>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304800"/>
            <a:ext cx="8229600" cy="1143000"/>
          </a:xfrm>
        </p:spPr>
        <p:txBody>
          <a:bodyPr/>
          <a:lstStyle/>
          <a:p>
            <a:pPr eaLnBrk="1" hangingPunct="1"/>
            <a:r>
              <a:rPr lang="en-US" altLang="en-US"/>
              <a:t>Objects as texture</a:t>
            </a:r>
          </a:p>
        </p:txBody>
      </p:sp>
      <p:grpSp>
        <p:nvGrpSpPr>
          <p:cNvPr id="96259" name="Group 3"/>
          <p:cNvGrpSpPr>
            <a:grpSpLocks/>
          </p:cNvGrpSpPr>
          <p:nvPr/>
        </p:nvGrpSpPr>
        <p:grpSpPr bwMode="auto">
          <a:xfrm>
            <a:off x="6324600" y="2667000"/>
            <a:ext cx="2741613" cy="2019300"/>
            <a:chOff x="3216" y="1440"/>
            <a:chExt cx="2352" cy="1733"/>
          </a:xfrm>
        </p:grpSpPr>
        <p:graphicFrame>
          <p:nvGraphicFramePr>
            <p:cNvPr id="96287" name="Object 4"/>
            <p:cNvGraphicFramePr>
              <a:graphicFrameLocks noChangeAspect="1"/>
            </p:cNvGraphicFramePr>
            <p:nvPr/>
          </p:nvGraphicFramePr>
          <p:xfrm>
            <a:off x="3744" y="1584"/>
            <a:ext cx="327" cy="209"/>
          </p:xfrm>
          <a:graphic>
            <a:graphicData uri="http://schemas.openxmlformats.org/presentationml/2006/ole">
              <mc:AlternateContent xmlns:mc="http://schemas.openxmlformats.org/markup-compatibility/2006">
                <mc:Choice xmlns:v="urn:schemas-microsoft-com:vml" Requires="v">
                  <p:oleObj spid="_x0000_s116893" name="Photo Editor Photo" r:id="rId4" imgW="657317" imgH="419048" progId="">
                    <p:embed/>
                  </p:oleObj>
                </mc:Choice>
                <mc:Fallback>
                  <p:oleObj name="Photo Editor Photo" r:id="rId4" imgW="657317" imgH="419048" progId="">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4" y="1584"/>
                          <a:ext cx="327" cy="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8" name="Object 5"/>
            <p:cNvGraphicFramePr>
              <a:graphicFrameLocks noChangeAspect="1"/>
            </p:cNvGraphicFramePr>
            <p:nvPr/>
          </p:nvGraphicFramePr>
          <p:xfrm>
            <a:off x="4608" y="1632"/>
            <a:ext cx="341" cy="246"/>
          </p:xfrm>
          <a:graphic>
            <a:graphicData uri="http://schemas.openxmlformats.org/presentationml/2006/ole">
              <mc:AlternateContent xmlns:mc="http://schemas.openxmlformats.org/markup-compatibility/2006">
                <mc:Choice xmlns:v="urn:schemas-microsoft-com:vml" Requires="v">
                  <p:oleObj spid="_x0000_s116894" name="Photo Editor Photo" r:id="rId6" imgW="685714" imgH="495369" progId="">
                    <p:embed/>
                  </p:oleObj>
                </mc:Choice>
                <mc:Fallback>
                  <p:oleObj name="Photo Editor Photo" r:id="rId6" imgW="685714" imgH="495369" progId="">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08" y="1632"/>
                          <a:ext cx="341" cy="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9" name="Object 6"/>
            <p:cNvGraphicFramePr>
              <a:graphicFrameLocks noChangeAspect="1"/>
            </p:cNvGraphicFramePr>
            <p:nvPr/>
          </p:nvGraphicFramePr>
          <p:xfrm>
            <a:off x="4176" y="1880"/>
            <a:ext cx="289" cy="370"/>
          </p:xfrm>
          <a:graphic>
            <a:graphicData uri="http://schemas.openxmlformats.org/presentationml/2006/ole">
              <mc:AlternateContent xmlns:mc="http://schemas.openxmlformats.org/markup-compatibility/2006">
                <mc:Choice xmlns:v="urn:schemas-microsoft-com:vml" Requires="v">
                  <p:oleObj spid="_x0000_s116895" name="Photo Editor Photo" r:id="rId8" imgW="581106" imgH="743054" progId="">
                    <p:embed/>
                  </p:oleObj>
                </mc:Choice>
                <mc:Fallback>
                  <p:oleObj name="Photo Editor Photo" r:id="rId8" imgW="581106" imgH="743054" progId="">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76" y="1880"/>
                          <a:ext cx="289" cy="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0" name="Object 7"/>
            <p:cNvGraphicFramePr>
              <a:graphicFrameLocks noChangeAspect="1"/>
            </p:cNvGraphicFramePr>
            <p:nvPr/>
          </p:nvGraphicFramePr>
          <p:xfrm>
            <a:off x="4080" y="2400"/>
            <a:ext cx="488" cy="327"/>
          </p:xfrm>
          <a:graphic>
            <a:graphicData uri="http://schemas.openxmlformats.org/presentationml/2006/ole">
              <mc:AlternateContent xmlns:mc="http://schemas.openxmlformats.org/markup-compatibility/2006">
                <mc:Choice xmlns:v="urn:schemas-microsoft-com:vml" Requires="v">
                  <p:oleObj spid="_x0000_s116896" name="Photo Editor Photo" r:id="rId10" imgW="980952" imgH="657317" progId="">
                    <p:embed/>
                  </p:oleObj>
                </mc:Choice>
                <mc:Fallback>
                  <p:oleObj name="Photo Editor Photo" r:id="rId10" imgW="980952" imgH="657317" progId="">
                    <p:embed/>
                    <p:pic>
                      <p:nvPicPr>
                        <p:cNvPr id="0"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80" y="2400"/>
                          <a:ext cx="4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1" name="Object 8"/>
            <p:cNvGraphicFramePr>
              <a:graphicFrameLocks noChangeAspect="1"/>
            </p:cNvGraphicFramePr>
            <p:nvPr/>
          </p:nvGraphicFramePr>
          <p:xfrm>
            <a:off x="5184" y="1440"/>
            <a:ext cx="384" cy="261"/>
          </p:xfrm>
          <a:graphic>
            <a:graphicData uri="http://schemas.openxmlformats.org/presentationml/2006/ole">
              <mc:AlternateContent xmlns:mc="http://schemas.openxmlformats.org/markup-compatibility/2006">
                <mc:Choice xmlns:v="urn:schemas-microsoft-com:vml" Requires="v">
                  <p:oleObj spid="_x0000_s116897" name="Photo Editor Photo" r:id="rId12" imgW="771429" imgH="523810" progId="">
                    <p:embed/>
                  </p:oleObj>
                </mc:Choice>
                <mc:Fallback>
                  <p:oleObj name="Photo Editor Photo" r:id="rId12" imgW="771429" imgH="523810" progId="">
                    <p:embed/>
                    <p:pic>
                      <p:nvPicPr>
                        <p:cNvPr id="0"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84" y="1440"/>
                          <a:ext cx="384"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2" name="Object 9"/>
            <p:cNvGraphicFramePr>
              <a:graphicFrameLocks noChangeAspect="1"/>
            </p:cNvGraphicFramePr>
            <p:nvPr/>
          </p:nvGraphicFramePr>
          <p:xfrm>
            <a:off x="3216" y="1824"/>
            <a:ext cx="261" cy="755"/>
          </p:xfrm>
          <a:graphic>
            <a:graphicData uri="http://schemas.openxmlformats.org/presentationml/2006/ole">
              <mc:AlternateContent xmlns:mc="http://schemas.openxmlformats.org/markup-compatibility/2006">
                <mc:Choice xmlns:v="urn:schemas-microsoft-com:vml" Requires="v">
                  <p:oleObj spid="_x0000_s116898" name="Photo Editor Photo" r:id="rId14" imgW="523810" imgH="1514686" progId="">
                    <p:embed/>
                  </p:oleObj>
                </mc:Choice>
                <mc:Fallback>
                  <p:oleObj name="Photo Editor Photo" r:id="rId14" imgW="523810" imgH="1514686" progId="">
                    <p:embed/>
                    <p:pic>
                      <p:nvPicPr>
                        <p:cNvPr id="0"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16" y="1824"/>
                          <a:ext cx="261" cy="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3" name="Object 10"/>
            <p:cNvGraphicFramePr>
              <a:graphicFrameLocks noChangeAspect="1"/>
            </p:cNvGraphicFramePr>
            <p:nvPr/>
          </p:nvGraphicFramePr>
          <p:xfrm>
            <a:off x="4848" y="2160"/>
            <a:ext cx="303" cy="260"/>
          </p:xfrm>
          <a:graphic>
            <a:graphicData uri="http://schemas.openxmlformats.org/presentationml/2006/ole">
              <mc:AlternateContent xmlns:mc="http://schemas.openxmlformats.org/markup-compatibility/2006">
                <mc:Choice xmlns:v="urn:schemas-microsoft-com:vml" Requires="v">
                  <p:oleObj spid="_x0000_s116899" name="Photo Editor Photo" r:id="rId16" imgW="609524" imgH="523810" progId="">
                    <p:embed/>
                  </p:oleObj>
                </mc:Choice>
                <mc:Fallback>
                  <p:oleObj name="Photo Editor Photo" r:id="rId16" imgW="609524" imgH="523810" progId="">
                    <p:embed/>
                    <p:pic>
                      <p:nvPicPr>
                        <p:cNvPr id="0"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48" y="2160"/>
                          <a:ext cx="303"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4" name="Object 11"/>
            <p:cNvGraphicFramePr>
              <a:graphicFrameLocks noChangeAspect="1"/>
            </p:cNvGraphicFramePr>
            <p:nvPr/>
          </p:nvGraphicFramePr>
          <p:xfrm>
            <a:off x="3648" y="2784"/>
            <a:ext cx="294" cy="389"/>
          </p:xfrm>
          <a:graphic>
            <a:graphicData uri="http://schemas.openxmlformats.org/presentationml/2006/ole">
              <mc:AlternateContent xmlns:mc="http://schemas.openxmlformats.org/markup-compatibility/2006">
                <mc:Choice xmlns:v="urn:schemas-microsoft-com:vml" Requires="v">
                  <p:oleObj spid="_x0000_s116900" name="Photo Editor Photo" r:id="rId18" imgW="590476" imgH="781159" progId="">
                    <p:embed/>
                  </p:oleObj>
                </mc:Choice>
                <mc:Fallback>
                  <p:oleObj name="Photo Editor Photo" r:id="rId18" imgW="590476" imgH="781159" progId="">
                    <p:embed/>
                    <p:pic>
                      <p:nvPicPr>
                        <p:cNvPr id="0"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48" y="2784"/>
                          <a:ext cx="294" cy="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5" name="Object 12"/>
            <p:cNvGraphicFramePr>
              <a:graphicFrameLocks noChangeAspect="1"/>
            </p:cNvGraphicFramePr>
            <p:nvPr/>
          </p:nvGraphicFramePr>
          <p:xfrm>
            <a:off x="4416" y="2832"/>
            <a:ext cx="384" cy="261"/>
          </p:xfrm>
          <a:graphic>
            <a:graphicData uri="http://schemas.openxmlformats.org/presentationml/2006/ole">
              <mc:AlternateContent xmlns:mc="http://schemas.openxmlformats.org/markup-compatibility/2006">
                <mc:Choice xmlns:v="urn:schemas-microsoft-com:vml" Requires="v">
                  <p:oleObj spid="_x0000_s116901" name="Photo Editor Photo" r:id="rId20" imgW="771429" imgH="523810" progId="">
                    <p:embed/>
                  </p:oleObj>
                </mc:Choice>
                <mc:Fallback>
                  <p:oleObj name="Photo Editor Photo" r:id="rId20" imgW="771429" imgH="523810" progId="">
                    <p:embed/>
                    <p:pic>
                      <p:nvPicPr>
                        <p:cNvPr id="0" name="Object 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6" y="2832"/>
                          <a:ext cx="384"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6" name="Object 13"/>
            <p:cNvGraphicFramePr>
              <a:graphicFrameLocks noChangeAspect="1"/>
            </p:cNvGraphicFramePr>
            <p:nvPr/>
          </p:nvGraphicFramePr>
          <p:xfrm>
            <a:off x="3696" y="2112"/>
            <a:ext cx="303" cy="260"/>
          </p:xfrm>
          <a:graphic>
            <a:graphicData uri="http://schemas.openxmlformats.org/presentationml/2006/ole">
              <mc:AlternateContent xmlns:mc="http://schemas.openxmlformats.org/markup-compatibility/2006">
                <mc:Choice xmlns:v="urn:schemas-microsoft-com:vml" Requires="v">
                  <p:oleObj spid="_x0000_s116902" name="Photo Editor Photo" r:id="rId21" imgW="609524" imgH="523810" progId="">
                    <p:embed/>
                  </p:oleObj>
                </mc:Choice>
                <mc:Fallback>
                  <p:oleObj name="Photo Editor Photo" r:id="rId21" imgW="609524" imgH="523810" progId="">
                    <p:embed/>
                    <p:pic>
                      <p:nvPicPr>
                        <p:cNvPr id="0" name="Object 1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696" y="2112"/>
                          <a:ext cx="303"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96260" name="Group 14"/>
          <p:cNvGrpSpPr>
            <a:grpSpLocks/>
          </p:cNvGrpSpPr>
          <p:nvPr/>
        </p:nvGrpSpPr>
        <p:grpSpPr bwMode="auto">
          <a:xfrm>
            <a:off x="228600" y="2514600"/>
            <a:ext cx="2381250" cy="2319338"/>
            <a:chOff x="624" y="1536"/>
            <a:chExt cx="1863" cy="1815"/>
          </a:xfrm>
        </p:grpSpPr>
        <p:graphicFrame>
          <p:nvGraphicFramePr>
            <p:cNvPr id="96277" name="Object 15"/>
            <p:cNvGraphicFramePr>
              <a:graphicFrameLocks noChangeAspect="1"/>
            </p:cNvGraphicFramePr>
            <p:nvPr/>
          </p:nvGraphicFramePr>
          <p:xfrm>
            <a:off x="2160" y="1680"/>
            <a:ext cx="327" cy="209"/>
          </p:xfrm>
          <a:graphic>
            <a:graphicData uri="http://schemas.openxmlformats.org/presentationml/2006/ole">
              <mc:AlternateContent xmlns:mc="http://schemas.openxmlformats.org/markup-compatibility/2006">
                <mc:Choice xmlns:v="urn:schemas-microsoft-com:vml" Requires="v">
                  <p:oleObj spid="_x0000_s116903" name="Photo Editor Photo" r:id="rId22" imgW="657317" imgH="419048" progId="">
                    <p:embed/>
                  </p:oleObj>
                </mc:Choice>
                <mc:Fallback>
                  <p:oleObj name="Photo Editor Photo" r:id="rId22" imgW="657317" imgH="419048" progId="">
                    <p:embed/>
                    <p:pic>
                      <p:nvPicPr>
                        <p:cNvPr id="0" name="Object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60" y="1680"/>
                          <a:ext cx="327" cy="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8" name="Object 16"/>
            <p:cNvGraphicFramePr>
              <a:graphicFrameLocks noChangeAspect="1"/>
            </p:cNvGraphicFramePr>
            <p:nvPr/>
          </p:nvGraphicFramePr>
          <p:xfrm>
            <a:off x="624" y="2688"/>
            <a:ext cx="341" cy="246"/>
          </p:xfrm>
          <a:graphic>
            <a:graphicData uri="http://schemas.openxmlformats.org/presentationml/2006/ole">
              <mc:AlternateContent xmlns:mc="http://schemas.openxmlformats.org/markup-compatibility/2006">
                <mc:Choice xmlns:v="urn:schemas-microsoft-com:vml" Requires="v">
                  <p:oleObj spid="_x0000_s116904" name="Photo Editor Photo" r:id="rId23" imgW="685714" imgH="495369" progId="">
                    <p:embed/>
                  </p:oleObj>
                </mc:Choice>
                <mc:Fallback>
                  <p:oleObj name="Photo Editor Photo" r:id="rId23" imgW="685714" imgH="495369" progId="">
                    <p:embed/>
                    <p:pic>
                      <p:nvPicPr>
                        <p:cNvPr id="0"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4" y="2688"/>
                          <a:ext cx="341" cy="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9" name="Object 17"/>
            <p:cNvGraphicFramePr>
              <a:graphicFrameLocks noChangeAspect="1"/>
            </p:cNvGraphicFramePr>
            <p:nvPr/>
          </p:nvGraphicFramePr>
          <p:xfrm>
            <a:off x="816" y="1536"/>
            <a:ext cx="289" cy="370"/>
          </p:xfrm>
          <a:graphic>
            <a:graphicData uri="http://schemas.openxmlformats.org/presentationml/2006/ole">
              <mc:AlternateContent xmlns:mc="http://schemas.openxmlformats.org/markup-compatibility/2006">
                <mc:Choice xmlns:v="urn:schemas-microsoft-com:vml" Requires="v">
                  <p:oleObj spid="_x0000_s116905" name="Photo Editor Photo" r:id="rId24" imgW="581106" imgH="743054" progId="">
                    <p:embed/>
                  </p:oleObj>
                </mc:Choice>
                <mc:Fallback>
                  <p:oleObj name="Photo Editor Photo" r:id="rId24" imgW="581106" imgH="743054" progId="">
                    <p:embed/>
                    <p:pic>
                      <p:nvPicPr>
                        <p:cNvPr id="0" name="Object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6" y="1536"/>
                          <a:ext cx="289" cy="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0" name="Object 18"/>
            <p:cNvGraphicFramePr>
              <a:graphicFrameLocks noChangeAspect="1"/>
            </p:cNvGraphicFramePr>
            <p:nvPr/>
          </p:nvGraphicFramePr>
          <p:xfrm>
            <a:off x="1920" y="3024"/>
            <a:ext cx="488" cy="327"/>
          </p:xfrm>
          <a:graphic>
            <a:graphicData uri="http://schemas.openxmlformats.org/presentationml/2006/ole">
              <mc:AlternateContent xmlns:mc="http://schemas.openxmlformats.org/markup-compatibility/2006">
                <mc:Choice xmlns:v="urn:schemas-microsoft-com:vml" Requires="v">
                  <p:oleObj spid="_x0000_s116906" name="Photo Editor Photo" r:id="rId25" imgW="980952" imgH="657317" progId="">
                    <p:embed/>
                  </p:oleObj>
                </mc:Choice>
                <mc:Fallback>
                  <p:oleObj name="Photo Editor Photo" r:id="rId25" imgW="980952" imgH="657317" progId="">
                    <p:embed/>
                    <p:pic>
                      <p:nvPicPr>
                        <p:cNvPr id="0" name="Object 1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20" y="3024"/>
                          <a:ext cx="4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1" name="Object 19"/>
            <p:cNvGraphicFramePr>
              <a:graphicFrameLocks noChangeAspect="1"/>
            </p:cNvGraphicFramePr>
            <p:nvPr/>
          </p:nvGraphicFramePr>
          <p:xfrm>
            <a:off x="1152" y="2736"/>
            <a:ext cx="384" cy="261"/>
          </p:xfrm>
          <a:graphic>
            <a:graphicData uri="http://schemas.openxmlformats.org/presentationml/2006/ole">
              <mc:AlternateContent xmlns:mc="http://schemas.openxmlformats.org/markup-compatibility/2006">
                <mc:Choice xmlns:v="urn:schemas-microsoft-com:vml" Requires="v">
                  <p:oleObj spid="_x0000_s116907" name="Photo Editor Photo" r:id="rId26" imgW="771429" imgH="523810" progId="">
                    <p:embed/>
                  </p:oleObj>
                </mc:Choice>
                <mc:Fallback>
                  <p:oleObj name="Photo Editor Photo" r:id="rId26" imgW="771429" imgH="523810" progId="">
                    <p:embed/>
                    <p:pic>
                      <p:nvPicPr>
                        <p:cNvPr id="0" name="Object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52" y="2736"/>
                          <a:ext cx="384"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2" name="Object 20"/>
            <p:cNvGraphicFramePr>
              <a:graphicFrameLocks noChangeAspect="1"/>
            </p:cNvGraphicFramePr>
            <p:nvPr/>
          </p:nvGraphicFramePr>
          <p:xfrm>
            <a:off x="1824" y="2016"/>
            <a:ext cx="261" cy="755"/>
          </p:xfrm>
          <a:graphic>
            <a:graphicData uri="http://schemas.openxmlformats.org/presentationml/2006/ole">
              <mc:AlternateContent xmlns:mc="http://schemas.openxmlformats.org/markup-compatibility/2006">
                <mc:Choice xmlns:v="urn:schemas-microsoft-com:vml" Requires="v">
                  <p:oleObj spid="_x0000_s116908" name="Photo Editor Photo" r:id="rId27" imgW="523810" imgH="1514686" progId="">
                    <p:embed/>
                  </p:oleObj>
                </mc:Choice>
                <mc:Fallback>
                  <p:oleObj name="Photo Editor Photo" r:id="rId27" imgW="523810" imgH="1514686" progId="">
                    <p:embed/>
                    <p:pic>
                      <p:nvPicPr>
                        <p:cNvPr id="0" name="Object 2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824" y="2016"/>
                          <a:ext cx="261" cy="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3" name="Object 21"/>
            <p:cNvGraphicFramePr>
              <a:graphicFrameLocks noChangeAspect="1"/>
            </p:cNvGraphicFramePr>
            <p:nvPr/>
          </p:nvGraphicFramePr>
          <p:xfrm>
            <a:off x="1200" y="1584"/>
            <a:ext cx="303" cy="260"/>
          </p:xfrm>
          <a:graphic>
            <a:graphicData uri="http://schemas.openxmlformats.org/presentationml/2006/ole">
              <mc:AlternateContent xmlns:mc="http://schemas.openxmlformats.org/markup-compatibility/2006">
                <mc:Choice xmlns:v="urn:schemas-microsoft-com:vml" Requires="v">
                  <p:oleObj spid="_x0000_s116909" name="Photo Editor Photo" r:id="rId28" imgW="609524" imgH="523810" progId="">
                    <p:embed/>
                  </p:oleObj>
                </mc:Choice>
                <mc:Fallback>
                  <p:oleObj name="Photo Editor Photo" r:id="rId28" imgW="609524" imgH="523810" progId="">
                    <p:embed/>
                    <p:pic>
                      <p:nvPicPr>
                        <p:cNvPr id="0" name="Object 2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200" y="1584"/>
                          <a:ext cx="303"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4" name="Object 22"/>
            <p:cNvGraphicFramePr>
              <a:graphicFrameLocks noChangeAspect="1"/>
            </p:cNvGraphicFramePr>
            <p:nvPr/>
          </p:nvGraphicFramePr>
          <p:xfrm>
            <a:off x="1536" y="1536"/>
            <a:ext cx="294" cy="389"/>
          </p:xfrm>
          <a:graphic>
            <a:graphicData uri="http://schemas.openxmlformats.org/presentationml/2006/ole">
              <mc:AlternateContent xmlns:mc="http://schemas.openxmlformats.org/markup-compatibility/2006">
                <mc:Choice xmlns:v="urn:schemas-microsoft-com:vml" Requires="v">
                  <p:oleObj spid="_x0000_s116910" name="Photo Editor Photo" r:id="rId29" imgW="590476" imgH="781159" progId="">
                    <p:embed/>
                  </p:oleObj>
                </mc:Choice>
                <mc:Fallback>
                  <p:oleObj name="Photo Editor Photo" r:id="rId29" imgW="590476" imgH="781159" progId="">
                    <p:embed/>
                    <p:pic>
                      <p:nvPicPr>
                        <p:cNvPr id="0" name="Object 2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536" y="1536"/>
                          <a:ext cx="294" cy="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5" name="Object 23"/>
            <p:cNvGraphicFramePr>
              <a:graphicFrameLocks noChangeAspect="1"/>
            </p:cNvGraphicFramePr>
            <p:nvPr/>
          </p:nvGraphicFramePr>
          <p:xfrm>
            <a:off x="1296" y="2208"/>
            <a:ext cx="384" cy="261"/>
          </p:xfrm>
          <a:graphic>
            <a:graphicData uri="http://schemas.openxmlformats.org/presentationml/2006/ole">
              <mc:AlternateContent xmlns:mc="http://schemas.openxmlformats.org/markup-compatibility/2006">
                <mc:Choice xmlns:v="urn:schemas-microsoft-com:vml" Requires="v">
                  <p:oleObj spid="_x0000_s116911" name="Photo Editor Photo" r:id="rId30" imgW="771429" imgH="523810" progId="">
                    <p:embed/>
                  </p:oleObj>
                </mc:Choice>
                <mc:Fallback>
                  <p:oleObj name="Photo Editor Photo" r:id="rId30" imgW="771429" imgH="523810" progId="">
                    <p:embed/>
                    <p:pic>
                      <p:nvPicPr>
                        <p:cNvPr id="0" name="Object 2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96" y="2208"/>
                          <a:ext cx="384"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6" name="Object 24"/>
            <p:cNvGraphicFramePr>
              <a:graphicFrameLocks noChangeAspect="1"/>
            </p:cNvGraphicFramePr>
            <p:nvPr/>
          </p:nvGraphicFramePr>
          <p:xfrm>
            <a:off x="816" y="2056"/>
            <a:ext cx="303" cy="260"/>
          </p:xfrm>
          <a:graphic>
            <a:graphicData uri="http://schemas.openxmlformats.org/presentationml/2006/ole">
              <mc:AlternateContent xmlns:mc="http://schemas.openxmlformats.org/markup-compatibility/2006">
                <mc:Choice xmlns:v="urn:schemas-microsoft-com:vml" Requires="v">
                  <p:oleObj spid="_x0000_s116912" name="Photo Editor Photo" r:id="rId31" imgW="609524" imgH="523810" progId="">
                    <p:embed/>
                  </p:oleObj>
                </mc:Choice>
                <mc:Fallback>
                  <p:oleObj name="Photo Editor Photo" r:id="rId31" imgW="609524" imgH="523810" progId="">
                    <p:embed/>
                    <p:pic>
                      <p:nvPicPr>
                        <p:cNvPr id="0" name="Object 2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16" y="2056"/>
                          <a:ext cx="303"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96261" name="Group 25"/>
          <p:cNvGrpSpPr>
            <a:grpSpLocks/>
          </p:cNvGrpSpPr>
          <p:nvPr/>
        </p:nvGrpSpPr>
        <p:grpSpPr bwMode="auto">
          <a:xfrm>
            <a:off x="3048000" y="2971800"/>
            <a:ext cx="2743200" cy="1679575"/>
            <a:chOff x="-96" y="2016"/>
            <a:chExt cx="2127" cy="1302"/>
          </a:xfrm>
        </p:grpSpPr>
        <p:graphicFrame>
          <p:nvGraphicFramePr>
            <p:cNvPr id="96267" name="Object 26"/>
            <p:cNvGraphicFramePr>
              <a:graphicFrameLocks noChangeAspect="1"/>
            </p:cNvGraphicFramePr>
            <p:nvPr/>
          </p:nvGraphicFramePr>
          <p:xfrm>
            <a:off x="432" y="2400"/>
            <a:ext cx="327" cy="209"/>
          </p:xfrm>
          <a:graphic>
            <a:graphicData uri="http://schemas.openxmlformats.org/presentationml/2006/ole">
              <mc:AlternateContent xmlns:mc="http://schemas.openxmlformats.org/markup-compatibility/2006">
                <mc:Choice xmlns:v="urn:schemas-microsoft-com:vml" Requires="v">
                  <p:oleObj spid="_x0000_s116913" name="Photo Editor Photo" r:id="rId32" imgW="657317" imgH="419048" progId="">
                    <p:embed/>
                  </p:oleObj>
                </mc:Choice>
                <mc:Fallback>
                  <p:oleObj name="Photo Editor Photo" r:id="rId32" imgW="657317" imgH="419048" progId="">
                    <p:embed/>
                    <p:pic>
                      <p:nvPicPr>
                        <p:cNvPr id="0" name="Object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 y="2400"/>
                          <a:ext cx="327" cy="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68" name="Object 27"/>
            <p:cNvGraphicFramePr>
              <a:graphicFrameLocks noChangeAspect="1"/>
            </p:cNvGraphicFramePr>
            <p:nvPr/>
          </p:nvGraphicFramePr>
          <p:xfrm>
            <a:off x="384" y="3072"/>
            <a:ext cx="341" cy="246"/>
          </p:xfrm>
          <a:graphic>
            <a:graphicData uri="http://schemas.openxmlformats.org/presentationml/2006/ole">
              <mc:AlternateContent xmlns:mc="http://schemas.openxmlformats.org/markup-compatibility/2006">
                <mc:Choice xmlns:v="urn:schemas-microsoft-com:vml" Requires="v">
                  <p:oleObj spid="_x0000_s116914" name="Photo Editor Photo" r:id="rId33" imgW="685714" imgH="495369" progId="">
                    <p:embed/>
                  </p:oleObj>
                </mc:Choice>
                <mc:Fallback>
                  <p:oleObj name="Photo Editor Photo" r:id="rId33" imgW="685714" imgH="495369" progId="">
                    <p:embed/>
                    <p:pic>
                      <p:nvPicPr>
                        <p:cNvPr id="0" name="Object 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4" y="3072"/>
                          <a:ext cx="341" cy="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69" name="Object 28"/>
            <p:cNvGraphicFramePr>
              <a:graphicFrameLocks noChangeAspect="1"/>
            </p:cNvGraphicFramePr>
            <p:nvPr/>
          </p:nvGraphicFramePr>
          <p:xfrm>
            <a:off x="432" y="2640"/>
            <a:ext cx="289" cy="370"/>
          </p:xfrm>
          <a:graphic>
            <a:graphicData uri="http://schemas.openxmlformats.org/presentationml/2006/ole">
              <mc:AlternateContent xmlns:mc="http://schemas.openxmlformats.org/markup-compatibility/2006">
                <mc:Choice xmlns:v="urn:schemas-microsoft-com:vml" Requires="v">
                  <p:oleObj spid="_x0000_s116915" name="Photo Editor Photo" r:id="rId34" imgW="581106" imgH="743054" progId="">
                    <p:embed/>
                  </p:oleObj>
                </mc:Choice>
                <mc:Fallback>
                  <p:oleObj name="Photo Editor Photo" r:id="rId34" imgW="581106" imgH="743054" progId="">
                    <p:embed/>
                    <p:pic>
                      <p:nvPicPr>
                        <p:cNvPr id="0" name="Object 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2" y="2640"/>
                          <a:ext cx="289" cy="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0" name="Object 29"/>
            <p:cNvGraphicFramePr>
              <a:graphicFrameLocks noChangeAspect="1"/>
            </p:cNvGraphicFramePr>
            <p:nvPr/>
          </p:nvGraphicFramePr>
          <p:xfrm>
            <a:off x="336" y="2016"/>
            <a:ext cx="488" cy="327"/>
          </p:xfrm>
          <a:graphic>
            <a:graphicData uri="http://schemas.openxmlformats.org/presentationml/2006/ole">
              <mc:AlternateContent xmlns:mc="http://schemas.openxmlformats.org/markup-compatibility/2006">
                <mc:Choice xmlns:v="urn:schemas-microsoft-com:vml" Requires="v">
                  <p:oleObj spid="_x0000_s116916" name="Photo Editor Photo" r:id="rId35" imgW="980952" imgH="657317" progId="">
                    <p:embed/>
                  </p:oleObj>
                </mc:Choice>
                <mc:Fallback>
                  <p:oleObj name="Photo Editor Photo" r:id="rId35" imgW="980952" imgH="657317" progId="">
                    <p:embed/>
                    <p:pic>
                      <p:nvPicPr>
                        <p:cNvPr id="0" name="Object 2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 y="2016"/>
                          <a:ext cx="4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1" name="Object 30"/>
            <p:cNvGraphicFramePr>
              <a:graphicFrameLocks noChangeAspect="1"/>
            </p:cNvGraphicFramePr>
            <p:nvPr/>
          </p:nvGraphicFramePr>
          <p:xfrm>
            <a:off x="-96" y="2640"/>
            <a:ext cx="384" cy="261"/>
          </p:xfrm>
          <a:graphic>
            <a:graphicData uri="http://schemas.openxmlformats.org/presentationml/2006/ole">
              <mc:AlternateContent xmlns:mc="http://schemas.openxmlformats.org/markup-compatibility/2006">
                <mc:Choice xmlns:v="urn:schemas-microsoft-com:vml" Requires="v">
                  <p:oleObj spid="_x0000_s116917" name="Photo Editor Photo" r:id="rId36" imgW="771429" imgH="523810" progId="">
                    <p:embed/>
                  </p:oleObj>
                </mc:Choice>
                <mc:Fallback>
                  <p:oleObj name="Photo Editor Photo" r:id="rId36" imgW="771429" imgH="523810" progId="">
                    <p:embed/>
                    <p:pic>
                      <p:nvPicPr>
                        <p:cNvPr id="0" name="Object 3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6" y="2640"/>
                          <a:ext cx="384"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2" name="Object 31"/>
            <p:cNvGraphicFramePr>
              <a:graphicFrameLocks noChangeAspect="1"/>
            </p:cNvGraphicFramePr>
            <p:nvPr/>
          </p:nvGraphicFramePr>
          <p:xfrm>
            <a:off x="864" y="2544"/>
            <a:ext cx="261" cy="755"/>
          </p:xfrm>
          <a:graphic>
            <a:graphicData uri="http://schemas.openxmlformats.org/presentationml/2006/ole">
              <mc:AlternateContent xmlns:mc="http://schemas.openxmlformats.org/markup-compatibility/2006">
                <mc:Choice xmlns:v="urn:schemas-microsoft-com:vml" Requires="v">
                  <p:oleObj spid="_x0000_s116918" name="Photo Editor Photo" r:id="rId37" imgW="523810" imgH="1514686" progId="">
                    <p:embed/>
                  </p:oleObj>
                </mc:Choice>
                <mc:Fallback>
                  <p:oleObj name="Photo Editor Photo" r:id="rId37" imgW="523810" imgH="1514686" progId="">
                    <p:embed/>
                    <p:pic>
                      <p:nvPicPr>
                        <p:cNvPr id="0" name="Object 3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64" y="2544"/>
                          <a:ext cx="261" cy="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3" name="Object 32"/>
            <p:cNvGraphicFramePr>
              <a:graphicFrameLocks noChangeAspect="1"/>
            </p:cNvGraphicFramePr>
            <p:nvPr/>
          </p:nvGraphicFramePr>
          <p:xfrm>
            <a:off x="1632" y="2592"/>
            <a:ext cx="303" cy="260"/>
          </p:xfrm>
          <a:graphic>
            <a:graphicData uri="http://schemas.openxmlformats.org/presentationml/2006/ole">
              <mc:AlternateContent xmlns:mc="http://schemas.openxmlformats.org/markup-compatibility/2006">
                <mc:Choice xmlns:v="urn:schemas-microsoft-com:vml" Requires="v">
                  <p:oleObj spid="_x0000_s116919" name="Photo Editor Photo" r:id="rId38" imgW="609524" imgH="523810" progId="">
                    <p:embed/>
                  </p:oleObj>
                </mc:Choice>
                <mc:Fallback>
                  <p:oleObj name="Photo Editor Photo" r:id="rId38" imgW="609524" imgH="523810" progId="">
                    <p:embed/>
                    <p:pic>
                      <p:nvPicPr>
                        <p:cNvPr id="0" name="Object 3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632" y="2592"/>
                          <a:ext cx="303"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4" name="Object 33"/>
            <p:cNvGraphicFramePr>
              <a:graphicFrameLocks noChangeAspect="1"/>
            </p:cNvGraphicFramePr>
            <p:nvPr/>
          </p:nvGraphicFramePr>
          <p:xfrm>
            <a:off x="1152" y="2160"/>
            <a:ext cx="294" cy="389"/>
          </p:xfrm>
          <a:graphic>
            <a:graphicData uri="http://schemas.openxmlformats.org/presentationml/2006/ole">
              <mc:AlternateContent xmlns:mc="http://schemas.openxmlformats.org/markup-compatibility/2006">
                <mc:Choice xmlns:v="urn:schemas-microsoft-com:vml" Requires="v">
                  <p:oleObj spid="_x0000_s116920" name="Photo Editor Photo" r:id="rId39" imgW="590476" imgH="781159" progId="">
                    <p:embed/>
                  </p:oleObj>
                </mc:Choice>
                <mc:Fallback>
                  <p:oleObj name="Photo Editor Photo" r:id="rId39" imgW="590476" imgH="781159" progId="">
                    <p:embed/>
                    <p:pic>
                      <p:nvPicPr>
                        <p:cNvPr id="0" name="Object 3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52" y="2160"/>
                          <a:ext cx="294" cy="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5" name="Object 34"/>
            <p:cNvGraphicFramePr>
              <a:graphicFrameLocks noChangeAspect="1"/>
            </p:cNvGraphicFramePr>
            <p:nvPr/>
          </p:nvGraphicFramePr>
          <p:xfrm>
            <a:off x="1344" y="2976"/>
            <a:ext cx="384" cy="261"/>
          </p:xfrm>
          <a:graphic>
            <a:graphicData uri="http://schemas.openxmlformats.org/presentationml/2006/ole">
              <mc:AlternateContent xmlns:mc="http://schemas.openxmlformats.org/markup-compatibility/2006">
                <mc:Choice xmlns:v="urn:schemas-microsoft-com:vml" Requires="v">
                  <p:oleObj spid="_x0000_s116921" name="Photo Editor Photo" r:id="rId40" imgW="771429" imgH="523810" progId="">
                    <p:embed/>
                  </p:oleObj>
                </mc:Choice>
                <mc:Fallback>
                  <p:oleObj name="Photo Editor Photo" r:id="rId40" imgW="771429" imgH="523810" progId="">
                    <p:embed/>
                    <p:pic>
                      <p:nvPicPr>
                        <p:cNvPr id="0" name="Object 3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44" y="2976"/>
                          <a:ext cx="384"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6" name="Object 35"/>
            <p:cNvGraphicFramePr>
              <a:graphicFrameLocks noChangeAspect="1"/>
            </p:cNvGraphicFramePr>
            <p:nvPr/>
          </p:nvGraphicFramePr>
          <p:xfrm>
            <a:off x="1728" y="2160"/>
            <a:ext cx="303" cy="260"/>
          </p:xfrm>
          <a:graphic>
            <a:graphicData uri="http://schemas.openxmlformats.org/presentationml/2006/ole">
              <mc:AlternateContent xmlns:mc="http://schemas.openxmlformats.org/markup-compatibility/2006">
                <mc:Choice xmlns:v="urn:schemas-microsoft-com:vml" Requires="v">
                  <p:oleObj spid="_x0000_s116922" name="Photo Editor Photo" r:id="rId41" imgW="609524" imgH="523810" progId="">
                    <p:embed/>
                  </p:oleObj>
                </mc:Choice>
                <mc:Fallback>
                  <p:oleObj name="Photo Editor Photo" r:id="rId41" imgW="609524" imgH="523810" progId="">
                    <p:embed/>
                    <p:pic>
                      <p:nvPicPr>
                        <p:cNvPr id="0" name="Object 3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728" y="2160"/>
                          <a:ext cx="303"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96262" name="Rectangle 36"/>
          <p:cNvSpPr>
            <a:spLocks noChangeArrowheads="1"/>
          </p:cNvSpPr>
          <p:nvPr/>
        </p:nvSpPr>
        <p:spPr bwMode="auto">
          <a:xfrm>
            <a:off x="76200" y="2438400"/>
            <a:ext cx="2667000" cy="2530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6263" name="Rectangle 37"/>
          <p:cNvSpPr>
            <a:spLocks noChangeArrowheads="1"/>
          </p:cNvSpPr>
          <p:nvPr/>
        </p:nvSpPr>
        <p:spPr bwMode="auto">
          <a:xfrm>
            <a:off x="6261100" y="2438400"/>
            <a:ext cx="2806700" cy="25447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6264" name="Rectangle 38"/>
          <p:cNvSpPr>
            <a:spLocks noChangeArrowheads="1"/>
          </p:cNvSpPr>
          <p:nvPr/>
        </p:nvSpPr>
        <p:spPr bwMode="auto">
          <a:xfrm>
            <a:off x="3048000" y="2438400"/>
            <a:ext cx="2806700" cy="25447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6265" name="Rectangle 40"/>
          <p:cNvSpPr>
            <a:spLocks noGrp="1" noChangeArrowheads="1"/>
          </p:cNvSpPr>
          <p:nvPr>
            <p:ph type="body" idx="1"/>
          </p:nvPr>
        </p:nvSpPr>
        <p:spPr>
          <a:xfrm>
            <a:off x="457200" y="1600200"/>
            <a:ext cx="8229600" cy="4876800"/>
          </a:xfrm>
        </p:spPr>
        <p:txBody>
          <a:bodyPr/>
          <a:lstStyle/>
          <a:p>
            <a:pPr eaLnBrk="1" hangingPunct="1">
              <a:lnSpc>
                <a:spcPct val="90000"/>
              </a:lnSpc>
            </a:pPr>
            <a:r>
              <a:rPr lang="en-US" altLang="en-US"/>
              <a:t>All of these are treated as being the same</a:t>
            </a: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endParaRPr lang="en-US" altLang="en-US"/>
          </a:p>
          <a:p>
            <a:pPr eaLnBrk="1" hangingPunct="1">
              <a:lnSpc>
                <a:spcPct val="90000"/>
              </a:lnSpc>
            </a:pPr>
            <a:r>
              <a:rPr lang="en-US" altLang="en-US"/>
              <a:t>No distinction between foreground and background: scene recognition?</a:t>
            </a:r>
          </a:p>
        </p:txBody>
      </p:sp>
      <p:sp>
        <p:nvSpPr>
          <p:cNvPr id="40" name="TextBox 3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3"/>
          <p:cNvSpPr>
            <a:spLocks noGrp="1" noChangeArrowheads="1"/>
          </p:cNvSpPr>
          <p:nvPr>
            <p:ph type="body" idx="1"/>
          </p:nvPr>
        </p:nvSpPr>
        <p:spPr/>
        <p:txBody>
          <a:bodyPr/>
          <a:lstStyle/>
          <a:p>
            <a:pPr marL="533400" indent="-533400">
              <a:buFontTx/>
              <a:buAutoNum type="arabicPeriod"/>
            </a:pPr>
            <a:r>
              <a:rPr lang="en-US" altLang="en-US" sz="2400" dirty="0"/>
              <a:t>Feature extraction</a:t>
            </a:r>
          </a:p>
          <a:p>
            <a:pPr marL="533400" indent="-533400">
              <a:buFontTx/>
              <a:buAutoNum type="arabicPeriod"/>
            </a:pPr>
            <a:r>
              <a:rPr lang="en-US" altLang="en-US" sz="2400" dirty="0"/>
              <a:t>Learn “visual vocabulary”</a:t>
            </a:r>
          </a:p>
          <a:p>
            <a:pPr marL="533400" indent="-533400">
              <a:buFontTx/>
              <a:buAutoNum type="arabicPeriod"/>
            </a:pPr>
            <a:r>
              <a:rPr lang="en-US" altLang="en-US" sz="2400" dirty="0"/>
              <a:t>Quantize features using visual vocabulary </a:t>
            </a:r>
          </a:p>
          <a:p>
            <a:pPr marL="533400" indent="-533400">
              <a:buFontTx/>
              <a:buAutoNum type="arabicPeriod"/>
            </a:pPr>
            <a:r>
              <a:rPr lang="en-US" altLang="en-US" sz="2400" dirty="0"/>
              <a:t>Represent images by frequencies of “visual words” </a:t>
            </a:r>
          </a:p>
        </p:txBody>
      </p:sp>
      <p:grpSp>
        <p:nvGrpSpPr>
          <p:cNvPr id="103427" name="Group 4"/>
          <p:cNvGrpSpPr>
            <a:grpSpLocks/>
          </p:cNvGrpSpPr>
          <p:nvPr/>
        </p:nvGrpSpPr>
        <p:grpSpPr bwMode="auto">
          <a:xfrm>
            <a:off x="1066800" y="4899025"/>
            <a:ext cx="7162800" cy="1806575"/>
            <a:chOff x="144" y="1776"/>
            <a:chExt cx="5520" cy="1392"/>
          </a:xfrm>
        </p:grpSpPr>
        <p:sp>
          <p:nvSpPr>
            <p:cNvPr id="103452" name="Rectangle 5"/>
            <p:cNvSpPr>
              <a:spLocks noChangeArrowheads="1"/>
            </p:cNvSpPr>
            <p:nvPr/>
          </p:nvSpPr>
          <p:spPr bwMode="auto">
            <a:xfrm>
              <a:off x="4944" y="1776"/>
              <a:ext cx="96" cy="1129"/>
            </a:xfrm>
            <a:prstGeom prst="rect">
              <a:avLst/>
            </a:prstGeom>
            <a:solidFill>
              <a:srgbClr val="B32727"/>
            </a:solidFill>
            <a:ln w="12700">
              <a:solidFill>
                <a:schemeClr val="tx1"/>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53" name="Rectangle 6"/>
            <p:cNvSpPr>
              <a:spLocks noChangeArrowheads="1"/>
            </p:cNvSpPr>
            <p:nvPr/>
          </p:nvSpPr>
          <p:spPr bwMode="auto">
            <a:xfrm>
              <a:off x="4320" y="2736"/>
              <a:ext cx="96" cy="169"/>
            </a:xfrm>
            <a:prstGeom prst="rect">
              <a:avLst/>
            </a:prstGeom>
            <a:solidFill>
              <a:srgbClr val="B32727"/>
            </a:solidFill>
            <a:ln w="12700">
              <a:solidFill>
                <a:schemeClr val="tx1"/>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54" name="Rectangle 7"/>
            <p:cNvSpPr>
              <a:spLocks noChangeArrowheads="1"/>
            </p:cNvSpPr>
            <p:nvPr/>
          </p:nvSpPr>
          <p:spPr bwMode="auto">
            <a:xfrm>
              <a:off x="4608" y="2592"/>
              <a:ext cx="96" cy="313"/>
            </a:xfrm>
            <a:prstGeom prst="rect">
              <a:avLst/>
            </a:prstGeom>
            <a:solidFill>
              <a:srgbClr val="B32727"/>
            </a:solidFill>
            <a:ln w="12700">
              <a:solidFill>
                <a:schemeClr val="tx1"/>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55" name="Rectangle 8"/>
            <p:cNvSpPr>
              <a:spLocks noChangeArrowheads="1"/>
            </p:cNvSpPr>
            <p:nvPr/>
          </p:nvSpPr>
          <p:spPr bwMode="auto">
            <a:xfrm>
              <a:off x="5328" y="2736"/>
              <a:ext cx="96" cy="169"/>
            </a:xfrm>
            <a:prstGeom prst="rect">
              <a:avLst/>
            </a:prstGeom>
            <a:solidFill>
              <a:srgbClr val="B32727"/>
            </a:solidFill>
            <a:ln w="12700">
              <a:solidFill>
                <a:schemeClr val="tx1"/>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56" name="Rectangle 9"/>
            <p:cNvSpPr>
              <a:spLocks noChangeArrowheads="1"/>
            </p:cNvSpPr>
            <p:nvPr/>
          </p:nvSpPr>
          <p:spPr bwMode="auto">
            <a:xfrm>
              <a:off x="2976" y="2832"/>
              <a:ext cx="96" cy="96"/>
            </a:xfrm>
            <a:prstGeom prst="rect">
              <a:avLst/>
            </a:prstGeom>
            <a:solidFill>
              <a:srgbClr val="FFFF00"/>
            </a:solidFill>
            <a:ln w="12700">
              <a:solidFill>
                <a:schemeClr val="tx1"/>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57" name="Rectangle 10"/>
            <p:cNvSpPr>
              <a:spLocks noChangeArrowheads="1"/>
            </p:cNvSpPr>
            <p:nvPr/>
          </p:nvSpPr>
          <p:spPr bwMode="auto">
            <a:xfrm>
              <a:off x="2400" y="2208"/>
              <a:ext cx="96" cy="720"/>
            </a:xfrm>
            <a:prstGeom prst="rect">
              <a:avLst/>
            </a:prstGeom>
            <a:solidFill>
              <a:srgbClr val="FFFF00"/>
            </a:solidFill>
            <a:ln w="12700">
              <a:solidFill>
                <a:schemeClr val="tx1"/>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58" name="Rectangle 11"/>
            <p:cNvSpPr>
              <a:spLocks noChangeArrowheads="1"/>
            </p:cNvSpPr>
            <p:nvPr/>
          </p:nvSpPr>
          <p:spPr bwMode="auto">
            <a:xfrm>
              <a:off x="2688" y="2832"/>
              <a:ext cx="96" cy="96"/>
            </a:xfrm>
            <a:prstGeom prst="rect">
              <a:avLst/>
            </a:prstGeom>
            <a:solidFill>
              <a:srgbClr val="FFFF00"/>
            </a:solidFill>
            <a:ln w="12700">
              <a:solidFill>
                <a:schemeClr val="tx1"/>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59" name="Rectangle 12"/>
            <p:cNvSpPr>
              <a:spLocks noChangeArrowheads="1"/>
            </p:cNvSpPr>
            <p:nvPr/>
          </p:nvSpPr>
          <p:spPr bwMode="auto">
            <a:xfrm>
              <a:off x="3408" y="2880"/>
              <a:ext cx="96" cy="48"/>
            </a:xfrm>
            <a:prstGeom prst="rect">
              <a:avLst/>
            </a:prstGeom>
            <a:solidFill>
              <a:srgbClr val="FFFF00"/>
            </a:solidFill>
            <a:ln w="12700">
              <a:solidFill>
                <a:schemeClr val="tx1"/>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60" name="Rectangle 13"/>
            <p:cNvSpPr>
              <a:spLocks noChangeArrowheads="1"/>
            </p:cNvSpPr>
            <p:nvPr/>
          </p:nvSpPr>
          <p:spPr bwMode="auto">
            <a:xfrm>
              <a:off x="960" y="2809"/>
              <a:ext cx="96" cy="96"/>
            </a:xfrm>
            <a:prstGeom prst="rect">
              <a:avLst/>
            </a:prstGeom>
            <a:solidFill>
              <a:srgbClr val="B1EBA3"/>
            </a:solidFill>
            <a:ln w="12700">
              <a:solidFill>
                <a:srgbClr val="5D483D"/>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61" name="Rectangle 14"/>
            <p:cNvSpPr>
              <a:spLocks noChangeArrowheads="1"/>
            </p:cNvSpPr>
            <p:nvPr/>
          </p:nvSpPr>
          <p:spPr bwMode="auto">
            <a:xfrm>
              <a:off x="384" y="2809"/>
              <a:ext cx="96" cy="96"/>
            </a:xfrm>
            <a:prstGeom prst="rect">
              <a:avLst/>
            </a:prstGeom>
            <a:solidFill>
              <a:srgbClr val="B1EBA3"/>
            </a:solidFill>
            <a:ln w="12700">
              <a:solidFill>
                <a:srgbClr val="5D483D"/>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62" name="Rectangle 15"/>
            <p:cNvSpPr>
              <a:spLocks noChangeArrowheads="1"/>
            </p:cNvSpPr>
            <p:nvPr/>
          </p:nvSpPr>
          <p:spPr bwMode="auto">
            <a:xfrm>
              <a:off x="672" y="1897"/>
              <a:ext cx="96" cy="1008"/>
            </a:xfrm>
            <a:prstGeom prst="rect">
              <a:avLst/>
            </a:prstGeom>
            <a:solidFill>
              <a:srgbClr val="B1EBA3"/>
            </a:solidFill>
            <a:ln w="12700">
              <a:solidFill>
                <a:srgbClr val="5D483D"/>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63" name="Rectangle 16"/>
            <p:cNvSpPr>
              <a:spLocks noChangeArrowheads="1"/>
            </p:cNvSpPr>
            <p:nvPr/>
          </p:nvSpPr>
          <p:spPr bwMode="auto">
            <a:xfrm>
              <a:off x="1392" y="2185"/>
              <a:ext cx="96" cy="720"/>
            </a:xfrm>
            <a:prstGeom prst="rect">
              <a:avLst/>
            </a:prstGeom>
            <a:solidFill>
              <a:srgbClr val="B1EBA3"/>
            </a:solidFill>
            <a:ln w="12700">
              <a:solidFill>
                <a:srgbClr val="5D483D"/>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64" name="Line 17"/>
            <p:cNvSpPr>
              <a:spLocks noChangeShapeType="1"/>
            </p:cNvSpPr>
            <p:nvPr/>
          </p:nvSpPr>
          <p:spPr bwMode="auto">
            <a:xfrm>
              <a:off x="144" y="2905"/>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103465" name="Line 18"/>
            <p:cNvSpPr>
              <a:spLocks noChangeShapeType="1"/>
            </p:cNvSpPr>
            <p:nvPr/>
          </p:nvSpPr>
          <p:spPr bwMode="auto">
            <a:xfrm flipV="1">
              <a:off x="144" y="1801"/>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p>
          </p:txBody>
        </p:sp>
        <p:pic>
          <p:nvPicPr>
            <p:cNvPr id="103466" name="Picture 19" descr="ermine"/>
            <p:cNvPicPr>
              <a:picLocks noChangeAspect="1" noChangeArrowheads="1"/>
            </p:cNvPicPr>
            <p:nvPr/>
          </p:nvPicPr>
          <p:blipFill>
            <a:blip r:embed="rId3" cstate="print">
              <a:extLst>
                <a:ext uri="{28A0092B-C50C-407E-A947-70E740481C1C}">
                  <a14:useLocalDpi xmlns:a14="http://schemas.microsoft.com/office/drawing/2010/main" val="0"/>
                </a:ext>
              </a:extLst>
            </a:blip>
            <a:srcRect l="50569" t="17148" r="37727" b="76851"/>
            <a:stretch>
              <a:fillRect/>
            </a:stretch>
          </p:blipFill>
          <p:spPr bwMode="auto">
            <a:xfrm>
              <a:off x="1296"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7" name="Picture 20" descr="bicycle"/>
            <p:cNvPicPr>
              <a:picLocks noChangeAspect="1" noChangeArrowheads="1"/>
            </p:cNvPicPr>
            <p:nvPr/>
          </p:nvPicPr>
          <p:blipFill>
            <a:blip r:embed="rId4" cstate="print">
              <a:extLst>
                <a:ext uri="{28A0092B-C50C-407E-A947-70E740481C1C}">
                  <a14:useLocalDpi xmlns:a14="http://schemas.microsoft.com/office/drawing/2010/main" val="0"/>
                </a:ext>
              </a:extLst>
            </a:blip>
            <a:srcRect l="20000" r="55000" b="54236"/>
            <a:stretch>
              <a:fillRect/>
            </a:stretch>
          </p:blipFill>
          <p:spPr bwMode="auto">
            <a:xfrm>
              <a:off x="288"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8" name="Picture 21" descr="ermine"/>
            <p:cNvPicPr>
              <a:picLocks noChangeAspect="1" noChangeArrowheads="1"/>
            </p:cNvPicPr>
            <p:nvPr/>
          </p:nvPicPr>
          <p:blipFill>
            <a:blip r:embed="rId3" cstate="print">
              <a:extLst>
                <a:ext uri="{28A0092B-C50C-407E-A947-70E740481C1C}">
                  <a14:useLocalDpi xmlns:a14="http://schemas.microsoft.com/office/drawing/2010/main" val="0"/>
                </a:ext>
              </a:extLst>
            </a:blip>
            <a:srcRect l="49399" t="22293" r="38898" b="71706"/>
            <a:stretch>
              <a:fillRect/>
            </a:stretch>
          </p:blipFill>
          <p:spPr bwMode="auto">
            <a:xfrm>
              <a:off x="576" y="295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69" name="Line 22"/>
            <p:cNvSpPr>
              <a:spLocks noChangeShapeType="1"/>
            </p:cNvSpPr>
            <p:nvPr/>
          </p:nvSpPr>
          <p:spPr bwMode="auto">
            <a:xfrm>
              <a:off x="4080" y="2905"/>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103470" name="Line 23"/>
            <p:cNvSpPr>
              <a:spLocks noChangeShapeType="1"/>
            </p:cNvSpPr>
            <p:nvPr/>
          </p:nvSpPr>
          <p:spPr bwMode="auto">
            <a:xfrm flipV="1">
              <a:off x="4080" y="1801"/>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103471" name="Line 24"/>
            <p:cNvSpPr>
              <a:spLocks noChangeShapeType="1"/>
            </p:cNvSpPr>
            <p:nvPr/>
          </p:nvSpPr>
          <p:spPr bwMode="auto">
            <a:xfrm>
              <a:off x="2160" y="2928"/>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103472" name="Line 25"/>
            <p:cNvSpPr>
              <a:spLocks noChangeShapeType="1"/>
            </p:cNvSpPr>
            <p:nvPr/>
          </p:nvSpPr>
          <p:spPr bwMode="auto">
            <a:xfrm flipV="1">
              <a:off x="2160" y="1824"/>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p>
          </p:txBody>
        </p:sp>
        <p:pic>
          <p:nvPicPr>
            <p:cNvPr id="103473" name="Picture 26" descr="violin"/>
            <p:cNvPicPr>
              <a:picLocks noChangeAspect="1" noChangeArrowheads="1"/>
            </p:cNvPicPr>
            <p:nvPr/>
          </p:nvPicPr>
          <p:blipFill>
            <a:blip r:embed="rId5">
              <a:extLst>
                <a:ext uri="{28A0092B-C50C-407E-A947-70E740481C1C}">
                  <a14:useLocalDpi xmlns:a14="http://schemas.microsoft.com/office/drawing/2010/main" val="0"/>
                </a:ext>
              </a:extLst>
            </a:blip>
            <a:srcRect t="76233"/>
            <a:stretch>
              <a:fillRect/>
            </a:stretch>
          </p:blipFill>
          <p:spPr bwMode="auto">
            <a:xfrm>
              <a:off x="864"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74" name="Picture 27" descr="ermine"/>
            <p:cNvPicPr>
              <a:picLocks noChangeAspect="1" noChangeArrowheads="1"/>
            </p:cNvPicPr>
            <p:nvPr/>
          </p:nvPicPr>
          <p:blipFill>
            <a:blip r:embed="rId3" cstate="print">
              <a:extLst>
                <a:ext uri="{28A0092B-C50C-407E-A947-70E740481C1C}">
                  <a14:useLocalDpi xmlns:a14="http://schemas.microsoft.com/office/drawing/2010/main" val="0"/>
                </a:ext>
              </a:extLst>
            </a:blip>
            <a:srcRect l="50569" t="17148" r="37727" b="76851"/>
            <a:stretch>
              <a:fillRect/>
            </a:stretch>
          </p:blipFill>
          <p:spPr bwMode="auto">
            <a:xfrm>
              <a:off x="3360"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75" name="Picture 28" descr="bicycle"/>
            <p:cNvPicPr>
              <a:picLocks noChangeAspect="1" noChangeArrowheads="1"/>
            </p:cNvPicPr>
            <p:nvPr/>
          </p:nvPicPr>
          <p:blipFill>
            <a:blip r:embed="rId4" cstate="print">
              <a:extLst>
                <a:ext uri="{28A0092B-C50C-407E-A947-70E740481C1C}">
                  <a14:useLocalDpi xmlns:a14="http://schemas.microsoft.com/office/drawing/2010/main" val="0"/>
                </a:ext>
              </a:extLst>
            </a:blip>
            <a:srcRect l="20000" r="55000" b="54236"/>
            <a:stretch>
              <a:fillRect/>
            </a:stretch>
          </p:blipFill>
          <p:spPr bwMode="auto">
            <a:xfrm>
              <a:off x="2304"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76" name="Picture 29" descr="ermine"/>
            <p:cNvPicPr>
              <a:picLocks noChangeAspect="1" noChangeArrowheads="1"/>
            </p:cNvPicPr>
            <p:nvPr/>
          </p:nvPicPr>
          <p:blipFill>
            <a:blip r:embed="rId3" cstate="print">
              <a:extLst>
                <a:ext uri="{28A0092B-C50C-407E-A947-70E740481C1C}">
                  <a14:useLocalDpi xmlns:a14="http://schemas.microsoft.com/office/drawing/2010/main" val="0"/>
                </a:ext>
              </a:extLst>
            </a:blip>
            <a:srcRect l="49399" t="22293" r="38898" b="71706"/>
            <a:stretch>
              <a:fillRect/>
            </a:stretch>
          </p:blipFill>
          <p:spPr bwMode="auto">
            <a:xfrm>
              <a:off x="2592" y="2976"/>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77" name="Picture 30" descr="violin"/>
            <p:cNvPicPr>
              <a:picLocks noChangeAspect="1" noChangeArrowheads="1"/>
            </p:cNvPicPr>
            <p:nvPr/>
          </p:nvPicPr>
          <p:blipFill>
            <a:blip r:embed="rId5">
              <a:extLst>
                <a:ext uri="{28A0092B-C50C-407E-A947-70E740481C1C}">
                  <a14:useLocalDpi xmlns:a14="http://schemas.microsoft.com/office/drawing/2010/main" val="0"/>
                </a:ext>
              </a:extLst>
            </a:blip>
            <a:srcRect t="76233"/>
            <a:stretch>
              <a:fillRect/>
            </a:stretch>
          </p:blipFill>
          <p:spPr bwMode="auto">
            <a:xfrm>
              <a:off x="2832"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78" name="Picture 31" descr="ermine"/>
            <p:cNvPicPr>
              <a:picLocks noChangeAspect="1" noChangeArrowheads="1"/>
            </p:cNvPicPr>
            <p:nvPr/>
          </p:nvPicPr>
          <p:blipFill>
            <a:blip r:embed="rId3" cstate="print">
              <a:extLst>
                <a:ext uri="{28A0092B-C50C-407E-A947-70E740481C1C}">
                  <a14:useLocalDpi xmlns:a14="http://schemas.microsoft.com/office/drawing/2010/main" val="0"/>
                </a:ext>
              </a:extLst>
            </a:blip>
            <a:srcRect l="50569" t="17148" r="37727" b="76851"/>
            <a:stretch>
              <a:fillRect/>
            </a:stretch>
          </p:blipFill>
          <p:spPr bwMode="auto">
            <a:xfrm>
              <a:off x="5280"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79" name="Picture 32" descr="bicycle"/>
            <p:cNvPicPr>
              <a:picLocks noChangeAspect="1" noChangeArrowheads="1"/>
            </p:cNvPicPr>
            <p:nvPr/>
          </p:nvPicPr>
          <p:blipFill>
            <a:blip r:embed="rId4" cstate="print">
              <a:extLst>
                <a:ext uri="{28A0092B-C50C-407E-A947-70E740481C1C}">
                  <a14:useLocalDpi xmlns:a14="http://schemas.microsoft.com/office/drawing/2010/main" val="0"/>
                </a:ext>
              </a:extLst>
            </a:blip>
            <a:srcRect l="20000" r="55000" b="54236"/>
            <a:stretch>
              <a:fillRect/>
            </a:stretch>
          </p:blipFill>
          <p:spPr bwMode="auto">
            <a:xfrm>
              <a:off x="4224"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80" name="Picture 33" descr="ermine"/>
            <p:cNvPicPr>
              <a:picLocks noChangeAspect="1" noChangeArrowheads="1"/>
            </p:cNvPicPr>
            <p:nvPr/>
          </p:nvPicPr>
          <p:blipFill>
            <a:blip r:embed="rId3" cstate="print">
              <a:extLst>
                <a:ext uri="{28A0092B-C50C-407E-A947-70E740481C1C}">
                  <a14:useLocalDpi xmlns:a14="http://schemas.microsoft.com/office/drawing/2010/main" val="0"/>
                </a:ext>
              </a:extLst>
            </a:blip>
            <a:srcRect l="49399" t="22293" r="38898" b="71706"/>
            <a:stretch>
              <a:fillRect/>
            </a:stretch>
          </p:blipFill>
          <p:spPr bwMode="auto">
            <a:xfrm>
              <a:off x="4560" y="295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81" name="Picture 34" descr="violin"/>
            <p:cNvPicPr>
              <a:picLocks noChangeAspect="1" noChangeArrowheads="1"/>
            </p:cNvPicPr>
            <p:nvPr/>
          </p:nvPicPr>
          <p:blipFill>
            <a:blip r:embed="rId5">
              <a:extLst>
                <a:ext uri="{28A0092B-C50C-407E-A947-70E740481C1C}">
                  <a14:useLocalDpi xmlns:a14="http://schemas.microsoft.com/office/drawing/2010/main" val="0"/>
                </a:ext>
              </a:extLst>
            </a:blip>
            <a:srcRect t="76233"/>
            <a:stretch>
              <a:fillRect/>
            </a:stretch>
          </p:blipFill>
          <p:spPr bwMode="auto">
            <a:xfrm>
              <a:off x="4848"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3428" name="Rectangle 2"/>
          <p:cNvSpPr>
            <a:spLocks noGrp="1" noChangeArrowheads="1"/>
          </p:cNvSpPr>
          <p:nvPr>
            <p:ph type="title"/>
          </p:nvPr>
        </p:nvSpPr>
        <p:spPr>
          <a:xfrm>
            <a:off x="685800" y="76200"/>
            <a:ext cx="8077200" cy="838200"/>
          </a:xfrm>
        </p:spPr>
        <p:txBody>
          <a:bodyPr/>
          <a:lstStyle/>
          <a:p>
            <a:r>
              <a:rPr lang="en-US" altLang="en-US"/>
              <a:t>Bag-of-features steps</a:t>
            </a:r>
          </a:p>
        </p:txBody>
      </p:sp>
      <p:grpSp>
        <p:nvGrpSpPr>
          <p:cNvPr id="103429" name="Group 34"/>
          <p:cNvGrpSpPr>
            <a:grpSpLocks/>
          </p:cNvGrpSpPr>
          <p:nvPr/>
        </p:nvGrpSpPr>
        <p:grpSpPr bwMode="auto">
          <a:xfrm>
            <a:off x="1219200" y="2805113"/>
            <a:ext cx="6934200" cy="1919287"/>
            <a:chOff x="304800" y="2362200"/>
            <a:chExt cx="8534400" cy="2362200"/>
          </a:xfrm>
        </p:grpSpPr>
        <p:grpSp>
          <p:nvGrpSpPr>
            <p:cNvPr id="103430" name="Group 54"/>
            <p:cNvGrpSpPr>
              <a:grpSpLocks/>
            </p:cNvGrpSpPr>
            <p:nvPr/>
          </p:nvGrpSpPr>
          <p:grpSpPr bwMode="auto">
            <a:xfrm>
              <a:off x="609602" y="2514592"/>
              <a:ext cx="1547814" cy="2000247"/>
              <a:chOff x="288" y="2928"/>
              <a:chExt cx="864" cy="1116"/>
            </a:xfrm>
          </p:grpSpPr>
          <p:pic>
            <p:nvPicPr>
              <p:cNvPr id="103446" name="Picture 55" descr="ermine"/>
              <p:cNvPicPr>
                <a:picLocks noChangeAspect="1" noChangeArrowheads="1"/>
              </p:cNvPicPr>
              <p:nvPr/>
            </p:nvPicPr>
            <p:blipFill>
              <a:blip r:embed="rId3">
                <a:extLst>
                  <a:ext uri="{28A0092B-C50C-407E-A947-70E740481C1C}">
                    <a14:useLocalDpi xmlns:a14="http://schemas.microsoft.com/office/drawing/2010/main" val="0"/>
                  </a:ext>
                </a:extLst>
              </a:blip>
              <a:srcRect l="49399" t="22293" r="38898" b="71706"/>
              <a:stretch>
                <a:fillRect/>
              </a:stretch>
            </p:blipFill>
            <p:spPr bwMode="auto">
              <a:xfrm>
                <a:off x="720" y="3216"/>
                <a:ext cx="288"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47" name="Picture 56" descr="ermine"/>
              <p:cNvPicPr>
                <a:picLocks noChangeAspect="1" noChangeArrowheads="1"/>
              </p:cNvPicPr>
              <p:nvPr/>
            </p:nvPicPr>
            <p:blipFill>
              <a:blip r:embed="rId3" cstate="print">
                <a:extLst>
                  <a:ext uri="{28A0092B-C50C-407E-A947-70E740481C1C}">
                    <a14:useLocalDpi xmlns:a14="http://schemas.microsoft.com/office/drawing/2010/main" val="0"/>
                  </a:ext>
                </a:extLst>
              </a:blip>
              <a:srcRect l="57591" t="4288" r="29535" b="88853"/>
              <a:stretch>
                <a:fillRect/>
              </a:stretch>
            </p:blipFill>
            <p:spPr bwMode="auto">
              <a:xfrm>
                <a:off x="864" y="3504"/>
                <a:ext cx="288"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48" name="Picture 57" descr="ermine"/>
              <p:cNvPicPr>
                <a:picLocks noChangeAspect="1" noChangeArrowheads="1"/>
              </p:cNvPicPr>
              <p:nvPr/>
            </p:nvPicPr>
            <p:blipFill>
              <a:blip r:embed="rId3">
                <a:extLst>
                  <a:ext uri="{28A0092B-C50C-407E-A947-70E740481C1C}">
                    <a14:useLocalDpi xmlns:a14="http://schemas.microsoft.com/office/drawing/2010/main" val="0"/>
                  </a:ext>
                </a:extLst>
              </a:blip>
              <a:srcRect l="58762" t="14577" r="31876" b="79422"/>
              <a:stretch>
                <a:fillRect/>
              </a:stretch>
            </p:blipFill>
            <p:spPr bwMode="auto">
              <a:xfrm>
                <a:off x="384" y="3504"/>
                <a:ext cx="288"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49" name="Picture 58" descr="ermine"/>
              <p:cNvPicPr>
                <a:picLocks noChangeAspect="1" noChangeArrowheads="1"/>
              </p:cNvPicPr>
              <p:nvPr/>
            </p:nvPicPr>
            <p:blipFill>
              <a:blip r:embed="rId3">
                <a:extLst>
                  <a:ext uri="{28A0092B-C50C-407E-A947-70E740481C1C}">
                    <a14:useLocalDpi xmlns:a14="http://schemas.microsoft.com/office/drawing/2010/main" val="0"/>
                  </a:ext>
                </a:extLst>
              </a:blip>
              <a:srcRect l="58762" t="27437" r="31876" b="67418"/>
              <a:stretch>
                <a:fillRect/>
              </a:stretch>
            </p:blipFill>
            <p:spPr bwMode="auto">
              <a:xfrm>
                <a:off x="288" y="3216"/>
                <a:ext cx="288"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50" name="Picture 59" descr="ermine"/>
              <p:cNvPicPr>
                <a:picLocks noChangeAspect="1" noChangeArrowheads="1"/>
              </p:cNvPicPr>
              <p:nvPr/>
            </p:nvPicPr>
            <p:blipFill>
              <a:blip r:embed="rId3">
                <a:extLst>
                  <a:ext uri="{28A0092B-C50C-407E-A947-70E740481C1C}">
                    <a14:useLocalDpi xmlns:a14="http://schemas.microsoft.com/office/drawing/2010/main" val="0"/>
                  </a:ext>
                </a:extLst>
              </a:blip>
              <a:srcRect l="59932" t="23151" r="31876" b="71706"/>
              <a:stretch>
                <a:fillRect/>
              </a:stretch>
            </p:blipFill>
            <p:spPr bwMode="auto">
              <a:xfrm>
                <a:off x="624" y="2928"/>
                <a:ext cx="288" cy="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51" name="Picture 60" descr="ermine"/>
              <p:cNvPicPr>
                <a:picLocks noChangeAspect="1" noChangeArrowheads="1"/>
              </p:cNvPicPr>
              <p:nvPr/>
            </p:nvPicPr>
            <p:blipFill>
              <a:blip r:embed="rId3">
                <a:extLst>
                  <a:ext uri="{28A0092B-C50C-407E-A947-70E740481C1C}">
                    <a14:useLocalDpi xmlns:a14="http://schemas.microsoft.com/office/drawing/2010/main" val="0"/>
                  </a:ext>
                </a:extLst>
              </a:blip>
              <a:srcRect l="50569" t="17148" r="37727" b="76851"/>
              <a:stretch>
                <a:fillRect/>
              </a:stretch>
            </p:blipFill>
            <p:spPr bwMode="auto">
              <a:xfrm>
                <a:off x="768" y="3792"/>
                <a:ext cx="36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431" name="Picture 62" descr="bicycl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7500" t="75458"/>
            <a:stretch>
              <a:fillRect/>
            </a:stretch>
          </p:blipFill>
          <p:spPr bwMode="auto">
            <a:xfrm>
              <a:off x="3352800" y="3511550"/>
              <a:ext cx="782638"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2" name="Picture 63" descr="bicycl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5001" t="49956" r="42499" b="16507"/>
            <a:stretch>
              <a:fillRect/>
            </a:stretch>
          </p:blipFill>
          <p:spPr bwMode="auto">
            <a:xfrm>
              <a:off x="4862513" y="3670300"/>
              <a:ext cx="56832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3" name="Picture 64" descr="bicycl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33188" r="60001"/>
            <a:stretch>
              <a:fillRect/>
            </a:stretch>
          </p:blipFill>
          <p:spPr bwMode="auto">
            <a:xfrm>
              <a:off x="3744913" y="2667000"/>
              <a:ext cx="695325"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4" name="Picture 65" descr="bicycl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2500" t="20612" r="22501" b="37468"/>
            <a:stretch>
              <a:fillRect/>
            </a:stretch>
          </p:blipFill>
          <p:spPr bwMode="auto">
            <a:xfrm>
              <a:off x="4600575" y="2974975"/>
              <a:ext cx="782638"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5" name="Picture 66" descr="bicycl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0000" r="55000" b="54236"/>
            <a:stretch>
              <a:fillRect/>
            </a:stretch>
          </p:blipFill>
          <p:spPr bwMode="auto">
            <a:xfrm>
              <a:off x="4167188" y="3670300"/>
              <a:ext cx="515937"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6" name="Picture 67" descr="violin"/>
            <p:cNvPicPr>
              <a:picLocks noChangeAspect="1" noChangeArrowheads="1"/>
            </p:cNvPicPr>
            <p:nvPr/>
          </p:nvPicPr>
          <p:blipFill>
            <a:blip r:embed="rId6" cstate="print">
              <a:extLst>
                <a:ext uri="{28A0092B-C50C-407E-A947-70E740481C1C}">
                  <a14:useLocalDpi xmlns:a14="http://schemas.microsoft.com/office/drawing/2010/main" val="0"/>
                </a:ext>
              </a:extLst>
            </a:blip>
            <a:srcRect l="35715" t="2991" r="21428" b="71085"/>
            <a:stretch>
              <a:fillRect/>
            </a:stretch>
          </p:blipFill>
          <p:spPr bwMode="auto">
            <a:xfrm>
              <a:off x="7086600" y="3962400"/>
              <a:ext cx="40163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437" name="Group 68"/>
            <p:cNvGrpSpPr>
              <a:grpSpLocks/>
            </p:cNvGrpSpPr>
            <p:nvPr/>
          </p:nvGrpSpPr>
          <p:grpSpPr bwMode="auto">
            <a:xfrm>
              <a:off x="6738936" y="2651125"/>
              <a:ext cx="2024062" cy="1704975"/>
              <a:chOff x="4416" y="3072"/>
              <a:chExt cx="1035" cy="872"/>
            </a:xfrm>
          </p:grpSpPr>
          <p:pic>
            <p:nvPicPr>
              <p:cNvPr id="103441" name="Picture 69" descr="violin"/>
              <p:cNvPicPr>
                <a:picLocks noChangeAspect="1" noChangeArrowheads="1"/>
              </p:cNvPicPr>
              <p:nvPr/>
            </p:nvPicPr>
            <p:blipFill>
              <a:blip r:embed="rId6">
                <a:extLst>
                  <a:ext uri="{28A0092B-C50C-407E-A947-70E740481C1C}">
                    <a14:useLocalDpi xmlns:a14="http://schemas.microsoft.com/office/drawing/2010/main" val="0"/>
                  </a:ext>
                </a:extLst>
              </a:blip>
              <a:srcRect t="26286" b="52684"/>
              <a:stretch>
                <a:fillRect/>
              </a:stretch>
            </p:blipFill>
            <p:spPr bwMode="auto">
              <a:xfrm>
                <a:off x="4752" y="3600"/>
                <a:ext cx="377"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42" name="Picture 70" descr="violin"/>
              <p:cNvPicPr>
                <a:picLocks noChangeAspect="1" noChangeArrowheads="1"/>
              </p:cNvPicPr>
              <p:nvPr/>
            </p:nvPicPr>
            <p:blipFill>
              <a:blip r:embed="rId6" cstate="print">
                <a:extLst>
                  <a:ext uri="{28A0092B-C50C-407E-A947-70E740481C1C}">
                    <a14:useLocalDpi xmlns:a14="http://schemas.microsoft.com/office/drawing/2010/main" val="0"/>
                  </a:ext>
                </a:extLst>
              </a:blip>
              <a:srcRect t="50055" b="26286"/>
              <a:stretch>
                <a:fillRect/>
              </a:stretch>
            </p:blipFill>
            <p:spPr bwMode="auto">
              <a:xfrm>
                <a:off x="5040" y="3360"/>
                <a:ext cx="41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43" name="Picture 71" descr="violin"/>
              <p:cNvPicPr>
                <a:picLocks noChangeAspect="1" noChangeArrowheads="1"/>
              </p:cNvPicPr>
              <p:nvPr/>
            </p:nvPicPr>
            <p:blipFill>
              <a:blip r:embed="rId6" cstate="print">
                <a:extLst>
                  <a:ext uri="{28A0092B-C50C-407E-A947-70E740481C1C}">
                    <a14:useLocalDpi xmlns:a14="http://schemas.microsoft.com/office/drawing/2010/main" val="0"/>
                  </a:ext>
                </a:extLst>
              </a:blip>
              <a:srcRect t="76233"/>
              <a:stretch>
                <a:fillRect/>
              </a:stretch>
            </p:blipFill>
            <p:spPr bwMode="auto">
              <a:xfrm>
                <a:off x="4560" y="3408"/>
                <a:ext cx="446"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44" name="Picture 72" descr="violin"/>
              <p:cNvPicPr>
                <a:picLocks noChangeAspect="1" noChangeArrowheads="1"/>
              </p:cNvPicPr>
              <p:nvPr/>
            </p:nvPicPr>
            <p:blipFill>
              <a:blip r:embed="rId6" cstate="print">
                <a:extLst>
                  <a:ext uri="{28A0092B-C50C-407E-A947-70E740481C1C}">
                    <a14:useLocalDpi xmlns:a14="http://schemas.microsoft.com/office/drawing/2010/main" val="0"/>
                  </a:ext>
                </a:extLst>
              </a:blip>
              <a:srcRect l="56544" t="49945" r="-523" b="18510"/>
              <a:stretch>
                <a:fillRect/>
              </a:stretch>
            </p:blipFill>
            <p:spPr bwMode="auto">
              <a:xfrm>
                <a:off x="4416" y="3456"/>
                <a:ext cx="211" cy="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45" name="Picture 73" descr="violin"/>
              <p:cNvPicPr>
                <a:picLocks noChangeAspect="1" noChangeArrowheads="1"/>
              </p:cNvPicPr>
              <p:nvPr/>
            </p:nvPicPr>
            <p:blipFill>
              <a:blip r:embed="rId6" cstate="print">
                <a:extLst>
                  <a:ext uri="{28A0092B-C50C-407E-A947-70E740481C1C}">
                    <a14:useLocalDpi xmlns:a14="http://schemas.microsoft.com/office/drawing/2010/main" val="0"/>
                  </a:ext>
                </a:extLst>
              </a:blip>
              <a:srcRect t="31544" b="47426"/>
              <a:stretch>
                <a:fillRect/>
              </a:stretch>
            </p:blipFill>
            <p:spPr bwMode="auto">
              <a:xfrm>
                <a:off x="4608" y="3072"/>
                <a:ext cx="480" cy="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3438" name="Rectangle 74"/>
            <p:cNvSpPr>
              <a:spLocks noChangeArrowheads="1"/>
            </p:cNvSpPr>
            <p:nvPr/>
          </p:nvSpPr>
          <p:spPr bwMode="auto">
            <a:xfrm>
              <a:off x="304800" y="2362200"/>
              <a:ext cx="2133600" cy="2362200"/>
            </a:xfrm>
            <a:prstGeom prst="rect">
              <a:avLst/>
            </a:prstGeom>
            <a:noFill/>
            <a:ln w="38100">
              <a:solidFill>
                <a:srgbClr val="864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39" name="Rectangle 75"/>
            <p:cNvSpPr>
              <a:spLocks noChangeArrowheads="1"/>
            </p:cNvSpPr>
            <p:nvPr/>
          </p:nvSpPr>
          <p:spPr bwMode="auto">
            <a:xfrm>
              <a:off x="3200400" y="2362200"/>
              <a:ext cx="2438400" cy="2362200"/>
            </a:xfrm>
            <a:prstGeom prst="rect">
              <a:avLst/>
            </a:prstGeom>
            <a:noFill/>
            <a:ln w="38100">
              <a:solidFill>
                <a:srgbClr val="864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40" name="Rectangle 76"/>
            <p:cNvSpPr>
              <a:spLocks noChangeArrowheads="1"/>
            </p:cNvSpPr>
            <p:nvPr/>
          </p:nvSpPr>
          <p:spPr bwMode="auto">
            <a:xfrm>
              <a:off x="6400800" y="2362200"/>
              <a:ext cx="2438400" cy="2362200"/>
            </a:xfrm>
            <a:prstGeom prst="rect">
              <a:avLst/>
            </a:prstGeom>
            <a:noFill/>
            <a:ln w="38100">
              <a:solidFill>
                <a:srgbClr val="864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gr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59" name="Rectangle 19"/>
          <p:cNvSpPr>
            <a:spLocks noGrp="1" noChangeArrowheads="1"/>
          </p:cNvSpPr>
          <p:nvPr>
            <p:ph type="title"/>
          </p:nvPr>
        </p:nvSpPr>
        <p:spPr>
          <a:xfrm>
            <a:off x="457200" y="0"/>
            <a:ext cx="8229600" cy="1143000"/>
          </a:xfrm>
        </p:spPr>
        <p:txBody>
          <a:bodyPr/>
          <a:lstStyle/>
          <a:p>
            <a:pPr eaLnBrk="1" hangingPunct="1">
              <a:defRPr/>
            </a:pPr>
            <a:r>
              <a:rPr lang="en-US" b="1">
                <a:effectLst>
                  <a:outerShdw blurRad="38100" dist="38100" dir="2700000" algn="tl">
                    <a:srgbClr val="FFFFFF"/>
                  </a:outerShdw>
                </a:effectLst>
              </a:rPr>
              <a:t>1. Feature extraction</a:t>
            </a:r>
          </a:p>
        </p:txBody>
      </p:sp>
      <p:sp>
        <p:nvSpPr>
          <p:cNvPr id="104451" name="Content Placeholder 20"/>
          <p:cNvSpPr>
            <a:spLocks noGrp="1"/>
          </p:cNvSpPr>
          <p:nvPr>
            <p:ph idx="1"/>
          </p:nvPr>
        </p:nvSpPr>
        <p:spPr/>
        <p:txBody>
          <a:bodyPr/>
          <a:lstStyle/>
          <a:p>
            <a:r>
              <a:rPr lang="en-US" altLang="en-US"/>
              <a:t>Regular grid or interest regions</a:t>
            </a:r>
          </a:p>
        </p:txBody>
      </p:sp>
      <p:pic>
        <p:nvPicPr>
          <p:cNvPr id="104452" name="Picture 1035" descr="C:\Documents and Settings\Lana\My Documents\work\presentations\burma_patches.jpg"/>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514600"/>
            <a:ext cx="3786188" cy="2740025"/>
          </a:xfrm>
          <a:prstGeom prst="rect">
            <a:avLst/>
          </a:prstGeom>
          <a:noFill/>
          <a:ln w="63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04453" name="Picture 1036" descr="C:\Documents and Settings\Lana\My Documents\work\presentations\badgers_color2_ellipses.jpg"/>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3" y="2514600"/>
            <a:ext cx="3786187" cy="2740025"/>
          </a:xfrm>
          <a:prstGeom prst="rect">
            <a:avLst/>
          </a:prstGeom>
          <a:noFill/>
          <a:ln w="63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7330" name="Title 5"/>
          <p:cNvSpPr>
            <a:spLocks noGrp="1"/>
          </p:cNvSpPr>
          <p:nvPr>
            <p:ph type="title"/>
          </p:nvPr>
        </p:nvSpPr>
        <p:spPr>
          <a:xfrm>
            <a:off x="457200" y="-80961"/>
            <a:ext cx="8229600" cy="1143000"/>
          </a:xfrm>
        </p:spPr>
        <p:txBody>
          <a:bodyPr/>
          <a:lstStyle/>
          <a:p>
            <a:r>
              <a:rPr lang="en-US" altLang="en-US"/>
              <a:t>Sampling strategies</a:t>
            </a:r>
          </a:p>
        </p:txBody>
      </p:sp>
      <p:sp>
        <p:nvSpPr>
          <p:cNvPr id="33796" name="Footer Placeholder 4"/>
          <p:cNvSpPr>
            <a:spLocks noGrp="1"/>
          </p:cNvSpPr>
          <p:nvPr>
            <p:ph type="ftr" sz="quarter" idx="11"/>
          </p:nvPr>
        </p:nvSpPr>
        <p:spPr>
          <a:xfrm>
            <a:off x="6934200" y="6526213"/>
            <a:ext cx="28956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tint val="75000"/>
                  </a:prstClr>
                </a:solidFill>
                <a:effectLst/>
                <a:uLnTx/>
                <a:uFillTx/>
                <a:latin typeface="Calibri"/>
                <a:ea typeface="+mn-ea"/>
                <a:cs typeface="+mn-cs"/>
              </a:rPr>
              <a:t>K. Grauman, B. Leibe</a:t>
            </a:r>
          </a:p>
        </p:txBody>
      </p:sp>
      <p:grpSp>
        <p:nvGrpSpPr>
          <p:cNvPr id="2" name="Group 94"/>
          <p:cNvGrpSpPr>
            <a:grpSpLocks noChangeAspect="1"/>
          </p:cNvGrpSpPr>
          <p:nvPr/>
        </p:nvGrpSpPr>
        <p:grpSpPr bwMode="auto">
          <a:xfrm>
            <a:off x="3476625" y="1135063"/>
            <a:ext cx="2490788" cy="1866900"/>
            <a:chOff x="4343400" y="2667000"/>
            <a:chExt cx="4572000" cy="3429000"/>
          </a:xfrm>
        </p:grpSpPr>
        <p:pic>
          <p:nvPicPr>
            <p:cNvPr id="227343" name="Picture 4" descr="tmp"/>
            <p:cNvPicPr>
              <a:picLocks noChangeAspect="1" noChangeArrowheads="1"/>
            </p:cNvPicPr>
            <p:nvPr/>
          </p:nvPicPr>
          <p:blipFill>
            <a:blip r:embed="rId3">
              <a:extLst>
                <a:ext uri="{28A0092B-C50C-407E-A947-70E740481C1C}">
                  <a14:useLocalDpi xmlns:a14="http://schemas.microsoft.com/office/drawing/2010/main" val="0"/>
                </a:ext>
              </a:extLst>
            </a:blip>
            <a:srcRect l="2948" t="17174" r="66127" b="47049"/>
            <a:stretch>
              <a:fillRect/>
            </a:stretch>
          </p:blipFill>
          <p:spPr bwMode="auto">
            <a:xfrm>
              <a:off x="4343400" y="26670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7344" name="Group 5"/>
            <p:cNvGrpSpPr>
              <a:grpSpLocks/>
            </p:cNvGrpSpPr>
            <p:nvPr/>
          </p:nvGrpSpPr>
          <p:grpSpPr bwMode="auto">
            <a:xfrm>
              <a:off x="4343400" y="2667000"/>
              <a:ext cx="4572000" cy="3429000"/>
              <a:chOff x="2736" y="1680"/>
              <a:chExt cx="2880" cy="2160"/>
            </a:xfrm>
          </p:grpSpPr>
          <p:sp>
            <p:nvSpPr>
              <p:cNvPr id="75" name="Line 6"/>
              <p:cNvSpPr>
                <a:spLocks noChangeShapeType="1"/>
              </p:cNvSpPr>
              <p:nvPr/>
            </p:nvSpPr>
            <p:spPr bwMode="auto">
              <a:xfrm>
                <a:off x="2976"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76" name="Line 7"/>
              <p:cNvSpPr>
                <a:spLocks noChangeShapeType="1"/>
              </p:cNvSpPr>
              <p:nvPr/>
            </p:nvSpPr>
            <p:spPr bwMode="auto">
              <a:xfrm>
                <a:off x="3217"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77" name="Line 8"/>
              <p:cNvSpPr>
                <a:spLocks noChangeShapeType="1"/>
              </p:cNvSpPr>
              <p:nvPr/>
            </p:nvSpPr>
            <p:spPr bwMode="auto">
              <a:xfrm>
                <a:off x="3456"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78" name="Line 9"/>
              <p:cNvSpPr>
                <a:spLocks noChangeShapeType="1"/>
              </p:cNvSpPr>
              <p:nvPr/>
            </p:nvSpPr>
            <p:spPr bwMode="auto">
              <a:xfrm>
                <a:off x="3696"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79" name="Line 10"/>
              <p:cNvSpPr>
                <a:spLocks noChangeShapeType="1"/>
              </p:cNvSpPr>
              <p:nvPr/>
            </p:nvSpPr>
            <p:spPr bwMode="auto">
              <a:xfrm>
                <a:off x="3936"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0" name="Line 11"/>
              <p:cNvSpPr>
                <a:spLocks noChangeShapeType="1"/>
              </p:cNvSpPr>
              <p:nvPr/>
            </p:nvSpPr>
            <p:spPr bwMode="auto">
              <a:xfrm>
                <a:off x="4177"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1" name="Line 12"/>
              <p:cNvSpPr>
                <a:spLocks noChangeShapeType="1"/>
              </p:cNvSpPr>
              <p:nvPr/>
            </p:nvSpPr>
            <p:spPr bwMode="auto">
              <a:xfrm>
                <a:off x="4416"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2" name="Line 13"/>
              <p:cNvSpPr>
                <a:spLocks noChangeShapeType="1"/>
              </p:cNvSpPr>
              <p:nvPr/>
            </p:nvSpPr>
            <p:spPr bwMode="auto">
              <a:xfrm>
                <a:off x="4656"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3" name="Line 14"/>
              <p:cNvSpPr>
                <a:spLocks noChangeShapeType="1"/>
              </p:cNvSpPr>
              <p:nvPr/>
            </p:nvSpPr>
            <p:spPr bwMode="auto">
              <a:xfrm>
                <a:off x="4896"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4" name="Line 15"/>
              <p:cNvSpPr>
                <a:spLocks noChangeShapeType="1"/>
              </p:cNvSpPr>
              <p:nvPr/>
            </p:nvSpPr>
            <p:spPr bwMode="auto">
              <a:xfrm>
                <a:off x="5137"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5" name="Line 16"/>
              <p:cNvSpPr>
                <a:spLocks noChangeShapeType="1"/>
              </p:cNvSpPr>
              <p:nvPr/>
            </p:nvSpPr>
            <p:spPr bwMode="auto">
              <a:xfrm>
                <a:off x="5376"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6" name="Line 17"/>
              <p:cNvSpPr>
                <a:spLocks noChangeShapeType="1"/>
              </p:cNvSpPr>
              <p:nvPr/>
            </p:nvSpPr>
            <p:spPr bwMode="auto">
              <a:xfrm>
                <a:off x="2736" y="1921"/>
                <a:ext cx="2880" cy="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7" name="Line 18"/>
              <p:cNvSpPr>
                <a:spLocks noChangeShapeType="1"/>
              </p:cNvSpPr>
              <p:nvPr/>
            </p:nvSpPr>
            <p:spPr bwMode="auto">
              <a:xfrm>
                <a:off x="2736" y="2159"/>
                <a:ext cx="2880" cy="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8" name="Line 19"/>
              <p:cNvSpPr>
                <a:spLocks noChangeShapeType="1"/>
              </p:cNvSpPr>
              <p:nvPr/>
            </p:nvSpPr>
            <p:spPr bwMode="auto">
              <a:xfrm>
                <a:off x="2736" y="2400"/>
                <a:ext cx="2880" cy="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9" name="Line 20"/>
              <p:cNvSpPr>
                <a:spLocks noChangeShapeType="1"/>
              </p:cNvSpPr>
              <p:nvPr/>
            </p:nvSpPr>
            <p:spPr bwMode="auto">
              <a:xfrm>
                <a:off x="2736" y="2641"/>
                <a:ext cx="2880" cy="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90" name="Line 21"/>
              <p:cNvSpPr>
                <a:spLocks noChangeShapeType="1"/>
              </p:cNvSpPr>
              <p:nvPr/>
            </p:nvSpPr>
            <p:spPr bwMode="auto">
              <a:xfrm>
                <a:off x="2736" y="2879"/>
                <a:ext cx="2880" cy="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91" name="Line 22"/>
              <p:cNvSpPr>
                <a:spLocks noChangeShapeType="1"/>
              </p:cNvSpPr>
              <p:nvPr/>
            </p:nvSpPr>
            <p:spPr bwMode="auto">
              <a:xfrm>
                <a:off x="2736" y="3120"/>
                <a:ext cx="2880" cy="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92" name="Line 23"/>
              <p:cNvSpPr>
                <a:spLocks noChangeShapeType="1"/>
              </p:cNvSpPr>
              <p:nvPr/>
            </p:nvSpPr>
            <p:spPr bwMode="auto">
              <a:xfrm>
                <a:off x="2736" y="3361"/>
                <a:ext cx="2880" cy="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93" name="Line 24"/>
              <p:cNvSpPr>
                <a:spLocks noChangeShapeType="1"/>
              </p:cNvSpPr>
              <p:nvPr/>
            </p:nvSpPr>
            <p:spPr bwMode="auto">
              <a:xfrm>
                <a:off x="2736" y="3599"/>
                <a:ext cx="2880" cy="0"/>
              </a:xfrm>
              <a:prstGeom prst="line">
                <a:avLst/>
              </a:prstGeom>
              <a:noFill/>
              <a:ln w="57150">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94" name="Line 25"/>
              <p:cNvSpPr>
                <a:spLocks noChangeShapeType="1"/>
              </p:cNvSpPr>
              <p:nvPr/>
            </p:nvSpPr>
            <p:spPr bwMode="auto">
              <a:xfrm>
                <a:off x="2736" y="3840"/>
                <a:ext cx="2880" cy="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pSp>
      </p:grpSp>
      <p:sp>
        <p:nvSpPr>
          <p:cNvPr id="227334" name="TextBox 95"/>
          <p:cNvSpPr txBox="1">
            <a:spLocks noChangeArrowheads="1"/>
          </p:cNvSpPr>
          <p:nvPr/>
        </p:nvSpPr>
        <p:spPr bwMode="auto">
          <a:xfrm>
            <a:off x="373063" y="6548438"/>
            <a:ext cx="29940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Image credits: F-F. Li, E. Nowak, J. </a:t>
            </a:r>
            <a:r>
              <a:rPr kumimoji="0" lang="en-US" altLang="en-US" sz="12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Sivic</a:t>
            </a:r>
            <a:endParaRPr kumimoji="0" lang="en-US" alt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pic>
        <p:nvPicPr>
          <p:cNvPr id="227335" name="Picture 5" descr="tmp"/>
          <p:cNvPicPr>
            <a:picLocks noChangeAspect="1" noChangeArrowheads="1"/>
          </p:cNvPicPr>
          <p:nvPr/>
        </p:nvPicPr>
        <p:blipFill>
          <a:blip r:embed="rId3">
            <a:extLst>
              <a:ext uri="{28A0092B-C50C-407E-A947-70E740481C1C}">
                <a14:useLocalDpi xmlns:a14="http://schemas.microsoft.com/office/drawing/2010/main" val="0"/>
              </a:ext>
            </a:extLst>
          </a:blip>
          <a:srcRect l="61917" t="15742" r="4668" b="44186"/>
          <a:stretch>
            <a:fillRect/>
          </a:stretch>
        </p:blipFill>
        <p:spPr bwMode="auto">
          <a:xfrm>
            <a:off x="628650" y="1171575"/>
            <a:ext cx="238125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 name="TextBox 120"/>
          <p:cNvSpPr txBox="1">
            <a:spLocks noChangeArrowheads="1"/>
          </p:cNvSpPr>
          <p:nvPr/>
        </p:nvSpPr>
        <p:spPr bwMode="auto">
          <a:xfrm>
            <a:off x="3659188" y="3033713"/>
            <a:ext cx="2227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Dense, uniformly </a:t>
            </a:r>
          </a:p>
        </p:txBody>
      </p:sp>
      <p:sp>
        <p:nvSpPr>
          <p:cNvPr id="227337" name="TextBox 121"/>
          <p:cNvSpPr txBox="1">
            <a:spLocks noChangeArrowheads="1"/>
          </p:cNvSpPr>
          <p:nvPr/>
        </p:nvSpPr>
        <p:spPr bwMode="auto">
          <a:xfrm>
            <a:off x="701675" y="2946400"/>
            <a:ext cx="21907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Sparse, at interest points</a:t>
            </a:r>
          </a:p>
        </p:txBody>
      </p:sp>
      <p:sp>
        <p:nvSpPr>
          <p:cNvPr id="123" name="TextBox 122"/>
          <p:cNvSpPr txBox="1">
            <a:spLocks noChangeArrowheads="1"/>
          </p:cNvSpPr>
          <p:nvPr/>
        </p:nvSpPr>
        <p:spPr bwMode="auto">
          <a:xfrm>
            <a:off x="6507163" y="3035300"/>
            <a:ext cx="2227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Randomly</a:t>
            </a:r>
          </a:p>
        </p:txBody>
      </p:sp>
      <p:sp>
        <p:nvSpPr>
          <p:cNvPr id="227339" name="TextBox 124"/>
          <p:cNvSpPr txBox="1">
            <a:spLocks noChangeArrowheads="1"/>
          </p:cNvSpPr>
          <p:nvPr/>
        </p:nvSpPr>
        <p:spPr bwMode="auto">
          <a:xfrm>
            <a:off x="592138" y="5729288"/>
            <a:ext cx="24098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Multiple interest operators</a:t>
            </a:r>
          </a:p>
        </p:txBody>
      </p:sp>
      <p:pic>
        <p:nvPicPr>
          <p:cNvPr id="288770" name="Picture 2"/>
          <p:cNvPicPr>
            <a:picLocks noChangeAspect="1" noChangeArrowheads="1"/>
          </p:cNvPicPr>
          <p:nvPr/>
        </p:nvPicPr>
        <p:blipFill>
          <a:blip r:embed="rId4">
            <a:extLst>
              <a:ext uri="{28A0092B-C50C-407E-A947-70E740481C1C}">
                <a14:useLocalDpi xmlns:a14="http://schemas.microsoft.com/office/drawing/2010/main" val="0"/>
              </a:ext>
            </a:extLst>
          </a:blip>
          <a:srcRect l="74953"/>
          <a:stretch>
            <a:fillRect/>
          </a:stretch>
        </p:blipFill>
        <p:spPr bwMode="auto">
          <a:xfrm>
            <a:off x="6361113" y="1092200"/>
            <a:ext cx="2525712" cy="189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27341" name="Picture 4"/>
          <p:cNvPicPr>
            <a:picLocks noChangeAspect="1" noChangeArrowheads="1"/>
          </p:cNvPicPr>
          <p:nvPr/>
        </p:nvPicPr>
        <p:blipFill>
          <a:blip r:embed="rId5">
            <a:extLst>
              <a:ext uri="{28A0092B-C50C-407E-A947-70E740481C1C}">
                <a14:useLocalDpi xmlns:a14="http://schemas.microsoft.com/office/drawing/2010/main" val="0"/>
              </a:ext>
            </a:extLst>
          </a:blip>
          <a:srcRect l="36423" t="38245" r="35625" b="25511"/>
          <a:stretch>
            <a:fillRect/>
          </a:stretch>
        </p:blipFill>
        <p:spPr bwMode="auto">
          <a:xfrm>
            <a:off x="592138" y="3794125"/>
            <a:ext cx="2439987" cy="193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153" name="TextBox 152"/>
          <p:cNvSpPr txBox="1">
            <a:spLocks noChangeArrowheads="1"/>
          </p:cNvSpPr>
          <p:nvPr/>
        </p:nvSpPr>
        <p:spPr bwMode="auto">
          <a:xfrm>
            <a:off x="3403600" y="3603625"/>
            <a:ext cx="5432425" cy="236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90513" indent="-2905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290513" marR="0" lvl="0" indent="-290513"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find specific textured objects, sparse sampling from interest points often more reliable.</a:t>
            </a:r>
          </a:p>
          <a:p>
            <a:pPr marL="290513" marR="0" lvl="0" indent="-290513"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Multiple complementary interest operators offer more image coverage.</a:t>
            </a:r>
          </a:p>
          <a:p>
            <a:pPr marL="290513" marR="0" lvl="0" indent="-290513"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 object categorization, dense sampling offers better coverage.</a:t>
            </a:r>
          </a:p>
          <a:p>
            <a:pPr marL="290513" marR="0" lvl="0" indent="-290513"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endParaRPr kumimoji="0" lang="en-US" altLang="en-US" sz="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90513" marR="0" lvl="0" indent="-290513" algn="l" defTabSz="914400" rtl="0" eaLnBrk="1" fontAlgn="base" latinLnBrk="0" hangingPunct="1">
              <a:lnSpc>
                <a:spcPct val="100000"/>
              </a:lnSpc>
              <a:spcBef>
                <a:spcPct val="0"/>
              </a:spcBef>
              <a:spcAft>
                <a:spcPts val="60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[See Nowak, </a:t>
            </a:r>
            <a:r>
              <a:rPr kumimoji="0" lang="en-US" alt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Jurie</a:t>
            </a: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&amp; </a:t>
            </a:r>
            <a:r>
              <a:rPr kumimoji="0" lang="en-US" alt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Triggs</a:t>
            </a: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ECCV 2006]</a:t>
            </a:r>
          </a:p>
        </p:txBody>
      </p:sp>
    </p:spTree>
    <p:extLst>
      <p:ext uri="{BB962C8B-B14F-4D97-AF65-F5344CB8AC3E}">
        <p14:creationId xmlns:p14="http://schemas.microsoft.com/office/powerpoint/2010/main" val="290589245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877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3" grpId="0"/>
      <p:bldP spid="153"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5474" name="Picture 3" descr="133125_el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143000"/>
            <a:ext cx="3790950"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5" name="Line 4"/>
          <p:cNvSpPr>
            <a:spLocks noChangeShapeType="1"/>
          </p:cNvSpPr>
          <p:nvPr/>
        </p:nvSpPr>
        <p:spPr bwMode="auto">
          <a:xfrm flipH="1" flipV="1">
            <a:off x="4191000" y="1828800"/>
            <a:ext cx="2438400" cy="0"/>
          </a:xfrm>
          <a:prstGeom prst="line">
            <a:avLst/>
          </a:prstGeom>
          <a:noFill/>
          <a:ln w="57150">
            <a:solidFill>
              <a:schemeClr val="hlink"/>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pic>
        <p:nvPicPr>
          <p:cNvPr id="105476" name="Picture 5" descr="133125_n2"/>
          <p:cNvPicPr>
            <a:picLocks noChangeAspect="1" noChangeArrowheads="1"/>
          </p:cNvPicPr>
          <p:nvPr/>
        </p:nvPicPr>
        <p:blipFill>
          <a:blip r:embed="rId4">
            <a:extLst>
              <a:ext uri="{28A0092B-C50C-407E-A947-70E740481C1C}">
                <a14:useLocalDpi xmlns:a14="http://schemas.microsoft.com/office/drawing/2010/main" val="0"/>
              </a:ext>
            </a:extLst>
          </a:blip>
          <a:srcRect t="49542" r="49472"/>
          <a:stretch>
            <a:fillRect/>
          </a:stretch>
        </p:blipFill>
        <p:spPr bwMode="auto">
          <a:xfrm>
            <a:off x="2895600" y="1371600"/>
            <a:ext cx="1158875"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5477" name="Group 6"/>
          <p:cNvGrpSpPr>
            <a:grpSpLocks/>
          </p:cNvGrpSpPr>
          <p:nvPr/>
        </p:nvGrpSpPr>
        <p:grpSpPr bwMode="auto">
          <a:xfrm>
            <a:off x="990600" y="1362075"/>
            <a:ext cx="555625" cy="1000125"/>
            <a:chOff x="2532" y="1542"/>
            <a:chExt cx="184" cy="332"/>
          </a:xfrm>
        </p:grpSpPr>
        <p:sp>
          <p:nvSpPr>
            <p:cNvPr id="105484" name="AutoShape 7"/>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5485" name="Line 8"/>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5486" name="Line 9"/>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5487" name="Line 10"/>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5488" name="Line 11"/>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5489" name="Line 12"/>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105478" name="Line 13"/>
          <p:cNvSpPr>
            <a:spLocks noChangeShapeType="1"/>
          </p:cNvSpPr>
          <p:nvPr/>
        </p:nvSpPr>
        <p:spPr bwMode="auto">
          <a:xfrm flipV="1">
            <a:off x="1752600" y="1828800"/>
            <a:ext cx="838200" cy="0"/>
          </a:xfrm>
          <a:prstGeom prst="line">
            <a:avLst/>
          </a:prstGeom>
          <a:noFill/>
          <a:ln w="57150">
            <a:solidFill>
              <a:schemeClr val="hlink"/>
            </a:solidFill>
            <a:round/>
            <a:headEnd type="triangle" w="lg" len="lg"/>
            <a:tailEnd type="none" w="lg" len="lg"/>
          </a:ln>
          <a:extLst>
            <a:ext uri="{909E8E84-426E-40DD-AFC4-6F175D3DCCD1}">
              <a14:hiddenFill xmlns:a14="http://schemas.microsoft.com/office/drawing/2010/main">
                <a:noFill/>
              </a14:hiddenFill>
            </a:ext>
          </a:extLst>
        </p:spPr>
        <p:txBody>
          <a:bodyPr/>
          <a:lstStyle/>
          <a:p>
            <a:endParaRPr lang="en-US"/>
          </a:p>
        </p:txBody>
      </p:sp>
      <p:sp>
        <p:nvSpPr>
          <p:cNvPr id="105479" name="Text Box 14"/>
          <p:cNvSpPr txBox="1">
            <a:spLocks noChangeArrowheads="1"/>
          </p:cNvSpPr>
          <p:nvPr/>
        </p:nvSpPr>
        <p:spPr bwMode="auto">
          <a:xfrm>
            <a:off x="2655888" y="2668588"/>
            <a:ext cx="1763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dirty="0">
                <a:solidFill>
                  <a:srgbClr val="0000CC"/>
                </a:solidFill>
              </a:rPr>
              <a:t>Extract patch</a:t>
            </a:r>
          </a:p>
        </p:txBody>
      </p:sp>
      <p:sp>
        <p:nvSpPr>
          <p:cNvPr id="105480" name="Text Box 15"/>
          <p:cNvSpPr txBox="1">
            <a:spLocks noChangeArrowheads="1"/>
          </p:cNvSpPr>
          <p:nvPr/>
        </p:nvSpPr>
        <p:spPr bwMode="auto">
          <a:xfrm>
            <a:off x="4821238" y="3687763"/>
            <a:ext cx="385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cs-CZ" altLang="en-US" sz="2000">
                <a:solidFill>
                  <a:srgbClr val="0000CC"/>
                </a:solidFill>
              </a:rPr>
              <a:t>Detect patches</a:t>
            </a:r>
            <a:endParaRPr lang="en-GB" altLang="en-US" sz="2000">
              <a:solidFill>
                <a:srgbClr val="0000CC"/>
              </a:solidFill>
            </a:endParaRPr>
          </a:p>
        </p:txBody>
      </p:sp>
      <p:sp>
        <p:nvSpPr>
          <p:cNvPr id="105481" name="Text Box 16"/>
          <p:cNvSpPr txBox="1">
            <a:spLocks noChangeArrowheads="1"/>
          </p:cNvSpPr>
          <p:nvPr/>
        </p:nvSpPr>
        <p:spPr bwMode="auto">
          <a:xfrm>
            <a:off x="457200" y="2438400"/>
            <a:ext cx="15621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cs-CZ" altLang="en-US" sz="1800" b="1">
                <a:solidFill>
                  <a:srgbClr val="0000CC"/>
                </a:solidFill>
              </a:rPr>
              <a:t>Compute descriptor</a:t>
            </a:r>
            <a:endParaRPr lang="en-GB" altLang="en-US" sz="1800" b="1">
              <a:solidFill>
                <a:srgbClr val="0000CC"/>
              </a:solidFill>
            </a:endParaRPr>
          </a:p>
        </p:txBody>
      </p:sp>
      <p:sp>
        <p:nvSpPr>
          <p:cNvPr id="105482" name="Text Box 17"/>
          <p:cNvSpPr txBox="1">
            <a:spLocks noChangeArrowheads="1"/>
          </p:cNvSpPr>
          <p:nvPr/>
        </p:nvSpPr>
        <p:spPr bwMode="auto">
          <a:xfrm>
            <a:off x="6796088" y="6500813"/>
            <a:ext cx="22717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a:solidFill>
                  <a:srgbClr val="000000"/>
                </a:solidFill>
              </a:rPr>
              <a:t>Slide credit: Josef Sivic</a:t>
            </a:r>
          </a:p>
        </p:txBody>
      </p:sp>
      <p:sp>
        <p:nvSpPr>
          <p:cNvPr id="880659" name="Rectangle 19"/>
          <p:cNvSpPr>
            <a:spLocks noGrp="1" noChangeArrowheads="1"/>
          </p:cNvSpPr>
          <p:nvPr>
            <p:ph type="title"/>
          </p:nvPr>
        </p:nvSpPr>
        <p:spPr>
          <a:xfrm>
            <a:off x="457200" y="274638"/>
            <a:ext cx="8229600" cy="563562"/>
          </a:xfrm>
        </p:spPr>
        <p:txBody>
          <a:bodyPr/>
          <a:lstStyle/>
          <a:p>
            <a:pPr eaLnBrk="1" hangingPunct="1">
              <a:defRPr/>
            </a:pPr>
            <a:r>
              <a:rPr lang="en-US" b="1">
                <a:effectLst>
                  <a:outerShdw blurRad="38100" dist="38100" dir="2700000" algn="tl">
                    <a:srgbClr val="FFFFFF"/>
                  </a:outerShdw>
                </a:effectLst>
              </a:rPr>
              <a:t>1. Feature extraction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498" name="Rectangle 2"/>
          <p:cNvSpPr>
            <a:spLocks noChangeArrowheads="1"/>
          </p:cNvSpPr>
          <p:nvPr/>
        </p:nvSpPr>
        <p:spPr bwMode="auto">
          <a:xfrm>
            <a:off x="5105400" y="990600"/>
            <a:ext cx="3733800" cy="2438400"/>
          </a:xfrm>
          <a:prstGeom prst="rect">
            <a:avLst/>
          </a:prstGeom>
          <a:solidFill>
            <a:schemeClr val="bg1"/>
          </a:solidFill>
          <a:ln w="2857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grpSp>
        <p:nvGrpSpPr>
          <p:cNvPr id="106499" name="Group 3"/>
          <p:cNvGrpSpPr>
            <a:grpSpLocks/>
          </p:cNvGrpSpPr>
          <p:nvPr/>
        </p:nvGrpSpPr>
        <p:grpSpPr bwMode="auto">
          <a:xfrm>
            <a:off x="990600" y="1362075"/>
            <a:ext cx="555625" cy="1000125"/>
            <a:chOff x="2532" y="1542"/>
            <a:chExt cx="184" cy="332"/>
          </a:xfrm>
        </p:grpSpPr>
        <p:sp>
          <p:nvSpPr>
            <p:cNvPr id="106528" name="AutoShape 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6529" name="Line 5"/>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30" name="Line 6"/>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31" name="Line 7"/>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32" name="Line 8"/>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33" name="Line 9"/>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6500" name="Group 10"/>
          <p:cNvGrpSpPr>
            <a:grpSpLocks/>
          </p:cNvGrpSpPr>
          <p:nvPr/>
        </p:nvGrpSpPr>
        <p:grpSpPr bwMode="auto">
          <a:xfrm>
            <a:off x="1654175" y="1362075"/>
            <a:ext cx="2578100" cy="1009650"/>
            <a:chOff x="1042" y="858"/>
            <a:chExt cx="1624" cy="636"/>
          </a:xfrm>
        </p:grpSpPr>
        <p:grpSp>
          <p:nvGrpSpPr>
            <p:cNvPr id="106506" name="Group 11"/>
            <p:cNvGrpSpPr>
              <a:grpSpLocks/>
            </p:cNvGrpSpPr>
            <p:nvPr/>
          </p:nvGrpSpPr>
          <p:grpSpPr bwMode="auto">
            <a:xfrm>
              <a:off x="1042" y="858"/>
              <a:ext cx="350" cy="630"/>
              <a:chOff x="2532" y="1542"/>
              <a:chExt cx="184" cy="332"/>
            </a:xfrm>
          </p:grpSpPr>
          <p:sp>
            <p:nvSpPr>
              <p:cNvPr id="106522" name="AutoShape 12"/>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6523" name="Line 13"/>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24" name="Line 14"/>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25" name="Line 15"/>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26" name="Line 16"/>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27" name="Line 17"/>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6507" name="Group 18"/>
            <p:cNvGrpSpPr>
              <a:grpSpLocks/>
            </p:cNvGrpSpPr>
            <p:nvPr/>
          </p:nvGrpSpPr>
          <p:grpSpPr bwMode="auto">
            <a:xfrm>
              <a:off x="1474" y="864"/>
              <a:ext cx="350" cy="630"/>
              <a:chOff x="2532" y="1542"/>
              <a:chExt cx="184" cy="332"/>
            </a:xfrm>
          </p:grpSpPr>
          <p:sp>
            <p:nvSpPr>
              <p:cNvPr id="106516" name="AutoShape 19"/>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6517" name="Line 20"/>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18" name="Line 21"/>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19" name="Line 22"/>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20" name="Line 23"/>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21" name="Line 24"/>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6508" name="Group 25"/>
            <p:cNvGrpSpPr>
              <a:grpSpLocks/>
            </p:cNvGrpSpPr>
            <p:nvPr/>
          </p:nvGrpSpPr>
          <p:grpSpPr bwMode="auto">
            <a:xfrm>
              <a:off x="1906" y="864"/>
              <a:ext cx="350" cy="630"/>
              <a:chOff x="2532" y="1542"/>
              <a:chExt cx="184" cy="332"/>
            </a:xfrm>
          </p:grpSpPr>
          <p:sp>
            <p:nvSpPr>
              <p:cNvPr id="106510" name="AutoShape 26"/>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6511" name="Line 27"/>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12" name="Line 28"/>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13" name="Line 29"/>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14" name="Line 30"/>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15" name="Line 31"/>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106509" name="Text Box 32"/>
            <p:cNvSpPr txBox="1">
              <a:spLocks noChangeArrowheads="1"/>
            </p:cNvSpPr>
            <p:nvPr/>
          </p:nvSpPr>
          <p:spPr bwMode="auto">
            <a:xfrm>
              <a:off x="2294" y="922"/>
              <a:ext cx="37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a:solidFill>
                    <a:srgbClr val="000099"/>
                  </a:solidFill>
                </a:rPr>
                <a:t>…</a:t>
              </a:r>
            </a:p>
          </p:txBody>
        </p:sp>
      </p:grpSp>
      <p:sp>
        <p:nvSpPr>
          <p:cNvPr id="106501" name="Rectangle 33"/>
          <p:cNvSpPr>
            <a:spLocks noChangeArrowheads="1"/>
          </p:cNvSpPr>
          <p:nvPr/>
        </p:nvSpPr>
        <p:spPr bwMode="auto">
          <a:xfrm>
            <a:off x="4953000" y="1066800"/>
            <a:ext cx="3733800" cy="2438400"/>
          </a:xfrm>
          <a:prstGeom prst="rect">
            <a:avLst/>
          </a:prstGeom>
          <a:solidFill>
            <a:schemeClr val="bg1"/>
          </a:solidFill>
          <a:ln w="2857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pic>
        <p:nvPicPr>
          <p:cNvPr id="106502" name="Picture 34" descr="133125_ell1"/>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4800600" y="1143000"/>
            <a:ext cx="3790950"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3" name="Line 35"/>
          <p:cNvSpPr>
            <a:spLocks noChangeShapeType="1"/>
          </p:cNvSpPr>
          <p:nvPr/>
        </p:nvSpPr>
        <p:spPr bwMode="auto">
          <a:xfrm flipH="1" flipV="1">
            <a:off x="4191000" y="1828800"/>
            <a:ext cx="609600" cy="0"/>
          </a:xfrm>
          <a:prstGeom prst="line">
            <a:avLst/>
          </a:prstGeom>
          <a:noFill/>
          <a:ln w="57150">
            <a:solidFill>
              <a:schemeClr val="hlink"/>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881701" name="Rectangle 37"/>
          <p:cNvSpPr>
            <a:spLocks noGrp="1" noChangeArrowheads="1"/>
          </p:cNvSpPr>
          <p:nvPr>
            <p:ph type="title"/>
          </p:nvPr>
        </p:nvSpPr>
        <p:spPr>
          <a:xfrm>
            <a:off x="457200" y="274638"/>
            <a:ext cx="8229600" cy="563562"/>
          </a:xfrm>
        </p:spPr>
        <p:txBody>
          <a:bodyPr/>
          <a:lstStyle/>
          <a:p>
            <a:pPr eaLnBrk="1" hangingPunct="1">
              <a:defRPr/>
            </a:pPr>
            <a:r>
              <a:rPr lang="en-US" b="1">
                <a:effectLst>
                  <a:outerShdw blurRad="38100" dist="38100" dir="2700000" algn="tl">
                    <a:srgbClr val="FFFFFF"/>
                  </a:outerShdw>
                </a:effectLst>
              </a:rPr>
              <a:t>1. Feature extraction</a:t>
            </a:r>
          </a:p>
        </p:txBody>
      </p:sp>
      <p:sp>
        <p:nvSpPr>
          <p:cNvPr id="106505" name="Text Box 17"/>
          <p:cNvSpPr txBox="1">
            <a:spLocks noChangeArrowheads="1"/>
          </p:cNvSpPr>
          <p:nvPr/>
        </p:nvSpPr>
        <p:spPr bwMode="auto">
          <a:xfrm>
            <a:off x="6796088" y="6500813"/>
            <a:ext cx="22717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a:solidFill>
                  <a:srgbClr val="000000"/>
                </a:solidFill>
              </a:rPr>
              <a:t>Slide credit: Josef Sivic</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7522" name="Group 2"/>
          <p:cNvGrpSpPr>
            <a:grpSpLocks/>
          </p:cNvGrpSpPr>
          <p:nvPr/>
        </p:nvGrpSpPr>
        <p:grpSpPr bwMode="auto">
          <a:xfrm>
            <a:off x="990600" y="1362075"/>
            <a:ext cx="555625" cy="1000125"/>
            <a:chOff x="2532" y="1542"/>
            <a:chExt cx="184" cy="332"/>
          </a:xfrm>
        </p:grpSpPr>
        <p:sp>
          <p:nvSpPr>
            <p:cNvPr id="107590" name="AutoShape 3"/>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91" name="Line 4"/>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92" name="Line 5"/>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93" name="Line 6"/>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94" name="Line 7"/>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95" name="Line 8"/>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107523" name="Line 9"/>
          <p:cNvSpPr>
            <a:spLocks noChangeShapeType="1"/>
          </p:cNvSpPr>
          <p:nvPr/>
        </p:nvSpPr>
        <p:spPr bwMode="auto">
          <a:xfrm flipV="1">
            <a:off x="762000" y="3200400"/>
            <a:ext cx="0" cy="3041650"/>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7524" name="Line 10"/>
          <p:cNvSpPr>
            <a:spLocks noChangeShapeType="1"/>
          </p:cNvSpPr>
          <p:nvPr/>
        </p:nvSpPr>
        <p:spPr bwMode="auto">
          <a:xfrm>
            <a:off x="762000" y="6242050"/>
            <a:ext cx="3810000" cy="3175"/>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7525" name="Line 11"/>
          <p:cNvSpPr>
            <a:spLocks noChangeShapeType="1"/>
          </p:cNvSpPr>
          <p:nvPr/>
        </p:nvSpPr>
        <p:spPr bwMode="auto">
          <a:xfrm flipV="1">
            <a:off x="762000" y="4564063"/>
            <a:ext cx="2819400" cy="1677987"/>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7526" name="Oval 12"/>
          <p:cNvSpPr>
            <a:spLocks noChangeAspect="1" noChangeArrowheads="1"/>
          </p:cNvSpPr>
          <p:nvPr/>
        </p:nvSpPr>
        <p:spPr bwMode="auto">
          <a:xfrm>
            <a:off x="1712913" y="4797425"/>
            <a:ext cx="173037"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27" name="Oval 13"/>
          <p:cNvSpPr>
            <a:spLocks noChangeAspect="1" noChangeArrowheads="1"/>
          </p:cNvSpPr>
          <p:nvPr/>
        </p:nvSpPr>
        <p:spPr bwMode="auto">
          <a:xfrm>
            <a:off x="1865313" y="4949825"/>
            <a:ext cx="173037"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28" name="Oval 14"/>
          <p:cNvSpPr>
            <a:spLocks noChangeAspect="1" noChangeArrowheads="1"/>
          </p:cNvSpPr>
          <p:nvPr/>
        </p:nvSpPr>
        <p:spPr bwMode="auto">
          <a:xfrm>
            <a:off x="1371600" y="4800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29" name="Oval 15"/>
          <p:cNvSpPr>
            <a:spLocks noChangeAspect="1" noChangeArrowheads="1"/>
          </p:cNvSpPr>
          <p:nvPr/>
        </p:nvSpPr>
        <p:spPr bwMode="auto">
          <a:xfrm>
            <a:off x="1676400" y="5181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0" name="Oval 16"/>
          <p:cNvSpPr>
            <a:spLocks noChangeAspect="1" noChangeArrowheads="1"/>
          </p:cNvSpPr>
          <p:nvPr/>
        </p:nvSpPr>
        <p:spPr bwMode="auto">
          <a:xfrm>
            <a:off x="1447800" y="51054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1" name="Oval 17"/>
          <p:cNvSpPr>
            <a:spLocks noChangeAspect="1" noChangeArrowheads="1"/>
          </p:cNvSpPr>
          <p:nvPr/>
        </p:nvSpPr>
        <p:spPr bwMode="auto">
          <a:xfrm>
            <a:off x="2743200" y="37338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2" name="Oval 18"/>
          <p:cNvSpPr>
            <a:spLocks noChangeAspect="1" noChangeArrowheads="1"/>
          </p:cNvSpPr>
          <p:nvPr/>
        </p:nvSpPr>
        <p:spPr bwMode="auto">
          <a:xfrm>
            <a:off x="2667000" y="43434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3" name="Oval 19"/>
          <p:cNvSpPr>
            <a:spLocks noChangeAspect="1" noChangeArrowheads="1"/>
          </p:cNvSpPr>
          <p:nvPr/>
        </p:nvSpPr>
        <p:spPr bwMode="auto">
          <a:xfrm>
            <a:off x="2438400" y="4038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4" name="Oval 20"/>
          <p:cNvSpPr>
            <a:spLocks noChangeAspect="1" noChangeArrowheads="1"/>
          </p:cNvSpPr>
          <p:nvPr/>
        </p:nvSpPr>
        <p:spPr bwMode="auto">
          <a:xfrm>
            <a:off x="2743200" y="4038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5" name="Oval 21"/>
          <p:cNvSpPr>
            <a:spLocks noChangeAspect="1" noChangeArrowheads="1"/>
          </p:cNvSpPr>
          <p:nvPr/>
        </p:nvSpPr>
        <p:spPr bwMode="auto">
          <a:xfrm>
            <a:off x="2209800" y="4800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6" name="Oval 22"/>
          <p:cNvSpPr>
            <a:spLocks noChangeAspect="1" noChangeArrowheads="1"/>
          </p:cNvSpPr>
          <p:nvPr/>
        </p:nvSpPr>
        <p:spPr bwMode="auto">
          <a:xfrm>
            <a:off x="1524000" y="44958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7" name="Oval 23"/>
          <p:cNvSpPr>
            <a:spLocks noChangeAspect="1" noChangeArrowheads="1"/>
          </p:cNvSpPr>
          <p:nvPr/>
        </p:nvSpPr>
        <p:spPr bwMode="auto">
          <a:xfrm>
            <a:off x="3581400" y="57150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8" name="Oval 24"/>
          <p:cNvSpPr>
            <a:spLocks noChangeAspect="1" noChangeArrowheads="1"/>
          </p:cNvSpPr>
          <p:nvPr/>
        </p:nvSpPr>
        <p:spPr bwMode="auto">
          <a:xfrm>
            <a:off x="3429000" y="54864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9" name="Oval 25"/>
          <p:cNvSpPr>
            <a:spLocks noChangeAspect="1" noChangeArrowheads="1"/>
          </p:cNvSpPr>
          <p:nvPr/>
        </p:nvSpPr>
        <p:spPr bwMode="auto">
          <a:xfrm>
            <a:off x="3200400" y="57150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grpSp>
        <p:nvGrpSpPr>
          <p:cNvPr id="107540" name="Group 26"/>
          <p:cNvGrpSpPr>
            <a:grpSpLocks/>
          </p:cNvGrpSpPr>
          <p:nvPr/>
        </p:nvGrpSpPr>
        <p:grpSpPr bwMode="auto">
          <a:xfrm>
            <a:off x="1654175" y="1362075"/>
            <a:ext cx="555625" cy="1000125"/>
            <a:chOff x="2532" y="1542"/>
            <a:chExt cx="184" cy="332"/>
          </a:xfrm>
        </p:grpSpPr>
        <p:sp>
          <p:nvSpPr>
            <p:cNvPr id="107584" name="AutoShape 27"/>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85" name="Line 28"/>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86" name="Line 29"/>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87" name="Line 30"/>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88" name="Line 31"/>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89" name="Line 32"/>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7541" name="Group 33"/>
          <p:cNvGrpSpPr>
            <a:grpSpLocks/>
          </p:cNvGrpSpPr>
          <p:nvPr/>
        </p:nvGrpSpPr>
        <p:grpSpPr bwMode="auto">
          <a:xfrm>
            <a:off x="2339975" y="1371600"/>
            <a:ext cx="555625" cy="1000125"/>
            <a:chOff x="2532" y="1542"/>
            <a:chExt cx="184" cy="332"/>
          </a:xfrm>
        </p:grpSpPr>
        <p:sp>
          <p:nvSpPr>
            <p:cNvPr id="107578" name="AutoShape 3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79" name="Line 35"/>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80" name="Line 36"/>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81" name="Line 37"/>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82" name="Line 38"/>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83" name="Line 39"/>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7542" name="Group 40"/>
          <p:cNvGrpSpPr>
            <a:grpSpLocks/>
          </p:cNvGrpSpPr>
          <p:nvPr/>
        </p:nvGrpSpPr>
        <p:grpSpPr bwMode="auto">
          <a:xfrm>
            <a:off x="3025775" y="1371600"/>
            <a:ext cx="555625" cy="1000125"/>
            <a:chOff x="2532" y="1542"/>
            <a:chExt cx="184" cy="332"/>
          </a:xfrm>
        </p:grpSpPr>
        <p:sp>
          <p:nvSpPr>
            <p:cNvPr id="107572" name="AutoShape 41"/>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73" name="Line 42"/>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74" name="Line 43"/>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75" name="Line 44"/>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76" name="Line 45"/>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77" name="Line 46"/>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882735" name="Rectangle 47"/>
          <p:cNvSpPr>
            <a:spLocks noGrp="1" noChangeArrowheads="1"/>
          </p:cNvSpPr>
          <p:nvPr>
            <p:ph type="title"/>
          </p:nvPr>
        </p:nvSpPr>
        <p:spPr>
          <a:xfrm>
            <a:off x="0" y="274638"/>
            <a:ext cx="9144000" cy="563562"/>
          </a:xfrm>
        </p:spPr>
        <p:txBody>
          <a:bodyPr/>
          <a:lstStyle/>
          <a:p>
            <a:pPr eaLnBrk="1" hangingPunct="1">
              <a:defRPr/>
            </a:pPr>
            <a:r>
              <a:rPr lang="en-US" b="1">
                <a:effectLst>
                  <a:outerShdw blurRad="38100" dist="38100" dir="2700000" algn="tl">
                    <a:srgbClr val="FFFFFF"/>
                  </a:outerShdw>
                </a:effectLst>
              </a:rPr>
              <a:t>2. Learning the visual vocabulary</a:t>
            </a:r>
          </a:p>
        </p:txBody>
      </p:sp>
      <p:sp>
        <p:nvSpPr>
          <p:cNvPr id="107544" name="Freeform 48"/>
          <p:cNvSpPr>
            <a:spLocks/>
          </p:cNvSpPr>
          <p:nvPr/>
        </p:nvSpPr>
        <p:spPr bwMode="auto">
          <a:xfrm>
            <a:off x="1866900" y="2438400"/>
            <a:ext cx="800100" cy="1295400"/>
          </a:xfrm>
          <a:custGeom>
            <a:avLst/>
            <a:gdLst>
              <a:gd name="T0" fmla="*/ 2147483647 w 504"/>
              <a:gd name="T1" fmla="*/ 0 h 816"/>
              <a:gd name="T2" fmla="*/ 2147483647 w 504"/>
              <a:gd name="T3" fmla="*/ 2147483647 h 816"/>
              <a:gd name="T4" fmla="*/ 2147483647 w 504"/>
              <a:gd name="T5" fmla="*/ 2147483647 h 816"/>
              <a:gd name="T6" fmla="*/ 0 60000 65536"/>
              <a:gd name="T7" fmla="*/ 0 60000 65536"/>
              <a:gd name="T8" fmla="*/ 0 60000 65536"/>
              <a:gd name="T9" fmla="*/ 0 w 504"/>
              <a:gd name="T10" fmla="*/ 0 h 816"/>
              <a:gd name="T11" fmla="*/ 504 w 504"/>
              <a:gd name="T12" fmla="*/ 816 h 816"/>
            </a:gdLst>
            <a:ahLst/>
            <a:cxnLst>
              <a:cxn ang="T6">
                <a:pos x="T0" y="T1"/>
              </a:cxn>
              <a:cxn ang="T7">
                <a:pos x="T2" y="T3"/>
              </a:cxn>
              <a:cxn ang="T8">
                <a:pos x="T4" y="T5"/>
              </a:cxn>
            </a:cxnLst>
            <a:rect l="T9" t="T10" r="T11" b="T12"/>
            <a:pathLst>
              <a:path w="504" h="816">
                <a:moveTo>
                  <a:pt x="72" y="0"/>
                </a:moveTo>
                <a:cubicBezTo>
                  <a:pt x="36" y="124"/>
                  <a:pt x="0" y="248"/>
                  <a:pt x="72" y="384"/>
                </a:cubicBezTo>
                <a:cubicBezTo>
                  <a:pt x="144" y="520"/>
                  <a:pt x="324" y="668"/>
                  <a:pt x="504" y="816"/>
                </a:cubicBezTo>
              </a:path>
            </a:pathLst>
          </a:custGeom>
          <a:noFill/>
          <a:ln w="9525">
            <a:solidFill>
              <a:schemeClr val="tx1"/>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7545" name="Freeform 49"/>
          <p:cNvSpPr>
            <a:spLocks/>
          </p:cNvSpPr>
          <p:nvPr/>
        </p:nvSpPr>
        <p:spPr bwMode="auto">
          <a:xfrm>
            <a:off x="2057400" y="2514600"/>
            <a:ext cx="1320800" cy="2997200"/>
          </a:xfrm>
          <a:custGeom>
            <a:avLst/>
            <a:gdLst>
              <a:gd name="T0" fmla="*/ 2147483647 w 832"/>
              <a:gd name="T1" fmla="*/ 0 h 1888"/>
              <a:gd name="T2" fmla="*/ 2147483647 w 832"/>
              <a:gd name="T3" fmla="*/ 2147483647 h 1888"/>
              <a:gd name="T4" fmla="*/ 2147483647 w 832"/>
              <a:gd name="T5" fmla="*/ 2147483647 h 1888"/>
              <a:gd name="T6" fmla="*/ 0 w 832"/>
              <a:gd name="T7" fmla="*/ 2147483647 h 1888"/>
              <a:gd name="T8" fmla="*/ 0 60000 65536"/>
              <a:gd name="T9" fmla="*/ 0 60000 65536"/>
              <a:gd name="T10" fmla="*/ 0 60000 65536"/>
              <a:gd name="T11" fmla="*/ 0 60000 65536"/>
              <a:gd name="T12" fmla="*/ 0 w 832"/>
              <a:gd name="T13" fmla="*/ 0 h 1888"/>
              <a:gd name="T14" fmla="*/ 832 w 832"/>
              <a:gd name="T15" fmla="*/ 1888 h 1888"/>
            </a:gdLst>
            <a:ahLst/>
            <a:cxnLst>
              <a:cxn ang="T8">
                <a:pos x="T0" y="T1"/>
              </a:cxn>
              <a:cxn ang="T9">
                <a:pos x="T2" y="T3"/>
              </a:cxn>
              <a:cxn ang="T10">
                <a:pos x="T4" y="T5"/>
              </a:cxn>
              <a:cxn ang="T11">
                <a:pos x="T6" y="T7"/>
              </a:cxn>
            </a:cxnLst>
            <a:rect l="T12" t="T13" r="T14" b="T15"/>
            <a:pathLst>
              <a:path w="832" h="1888">
                <a:moveTo>
                  <a:pt x="432" y="0"/>
                </a:moveTo>
                <a:cubicBezTo>
                  <a:pt x="632" y="472"/>
                  <a:pt x="832" y="944"/>
                  <a:pt x="816" y="1248"/>
                </a:cubicBezTo>
                <a:cubicBezTo>
                  <a:pt x="800" y="1552"/>
                  <a:pt x="472" y="1760"/>
                  <a:pt x="336" y="1824"/>
                </a:cubicBezTo>
                <a:cubicBezTo>
                  <a:pt x="200" y="1888"/>
                  <a:pt x="100" y="1760"/>
                  <a:pt x="0" y="1632"/>
                </a:cubicBezTo>
              </a:path>
            </a:pathLst>
          </a:custGeom>
          <a:noFill/>
          <a:ln w="9525">
            <a:solidFill>
              <a:schemeClr val="tx1"/>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7546" name="Freeform 50"/>
          <p:cNvSpPr>
            <a:spLocks/>
          </p:cNvSpPr>
          <p:nvPr/>
        </p:nvSpPr>
        <p:spPr bwMode="auto">
          <a:xfrm>
            <a:off x="3352800" y="2514600"/>
            <a:ext cx="990600" cy="3124200"/>
          </a:xfrm>
          <a:custGeom>
            <a:avLst/>
            <a:gdLst>
              <a:gd name="T0" fmla="*/ 0 w 624"/>
              <a:gd name="T1" fmla="*/ 0 h 1968"/>
              <a:gd name="T2" fmla="*/ 2147483647 w 624"/>
              <a:gd name="T3" fmla="*/ 2147483647 h 1968"/>
              <a:gd name="T4" fmla="*/ 2147483647 w 624"/>
              <a:gd name="T5" fmla="*/ 2147483647 h 1968"/>
              <a:gd name="T6" fmla="*/ 0 60000 65536"/>
              <a:gd name="T7" fmla="*/ 0 60000 65536"/>
              <a:gd name="T8" fmla="*/ 0 60000 65536"/>
              <a:gd name="T9" fmla="*/ 0 w 624"/>
              <a:gd name="T10" fmla="*/ 0 h 1968"/>
              <a:gd name="T11" fmla="*/ 624 w 624"/>
              <a:gd name="T12" fmla="*/ 1968 h 1968"/>
            </a:gdLst>
            <a:ahLst/>
            <a:cxnLst>
              <a:cxn ang="T6">
                <a:pos x="T0" y="T1"/>
              </a:cxn>
              <a:cxn ang="T7">
                <a:pos x="T2" y="T3"/>
              </a:cxn>
              <a:cxn ang="T8">
                <a:pos x="T4" y="T5"/>
              </a:cxn>
            </a:cxnLst>
            <a:rect l="T9" t="T10" r="T11" b="T12"/>
            <a:pathLst>
              <a:path w="624" h="1968">
                <a:moveTo>
                  <a:pt x="0" y="0"/>
                </a:moveTo>
                <a:cubicBezTo>
                  <a:pt x="264" y="220"/>
                  <a:pt x="528" y="440"/>
                  <a:pt x="576" y="768"/>
                </a:cubicBezTo>
                <a:cubicBezTo>
                  <a:pt x="624" y="1096"/>
                  <a:pt x="456" y="1532"/>
                  <a:pt x="288" y="1968"/>
                </a:cubicBezTo>
              </a:path>
            </a:pathLst>
          </a:custGeom>
          <a:noFill/>
          <a:ln w="9525">
            <a:solidFill>
              <a:schemeClr val="tx1"/>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7547" name="Freeform 51"/>
          <p:cNvSpPr>
            <a:spLocks/>
          </p:cNvSpPr>
          <p:nvPr/>
        </p:nvSpPr>
        <p:spPr bwMode="auto">
          <a:xfrm>
            <a:off x="304800" y="2362200"/>
            <a:ext cx="1295400" cy="2057400"/>
          </a:xfrm>
          <a:custGeom>
            <a:avLst/>
            <a:gdLst>
              <a:gd name="T0" fmla="*/ 2147483647 w 816"/>
              <a:gd name="T1" fmla="*/ 0 h 1296"/>
              <a:gd name="T2" fmla="*/ 0 w 816"/>
              <a:gd name="T3" fmla="*/ 2147483647 h 1296"/>
              <a:gd name="T4" fmla="*/ 2147483647 w 816"/>
              <a:gd name="T5" fmla="*/ 2147483647 h 1296"/>
              <a:gd name="T6" fmla="*/ 2147483647 w 816"/>
              <a:gd name="T7" fmla="*/ 2147483647 h 1296"/>
              <a:gd name="T8" fmla="*/ 0 60000 65536"/>
              <a:gd name="T9" fmla="*/ 0 60000 65536"/>
              <a:gd name="T10" fmla="*/ 0 60000 65536"/>
              <a:gd name="T11" fmla="*/ 0 60000 65536"/>
              <a:gd name="T12" fmla="*/ 0 w 816"/>
              <a:gd name="T13" fmla="*/ 0 h 1296"/>
              <a:gd name="T14" fmla="*/ 816 w 816"/>
              <a:gd name="T15" fmla="*/ 1296 h 1296"/>
            </a:gdLst>
            <a:ahLst/>
            <a:cxnLst>
              <a:cxn ang="T8">
                <a:pos x="T0" y="T1"/>
              </a:cxn>
              <a:cxn ang="T9">
                <a:pos x="T2" y="T3"/>
              </a:cxn>
              <a:cxn ang="T10">
                <a:pos x="T4" y="T5"/>
              </a:cxn>
              <a:cxn ang="T11">
                <a:pos x="T6" y="T7"/>
              </a:cxn>
            </a:cxnLst>
            <a:rect l="T12" t="T13" r="T14" b="T15"/>
            <a:pathLst>
              <a:path w="816" h="1296">
                <a:moveTo>
                  <a:pt x="624" y="0"/>
                </a:moveTo>
                <a:cubicBezTo>
                  <a:pt x="312" y="180"/>
                  <a:pt x="0" y="360"/>
                  <a:pt x="0" y="528"/>
                </a:cubicBezTo>
                <a:cubicBezTo>
                  <a:pt x="0" y="696"/>
                  <a:pt x="488" y="880"/>
                  <a:pt x="624" y="1008"/>
                </a:cubicBezTo>
                <a:cubicBezTo>
                  <a:pt x="760" y="1136"/>
                  <a:pt x="788" y="1216"/>
                  <a:pt x="816" y="1296"/>
                </a:cubicBezTo>
              </a:path>
            </a:pathLst>
          </a:custGeom>
          <a:noFill/>
          <a:ln w="9525">
            <a:solidFill>
              <a:schemeClr val="tx1"/>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107548" name="Group 52"/>
          <p:cNvGrpSpPr>
            <a:grpSpLocks/>
          </p:cNvGrpSpPr>
          <p:nvPr/>
        </p:nvGrpSpPr>
        <p:grpSpPr bwMode="auto">
          <a:xfrm>
            <a:off x="1654175" y="1362075"/>
            <a:ext cx="2578100" cy="1009650"/>
            <a:chOff x="1042" y="858"/>
            <a:chExt cx="1624" cy="636"/>
          </a:xfrm>
        </p:grpSpPr>
        <p:grpSp>
          <p:nvGrpSpPr>
            <p:cNvPr id="107550" name="Group 53"/>
            <p:cNvGrpSpPr>
              <a:grpSpLocks/>
            </p:cNvGrpSpPr>
            <p:nvPr/>
          </p:nvGrpSpPr>
          <p:grpSpPr bwMode="auto">
            <a:xfrm>
              <a:off x="1042" y="858"/>
              <a:ext cx="350" cy="630"/>
              <a:chOff x="2532" y="1542"/>
              <a:chExt cx="184" cy="332"/>
            </a:xfrm>
          </p:grpSpPr>
          <p:sp>
            <p:nvSpPr>
              <p:cNvPr id="107566" name="AutoShape 5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67" name="Line 55"/>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68" name="Line 56"/>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69" name="Line 57"/>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70" name="Line 58"/>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71" name="Line 59"/>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7551" name="Group 60"/>
            <p:cNvGrpSpPr>
              <a:grpSpLocks/>
            </p:cNvGrpSpPr>
            <p:nvPr/>
          </p:nvGrpSpPr>
          <p:grpSpPr bwMode="auto">
            <a:xfrm>
              <a:off x="1474" y="864"/>
              <a:ext cx="350" cy="630"/>
              <a:chOff x="2532" y="1542"/>
              <a:chExt cx="184" cy="332"/>
            </a:xfrm>
          </p:grpSpPr>
          <p:sp>
            <p:nvSpPr>
              <p:cNvPr id="107560" name="AutoShape 61"/>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61" name="Line 62"/>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62" name="Line 63"/>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63" name="Line 64"/>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64" name="Line 65"/>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65" name="Line 66"/>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7552" name="Group 67"/>
            <p:cNvGrpSpPr>
              <a:grpSpLocks/>
            </p:cNvGrpSpPr>
            <p:nvPr/>
          </p:nvGrpSpPr>
          <p:grpSpPr bwMode="auto">
            <a:xfrm>
              <a:off x="1906" y="864"/>
              <a:ext cx="350" cy="630"/>
              <a:chOff x="2532" y="1542"/>
              <a:chExt cx="184" cy="332"/>
            </a:xfrm>
          </p:grpSpPr>
          <p:sp>
            <p:nvSpPr>
              <p:cNvPr id="107554" name="AutoShape 68"/>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55" name="Line 69"/>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56" name="Line 70"/>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57" name="Line 71"/>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58" name="Line 72"/>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59" name="Line 73"/>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107553" name="Text Box 74"/>
            <p:cNvSpPr txBox="1">
              <a:spLocks noChangeArrowheads="1"/>
            </p:cNvSpPr>
            <p:nvPr/>
          </p:nvSpPr>
          <p:spPr bwMode="auto">
            <a:xfrm>
              <a:off x="2294" y="922"/>
              <a:ext cx="37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a:solidFill>
                    <a:srgbClr val="000099"/>
                  </a:solidFill>
                </a:rPr>
                <a:t>…</a:t>
              </a:r>
            </a:p>
          </p:txBody>
        </p:sp>
      </p:grpSp>
      <p:sp>
        <p:nvSpPr>
          <p:cNvPr id="107549" name="Text Box 17"/>
          <p:cNvSpPr txBox="1">
            <a:spLocks noChangeArrowheads="1"/>
          </p:cNvSpPr>
          <p:nvPr/>
        </p:nvSpPr>
        <p:spPr bwMode="auto">
          <a:xfrm>
            <a:off x="6796088" y="6500813"/>
            <a:ext cx="22717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a:solidFill>
                  <a:srgbClr val="000000"/>
                </a:solidFill>
              </a:rPr>
              <a:t>Slide credit: Josef Sivic</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8546" name="Group 2"/>
          <p:cNvGrpSpPr>
            <a:grpSpLocks/>
          </p:cNvGrpSpPr>
          <p:nvPr/>
        </p:nvGrpSpPr>
        <p:grpSpPr bwMode="auto">
          <a:xfrm>
            <a:off x="990600" y="1362075"/>
            <a:ext cx="555625" cy="1000125"/>
            <a:chOff x="2532" y="1542"/>
            <a:chExt cx="184" cy="332"/>
          </a:xfrm>
        </p:grpSpPr>
        <p:sp>
          <p:nvSpPr>
            <p:cNvPr id="108631" name="AutoShape 3"/>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632" name="Line 4"/>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33" name="Line 5"/>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34" name="Line 6"/>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35" name="Line 7"/>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36" name="Line 8"/>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108547" name="Line 9"/>
          <p:cNvSpPr>
            <a:spLocks noChangeShapeType="1"/>
          </p:cNvSpPr>
          <p:nvPr/>
        </p:nvSpPr>
        <p:spPr bwMode="auto">
          <a:xfrm flipV="1">
            <a:off x="762000" y="3200400"/>
            <a:ext cx="0" cy="3041650"/>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48" name="Line 10"/>
          <p:cNvSpPr>
            <a:spLocks noChangeShapeType="1"/>
          </p:cNvSpPr>
          <p:nvPr/>
        </p:nvSpPr>
        <p:spPr bwMode="auto">
          <a:xfrm>
            <a:off x="762000" y="6242050"/>
            <a:ext cx="3810000" cy="3175"/>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49" name="Line 11"/>
          <p:cNvSpPr>
            <a:spLocks noChangeShapeType="1"/>
          </p:cNvSpPr>
          <p:nvPr/>
        </p:nvSpPr>
        <p:spPr bwMode="auto">
          <a:xfrm flipV="1">
            <a:off x="762000" y="4564063"/>
            <a:ext cx="2819400" cy="1677987"/>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50" name="Oval 12"/>
          <p:cNvSpPr>
            <a:spLocks noChangeAspect="1" noChangeArrowheads="1"/>
          </p:cNvSpPr>
          <p:nvPr/>
        </p:nvSpPr>
        <p:spPr bwMode="auto">
          <a:xfrm>
            <a:off x="1712913" y="4797425"/>
            <a:ext cx="173037"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51" name="Oval 13"/>
          <p:cNvSpPr>
            <a:spLocks noChangeAspect="1" noChangeArrowheads="1"/>
          </p:cNvSpPr>
          <p:nvPr/>
        </p:nvSpPr>
        <p:spPr bwMode="auto">
          <a:xfrm>
            <a:off x="1865313" y="4949825"/>
            <a:ext cx="173037"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52" name="Oval 14"/>
          <p:cNvSpPr>
            <a:spLocks noChangeAspect="1" noChangeArrowheads="1"/>
          </p:cNvSpPr>
          <p:nvPr/>
        </p:nvSpPr>
        <p:spPr bwMode="auto">
          <a:xfrm>
            <a:off x="1371600" y="4800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53" name="Oval 15"/>
          <p:cNvSpPr>
            <a:spLocks noChangeAspect="1" noChangeArrowheads="1"/>
          </p:cNvSpPr>
          <p:nvPr/>
        </p:nvSpPr>
        <p:spPr bwMode="auto">
          <a:xfrm>
            <a:off x="1676400" y="5181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54" name="Oval 16"/>
          <p:cNvSpPr>
            <a:spLocks noChangeAspect="1" noChangeArrowheads="1"/>
          </p:cNvSpPr>
          <p:nvPr/>
        </p:nvSpPr>
        <p:spPr bwMode="auto">
          <a:xfrm>
            <a:off x="1447800" y="51054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55" name="Oval 17"/>
          <p:cNvSpPr>
            <a:spLocks noChangeAspect="1" noChangeArrowheads="1"/>
          </p:cNvSpPr>
          <p:nvPr/>
        </p:nvSpPr>
        <p:spPr bwMode="auto">
          <a:xfrm>
            <a:off x="2743200" y="37338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56" name="Oval 18"/>
          <p:cNvSpPr>
            <a:spLocks noChangeAspect="1" noChangeArrowheads="1"/>
          </p:cNvSpPr>
          <p:nvPr/>
        </p:nvSpPr>
        <p:spPr bwMode="auto">
          <a:xfrm>
            <a:off x="2667000" y="43434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57" name="Oval 19"/>
          <p:cNvSpPr>
            <a:spLocks noChangeAspect="1" noChangeArrowheads="1"/>
          </p:cNvSpPr>
          <p:nvPr/>
        </p:nvSpPr>
        <p:spPr bwMode="auto">
          <a:xfrm>
            <a:off x="2438400" y="4038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58" name="Oval 20"/>
          <p:cNvSpPr>
            <a:spLocks noChangeAspect="1" noChangeArrowheads="1"/>
          </p:cNvSpPr>
          <p:nvPr/>
        </p:nvSpPr>
        <p:spPr bwMode="auto">
          <a:xfrm>
            <a:off x="2743200" y="4038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59" name="Oval 21"/>
          <p:cNvSpPr>
            <a:spLocks noChangeAspect="1" noChangeArrowheads="1"/>
          </p:cNvSpPr>
          <p:nvPr/>
        </p:nvSpPr>
        <p:spPr bwMode="auto">
          <a:xfrm>
            <a:off x="2209800" y="4800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60" name="Oval 22"/>
          <p:cNvSpPr>
            <a:spLocks noChangeAspect="1" noChangeArrowheads="1"/>
          </p:cNvSpPr>
          <p:nvPr/>
        </p:nvSpPr>
        <p:spPr bwMode="auto">
          <a:xfrm>
            <a:off x="1524000" y="44958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61" name="Oval 23"/>
          <p:cNvSpPr>
            <a:spLocks noChangeAspect="1" noChangeArrowheads="1"/>
          </p:cNvSpPr>
          <p:nvPr/>
        </p:nvSpPr>
        <p:spPr bwMode="auto">
          <a:xfrm>
            <a:off x="3581400" y="57150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62" name="Oval 24"/>
          <p:cNvSpPr>
            <a:spLocks noChangeAspect="1" noChangeArrowheads="1"/>
          </p:cNvSpPr>
          <p:nvPr/>
        </p:nvSpPr>
        <p:spPr bwMode="auto">
          <a:xfrm>
            <a:off x="3429000" y="54864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63" name="Oval 25"/>
          <p:cNvSpPr>
            <a:spLocks noChangeAspect="1" noChangeArrowheads="1"/>
          </p:cNvSpPr>
          <p:nvPr/>
        </p:nvSpPr>
        <p:spPr bwMode="auto">
          <a:xfrm>
            <a:off x="3200400" y="57150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grpSp>
        <p:nvGrpSpPr>
          <p:cNvPr id="108564" name="Group 26"/>
          <p:cNvGrpSpPr>
            <a:grpSpLocks/>
          </p:cNvGrpSpPr>
          <p:nvPr/>
        </p:nvGrpSpPr>
        <p:grpSpPr bwMode="auto">
          <a:xfrm>
            <a:off x="1654175" y="1362075"/>
            <a:ext cx="555625" cy="1000125"/>
            <a:chOff x="2532" y="1542"/>
            <a:chExt cx="184" cy="332"/>
          </a:xfrm>
        </p:grpSpPr>
        <p:sp>
          <p:nvSpPr>
            <p:cNvPr id="108625" name="AutoShape 27"/>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626" name="Line 28"/>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27" name="Line 29"/>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28" name="Line 30"/>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29" name="Line 31"/>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30" name="Line 32"/>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8565" name="Group 33"/>
          <p:cNvGrpSpPr>
            <a:grpSpLocks/>
          </p:cNvGrpSpPr>
          <p:nvPr/>
        </p:nvGrpSpPr>
        <p:grpSpPr bwMode="auto">
          <a:xfrm>
            <a:off x="2339975" y="1371600"/>
            <a:ext cx="555625" cy="1000125"/>
            <a:chOff x="2532" y="1542"/>
            <a:chExt cx="184" cy="332"/>
          </a:xfrm>
        </p:grpSpPr>
        <p:sp>
          <p:nvSpPr>
            <p:cNvPr id="108619" name="AutoShape 3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620" name="Line 35"/>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21" name="Line 36"/>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22" name="Line 37"/>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23" name="Line 38"/>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24" name="Line 39"/>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8566" name="Group 40"/>
          <p:cNvGrpSpPr>
            <a:grpSpLocks/>
          </p:cNvGrpSpPr>
          <p:nvPr/>
        </p:nvGrpSpPr>
        <p:grpSpPr bwMode="auto">
          <a:xfrm>
            <a:off x="3025775" y="1371600"/>
            <a:ext cx="555625" cy="1000125"/>
            <a:chOff x="2532" y="1542"/>
            <a:chExt cx="184" cy="332"/>
          </a:xfrm>
        </p:grpSpPr>
        <p:sp>
          <p:nvSpPr>
            <p:cNvPr id="108613" name="AutoShape 41"/>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614" name="Line 42"/>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15" name="Line 43"/>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16" name="Line 44"/>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17" name="Line 45"/>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18" name="Line 46"/>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883759" name="Line 47"/>
          <p:cNvSpPr>
            <a:spLocks noChangeShapeType="1"/>
          </p:cNvSpPr>
          <p:nvPr/>
        </p:nvSpPr>
        <p:spPr bwMode="auto">
          <a:xfrm flipV="1">
            <a:off x="5181600" y="914400"/>
            <a:ext cx="0" cy="3270250"/>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83760" name="Line 48"/>
          <p:cNvSpPr>
            <a:spLocks noChangeShapeType="1"/>
          </p:cNvSpPr>
          <p:nvPr/>
        </p:nvSpPr>
        <p:spPr bwMode="auto">
          <a:xfrm>
            <a:off x="5181600" y="4184650"/>
            <a:ext cx="3810000" cy="3175"/>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83761" name="Line 49"/>
          <p:cNvSpPr>
            <a:spLocks noChangeShapeType="1"/>
          </p:cNvSpPr>
          <p:nvPr/>
        </p:nvSpPr>
        <p:spPr bwMode="auto">
          <a:xfrm flipV="1">
            <a:off x="5181600" y="2506663"/>
            <a:ext cx="2819400" cy="1677987"/>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83762" name="Oval 50"/>
          <p:cNvSpPr>
            <a:spLocks noChangeAspect="1" noChangeArrowheads="1"/>
          </p:cNvSpPr>
          <p:nvPr/>
        </p:nvSpPr>
        <p:spPr bwMode="auto">
          <a:xfrm>
            <a:off x="6132513" y="2740025"/>
            <a:ext cx="173037" cy="158750"/>
          </a:xfrm>
          <a:prstGeom prst="ellipse">
            <a:avLst/>
          </a:prstGeom>
          <a:solidFill>
            <a:srgbClr val="FF0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63" name="Oval 51"/>
          <p:cNvSpPr>
            <a:spLocks noChangeAspect="1" noChangeArrowheads="1"/>
          </p:cNvSpPr>
          <p:nvPr/>
        </p:nvSpPr>
        <p:spPr bwMode="auto">
          <a:xfrm>
            <a:off x="6284913" y="2892425"/>
            <a:ext cx="173037" cy="158750"/>
          </a:xfrm>
          <a:prstGeom prst="ellipse">
            <a:avLst/>
          </a:prstGeom>
          <a:solidFill>
            <a:srgbClr val="FF0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64" name="Oval 52"/>
          <p:cNvSpPr>
            <a:spLocks noChangeAspect="1" noChangeArrowheads="1"/>
          </p:cNvSpPr>
          <p:nvPr/>
        </p:nvSpPr>
        <p:spPr bwMode="auto">
          <a:xfrm>
            <a:off x="5791200" y="2743200"/>
            <a:ext cx="173038" cy="158750"/>
          </a:xfrm>
          <a:prstGeom prst="ellipse">
            <a:avLst/>
          </a:prstGeom>
          <a:solidFill>
            <a:srgbClr val="FF0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65" name="Oval 53"/>
          <p:cNvSpPr>
            <a:spLocks noChangeAspect="1" noChangeArrowheads="1"/>
          </p:cNvSpPr>
          <p:nvPr/>
        </p:nvSpPr>
        <p:spPr bwMode="auto">
          <a:xfrm>
            <a:off x="6096000" y="3124200"/>
            <a:ext cx="173038" cy="158750"/>
          </a:xfrm>
          <a:prstGeom prst="ellipse">
            <a:avLst/>
          </a:prstGeom>
          <a:solidFill>
            <a:srgbClr val="FF0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66" name="Oval 54"/>
          <p:cNvSpPr>
            <a:spLocks noChangeAspect="1" noChangeArrowheads="1"/>
          </p:cNvSpPr>
          <p:nvPr/>
        </p:nvSpPr>
        <p:spPr bwMode="auto">
          <a:xfrm>
            <a:off x="5867400" y="3048000"/>
            <a:ext cx="173038" cy="158750"/>
          </a:xfrm>
          <a:prstGeom prst="ellipse">
            <a:avLst/>
          </a:prstGeom>
          <a:solidFill>
            <a:srgbClr val="FF0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67" name="Oval 55"/>
          <p:cNvSpPr>
            <a:spLocks noChangeAspect="1" noChangeArrowheads="1"/>
          </p:cNvSpPr>
          <p:nvPr/>
        </p:nvSpPr>
        <p:spPr bwMode="auto">
          <a:xfrm>
            <a:off x="7162800" y="1676400"/>
            <a:ext cx="173038" cy="158750"/>
          </a:xfrm>
          <a:prstGeom prst="ellipse">
            <a:avLst/>
          </a:prstGeom>
          <a:solidFill>
            <a:srgbClr val="008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68" name="Oval 56"/>
          <p:cNvSpPr>
            <a:spLocks noChangeAspect="1" noChangeArrowheads="1"/>
          </p:cNvSpPr>
          <p:nvPr/>
        </p:nvSpPr>
        <p:spPr bwMode="auto">
          <a:xfrm>
            <a:off x="7086600" y="2286000"/>
            <a:ext cx="173038" cy="158750"/>
          </a:xfrm>
          <a:prstGeom prst="ellipse">
            <a:avLst/>
          </a:prstGeom>
          <a:solidFill>
            <a:srgbClr val="008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69" name="Oval 57"/>
          <p:cNvSpPr>
            <a:spLocks noChangeAspect="1" noChangeArrowheads="1"/>
          </p:cNvSpPr>
          <p:nvPr/>
        </p:nvSpPr>
        <p:spPr bwMode="auto">
          <a:xfrm>
            <a:off x="6858000" y="1981200"/>
            <a:ext cx="173038" cy="158750"/>
          </a:xfrm>
          <a:prstGeom prst="ellipse">
            <a:avLst/>
          </a:prstGeom>
          <a:solidFill>
            <a:srgbClr val="008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70" name="Oval 58"/>
          <p:cNvSpPr>
            <a:spLocks noChangeAspect="1" noChangeArrowheads="1"/>
          </p:cNvSpPr>
          <p:nvPr/>
        </p:nvSpPr>
        <p:spPr bwMode="auto">
          <a:xfrm>
            <a:off x="7162800" y="1981200"/>
            <a:ext cx="173038" cy="158750"/>
          </a:xfrm>
          <a:prstGeom prst="ellipse">
            <a:avLst/>
          </a:prstGeom>
          <a:solidFill>
            <a:srgbClr val="008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71" name="Oval 59"/>
          <p:cNvSpPr>
            <a:spLocks noChangeAspect="1" noChangeArrowheads="1"/>
          </p:cNvSpPr>
          <p:nvPr/>
        </p:nvSpPr>
        <p:spPr bwMode="auto">
          <a:xfrm>
            <a:off x="6629400" y="2743200"/>
            <a:ext cx="173038" cy="158750"/>
          </a:xfrm>
          <a:prstGeom prst="ellipse">
            <a:avLst/>
          </a:prstGeom>
          <a:solidFill>
            <a:srgbClr val="FF0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72" name="Oval 60"/>
          <p:cNvSpPr>
            <a:spLocks noChangeAspect="1" noChangeArrowheads="1"/>
          </p:cNvSpPr>
          <p:nvPr/>
        </p:nvSpPr>
        <p:spPr bwMode="auto">
          <a:xfrm>
            <a:off x="5943600" y="2438400"/>
            <a:ext cx="173038" cy="158750"/>
          </a:xfrm>
          <a:prstGeom prst="ellipse">
            <a:avLst/>
          </a:prstGeom>
          <a:solidFill>
            <a:srgbClr val="FF0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73" name="Oval 61"/>
          <p:cNvSpPr>
            <a:spLocks noChangeAspect="1" noChangeArrowheads="1"/>
          </p:cNvSpPr>
          <p:nvPr/>
        </p:nvSpPr>
        <p:spPr bwMode="auto">
          <a:xfrm>
            <a:off x="8001000" y="3657600"/>
            <a:ext cx="173038" cy="158750"/>
          </a:xfrm>
          <a:prstGeom prst="ellipse">
            <a:avLst/>
          </a:prstGeom>
          <a:solidFill>
            <a:srgbClr val="00FFFF"/>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74" name="Oval 62"/>
          <p:cNvSpPr>
            <a:spLocks noChangeAspect="1" noChangeArrowheads="1"/>
          </p:cNvSpPr>
          <p:nvPr/>
        </p:nvSpPr>
        <p:spPr bwMode="auto">
          <a:xfrm>
            <a:off x="7848600" y="3429000"/>
            <a:ext cx="173038" cy="158750"/>
          </a:xfrm>
          <a:prstGeom prst="ellipse">
            <a:avLst/>
          </a:prstGeom>
          <a:solidFill>
            <a:srgbClr val="00FFFF"/>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75" name="Oval 63"/>
          <p:cNvSpPr>
            <a:spLocks noChangeAspect="1" noChangeArrowheads="1"/>
          </p:cNvSpPr>
          <p:nvPr/>
        </p:nvSpPr>
        <p:spPr bwMode="auto">
          <a:xfrm>
            <a:off x="7620000" y="3657600"/>
            <a:ext cx="173038" cy="158750"/>
          </a:xfrm>
          <a:prstGeom prst="ellipse">
            <a:avLst/>
          </a:prstGeom>
          <a:solidFill>
            <a:srgbClr val="00FFFF"/>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76" name="Rectangle 64"/>
          <p:cNvSpPr>
            <a:spLocks noGrp="1" noChangeArrowheads="1"/>
          </p:cNvSpPr>
          <p:nvPr>
            <p:ph type="title"/>
          </p:nvPr>
        </p:nvSpPr>
        <p:spPr>
          <a:xfrm>
            <a:off x="0" y="274638"/>
            <a:ext cx="9144000" cy="563562"/>
          </a:xfrm>
        </p:spPr>
        <p:txBody>
          <a:bodyPr/>
          <a:lstStyle/>
          <a:p>
            <a:pPr eaLnBrk="1" hangingPunct="1">
              <a:defRPr/>
            </a:pPr>
            <a:r>
              <a:rPr lang="en-US" b="1">
                <a:effectLst>
                  <a:outerShdw blurRad="38100" dist="38100" dir="2700000" algn="tl">
                    <a:srgbClr val="FFFFFF"/>
                  </a:outerShdw>
                </a:effectLst>
              </a:rPr>
              <a:t>2. Learning the visual vocabulary</a:t>
            </a:r>
          </a:p>
        </p:txBody>
      </p:sp>
      <p:sp>
        <p:nvSpPr>
          <p:cNvPr id="883777" name="Line 65"/>
          <p:cNvSpPr>
            <a:spLocks noChangeShapeType="1"/>
          </p:cNvSpPr>
          <p:nvPr/>
        </p:nvSpPr>
        <p:spPr bwMode="auto">
          <a:xfrm>
            <a:off x="4800600" y="5638800"/>
            <a:ext cx="2057400" cy="0"/>
          </a:xfrm>
          <a:prstGeom prst="line">
            <a:avLst/>
          </a:prstGeom>
          <a:noFill/>
          <a:ln w="1524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3778" name="Line 66"/>
          <p:cNvSpPr>
            <a:spLocks noChangeShapeType="1"/>
          </p:cNvSpPr>
          <p:nvPr/>
        </p:nvSpPr>
        <p:spPr bwMode="auto">
          <a:xfrm flipV="1">
            <a:off x="7162800" y="4419600"/>
            <a:ext cx="0" cy="1219200"/>
          </a:xfrm>
          <a:prstGeom prst="line">
            <a:avLst/>
          </a:prstGeom>
          <a:noFill/>
          <a:ln w="1524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83779" name="Text Box 67"/>
          <p:cNvSpPr txBox="1">
            <a:spLocks noChangeArrowheads="1"/>
          </p:cNvSpPr>
          <p:nvPr/>
        </p:nvSpPr>
        <p:spPr bwMode="auto">
          <a:xfrm>
            <a:off x="6403975" y="5337175"/>
            <a:ext cx="1597025" cy="495300"/>
          </a:xfrm>
          <a:prstGeom prst="rect">
            <a:avLst/>
          </a:prstGeom>
          <a:solidFill>
            <a:schemeClr val="bg1"/>
          </a:solidFill>
          <a:ln w="38100">
            <a:solidFill>
              <a:srgbClr val="FF9900"/>
            </a:solidFill>
            <a:miter lim="800000"/>
            <a:headEnd/>
            <a:tailEnd/>
          </a:ln>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solidFill>
                  <a:srgbClr val="000000"/>
                </a:solidFill>
              </a:rPr>
              <a:t>Clustering</a:t>
            </a:r>
          </a:p>
        </p:txBody>
      </p:sp>
      <p:grpSp>
        <p:nvGrpSpPr>
          <p:cNvPr id="108588" name="Group 68"/>
          <p:cNvGrpSpPr>
            <a:grpSpLocks/>
          </p:cNvGrpSpPr>
          <p:nvPr/>
        </p:nvGrpSpPr>
        <p:grpSpPr bwMode="auto">
          <a:xfrm>
            <a:off x="1654175" y="1362075"/>
            <a:ext cx="2578100" cy="1009650"/>
            <a:chOff x="1042" y="858"/>
            <a:chExt cx="1624" cy="636"/>
          </a:xfrm>
        </p:grpSpPr>
        <p:grpSp>
          <p:nvGrpSpPr>
            <p:cNvPr id="108591" name="Group 69"/>
            <p:cNvGrpSpPr>
              <a:grpSpLocks/>
            </p:cNvGrpSpPr>
            <p:nvPr/>
          </p:nvGrpSpPr>
          <p:grpSpPr bwMode="auto">
            <a:xfrm>
              <a:off x="1042" y="858"/>
              <a:ext cx="350" cy="630"/>
              <a:chOff x="2532" y="1542"/>
              <a:chExt cx="184" cy="332"/>
            </a:xfrm>
          </p:grpSpPr>
          <p:sp>
            <p:nvSpPr>
              <p:cNvPr id="108607" name="AutoShape 70"/>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608" name="Line 71"/>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09" name="Line 72"/>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10" name="Line 73"/>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11" name="Line 74"/>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12" name="Line 75"/>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8592" name="Group 76"/>
            <p:cNvGrpSpPr>
              <a:grpSpLocks/>
            </p:cNvGrpSpPr>
            <p:nvPr/>
          </p:nvGrpSpPr>
          <p:grpSpPr bwMode="auto">
            <a:xfrm>
              <a:off x="1474" y="864"/>
              <a:ext cx="350" cy="630"/>
              <a:chOff x="2532" y="1542"/>
              <a:chExt cx="184" cy="332"/>
            </a:xfrm>
          </p:grpSpPr>
          <p:sp>
            <p:nvSpPr>
              <p:cNvPr id="108601" name="AutoShape 77"/>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602" name="Line 78"/>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03" name="Line 79"/>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04" name="Line 80"/>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05" name="Line 81"/>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06" name="Line 82"/>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8593" name="Group 83"/>
            <p:cNvGrpSpPr>
              <a:grpSpLocks/>
            </p:cNvGrpSpPr>
            <p:nvPr/>
          </p:nvGrpSpPr>
          <p:grpSpPr bwMode="auto">
            <a:xfrm>
              <a:off x="1906" y="864"/>
              <a:ext cx="350" cy="630"/>
              <a:chOff x="2532" y="1542"/>
              <a:chExt cx="184" cy="332"/>
            </a:xfrm>
          </p:grpSpPr>
          <p:sp>
            <p:nvSpPr>
              <p:cNvPr id="108595" name="AutoShape 8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96" name="Line 85"/>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597" name="Line 86"/>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598" name="Line 87"/>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599" name="Line 88"/>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00" name="Line 89"/>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108594" name="Text Box 90"/>
            <p:cNvSpPr txBox="1">
              <a:spLocks noChangeArrowheads="1"/>
            </p:cNvSpPr>
            <p:nvPr/>
          </p:nvSpPr>
          <p:spPr bwMode="auto">
            <a:xfrm>
              <a:off x="2294" y="922"/>
              <a:ext cx="37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a:solidFill>
                    <a:srgbClr val="000099"/>
                  </a:solidFill>
                </a:rPr>
                <a:t>…</a:t>
              </a:r>
            </a:p>
          </p:txBody>
        </p:sp>
      </p:grpSp>
      <p:sp>
        <p:nvSpPr>
          <p:cNvPr id="108589" name="Line 91"/>
          <p:cNvSpPr>
            <a:spLocks noChangeShapeType="1"/>
          </p:cNvSpPr>
          <p:nvPr/>
        </p:nvSpPr>
        <p:spPr bwMode="auto">
          <a:xfrm>
            <a:off x="2286000" y="2514600"/>
            <a:ext cx="0" cy="990600"/>
          </a:xfrm>
          <a:prstGeom prst="line">
            <a:avLst/>
          </a:prstGeom>
          <a:noFill/>
          <a:ln w="1524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8590" name="Text Box 92"/>
          <p:cNvSpPr txBox="1">
            <a:spLocks noChangeArrowheads="1"/>
          </p:cNvSpPr>
          <p:nvPr/>
        </p:nvSpPr>
        <p:spPr bwMode="auto">
          <a:xfrm>
            <a:off x="6796088" y="6500813"/>
            <a:ext cx="22717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a:solidFill>
                  <a:srgbClr val="000000"/>
                </a:solidFill>
              </a:rPr>
              <a:t>Slide credit: Josef Sivic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37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8376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8376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8376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8376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837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8376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8376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8376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8376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8376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8377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8377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8377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8377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8377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8377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8377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8377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837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3759" grpId="0" animBg="1"/>
      <p:bldP spid="883760" grpId="0" animBg="1"/>
      <p:bldP spid="883761" grpId="0" animBg="1"/>
      <p:bldP spid="883762" grpId="0" animBg="1"/>
      <p:bldP spid="883763" grpId="0" animBg="1"/>
      <p:bldP spid="883764" grpId="0" animBg="1"/>
      <p:bldP spid="883765" grpId="0" animBg="1"/>
      <p:bldP spid="883766" grpId="0" animBg="1"/>
      <p:bldP spid="883767" grpId="0" animBg="1"/>
      <p:bldP spid="883768" grpId="0" animBg="1"/>
      <p:bldP spid="883769" grpId="0" animBg="1"/>
      <p:bldP spid="883770" grpId="0" animBg="1"/>
      <p:bldP spid="883771" grpId="0" animBg="1"/>
      <p:bldP spid="883772" grpId="0" animBg="1"/>
      <p:bldP spid="883773" grpId="0" animBg="1"/>
      <p:bldP spid="883774" grpId="0" animBg="1"/>
      <p:bldP spid="883775" grpId="0" animBg="1"/>
      <p:bldP spid="883777" grpId="0" animBg="1"/>
      <p:bldP spid="883778" grpId="0" animBg="1"/>
      <p:bldP spid="883779"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9570" name="Group 2"/>
          <p:cNvGrpSpPr>
            <a:grpSpLocks/>
          </p:cNvGrpSpPr>
          <p:nvPr/>
        </p:nvGrpSpPr>
        <p:grpSpPr bwMode="auto">
          <a:xfrm>
            <a:off x="990600" y="1362075"/>
            <a:ext cx="555625" cy="1000125"/>
            <a:chOff x="2532" y="1542"/>
            <a:chExt cx="184" cy="332"/>
          </a:xfrm>
        </p:grpSpPr>
        <p:sp>
          <p:nvSpPr>
            <p:cNvPr id="109645" name="AutoShape 3"/>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646" name="Line 4"/>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47" name="Line 5"/>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48" name="Line 6"/>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49" name="Line 7"/>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50" name="Line 8"/>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109571" name="Line 9"/>
          <p:cNvSpPr>
            <a:spLocks noChangeShapeType="1"/>
          </p:cNvSpPr>
          <p:nvPr/>
        </p:nvSpPr>
        <p:spPr bwMode="auto">
          <a:xfrm flipV="1">
            <a:off x="762000" y="3200400"/>
            <a:ext cx="0" cy="3041650"/>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9572" name="Line 10"/>
          <p:cNvSpPr>
            <a:spLocks noChangeShapeType="1"/>
          </p:cNvSpPr>
          <p:nvPr/>
        </p:nvSpPr>
        <p:spPr bwMode="auto">
          <a:xfrm>
            <a:off x="762000" y="6242050"/>
            <a:ext cx="3810000" cy="3175"/>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9573" name="Line 11"/>
          <p:cNvSpPr>
            <a:spLocks noChangeShapeType="1"/>
          </p:cNvSpPr>
          <p:nvPr/>
        </p:nvSpPr>
        <p:spPr bwMode="auto">
          <a:xfrm flipV="1">
            <a:off x="762000" y="4564063"/>
            <a:ext cx="2819400" cy="1677987"/>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9574" name="Oval 12"/>
          <p:cNvSpPr>
            <a:spLocks noChangeAspect="1" noChangeArrowheads="1"/>
          </p:cNvSpPr>
          <p:nvPr/>
        </p:nvSpPr>
        <p:spPr bwMode="auto">
          <a:xfrm>
            <a:off x="1712913" y="4797425"/>
            <a:ext cx="173037"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75" name="Oval 13"/>
          <p:cNvSpPr>
            <a:spLocks noChangeAspect="1" noChangeArrowheads="1"/>
          </p:cNvSpPr>
          <p:nvPr/>
        </p:nvSpPr>
        <p:spPr bwMode="auto">
          <a:xfrm>
            <a:off x="1865313" y="4949825"/>
            <a:ext cx="173037"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76" name="Oval 14"/>
          <p:cNvSpPr>
            <a:spLocks noChangeAspect="1" noChangeArrowheads="1"/>
          </p:cNvSpPr>
          <p:nvPr/>
        </p:nvSpPr>
        <p:spPr bwMode="auto">
          <a:xfrm>
            <a:off x="1371600" y="4800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77" name="Oval 15"/>
          <p:cNvSpPr>
            <a:spLocks noChangeAspect="1" noChangeArrowheads="1"/>
          </p:cNvSpPr>
          <p:nvPr/>
        </p:nvSpPr>
        <p:spPr bwMode="auto">
          <a:xfrm>
            <a:off x="1676400" y="5181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78" name="Oval 16"/>
          <p:cNvSpPr>
            <a:spLocks noChangeAspect="1" noChangeArrowheads="1"/>
          </p:cNvSpPr>
          <p:nvPr/>
        </p:nvSpPr>
        <p:spPr bwMode="auto">
          <a:xfrm>
            <a:off x="1447800" y="51054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79" name="Oval 17"/>
          <p:cNvSpPr>
            <a:spLocks noChangeAspect="1" noChangeArrowheads="1"/>
          </p:cNvSpPr>
          <p:nvPr/>
        </p:nvSpPr>
        <p:spPr bwMode="auto">
          <a:xfrm>
            <a:off x="2743200" y="37338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80" name="Oval 18"/>
          <p:cNvSpPr>
            <a:spLocks noChangeAspect="1" noChangeArrowheads="1"/>
          </p:cNvSpPr>
          <p:nvPr/>
        </p:nvSpPr>
        <p:spPr bwMode="auto">
          <a:xfrm>
            <a:off x="2667000" y="43434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81" name="Oval 19"/>
          <p:cNvSpPr>
            <a:spLocks noChangeAspect="1" noChangeArrowheads="1"/>
          </p:cNvSpPr>
          <p:nvPr/>
        </p:nvSpPr>
        <p:spPr bwMode="auto">
          <a:xfrm>
            <a:off x="2438400" y="4038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82" name="Oval 20"/>
          <p:cNvSpPr>
            <a:spLocks noChangeAspect="1" noChangeArrowheads="1"/>
          </p:cNvSpPr>
          <p:nvPr/>
        </p:nvSpPr>
        <p:spPr bwMode="auto">
          <a:xfrm>
            <a:off x="2743200" y="4038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83" name="Oval 21"/>
          <p:cNvSpPr>
            <a:spLocks noChangeAspect="1" noChangeArrowheads="1"/>
          </p:cNvSpPr>
          <p:nvPr/>
        </p:nvSpPr>
        <p:spPr bwMode="auto">
          <a:xfrm>
            <a:off x="2209800" y="4800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84" name="Oval 22"/>
          <p:cNvSpPr>
            <a:spLocks noChangeAspect="1" noChangeArrowheads="1"/>
          </p:cNvSpPr>
          <p:nvPr/>
        </p:nvSpPr>
        <p:spPr bwMode="auto">
          <a:xfrm>
            <a:off x="1524000" y="44958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85" name="Oval 23"/>
          <p:cNvSpPr>
            <a:spLocks noChangeAspect="1" noChangeArrowheads="1"/>
          </p:cNvSpPr>
          <p:nvPr/>
        </p:nvSpPr>
        <p:spPr bwMode="auto">
          <a:xfrm>
            <a:off x="3581400" y="57150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86" name="Oval 24"/>
          <p:cNvSpPr>
            <a:spLocks noChangeAspect="1" noChangeArrowheads="1"/>
          </p:cNvSpPr>
          <p:nvPr/>
        </p:nvSpPr>
        <p:spPr bwMode="auto">
          <a:xfrm>
            <a:off x="3429000" y="54864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87" name="Oval 25"/>
          <p:cNvSpPr>
            <a:spLocks noChangeAspect="1" noChangeArrowheads="1"/>
          </p:cNvSpPr>
          <p:nvPr/>
        </p:nvSpPr>
        <p:spPr bwMode="auto">
          <a:xfrm>
            <a:off x="3200400" y="57150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grpSp>
        <p:nvGrpSpPr>
          <p:cNvPr id="109588" name="Group 26"/>
          <p:cNvGrpSpPr>
            <a:grpSpLocks/>
          </p:cNvGrpSpPr>
          <p:nvPr/>
        </p:nvGrpSpPr>
        <p:grpSpPr bwMode="auto">
          <a:xfrm>
            <a:off x="1654175" y="1362075"/>
            <a:ext cx="555625" cy="1000125"/>
            <a:chOff x="2532" y="1542"/>
            <a:chExt cx="184" cy="332"/>
          </a:xfrm>
        </p:grpSpPr>
        <p:sp>
          <p:nvSpPr>
            <p:cNvPr id="109639" name="AutoShape 27"/>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640" name="Line 28"/>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41" name="Line 29"/>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42" name="Line 30"/>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43" name="Line 31"/>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44" name="Line 32"/>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9589" name="Group 33"/>
          <p:cNvGrpSpPr>
            <a:grpSpLocks/>
          </p:cNvGrpSpPr>
          <p:nvPr/>
        </p:nvGrpSpPr>
        <p:grpSpPr bwMode="auto">
          <a:xfrm>
            <a:off x="2339975" y="1371600"/>
            <a:ext cx="555625" cy="1000125"/>
            <a:chOff x="2532" y="1542"/>
            <a:chExt cx="184" cy="332"/>
          </a:xfrm>
        </p:grpSpPr>
        <p:sp>
          <p:nvSpPr>
            <p:cNvPr id="109633" name="AutoShape 3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634" name="Line 35"/>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35" name="Line 36"/>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36" name="Line 37"/>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37" name="Line 38"/>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38" name="Line 39"/>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9590" name="Group 40"/>
          <p:cNvGrpSpPr>
            <a:grpSpLocks/>
          </p:cNvGrpSpPr>
          <p:nvPr/>
        </p:nvGrpSpPr>
        <p:grpSpPr bwMode="auto">
          <a:xfrm>
            <a:off x="3025775" y="1371600"/>
            <a:ext cx="555625" cy="1000125"/>
            <a:chOff x="2532" y="1542"/>
            <a:chExt cx="184" cy="332"/>
          </a:xfrm>
        </p:grpSpPr>
        <p:sp>
          <p:nvSpPr>
            <p:cNvPr id="109627" name="AutoShape 41"/>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628" name="Line 42"/>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29" name="Line 43"/>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30" name="Line 44"/>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31" name="Line 45"/>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32" name="Line 46"/>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109591" name="Line 47"/>
          <p:cNvSpPr>
            <a:spLocks noChangeShapeType="1"/>
          </p:cNvSpPr>
          <p:nvPr/>
        </p:nvSpPr>
        <p:spPr bwMode="auto">
          <a:xfrm flipV="1">
            <a:off x="5181600" y="914400"/>
            <a:ext cx="0" cy="3270250"/>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9592" name="Line 48"/>
          <p:cNvSpPr>
            <a:spLocks noChangeShapeType="1"/>
          </p:cNvSpPr>
          <p:nvPr/>
        </p:nvSpPr>
        <p:spPr bwMode="auto">
          <a:xfrm>
            <a:off x="5181600" y="4184650"/>
            <a:ext cx="3810000" cy="3175"/>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9593" name="Line 49"/>
          <p:cNvSpPr>
            <a:spLocks noChangeShapeType="1"/>
          </p:cNvSpPr>
          <p:nvPr/>
        </p:nvSpPr>
        <p:spPr bwMode="auto">
          <a:xfrm flipV="1">
            <a:off x="5181600" y="2506663"/>
            <a:ext cx="2819400" cy="1677987"/>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9594" name="Oval 50"/>
          <p:cNvSpPr>
            <a:spLocks noChangeAspect="1" noChangeArrowheads="1"/>
          </p:cNvSpPr>
          <p:nvPr/>
        </p:nvSpPr>
        <p:spPr bwMode="auto">
          <a:xfrm>
            <a:off x="6132513" y="2740025"/>
            <a:ext cx="173037" cy="158750"/>
          </a:xfrm>
          <a:prstGeom prst="ellipse">
            <a:avLst/>
          </a:prstGeom>
          <a:solidFill>
            <a:srgbClr val="FF0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95" name="Oval 58"/>
          <p:cNvSpPr>
            <a:spLocks noChangeAspect="1" noChangeArrowheads="1"/>
          </p:cNvSpPr>
          <p:nvPr/>
        </p:nvSpPr>
        <p:spPr bwMode="auto">
          <a:xfrm>
            <a:off x="7086600" y="1981200"/>
            <a:ext cx="173038" cy="158750"/>
          </a:xfrm>
          <a:prstGeom prst="ellipse">
            <a:avLst/>
          </a:prstGeom>
          <a:solidFill>
            <a:srgbClr val="008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96" name="Oval 63"/>
          <p:cNvSpPr>
            <a:spLocks noChangeAspect="1" noChangeArrowheads="1"/>
          </p:cNvSpPr>
          <p:nvPr/>
        </p:nvSpPr>
        <p:spPr bwMode="auto">
          <a:xfrm>
            <a:off x="7827963" y="3581400"/>
            <a:ext cx="173037" cy="158750"/>
          </a:xfrm>
          <a:prstGeom prst="ellipse">
            <a:avLst/>
          </a:prstGeom>
          <a:solidFill>
            <a:srgbClr val="00FFFF"/>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964672" name="Rectangle 64"/>
          <p:cNvSpPr>
            <a:spLocks noGrp="1" noChangeArrowheads="1"/>
          </p:cNvSpPr>
          <p:nvPr>
            <p:ph type="title"/>
          </p:nvPr>
        </p:nvSpPr>
        <p:spPr>
          <a:xfrm>
            <a:off x="0" y="274638"/>
            <a:ext cx="9144000" cy="563562"/>
          </a:xfrm>
        </p:spPr>
        <p:txBody>
          <a:bodyPr/>
          <a:lstStyle/>
          <a:p>
            <a:pPr eaLnBrk="1" hangingPunct="1">
              <a:defRPr/>
            </a:pPr>
            <a:r>
              <a:rPr lang="en-US" b="1" dirty="0">
                <a:effectLst>
                  <a:outerShdw blurRad="38100" dist="38100" dir="2700000" algn="tl">
                    <a:srgbClr val="FFFFFF"/>
                  </a:outerShdw>
                </a:effectLst>
              </a:rPr>
              <a:t>3. Quantize the visual vocabulary</a:t>
            </a:r>
          </a:p>
        </p:txBody>
      </p:sp>
      <p:sp>
        <p:nvSpPr>
          <p:cNvPr id="109598" name="Line 65"/>
          <p:cNvSpPr>
            <a:spLocks noChangeShapeType="1"/>
          </p:cNvSpPr>
          <p:nvPr/>
        </p:nvSpPr>
        <p:spPr bwMode="auto">
          <a:xfrm>
            <a:off x="4800600" y="5638800"/>
            <a:ext cx="2057400" cy="0"/>
          </a:xfrm>
          <a:prstGeom prst="line">
            <a:avLst/>
          </a:prstGeom>
          <a:noFill/>
          <a:ln w="1524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599" name="Line 66"/>
          <p:cNvSpPr>
            <a:spLocks noChangeShapeType="1"/>
          </p:cNvSpPr>
          <p:nvPr/>
        </p:nvSpPr>
        <p:spPr bwMode="auto">
          <a:xfrm flipV="1">
            <a:off x="7162800" y="4419600"/>
            <a:ext cx="0" cy="1219200"/>
          </a:xfrm>
          <a:prstGeom prst="line">
            <a:avLst/>
          </a:prstGeom>
          <a:noFill/>
          <a:ln w="1524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9600" name="Text Box 67"/>
          <p:cNvSpPr txBox="1">
            <a:spLocks noChangeArrowheads="1"/>
          </p:cNvSpPr>
          <p:nvPr/>
        </p:nvSpPr>
        <p:spPr bwMode="auto">
          <a:xfrm>
            <a:off x="6403975" y="5337175"/>
            <a:ext cx="1597025" cy="495300"/>
          </a:xfrm>
          <a:prstGeom prst="rect">
            <a:avLst/>
          </a:prstGeom>
          <a:solidFill>
            <a:schemeClr val="bg1"/>
          </a:solidFill>
          <a:ln w="38100">
            <a:solidFill>
              <a:srgbClr val="FF9900"/>
            </a:solidFill>
            <a:miter lim="800000"/>
            <a:headEnd/>
            <a:tailEnd/>
          </a:ln>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solidFill>
                  <a:srgbClr val="000000"/>
                </a:solidFill>
              </a:rPr>
              <a:t>Clustering</a:t>
            </a:r>
          </a:p>
        </p:txBody>
      </p:sp>
      <p:grpSp>
        <p:nvGrpSpPr>
          <p:cNvPr id="109601" name="Group 68"/>
          <p:cNvGrpSpPr>
            <a:grpSpLocks/>
          </p:cNvGrpSpPr>
          <p:nvPr/>
        </p:nvGrpSpPr>
        <p:grpSpPr bwMode="auto">
          <a:xfrm>
            <a:off x="1654175" y="1362075"/>
            <a:ext cx="2578100" cy="1009650"/>
            <a:chOff x="1042" y="858"/>
            <a:chExt cx="1624" cy="636"/>
          </a:xfrm>
        </p:grpSpPr>
        <p:grpSp>
          <p:nvGrpSpPr>
            <p:cNvPr id="109605" name="Group 69"/>
            <p:cNvGrpSpPr>
              <a:grpSpLocks/>
            </p:cNvGrpSpPr>
            <p:nvPr/>
          </p:nvGrpSpPr>
          <p:grpSpPr bwMode="auto">
            <a:xfrm>
              <a:off x="1042" y="858"/>
              <a:ext cx="350" cy="630"/>
              <a:chOff x="2532" y="1542"/>
              <a:chExt cx="184" cy="332"/>
            </a:xfrm>
          </p:grpSpPr>
          <p:sp>
            <p:nvSpPr>
              <p:cNvPr id="109621" name="AutoShape 70"/>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622" name="Line 71"/>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23" name="Line 72"/>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24" name="Line 73"/>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25" name="Line 74"/>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26" name="Line 75"/>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9606" name="Group 76"/>
            <p:cNvGrpSpPr>
              <a:grpSpLocks/>
            </p:cNvGrpSpPr>
            <p:nvPr/>
          </p:nvGrpSpPr>
          <p:grpSpPr bwMode="auto">
            <a:xfrm>
              <a:off x="1474" y="864"/>
              <a:ext cx="350" cy="630"/>
              <a:chOff x="2532" y="1542"/>
              <a:chExt cx="184" cy="332"/>
            </a:xfrm>
          </p:grpSpPr>
          <p:sp>
            <p:nvSpPr>
              <p:cNvPr id="109615" name="AutoShape 77"/>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616" name="Line 78"/>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17" name="Line 79"/>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18" name="Line 80"/>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19" name="Line 81"/>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20" name="Line 82"/>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9607" name="Group 83"/>
            <p:cNvGrpSpPr>
              <a:grpSpLocks/>
            </p:cNvGrpSpPr>
            <p:nvPr/>
          </p:nvGrpSpPr>
          <p:grpSpPr bwMode="auto">
            <a:xfrm>
              <a:off x="1906" y="864"/>
              <a:ext cx="350" cy="630"/>
              <a:chOff x="2532" y="1542"/>
              <a:chExt cx="184" cy="332"/>
            </a:xfrm>
          </p:grpSpPr>
          <p:sp>
            <p:nvSpPr>
              <p:cNvPr id="109609" name="AutoShape 8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610" name="Line 85"/>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11" name="Line 86"/>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12" name="Line 87"/>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13" name="Line 88"/>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14" name="Line 89"/>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109608" name="Text Box 90"/>
            <p:cNvSpPr txBox="1">
              <a:spLocks noChangeArrowheads="1"/>
            </p:cNvSpPr>
            <p:nvPr/>
          </p:nvSpPr>
          <p:spPr bwMode="auto">
            <a:xfrm>
              <a:off x="2294" y="922"/>
              <a:ext cx="37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a:solidFill>
                    <a:srgbClr val="000099"/>
                  </a:solidFill>
                </a:rPr>
                <a:t>…</a:t>
              </a:r>
            </a:p>
          </p:txBody>
        </p:sp>
      </p:grpSp>
      <p:sp>
        <p:nvSpPr>
          <p:cNvPr id="109602" name="Line 91"/>
          <p:cNvSpPr>
            <a:spLocks noChangeShapeType="1"/>
          </p:cNvSpPr>
          <p:nvPr/>
        </p:nvSpPr>
        <p:spPr bwMode="auto">
          <a:xfrm>
            <a:off x="2286000" y="2514600"/>
            <a:ext cx="0" cy="990600"/>
          </a:xfrm>
          <a:prstGeom prst="line">
            <a:avLst/>
          </a:prstGeom>
          <a:noFill/>
          <a:ln w="1524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9603" name="Text Box 92"/>
          <p:cNvSpPr txBox="1">
            <a:spLocks noChangeArrowheads="1"/>
          </p:cNvSpPr>
          <p:nvPr/>
        </p:nvSpPr>
        <p:spPr bwMode="auto">
          <a:xfrm>
            <a:off x="6796088" y="6500813"/>
            <a:ext cx="22717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a:solidFill>
                  <a:srgbClr val="000000"/>
                </a:solidFill>
              </a:rPr>
              <a:t>Slide credit: Josef Sivic</a:t>
            </a:r>
          </a:p>
        </p:txBody>
      </p:sp>
      <p:sp>
        <p:nvSpPr>
          <p:cNvPr id="109604" name="Text Box 93"/>
          <p:cNvSpPr txBox="1">
            <a:spLocks noChangeArrowheads="1"/>
          </p:cNvSpPr>
          <p:nvPr/>
        </p:nvSpPr>
        <p:spPr bwMode="auto">
          <a:xfrm>
            <a:off x="5867400" y="1143000"/>
            <a:ext cx="2614613" cy="495300"/>
          </a:xfrm>
          <a:prstGeom prst="rect">
            <a:avLst/>
          </a:prstGeom>
          <a:solidFill>
            <a:schemeClr val="bg1"/>
          </a:solidFill>
          <a:ln w="38100">
            <a:solidFill>
              <a:srgbClr val="FF9900"/>
            </a:solidFill>
            <a:miter lim="800000"/>
            <a:headEnd/>
            <a:tailEnd/>
          </a:ln>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solidFill>
                  <a:srgbClr val="000000"/>
                </a:solidFill>
              </a:rPr>
              <a:t>Visual vocabulary</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altLang="en-US"/>
              <a:t>K-means clustering</a:t>
            </a:r>
          </a:p>
        </p:txBody>
      </p:sp>
      <p:sp>
        <p:nvSpPr>
          <p:cNvPr id="894979" name="Rectangle 3"/>
          <p:cNvSpPr>
            <a:spLocks noGrp="1" noChangeArrowheads="1"/>
          </p:cNvSpPr>
          <p:nvPr>
            <p:ph type="body" idx="1"/>
          </p:nvPr>
        </p:nvSpPr>
        <p:spPr>
          <a:xfrm>
            <a:off x="685800" y="914400"/>
            <a:ext cx="7772400" cy="5943600"/>
          </a:xfrm>
        </p:spPr>
        <p:txBody>
          <a:bodyPr/>
          <a:lstStyle/>
          <a:p>
            <a:pPr marL="0" indent="0"/>
            <a:r>
              <a:rPr lang="en-US" altLang="en-US" dirty="0"/>
              <a:t>Want to minimize sum of squared Euclidean distances between points </a:t>
            </a:r>
            <a:r>
              <a:rPr lang="en-US" altLang="en-US" i="1" dirty="0"/>
              <a:t>x</a:t>
            </a:r>
            <a:r>
              <a:rPr lang="en-US" altLang="en-US" i="1" baseline="-25000" dirty="0"/>
              <a:t>i</a:t>
            </a:r>
            <a:r>
              <a:rPr lang="en-US" altLang="en-US" dirty="0"/>
              <a:t> and their nearest cluster centers </a:t>
            </a:r>
            <a:r>
              <a:rPr lang="en-US" altLang="en-US" i="1" dirty="0" err="1"/>
              <a:t>m</a:t>
            </a:r>
            <a:r>
              <a:rPr lang="en-US" altLang="en-US" i="1" baseline="-25000" dirty="0" err="1"/>
              <a:t>k</a:t>
            </a:r>
            <a:r>
              <a:rPr lang="en-US" altLang="en-US" i="1" baseline="-25000" dirty="0"/>
              <a:t> </a:t>
            </a:r>
            <a:r>
              <a:rPr lang="en-US" altLang="en-US" dirty="0"/>
              <a:t>:</a:t>
            </a:r>
            <a:br>
              <a:rPr lang="en-US" altLang="en-US" dirty="0"/>
            </a:br>
            <a:br>
              <a:rPr lang="en-US" altLang="en-US" dirty="0"/>
            </a:br>
            <a:br>
              <a:rPr lang="en-US" altLang="en-US" dirty="0"/>
            </a:br>
            <a:endParaRPr lang="en-US" altLang="en-US" dirty="0"/>
          </a:p>
          <a:p>
            <a:pPr marL="533400" indent="-533400"/>
            <a:r>
              <a:rPr lang="en-US" altLang="en-US" dirty="0"/>
              <a:t>Algorithm:</a:t>
            </a:r>
          </a:p>
          <a:p>
            <a:pPr marL="533400" indent="-533400">
              <a:buFontTx/>
              <a:buChar char="•"/>
            </a:pPr>
            <a:r>
              <a:rPr lang="en-US" altLang="en-US" dirty="0"/>
              <a:t>Randomly initialize K cluster centers</a:t>
            </a:r>
          </a:p>
          <a:p>
            <a:pPr marL="533400" indent="-533400">
              <a:buFontTx/>
              <a:buChar char="•"/>
            </a:pPr>
            <a:r>
              <a:rPr lang="en-US" altLang="en-US" dirty="0"/>
              <a:t>Iterate until convergence:</a:t>
            </a:r>
          </a:p>
          <a:p>
            <a:pPr marL="838200" lvl="1" indent="-381000"/>
            <a:r>
              <a:rPr lang="en-US" altLang="en-US" dirty="0"/>
              <a:t>Assign each data point to the nearest center</a:t>
            </a:r>
          </a:p>
          <a:p>
            <a:pPr marL="838200" lvl="1" indent="-381000"/>
            <a:r>
              <a:rPr lang="en-US" altLang="en-US" dirty="0" err="1"/>
              <a:t>Recompute</a:t>
            </a:r>
            <a:r>
              <a:rPr lang="en-US" altLang="en-US" dirty="0"/>
              <a:t> each cluster center as the mean of all points assigned to it</a:t>
            </a:r>
          </a:p>
        </p:txBody>
      </p:sp>
      <p:graphicFrame>
        <p:nvGraphicFramePr>
          <p:cNvPr id="110596" name="Object 4"/>
          <p:cNvGraphicFramePr>
            <a:graphicFrameLocks noGrp="1" noChangeAspect="1"/>
          </p:cNvGraphicFramePr>
          <p:nvPr>
            <p:ph sz="half" idx="4294967295"/>
          </p:nvPr>
        </p:nvGraphicFramePr>
        <p:xfrm>
          <a:off x="2438400" y="2293938"/>
          <a:ext cx="4800600" cy="1354137"/>
        </p:xfrm>
        <a:graphic>
          <a:graphicData uri="http://schemas.openxmlformats.org/presentationml/2006/ole">
            <mc:AlternateContent xmlns:mc="http://schemas.openxmlformats.org/markup-compatibility/2006">
              <mc:Choice xmlns:v="urn:schemas-microsoft-com:vml" Requires="v">
                <p:oleObj spid="_x0000_s110637" name="Equation" r:id="rId4" imgW="1981200" imgH="558800" progId="Equation.3">
                  <p:embed/>
                </p:oleObj>
              </mc:Choice>
              <mc:Fallback>
                <p:oleObj name="Equation" r:id="rId4" imgW="1981200" imgH="5588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2293938"/>
                        <a:ext cx="4800600" cy="135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8949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949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949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9497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9497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949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4979" grpId="0" build="p"/>
    </p:bld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altLang="en-US"/>
              <a:t>Clustering and vector quantization</a:t>
            </a:r>
          </a:p>
        </p:txBody>
      </p:sp>
      <p:sp>
        <p:nvSpPr>
          <p:cNvPr id="960515" name="Rectangle 3"/>
          <p:cNvSpPr>
            <a:spLocks noGrp="1" noChangeArrowheads="1"/>
          </p:cNvSpPr>
          <p:nvPr>
            <p:ph type="body" idx="1"/>
          </p:nvPr>
        </p:nvSpPr>
        <p:spPr>
          <a:xfrm>
            <a:off x="685800" y="914400"/>
            <a:ext cx="7772400" cy="5715000"/>
          </a:xfrm>
        </p:spPr>
        <p:txBody>
          <a:bodyPr/>
          <a:lstStyle/>
          <a:p>
            <a:pPr>
              <a:buFontTx/>
              <a:buChar char="•"/>
            </a:pPr>
            <a:r>
              <a:rPr lang="en-US" altLang="en-US"/>
              <a:t>Clustering is a common method for learning a visual vocabulary or codebook</a:t>
            </a:r>
          </a:p>
          <a:p>
            <a:pPr lvl="1"/>
            <a:r>
              <a:rPr lang="en-US" altLang="en-US"/>
              <a:t>Unsupervised learning process</a:t>
            </a:r>
          </a:p>
          <a:p>
            <a:pPr lvl="1"/>
            <a:r>
              <a:rPr lang="en-US" altLang="en-US"/>
              <a:t>Each cluster center produced by k-means becomes a codevector</a:t>
            </a:r>
          </a:p>
          <a:p>
            <a:pPr lvl="1"/>
            <a:r>
              <a:rPr lang="en-US" altLang="en-US"/>
              <a:t>Codebook can be learned on separate training set</a:t>
            </a:r>
          </a:p>
          <a:p>
            <a:pPr lvl="1"/>
            <a:r>
              <a:rPr lang="en-US" altLang="en-US"/>
              <a:t>Provided the training set is sufficiently representative, the codebook will be “universal”</a:t>
            </a:r>
            <a:br>
              <a:rPr lang="en-US" altLang="en-US"/>
            </a:br>
            <a:endParaRPr lang="en-US" altLang="en-US"/>
          </a:p>
          <a:p>
            <a:pPr>
              <a:buFontTx/>
              <a:buChar char="•"/>
            </a:pPr>
            <a:r>
              <a:rPr lang="en-US" altLang="en-US"/>
              <a:t>The codebook is used for quantizing features</a:t>
            </a:r>
          </a:p>
          <a:p>
            <a:pPr lvl="1"/>
            <a:r>
              <a:rPr lang="en-US" altLang="en-US"/>
              <a:t>A </a:t>
            </a:r>
            <a:r>
              <a:rPr lang="en-US" altLang="en-US" i="1"/>
              <a:t>vector quantizer</a:t>
            </a:r>
            <a:r>
              <a:rPr lang="en-US" altLang="en-US"/>
              <a:t> takes a feature vector and maps it to the index of the nearest codevector in a codebook</a:t>
            </a:r>
          </a:p>
          <a:p>
            <a:pPr lvl="1"/>
            <a:r>
              <a:rPr lang="en-US" altLang="en-US"/>
              <a:t>Codebook = visual vocabulary</a:t>
            </a:r>
          </a:p>
          <a:p>
            <a:pPr lvl="1"/>
            <a:r>
              <a:rPr lang="en-US" altLang="en-US"/>
              <a:t>Codevector = visual word</a:t>
            </a:r>
            <a:br>
              <a:rPr lang="en-US" altLang="en-US"/>
            </a:br>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60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605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6051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6051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6051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6051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60515">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60515">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605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0515" grpId="0" build="p" bldLvl="2"/>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9442" name="Group 2"/>
          <p:cNvGrpSpPr>
            <a:grpSpLocks/>
          </p:cNvGrpSpPr>
          <p:nvPr/>
        </p:nvGrpSpPr>
        <p:grpSpPr bwMode="auto">
          <a:xfrm>
            <a:off x="152400" y="-228600"/>
            <a:ext cx="8915400" cy="2898775"/>
            <a:chOff x="96" y="2496"/>
            <a:chExt cx="5616" cy="1826"/>
          </a:xfrm>
        </p:grpSpPr>
        <p:sp>
          <p:nvSpPr>
            <p:cNvPr id="189493" name="Rectangle 3"/>
            <p:cNvSpPr>
              <a:spLocks noChangeArrowheads="1"/>
            </p:cNvSpPr>
            <p:nvPr/>
          </p:nvSpPr>
          <p:spPr bwMode="auto">
            <a:xfrm>
              <a:off x="96" y="2736"/>
              <a:ext cx="5616" cy="1488"/>
            </a:xfrm>
            <a:prstGeom prst="rect">
              <a:avLst/>
            </a:prstGeom>
            <a:solidFill>
              <a:srgbClr val="DFCCAB"/>
            </a:solidFill>
            <a:ln w="381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89494" name="Picture 4" descr="DaVinci_face_onl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 y="2736"/>
              <a:ext cx="1179" cy="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95" name="Picture 5" descr="bicycl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24" y="2976"/>
              <a:ext cx="1920" cy="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96" name="Picture 6" descr="viol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301100">
              <a:off x="4512" y="2496"/>
              <a:ext cx="764" cy="1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7"/>
          <p:cNvGrpSpPr>
            <a:grpSpLocks/>
          </p:cNvGrpSpPr>
          <p:nvPr/>
        </p:nvGrpSpPr>
        <p:grpSpPr bwMode="auto">
          <a:xfrm>
            <a:off x="152400" y="2819400"/>
            <a:ext cx="8915400" cy="1447800"/>
            <a:chOff x="96" y="96"/>
            <a:chExt cx="5616" cy="912"/>
          </a:xfrm>
        </p:grpSpPr>
        <p:sp>
          <p:nvSpPr>
            <p:cNvPr id="189475" name="Rectangle 8"/>
            <p:cNvSpPr>
              <a:spLocks noChangeArrowheads="1"/>
            </p:cNvSpPr>
            <p:nvPr/>
          </p:nvSpPr>
          <p:spPr bwMode="auto">
            <a:xfrm>
              <a:off x="96" y="96"/>
              <a:ext cx="5616" cy="912"/>
            </a:xfrm>
            <a:prstGeom prst="rect">
              <a:avLst/>
            </a:prstGeom>
            <a:solidFill>
              <a:srgbClr val="FFE4C9"/>
            </a:solidFill>
            <a:ln w="38100">
              <a:solidFill>
                <a:srgbClr val="864300"/>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89476" name="Picture 9" descr="ermine"/>
            <p:cNvPicPr>
              <a:picLocks noChangeAspect="1" noChangeArrowheads="1"/>
            </p:cNvPicPr>
            <p:nvPr/>
          </p:nvPicPr>
          <p:blipFill>
            <a:blip r:embed="rId6">
              <a:extLst>
                <a:ext uri="{28A0092B-C50C-407E-A947-70E740481C1C}">
                  <a14:useLocalDpi xmlns:a14="http://schemas.microsoft.com/office/drawing/2010/main" val="0"/>
                </a:ext>
              </a:extLst>
            </a:blip>
            <a:srcRect l="49399" t="22293" r="38898" b="71706"/>
            <a:stretch>
              <a:fillRect/>
            </a:stretch>
          </p:blipFill>
          <p:spPr bwMode="auto">
            <a:xfrm>
              <a:off x="240" y="624"/>
              <a:ext cx="384"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7" name="Picture 10" descr="ermine"/>
            <p:cNvPicPr>
              <a:picLocks noChangeAspect="1" noChangeArrowheads="1"/>
            </p:cNvPicPr>
            <p:nvPr/>
          </p:nvPicPr>
          <p:blipFill>
            <a:blip r:embed="rId6">
              <a:extLst>
                <a:ext uri="{28A0092B-C50C-407E-A947-70E740481C1C}">
                  <a14:useLocalDpi xmlns:a14="http://schemas.microsoft.com/office/drawing/2010/main" val="0"/>
                </a:ext>
              </a:extLst>
            </a:blip>
            <a:srcRect l="57591" t="4288" r="29535" b="88853"/>
            <a:stretch>
              <a:fillRect/>
            </a:stretch>
          </p:blipFill>
          <p:spPr bwMode="auto">
            <a:xfrm>
              <a:off x="4800" y="576"/>
              <a:ext cx="384"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8" name="Picture 11" descr="ermine"/>
            <p:cNvPicPr>
              <a:picLocks noChangeAspect="1" noChangeArrowheads="1"/>
            </p:cNvPicPr>
            <p:nvPr/>
          </p:nvPicPr>
          <p:blipFill>
            <a:blip r:embed="rId6">
              <a:extLst>
                <a:ext uri="{28A0092B-C50C-407E-A947-70E740481C1C}">
                  <a14:useLocalDpi xmlns:a14="http://schemas.microsoft.com/office/drawing/2010/main" val="0"/>
                </a:ext>
              </a:extLst>
            </a:blip>
            <a:srcRect l="58762" t="14577" r="31876" b="79422"/>
            <a:stretch>
              <a:fillRect/>
            </a:stretch>
          </p:blipFill>
          <p:spPr bwMode="auto">
            <a:xfrm>
              <a:off x="240" y="192"/>
              <a:ext cx="384"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9" name="Picture 12" descr="ermine"/>
            <p:cNvPicPr>
              <a:picLocks noChangeAspect="1" noChangeArrowheads="1"/>
            </p:cNvPicPr>
            <p:nvPr/>
          </p:nvPicPr>
          <p:blipFill>
            <a:blip r:embed="rId6">
              <a:extLst>
                <a:ext uri="{28A0092B-C50C-407E-A947-70E740481C1C}">
                  <a14:useLocalDpi xmlns:a14="http://schemas.microsoft.com/office/drawing/2010/main" val="0"/>
                </a:ext>
              </a:extLst>
            </a:blip>
            <a:srcRect l="58762" t="27437" r="31876" b="67418"/>
            <a:stretch>
              <a:fillRect/>
            </a:stretch>
          </p:blipFill>
          <p:spPr bwMode="auto">
            <a:xfrm>
              <a:off x="3600" y="576"/>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0" name="Picture 13" descr="ermine"/>
            <p:cNvPicPr>
              <a:picLocks noChangeAspect="1" noChangeArrowheads="1"/>
            </p:cNvPicPr>
            <p:nvPr/>
          </p:nvPicPr>
          <p:blipFill>
            <a:blip r:embed="rId6">
              <a:extLst>
                <a:ext uri="{28A0092B-C50C-407E-A947-70E740481C1C}">
                  <a14:useLocalDpi xmlns:a14="http://schemas.microsoft.com/office/drawing/2010/main" val="0"/>
                </a:ext>
              </a:extLst>
            </a:blip>
            <a:srcRect l="59932" t="23151" r="31876" b="71706"/>
            <a:stretch>
              <a:fillRect/>
            </a:stretch>
          </p:blipFill>
          <p:spPr bwMode="auto">
            <a:xfrm>
              <a:off x="1104" y="247"/>
              <a:ext cx="384"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1" name="Picture 14" descr="ermine"/>
            <p:cNvPicPr>
              <a:picLocks noChangeAspect="1" noChangeArrowheads="1"/>
            </p:cNvPicPr>
            <p:nvPr/>
          </p:nvPicPr>
          <p:blipFill>
            <a:blip r:embed="rId6">
              <a:extLst>
                <a:ext uri="{28A0092B-C50C-407E-A947-70E740481C1C}">
                  <a14:useLocalDpi xmlns:a14="http://schemas.microsoft.com/office/drawing/2010/main" val="0"/>
                </a:ext>
              </a:extLst>
            </a:blip>
            <a:srcRect l="50569" t="17148" r="37727" b="76851"/>
            <a:stretch>
              <a:fillRect/>
            </a:stretch>
          </p:blipFill>
          <p:spPr bwMode="auto">
            <a:xfrm>
              <a:off x="2640" y="240"/>
              <a:ext cx="48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2" name="Picture 15" descr="bicycl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7500" t="75458"/>
            <a:stretch>
              <a:fillRect/>
            </a:stretch>
          </p:blipFill>
          <p:spPr bwMode="auto">
            <a:xfrm>
              <a:off x="1104" y="672"/>
              <a:ext cx="432"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3" name="Picture 16" descr="bicycl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5001" t="49956" r="42499" b="16507"/>
            <a:stretch>
              <a:fillRect/>
            </a:stretch>
          </p:blipFill>
          <p:spPr bwMode="auto">
            <a:xfrm>
              <a:off x="5328" y="576"/>
              <a:ext cx="314"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4" name="Picture 17" descr="bicycl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0000" r="55000" b="54236"/>
            <a:stretch>
              <a:fillRect/>
            </a:stretch>
          </p:blipFill>
          <p:spPr bwMode="auto">
            <a:xfrm>
              <a:off x="4512" y="240"/>
              <a:ext cx="285" cy="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5" name="Picture 18" descr="bicycl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33188" r="60001"/>
            <a:stretch>
              <a:fillRect/>
            </a:stretch>
          </p:blipFill>
          <p:spPr bwMode="auto">
            <a:xfrm>
              <a:off x="2160" y="242"/>
              <a:ext cx="384" cy="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6" name="Picture 19" descr="bicycl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2500" t="20612" r="22501" b="37468"/>
            <a:stretch>
              <a:fillRect/>
            </a:stretch>
          </p:blipFill>
          <p:spPr bwMode="auto">
            <a:xfrm>
              <a:off x="3600" y="240"/>
              <a:ext cx="432"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7" name="Picture 20" descr="violin"/>
            <p:cNvPicPr>
              <a:picLocks noChangeAspect="1" noChangeArrowheads="1"/>
            </p:cNvPicPr>
            <p:nvPr/>
          </p:nvPicPr>
          <p:blipFill>
            <a:blip r:embed="rId5">
              <a:extLst>
                <a:ext uri="{28A0092B-C50C-407E-A947-70E740481C1C}">
                  <a14:useLocalDpi xmlns:a14="http://schemas.microsoft.com/office/drawing/2010/main" val="0"/>
                </a:ext>
              </a:extLst>
            </a:blip>
            <a:srcRect l="35715" t="2991" r="21428" b="71085"/>
            <a:stretch>
              <a:fillRect/>
            </a:stretch>
          </p:blipFill>
          <p:spPr bwMode="auto">
            <a:xfrm>
              <a:off x="3198" y="288"/>
              <a:ext cx="354"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8" name="Picture 21" descr="violin"/>
            <p:cNvPicPr>
              <a:picLocks noChangeAspect="1" noChangeArrowheads="1"/>
            </p:cNvPicPr>
            <p:nvPr/>
          </p:nvPicPr>
          <p:blipFill>
            <a:blip r:embed="rId5">
              <a:extLst>
                <a:ext uri="{28A0092B-C50C-407E-A947-70E740481C1C}">
                  <a14:useLocalDpi xmlns:a14="http://schemas.microsoft.com/office/drawing/2010/main" val="0"/>
                </a:ext>
              </a:extLst>
            </a:blip>
            <a:srcRect t="26286" b="52684"/>
            <a:stretch>
              <a:fillRect/>
            </a:stretch>
          </p:blipFill>
          <p:spPr bwMode="auto">
            <a:xfrm>
              <a:off x="4080" y="288"/>
              <a:ext cx="528" cy="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9" name="Picture 22" descr="violin"/>
            <p:cNvPicPr>
              <a:picLocks noChangeAspect="1" noChangeArrowheads="1"/>
            </p:cNvPicPr>
            <p:nvPr/>
          </p:nvPicPr>
          <p:blipFill>
            <a:blip r:embed="rId5">
              <a:extLst>
                <a:ext uri="{28A0092B-C50C-407E-A947-70E740481C1C}">
                  <a14:useLocalDpi xmlns:a14="http://schemas.microsoft.com/office/drawing/2010/main" val="0"/>
                </a:ext>
              </a:extLst>
            </a:blip>
            <a:srcRect t="50055" b="26286"/>
            <a:stretch>
              <a:fillRect/>
            </a:stretch>
          </p:blipFill>
          <p:spPr bwMode="auto">
            <a:xfrm>
              <a:off x="1584" y="384"/>
              <a:ext cx="57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90" name="Picture 23" descr="violin"/>
            <p:cNvPicPr>
              <a:picLocks noChangeAspect="1" noChangeArrowheads="1"/>
            </p:cNvPicPr>
            <p:nvPr/>
          </p:nvPicPr>
          <p:blipFill>
            <a:blip r:embed="rId5">
              <a:extLst>
                <a:ext uri="{28A0092B-C50C-407E-A947-70E740481C1C}">
                  <a14:useLocalDpi xmlns:a14="http://schemas.microsoft.com/office/drawing/2010/main" val="0"/>
                </a:ext>
              </a:extLst>
            </a:blip>
            <a:srcRect t="76233"/>
            <a:stretch>
              <a:fillRect/>
            </a:stretch>
          </p:blipFill>
          <p:spPr bwMode="auto">
            <a:xfrm>
              <a:off x="2400" y="672"/>
              <a:ext cx="624"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91" name="Picture 24" descr="violin"/>
            <p:cNvPicPr>
              <a:picLocks noChangeAspect="1" noChangeArrowheads="1"/>
            </p:cNvPicPr>
            <p:nvPr/>
          </p:nvPicPr>
          <p:blipFill>
            <a:blip r:embed="rId5">
              <a:extLst>
                <a:ext uri="{28A0092B-C50C-407E-A947-70E740481C1C}">
                  <a14:useLocalDpi xmlns:a14="http://schemas.microsoft.com/office/drawing/2010/main" val="0"/>
                </a:ext>
              </a:extLst>
            </a:blip>
            <a:srcRect l="56544" t="49945" r="-523" b="18510"/>
            <a:stretch>
              <a:fillRect/>
            </a:stretch>
          </p:blipFill>
          <p:spPr bwMode="auto">
            <a:xfrm>
              <a:off x="720" y="336"/>
              <a:ext cx="296"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92" name="Picture 25" descr="violin"/>
            <p:cNvPicPr>
              <a:picLocks noChangeAspect="1" noChangeArrowheads="1"/>
            </p:cNvPicPr>
            <p:nvPr/>
          </p:nvPicPr>
          <p:blipFill>
            <a:blip r:embed="rId5">
              <a:extLst>
                <a:ext uri="{28A0092B-C50C-407E-A947-70E740481C1C}">
                  <a14:useLocalDpi xmlns:a14="http://schemas.microsoft.com/office/drawing/2010/main" val="0"/>
                </a:ext>
              </a:extLst>
            </a:blip>
            <a:srcRect t="31544" b="47426"/>
            <a:stretch>
              <a:fillRect/>
            </a:stretch>
          </p:blipFill>
          <p:spPr bwMode="auto">
            <a:xfrm>
              <a:off x="4896" y="190"/>
              <a:ext cx="672"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26"/>
          <p:cNvGrpSpPr>
            <a:grpSpLocks/>
          </p:cNvGrpSpPr>
          <p:nvPr/>
        </p:nvGrpSpPr>
        <p:grpSpPr bwMode="auto">
          <a:xfrm>
            <a:off x="228600" y="4572000"/>
            <a:ext cx="8763000" cy="2209800"/>
            <a:chOff x="144" y="1776"/>
            <a:chExt cx="5520" cy="1392"/>
          </a:xfrm>
        </p:grpSpPr>
        <p:sp>
          <p:nvSpPr>
            <p:cNvPr id="189445" name="Rectangle 27"/>
            <p:cNvSpPr>
              <a:spLocks noChangeArrowheads="1"/>
            </p:cNvSpPr>
            <p:nvPr/>
          </p:nvSpPr>
          <p:spPr bwMode="auto">
            <a:xfrm>
              <a:off x="4944" y="1776"/>
              <a:ext cx="96" cy="1129"/>
            </a:xfrm>
            <a:prstGeom prst="rect">
              <a:avLst/>
            </a:prstGeom>
            <a:solidFill>
              <a:srgbClr val="B32727"/>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46" name="Rectangle 28"/>
            <p:cNvSpPr>
              <a:spLocks noChangeArrowheads="1"/>
            </p:cNvSpPr>
            <p:nvPr/>
          </p:nvSpPr>
          <p:spPr bwMode="auto">
            <a:xfrm>
              <a:off x="4320" y="2736"/>
              <a:ext cx="96" cy="169"/>
            </a:xfrm>
            <a:prstGeom prst="rect">
              <a:avLst/>
            </a:prstGeom>
            <a:solidFill>
              <a:srgbClr val="B32727"/>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47" name="Rectangle 29"/>
            <p:cNvSpPr>
              <a:spLocks noChangeArrowheads="1"/>
            </p:cNvSpPr>
            <p:nvPr/>
          </p:nvSpPr>
          <p:spPr bwMode="auto">
            <a:xfrm>
              <a:off x="4608" y="2592"/>
              <a:ext cx="96" cy="313"/>
            </a:xfrm>
            <a:prstGeom prst="rect">
              <a:avLst/>
            </a:prstGeom>
            <a:solidFill>
              <a:srgbClr val="B32727"/>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48" name="Rectangle 30"/>
            <p:cNvSpPr>
              <a:spLocks noChangeArrowheads="1"/>
            </p:cNvSpPr>
            <p:nvPr/>
          </p:nvSpPr>
          <p:spPr bwMode="auto">
            <a:xfrm>
              <a:off x="5328" y="2736"/>
              <a:ext cx="96" cy="169"/>
            </a:xfrm>
            <a:prstGeom prst="rect">
              <a:avLst/>
            </a:prstGeom>
            <a:solidFill>
              <a:srgbClr val="B32727"/>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49" name="Rectangle 31"/>
            <p:cNvSpPr>
              <a:spLocks noChangeArrowheads="1"/>
            </p:cNvSpPr>
            <p:nvPr/>
          </p:nvSpPr>
          <p:spPr bwMode="auto">
            <a:xfrm>
              <a:off x="2976" y="2832"/>
              <a:ext cx="96" cy="96"/>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50" name="Rectangle 32"/>
            <p:cNvSpPr>
              <a:spLocks noChangeArrowheads="1"/>
            </p:cNvSpPr>
            <p:nvPr/>
          </p:nvSpPr>
          <p:spPr bwMode="auto">
            <a:xfrm>
              <a:off x="2400" y="2208"/>
              <a:ext cx="96" cy="720"/>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51" name="Rectangle 33"/>
            <p:cNvSpPr>
              <a:spLocks noChangeArrowheads="1"/>
            </p:cNvSpPr>
            <p:nvPr/>
          </p:nvSpPr>
          <p:spPr bwMode="auto">
            <a:xfrm>
              <a:off x="2688" y="2832"/>
              <a:ext cx="96" cy="96"/>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52" name="Rectangle 34"/>
            <p:cNvSpPr>
              <a:spLocks noChangeArrowheads="1"/>
            </p:cNvSpPr>
            <p:nvPr/>
          </p:nvSpPr>
          <p:spPr bwMode="auto">
            <a:xfrm>
              <a:off x="3408" y="2880"/>
              <a:ext cx="96" cy="48"/>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53" name="Rectangle 35"/>
            <p:cNvSpPr>
              <a:spLocks noChangeArrowheads="1"/>
            </p:cNvSpPr>
            <p:nvPr/>
          </p:nvSpPr>
          <p:spPr bwMode="auto">
            <a:xfrm>
              <a:off x="960" y="2809"/>
              <a:ext cx="96" cy="96"/>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54" name="Rectangle 36"/>
            <p:cNvSpPr>
              <a:spLocks noChangeArrowheads="1"/>
            </p:cNvSpPr>
            <p:nvPr/>
          </p:nvSpPr>
          <p:spPr bwMode="auto">
            <a:xfrm>
              <a:off x="384" y="2809"/>
              <a:ext cx="96" cy="96"/>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55" name="Rectangle 37"/>
            <p:cNvSpPr>
              <a:spLocks noChangeArrowheads="1"/>
            </p:cNvSpPr>
            <p:nvPr/>
          </p:nvSpPr>
          <p:spPr bwMode="auto">
            <a:xfrm>
              <a:off x="672" y="1897"/>
              <a:ext cx="96" cy="1008"/>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56" name="Rectangle 38"/>
            <p:cNvSpPr>
              <a:spLocks noChangeArrowheads="1"/>
            </p:cNvSpPr>
            <p:nvPr/>
          </p:nvSpPr>
          <p:spPr bwMode="auto">
            <a:xfrm>
              <a:off x="1392" y="2185"/>
              <a:ext cx="96" cy="720"/>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57" name="Line 39"/>
            <p:cNvSpPr>
              <a:spLocks noChangeShapeType="1"/>
            </p:cNvSpPr>
            <p:nvPr/>
          </p:nvSpPr>
          <p:spPr bwMode="auto">
            <a:xfrm>
              <a:off x="144" y="2905"/>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58" name="Line 40"/>
            <p:cNvSpPr>
              <a:spLocks noChangeShapeType="1"/>
            </p:cNvSpPr>
            <p:nvPr/>
          </p:nvSpPr>
          <p:spPr bwMode="auto">
            <a:xfrm flipV="1">
              <a:off x="144" y="1801"/>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89459" name="Picture 41" descr="ermine"/>
            <p:cNvPicPr>
              <a:picLocks noChangeAspect="1" noChangeArrowheads="1"/>
            </p:cNvPicPr>
            <p:nvPr/>
          </p:nvPicPr>
          <p:blipFill>
            <a:blip r:embed="rId6" cstate="print">
              <a:extLst>
                <a:ext uri="{28A0092B-C50C-407E-A947-70E740481C1C}">
                  <a14:useLocalDpi xmlns:a14="http://schemas.microsoft.com/office/drawing/2010/main" val="0"/>
                </a:ext>
              </a:extLst>
            </a:blip>
            <a:srcRect l="50569" t="17148" r="37727" b="76851"/>
            <a:stretch>
              <a:fillRect/>
            </a:stretch>
          </p:blipFill>
          <p:spPr bwMode="auto">
            <a:xfrm>
              <a:off x="1296"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60" name="Picture 42" descr="bicycle"/>
            <p:cNvPicPr>
              <a:picLocks noChangeAspect="1" noChangeArrowheads="1"/>
            </p:cNvPicPr>
            <p:nvPr/>
          </p:nvPicPr>
          <p:blipFill>
            <a:blip r:embed="rId4" cstate="print">
              <a:extLst>
                <a:ext uri="{28A0092B-C50C-407E-A947-70E740481C1C}">
                  <a14:useLocalDpi xmlns:a14="http://schemas.microsoft.com/office/drawing/2010/main" val="0"/>
                </a:ext>
              </a:extLst>
            </a:blip>
            <a:srcRect l="20000" r="55000" b="54236"/>
            <a:stretch>
              <a:fillRect/>
            </a:stretch>
          </p:blipFill>
          <p:spPr bwMode="auto">
            <a:xfrm>
              <a:off x="288"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61" name="Picture 43" descr="ermine"/>
            <p:cNvPicPr>
              <a:picLocks noChangeAspect="1" noChangeArrowheads="1"/>
            </p:cNvPicPr>
            <p:nvPr/>
          </p:nvPicPr>
          <p:blipFill>
            <a:blip r:embed="rId6" cstate="print">
              <a:extLst>
                <a:ext uri="{28A0092B-C50C-407E-A947-70E740481C1C}">
                  <a14:useLocalDpi xmlns:a14="http://schemas.microsoft.com/office/drawing/2010/main" val="0"/>
                </a:ext>
              </a:extLst>
            </a:blip>
            <a:srcRect l="49399" t="22293" r="38898" b="71706"/>
            <a:stretch>
              <a:fillRect/>
            </a:stretch>
          </p:blipFill>
          <p:spPr bwMode="auto">
            <a:xfrm>
              <a:off x="576" y="295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62" name="Line 44"/>
            <p:cNvSpPr>
              <a:spLocks noChangeShapeType="1"/>
            </p:cNvSpPr>
            <p:nvPr/>
          </p:nvSpPr>
          <p:spPr bwMode="auto">
            <a:xfrm>
              <a:off x="4080" y="2905"/>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63" name="Line 45"/>
            <p:cNvSpPr>
              <a:spLocks noChangeShapeType="1"/>
            </p:cNvSpPr>
            <p:nvPr/>
          </p:nvSpPr>
          <p:spPr bwMode="auto">
            <a:xfrm flipV="1">
              <a:off x="4080" y="1801"/>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64" name="Line 46"/>
            <p:cNvSpPr>
              <a:spLocks noChangeShapeType="1"/>
            </p:cNvSpPr>
            <p:nvPr/>
          </p:nvSpPr>
          <p:spPr bwMode="auto">
            <a:xfrm>
              <a:off x="2160" y="2928"/>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65" name="Line 47"/>
            <p:cNvSpPr>
              <a:spLocks noChangeShapeType="1"/>
            </p:cNvSpPr>
            <p:nvPr/>
          </p:nvSpPr>
          <p:spPr bwMode="auto">
            <a:xfrm flipV="1">
              <a:off x="2160" y="1824"/>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89466" name="Picture 48" descr="violin"/>
            <p:cNvPicPr>
              <a:picLocks noChangeAspect="1" noChangeArrowheads="1"/>
            </p:cNvPicPr>
            <p:nvPr/>
          </p:nvPicPr>
          <p:blipFill>
            <a:blip r:embed="rId5" cstate="print">
              <a:extLst>
                <a:ext uri="{28A0092B-C50C-407E-A947-70E740481C1C}">
                  <a14:useLocalDpi xmlns:a14="http://schemas.microsoft.com/office/drawing/2010/main" val="0"/>
                </a:ext>
              </a:extLst>
            </a:blip>
            <a:srcRect t="76233"/>
            <a:stretch>
              <a:fillRect/>
            </a:stretch>
          </p:blipFill>
          <p:spPr bwMode="auto">
            <a:xfrm>
              <a:off x="864"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67" name="Picture 49" descr="ermine"/>
            <p:cNvPicPr>
              <a:picLocks noChangeAspect="1" noChangeArrowheads="1"/>
            </p:cNvPicPr>
            <p:nvPr/>
          </p:nvPicPr>
          <p:blipFill>
            <a:blip r:embed="rId6" cstate="print">
              <a:extLst>
                <a:ext uri="{28A0092B-C50C-407E-A947-70E740481C1C}">
                  <a14:useLocalDpi xmlns:a14="http://schemas.microsoft.com/office/drawing/2010/main" val="0"/>
                </a:ext>
              </a:extLst>
            </a:blip>
            <a:srcRect l="50569" t="17148" r="37727" b="76851"/>
            <a:stretch>
              <a:fillRect/>
            </a:stretch>
          </p:blipFill>
          <p:spPr bwMode="auto">
            <a:xfrm>
              <a:off x="3360"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68" name="Picture 50" descr="bicycle"/>
            <p:cNvPicPr>
              <a:picLocks noChangeAspect="1" noChangeArrowheads="1"/>
            </p:cNvPicPr>
            <p:nvPr/>
          </p:nvPicPr>
          <p:blipFill>
            <a:blip r:embed="rId4" cstate="print">
              <a:extLst>
                <a:ext uri="{28A0092B-C50C-407E-A947-70E740481C1C}">
                  <a14:useLocalDpi xmlns:a14="http://schemas.microsoft.com/office/drawing/2010/main" val="0"/>
                </a:ext>
              </a:extLst>
            </a:blip>
            <a:srcRect l="20000" r="55000" b="54236"/>
            <a:stretch>
              <a:fillRect/>
            </a:stretch>
          </p:blipFill>
          <p:spPr bwMode="auto">
            <a:xfrm>
              <a:off x="2304"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69" name="Picture 51" descr="ermine"/>
            <p:cNvPicPr>
              <a:picLocks noChangeAspect="1" noChangeArrowheads="1"/>
            </p:cNvPicPr>
            <p:nvPr/>
          </p:nvPicPr>
          <p:blipFill>
            <a:blip r:embed="rId6" cstate="print">
              <a:extLst>
                <a:ext uri="{28A0092B-C50C-407E-A947-70E740481C1C}">
                  <a14:useLocalDpi xmlns:a14="http://schemas.microsoft.com/office/drawing/2010/main" val="0"/>
                </a:ext>
              </a:extLst>
            </a:blip>
            <a:srcRect l="49399" t="22293" r="38898" b="71706"/>
            <a:stretch>
              <a:fillRect/>
            </a:stretch>
          </p:blipFill>
          <p:spPr bwMode="auto">
            <a:xfrm>
              <a:off x="2592" y="2976"/>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0" name="Picture 52" descr="violin"/>
            <p:cNvPicPr>
              <a:picLocks noChangeAspect="1" noChangeArrowheads="1"/>
            </p:cNvPicPr>
            <p:nvPr/>
          </p:nvPicPr>
          <p:blipFill>
            <a:blip r:embed="rId5" cstate="print">
              <a:extLst>
                <a:ext uri="{28A0092B-C50C-407E-A947-70E740481C1C}">
                  <a14:useLocalDpi xmlns:a14="http://schemas.microsoft.com/office/drawing/2010/main" val="0"/>
                </a:ext>
              </a:extLst>
            </a:blip>
            <a:srcRect t="76233"/>
            <a:stretch>
              <a:fillRect/>
            </a:stretch>
          </p:blipFill>
          <p:spPr bwMode="auto">
            <a:xfrm>
              <a:off x="2832"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1" name="Picture 53" descr="ermine"/>
            <p:cNvPicPr>
              <a:picLocks noChangeAspect="1" noChangeArrowheads="1"/>
            </p:cNvPicPr>
            <p:nvPr/>
          </p:nvPicPr>
          <p:blipFill>
            <a:blip r:embed="rId6" cstate="print">
              <a:extLst>
                <a:ext uri="{28A0092B-C50C-407E-A947-70E740481C1C}">
                  <a14:useLocalDpi xmlns:a14="http://schemas.microsoft.com/office/drawing/2010/main" val="0"/>
                </a:ext>
              </a:extLst>
            </a:blip>
            <a:srcRect l="50569" t="17148" r="37727" b="76851"/>
            <a:stretch>
              <a:fillRect/>
            </a:stretch>
          </p:blipFill>
          <p:spPr bwMode="auto">
            <a:xfrm>
              <a:off x="5280"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2" name="Picture 54" descr="bicycle"/>
            <p:cNvPicPr>
              <a:picLocks noChangeAspect="1" noChangeArrowheads="1"/>
            </p:cNvPicPr>
            <p:nvPr/>
          </p:nvPicPr>
          <p:blipFill>
            <a:blip r:embed="rId4" cstate="print">
              <a:extLst>
                <a:ext uri="{28A0092B-C50C-407E-A947-70E740481C1C}">
                  <a14:useLocalDpi xmlns:a14="http://schemas.microsoft.com/office/drawing/2010/main" val="0"/>
                </a:ext>
              </a:extLst>
            </a:blip>
            <a:srcRect l="20000" r="55000" b="54236"/>
            <a:stretch>
              <a:fillRect/>
            </a:stretch>
          </p:blipFill>
          <p:spPr bwMode="auto">
            <a:xfrm>
              <a:off x="4224"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3" name="Picture 55" descr="ermine"/>
            <p:cNvPicPr>
              <a:picLocks noChangeAspect="1" noChangeArrowheads="1"/>
            </p:cNvPicPr>
            <p:nvPr/>
          </p:nvPicPr>
          <p:blipFill>
            <a:blip r:embed="rId6" cstate="print">
              <a:extLst>
                <a:ext uri="{28A0092B-C50C-407E-A947-70E740481C1C}">
                  <a14:useLocalDpi xmlns:a14="http://schemas.microsoft.com/office/drawing/2010/main" val="0"/>
                </a:ext>
              </a:extLst>
            </a:blip>
            <a:srcRect l="49399" t="22293" r="38898" b="71706"/>
            <a:stretch>
              <a:fillRect/>
            </a:stretch>
          </p:blipFill>
          <p:spPr bwMode="auto">
            <a:xfrm>
              <a:off x="4560" y="295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4" name="Picture 56" descr="violin"/>
            <p:cNvPicPr>
              <a:picLocks noChangeAspect="1" noChangeArrowheads="1"/>
            </p:cNvPicPr>
            <p:nvPr/>
          </p:nvPicPr>
          <p:blipFill>
            <a:blip r:embed="rId5" cstate="print">
              <a:extLst>
                <a:ext uri="{28A0092B-C50C-407E-A947-70E740481C1C}">
                  <a14:useLocalDpi xmlns:a14="http://schemas.microsoft.com/office/drawing/2010/main" val="0"/>
                </a:ext>
              </a:extLst>
            </a:blip>
            <a:srcRect t="76233"/>
            <a:stretch>
              <a:fillRect/>
            </a:stretch>
          </p:blipFill>
          <p:spPr bwMode="auto">
            <a:xfrm>
              <a:off x="4848"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8" name="TextBox 57"/>
          <p:cNvSpPr txBox="1"/>
          <p:nvPr/>
        </p:nvSpPr>
        <p:spPr>
          <a:xfrm>
            <a:off x="80328" y="2543175"/>
            <a:ext cx="1970722"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Visual words</a:t>
            </a:r>
          </a:p>
        </p:txBody>
      </p:sp>
      <p:sp>
        <p:nvSpPr>
          <p:cNvPr id="59" name="TextBox 58"/>
          <p:cNvSpPr txBox="1"/>
          <p:nvPr/>
        </p:nvSpPr>
        <p:spPr>
          <a:xfrm>
            <a:off x="76200" y="4324351"/>
            <a:ext cx="3048000"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Bag of visual words histograms</a:t>
            </a:r>
          </a:p>
        </p:txBody>
      </p:sp>
    </p:spTree>
    <p:extLst>
      <p:ext uri="{BB962C8B-B14F-4D97-AF65-F5344CB8AC3E}">
        <p14:creationId xmlns:p14="http://schemas.microsoft.com/office/powerpoint/2010/main" val="628040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lstStyle/>
          <a:p>
            <a:r>
              <a:rPr lang="en-US" altLang="en-US" dirty="0"/>
              <a:t>Example real codebook</a:t>
            </a:r>
          </a:p>
        </p:txBody>
      </p:sp>
      <p:pic>
        <p:nvPicPr>
          <p:cNvPr id="112644" name="Picture 10" descr="AgarwalRoth_CB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990600"/>
            <a:ext cx="3379788"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5" name="Line 11"/>
          <p:cNvSpPr>
            <a:spLocks noChangeShapeType="1"/>
          </p:cNvSpPr>
          <p:nvPr/>
        </p:nvSpPr>
        <p:spPr bwMode="auto">
          <a:xfrm>
            <a:off x="4495800" y="1893888"/>
            <a:ext cx="533400" cy="0"/>
          </a:xfrm>
          <a:prstGeom prst="line">
            <a:avLst/>
          </a:prstGeom>
          <a:noFill/>
          <a:ln w="9525">
            <a:solidFill>
              <a:schemeClr val="bg2"/>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nvGrpSpPr>
          <p:cNvPr id="112646" name="Group 12"/>
          <p:cNvGrpSpPr>
            <a:grpSpLocks/>
          </p:cNvGrpSpPr>
          <p:nvPr/>
        </p:nvGrpSpPr>
        <p:grpSpPr bwMode="auto">
          <a:xfrm>
            <a:off x="971550" y="1216025"/>
            <a:ext cx="3379788" cy="1338263"/>
            <a:chOff x="431" y="2886"/>
            <a:chExt cx="2310" cy="915"/>
          </a:xfrm>
        </p:grpSpPr>
        <p:pic>
          <p:nvPicPr>
            <p:cNvPr id="112663" name="Picture 13" descr="car5-090-000"/>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1359" y="2886"/>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4" name="Picture 14" descr="car6-090-000"/>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1361" y="3348"/>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5" name="Picture 15" descr="car7-090-000"/>
            <p:cNvPicPr>
              <a:picLocks noChangeAspect="1" noChangeArrowheads="1"/>
            </p:cNvPicPr>
            <p:nvPr/>
          </p:nvPicPr>
          <p:blipFill>
            <a:blip r:embed="rId6">
              <a:grayscl/>
              <a:extLst>
                <a:ext uri="{28A0092B-C50C-407E-A947-70E740481C1C}">
                  <a14:useLocalDpi xmlns:a14="http://schemas.microsoft.com/office/drawing/2010/main" val="0"/>
                </a:ext>
              </a:extLst>
            </a:blip>
            <a:srcRect/>
            <a:stretch>
              <a:fillRect/>
            </a:stretch>
          </p:blipFill>
          <p:spPr bwMode="auto">
            <a:xfrm>
              <a:off x="894" y="3348"/>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6" name="Picture 16" descr="car9-090-000"/>
            <p:cNvPicPr>
              <a:picLocks noChangeAspect="1" noChangeArrowheads="1"/>
            </p:cNvPicPr>
            <p:nvPr/>
          </p:nvPicPr>
          <p:blipFill>
            <a:blip r:embed="rId7">
              <a:grayscl/>
              <a:extLst>
                <a:ext uri="{28A0092B-C50C-407E-A947-70E740481C1C}">
                  <a14:useLocalDpi xmlns:a14="http://schemas.microsoft.com/office/drawing/2010/main" val="0"/>
                </a:ext>
              </a:extLst>
            </a:blip>
            <a:srcRect/>
            <a:stretch>
              <a:fillRect/>
            </a:stretch>
          </p:blipFill>
          <p:spPr bwMode="auto">
            <a:xfrm>
              <a:off x="2288" y="2886"/>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7" name="Picture 17" descr="car11-090-000"/>
            <p:cNvPicPr>
              <a:picLocks noChangeAspect="1" noChangeArrowheads="1"/>
            </p:cNvPicPr>
            <p:nvPr/>
          </p:nvPicPr>
          <p:blipFill>
            <a:blip r:embed="rId8">
              <a:grayscl/>
              <a:extLst>
                <a:ext uri="{28A0092B-C50C-407E-A947-70E740481C1C}">
                  <a14:useLocalDpi xmlns:a14="http://schemas.microsoft.com/office/drawing/2010/main" val="0"/>
                </a:ext>
              </a:extLst>
            </a:blip>
            <a:srcRect/>
            <a:stretch>
              <a:fillRect/>
            </a:stretch>
          </p:blipFill>
          <p:spPr bwMode="auto">
            <a:xfrm>
              <a:off x="1824" y="2886"/>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8" name="Picture 18" descr="car12-090-000"/>
            <p:cNvPicPr>
              <a:picLocks noChangeAspect="1" noChangeArrowheads="1"/>
            </p:cNvPicPr>
            <p:nvPr/>
          </p:nvPicPr>
          <p:blipFill>
            <a:blip r:embed="rId9">
              <a:grayscl/>
              <a:extLst>
                <a:ext uri="{28A0092B-C50C-407E-A947-70E740481C1C}">
                  <a14:useLocalDpi xmlns:a14="http://schemas.microsoft.com/office/drawing/2010/main" val="0"/>
                </a:ext>
              </a:extLst>
            </a:blip>
            <a:srcRect/>
            <a:stretch>
              <a:fillRect/>
            </a:stretch>
          </p:blipFill>
          <p:spPr bwMode="auto">
            <a:xfrm>
              <a:off x="431" y="3348"/>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9" name="Picture 19" descr="car14-090-000"/>
            <p:cNvPicPr>
              <a:picLocks noChangeAspect="1" noChangeArrowheads="1"/>
            </p:cNvPicPr>
            <p:nvPr/>
          </p:nvPicPr>
          <p:blipFill>
            <a:blip r:embed="rId10">
              <a:grayscl/>
              <a:extLst>
                <a:ext uri="{28A0092B-C50C-407E-A947-70E740481C1C}">
                  <a14:useLocalDpi xmlns:a14="http://schemas.microsoft.com/office/drawing/2010/main" val="0"/>
                </a:ext>
              </a:extLst>
            </a:blip>
            <a:srcRect/>
            <a:stretch>
              <a:fillRect/>
            </a:stretch>
          </p:blipFill>
          <p:spPr bwMode="auto">
            <a:xfrm>
              <a:off x="2288" y="3348"/>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0" name="Picture 20" descr="car1-090-000"/>
            <p:cNvPicPr>
              <a:picLocks noChangeAspect="1" noChangeArrowheads="1"/>
            </p:cNvPicPr>
            <p:nvPr/>
          </p:nvPicPr>
          <p:blipFill>
            <a:blip r:embed="rId11">
              <a:grayscl/>
              <a:extLst>
                <a:ext uri="{28A0092B-C50C-407E-A947-70E740481C1C}">
                  <a14:useLocalDpi xmlns:a14="http://schemas.microsoft.com/office/drawing/2010/main" val="0"/>
                </a:ext>
              </a:extLst>
            </a:blip>
            <a:srcRect/>
            <a:stretch>
              <a:fillRect/>
            </a:stretch>
          </p:blipFill>
          <p:spPr bwMode="auto">
            <a:xfrm>
              <a:off x="431" y="2886"/>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1" name="Picture 21" descr="car2-090-000"/>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894" y="2886"/>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2" name="Picture 22" descr="car3-090-000"/>
            <p:cNvPicPr>
              <a:picLocks noChangeAspect="1" noChangeArrowheads="1"/>
            </p:cNvPicPr>
            <p:nvPr/>
          </p:nvPicPr>
          <p:blipFill>
            <a:blip r:embed="rId13">
              <a:grayscl/>
              <a:extLst>
                <a:ext uri="{28A0092B-C50C-407E-A947-70E740481C1C}">
                  <a14:useLocalDpi xmlns:a14="http://schemas.microsoft.com/office/drawing/2010/main" val="0"/>
                </a:ext>
              </a:extLst>
            </a:blip>
            <a:srcRect/>
            <a:stretch>
              <a:fillRect/>
            </a:stretch>
          </p:blipFill>
          <p:spPr bwMode="auto">
            <a:xfrm>
              <a:off x="1824" y="3348"/>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2647" name="Group 4"/>
          <p:cNvGrpSpPr>
            <a:grpSpLocks/>
          </p:cNvGrpSpPr>
          <p:nvPr/>
        </p:nvGrpSpPr>
        <p:grpSpPr bwMode="auto">
          <a:xfrm>
            <a:off x="1905000" y="3124200"/>
            <a:ext cx="5688013" cy="3240088"/>
            <a:chOff x="1247" y="754"/>
            <a:chExt cx="3583" cy="2041"/>
          </a:xfrm>
        </p:grpSpPr>
        <p:grpSp>
          <p:nvGrpSpPr>
            <p:cNvPr id="112650" name="Group 5"/>
            <p:cNvGrpSpPr>
              <a:grpSpLocks/>
            </p:cNvGrpSpPr>
            <p:nvPr/>
          </p:nvGrpSpPr>
          <p:grpSpPr bwMode="auto">
            <a:xfrm>
              <a:off x="1280" y="808"/>
              <a:ext cx="3550" cy="1761"/>
              <a:chOff x="2698" y="817"/>
              <a:chExt cx="2992" cy="1487"/>
            </a:xfrm>
          </p:grpSpPr>
          <p:pic>
            <p:nvPicPr>
              <p:cNvPr id="112653" name="Picture 6"/>
              <p:cNvPicPr>
                <a:picLocks noChangeAspect="1" noChangeArrowheads="1"/>
              </p:cNvPicPr>
              <p:nvPr/>
            </p:nvPicPr>
            <p:blipFill>
              <a:blip r:embed="rId14">
                <a:extLst>
                  <a:ext uri="{28A0092B-C50C-407E-A947-70E740481C1C}">
                    <a14:useLocalDpi xmlns:a14="http://schemas.microsoft.com/office/drawing/2010/main" val="0"/>
                  </a:ext>
                </a:extLst>
              </a:blip>
              <a:srcRect t="8241" b="11539"/>
              <a:stretch>
                <a:fillRect/>
              </a:stretch>
            </p:blipFill>
            <p:spPr bwMode="auto">
              <a:xfrm>
                <a:off x="2698" y="1567"/>
                <a:ext cx="2055"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54" name="Picture 7"/>
              <p:cNvPicPr>
                <a:picLocks noChangeAspect="1" noChangeArrowheads="1"/>
              </p:cNvPicPr>
              <p:nvPr/>
            </p:nvPicPr>
            <p:blipFill>
              <a:blip r:embed="rId15">
                <a:extLst>
                  <a:ext uri="{28A0092B-C50C-407E-A947-70E740481C1C}">
                    <a14:useLocalDpi xmlns:a14="http://schemas.microsoft.com/office/drawing/2010/main" val="0"/>
                  </a:ext>
                </a:extLst>
              </a:blip>
              <a:srcRect b="13483"/>
              <a:stretch>
                <a:fillRect/>
              </a:stretch>
            </p:blipFill>
            <p:spPr bwMode="auto">
              <a:xfrm>
                <a:off x="2698" y="1258"/>
                <a:ext cx="158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55" name="Picture 8"/>
              <p:cNvPicPr>
                <a:picLocks noChangeAspect="1" noChangeArrowheads="1"/>
              </p:cNvPicPr>
              <p:nvPr/>
            </p:nvPicPr>
            <p:blipFill>
              <a:blip r:embed="rId16">
                <a:extLst>
                  <a:ext uri="{28A0092B-C50C-407E-A947-70E740481C1C}">
                    <a14:useLocalDpi xmlns:a14="http://schemas.microsoft.com/office/drawing/2010/main" val="0"/>
                  </a:ext>
                </a:extLst>
              </a:blip>
              <a:srcRect t="3529" b="8824"/>
              <a:stretch>
                <a:fillRect/>
              </a:stretch>
            </p:blipFill>
            <p:spPr bwMode="auto">
              <a:xfrm>
                <a:off x="2706" y="1412"/>
                <a:ext cx="1245"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56" name="Picture 9"/>
              <p:cNvPicPr>
                <a:picLocks noChangeAspect="1" noChangeArrowheads="1"/>
              </p:cNvPicPr>
              <p:nvPr/>
            </p:nvPicPr>
            <p:blipFill>
              <a:blip r:embed="rId17">
                <a:extLst>
                  <a:ext uri="{28A0092B-C50C-407E-A947-70E740481C1C}">
                    <a14:useLocalDpi xmlns:a14="http://schemas.microsoft.com/office/drawing/2010/main" val="0"/>
                  </a:ext>
                </a:extLst>
              </a:blip>
              <a:srcRect t="12370" b="12372"/>
              <a:stretch>
                <a:fillRect/>
              </a:stretch>
            </p:blipFill>
            <p:spPr bwMode="auto">
              <a:xfrm>
                <a:off x="2706" y="2012"/>
                <a:ext cx="932"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57" name="Picture 10"/>
              <p:cNvPicPr>
                <a:picLocks noChangeAspect="1" noChangeArrowheads="1"/>
              </p:cNvPicPr>
              <p:nvPr/>
            </p:nvPicPr>
            <p:blipFill>
              <a:blip r:embed="rId18">
                <a:extLst>
                  <a:ext uri="{28A0092B-C50C-407E-A947-70E740481C1C}">
                    <a14:useLocalDpi xmlns:a14="http://schemas.microsoft.com/office/drawing/2010/main" val="0"/>
                  </a:ext>
                </a:extLst>
              </a:blip>
              <a:srcRect l="1105" t="6061" b="15152"/>
              <a:stretch>
                <a:fillRect/>
              </a:stretch>
            </p:blipFill>
            <p:spPr bwMode="auto">
              <a:xfrm>
                <a:off x="2712" y="2148"/>
                <a:ext cx="1881"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58" name="Picture 11"/>
              <p:cNvPicPr>
                <a:picLocks noChangeAspect="1" noChangeArrowheads="1"/>
              </p:cNvPicPr>
              <p:nvPr/>
            </p:nvPicPr>
            <p:blipFill>
              <a:blip r:embed="rId19">
                <a:extLst>
                  <a:ext uri="{28A0092B-C50C-407E-A947-70E740481C1C}">
                    <a14:useLocalDpi xmlns:a14="http://schemas.microsoft.com/office/drawing/2010/main" val="0"/>
                  </a:ext>
                </a:extLst>
              </a:blip>
              <a:srcRect t="7692" b="13846"/>
              <a:stretch>
                <a:fillRect/>
              </a:stretch>
            </p:blipFill>
            <p:spPr bwMode="auto">
              <a:xfrm>
                <a:off x="2702" y="1705"/>
                <a:ext cx="1567"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59" name="Picture 12"/>
              <p:cNvPicPr>
                <a:picLocks noChangeArrowheads="1"/>
              </p:cNvPicPr>
              <p:nvPr/>
            </p:nvPicPr>
            <p:blipFill>
              <a:blip r:embed="rId20">
                <a:extLst>
                  <a:ext uri="{28A0092B-C50C-407E-A947-70E740481C1C}">
                    <a14:useLocalDpi xmlns:a14="http://schemas.microsoft.com/office/drawing/2010/main" val="0"/>
                  </a:ext>
                </a:extLst>
              </a:blip>
              <a:srcRect b="3726"/>
              <a:stretch>
                <a:fillRect/>
              </a:stretch>
            </p:blipFill>
            <p:spPr bwMode="auto">
              <a:xfrm>
                <a:off x="2705" y="1854"/>
                <a:ext cx="1077"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60" name="Picture 13"/>
              <p:cNvPicPr>
                <a:picLocks noChangeAspect="1" noChangeArrowheads="1"/>
              </p:cNvPicPr>
              <p:nvPr/>
            </p:nvPicPr>
            <p:blipFill>
              <a:blip r:embed="rId21">
                <a:extLst>
                  <a:ext uri="{28A0092B-C50C-407E-A947-70E740481C1C}">
                    <a14:useLocalDpi xmlns:a14="http://schemas.microsoft.com/office/drawing/2010/main" val="0"/>
                  </a:ext>
                </a:extLst>
              </a:blip>
              <a:srcRect l="702" b="7018"/>
              <a:stretch>
                <a:fillRect/>
              </a:stretch>
            </p:blipFill>
            <p:spPr bwMode="auto">
              <a:xfrm>
                <a:off x="2722" y="817"/>
                <a:ext cx="2968"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61" name="Picture 14"/>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717" y="971"/>
                <a:ext cx="296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62" name="Picture 15"/>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714" y="1116"/>
                <a:ext cx="2969"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grpSp>
        <p:sp>
          <p:nvSpPr>
            <p:cNvPr id="112651" name="Rectangle 16"/>
            <p:cNvSpPr>
              <a:spLocks noChangeArrowheads="1"/>
            </p:cNvSpPr>
            <p:nvPr/>
          </p:nvSpPr>
          <p:spPr bwMode="auto">
            <a:xfrm>
              <a:off x="1247" y="754"/>
              <a:ext cx="304" cy="2041"/>
            </a:xfrm>
            <a:prstGeom prst="rect">
              <a:avLst/>
            </a:prstGeom>
            <a:noFill/>
            <a:ln w="25400" cap="sq">
              <a:solidFill>
                <a:schemeClr val="bg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de-CH" altLang="en-US" sz="2400">
                <a:solidFill>
                  <a:srgbClr val="000000"/>
                </a:solidFill>
              </a:endParaRPr>
            </a:p>
          </p:txBody>
        </p:sp>
        <p:sp>
          <p:nvSpPr>
            <p:cNvPr id="112652" name="Text Box 17"/>
            <p:cNvSpPr txBox="1">
              <a:spLocks noChangeArrowheads="1"/>
            </p:cNvSpPr>
            <p:nvPr/>
          </p:nvSpPr>
          <p:spPr bwMode="auto">
            <a:xfrm>
              <a:off x="1287" y="2519"/>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800" b="1">
                  <a:solidFill>
                    <a:srgbClr val="808080"/>
                  </a:solidFill>
                  <a:latin typeface="ETH Light"/>
                </a:rPr>
                <a:t>…</a:t>
              </a:r>
              <a:endParaRPr lang="de-CH" altLang="en-US" sz="1800" b="1">
                <a:solidFill>
                  <a:srgbClr val="808080"/>
                </a:solidFill>
                <a:latin typeface="ETH Light"/>
              </a:endParaRPr>
            </a:p>
          </p:txBody>
        </p:sp>
      </p:grpSp>
      <p:sp>
        <p:nvSpPr>
          <p:cNvPr id="112648" name="Text Box 4"/>
          <p:cNvSpPr txBox="1">
            <a:spLocks noChangeArrowheads="1"/>
          </p:cNvSpPr>
          <p:nvPr/>
        </p:nvSpPr>
        <p:spPr bwMode="auto">
          <a:xfrm>
            <a:off x="7748588" y="6534150"/>
            <a:ext cx="13192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200">
                <a:solidFill>
                  <a:srgbClr val="000000"/>
                </a:solidFill>
              </a:rPr>
              <a:t>Source: B. Leibe</a:t>
            </a:r>
          </a:p>
        </p:txBody>
      </p:sp>
      <p:sp>
        <p:nvSpPr>
          <p:cNvPr id="112649" name="Text Box 146"/>
          <p:cNvSpPr txBox="1">
            <a:spLocks noChangeArrowheads="1"/>
          </p:cNvSpPr>
          <p:nvPr/>
        </p:nvSpPr>
        <p:spPr bwMode="auto">
          <a:xfrm>
            <a:off x="3190875" y="6096000"/>
            <a:ext cx="2752725"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buClr>
                <a:srgbClr val="FFFFFF"/>
              </a:buClr>
              <a:buSzPct val="50000"/>
              <a:buFont typeface="Wingdings" panose="05000000000000000000" pitchFamily="2" charset="2"/>
              <a:buNone/>
            </a:pPr>
            <a:r>
              <a:rPr kumimoji="1" lang="en-US" altLang="en-US" sz="1600" b="1">
                <a:solidFill>
                  <a:srgbClr val="808080"/>
                </a:solidFill>
              </a:rPr>
              <a:t>Appearance codebook</a:t>
            </a:r>
            <a:endParaRPr lang="en-US" altLang="en-US" sz="1600">
              <a:solidFill>
                <a:srgbClr val="000000"/>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3666" name="Title 1"/>
          <p:cNvSpPr>
            <a:spLocks noGrp="1"/>
          </p:cNvSpPr>
          <p:nvPr>
            <p:ph type="title"/>
          </p:nvPr>
        </p:nvSpPr>
        <p:spPr/>
        <p:txBody>
          <a:bodyPr/>
          <a:lstStyle/>
          <a:p>
            <a:r>
              <a:rPr lang="en-US" altLang="en-US"/>
              <a:t>Another codebook</a:t>
            </a:r>
          </a:p>
        </p:txBody>
      </p:sp>
      <p:grpSp>
        <p:nvGrpSpPr>
          <p:cNvPr id="113667" name="Group 145"/>
          <p:cNvGrpSpPr>
            <a:grpSpLocks/>
          </p:cNvGrpSpPr>
          <p:nvPr/>
        </p:nvGrpSpPr>
        <p:grpSpPr bwMode="auto">
          <a:xfrm>
            <a:off x="4002088" y="2054225"/>
            <a:ext cx="5018087" cy="3551238"/>
            <a:chOff x="3538" y="622"/>
            <a:chExt cx="2200" cy="1557"/>
          </a:xfrm>
        </p:grpSpPr>
        <p:sp>
          <p:nvSpPr>
            <p:cNvPr id="113678" name="Text Box 146"/>
            <p:cNvSpPr txBox="1">
              <a:spLocks noChangeArrowheads="1"/>
            </p:cNvSpPr>
            <p:nvPr/>
          </p:nvSpPr>
          <p:spPr bwMode="auto">
            <a:xfrm>
              <a:off x="3856" y="1967"/>
              <a:ext cx="144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buClr>
                  <a:srgbClr val="FFFFFF"/>
                </a:buClr>
                <a:buSzPct val="50000"/>
                <a:buFont typeface="Wingdings" panose="05000000000000000000" pitchFamily="2" charset="2"/>
                <a:buNone/>
              </a:pPr>
              <a:r>
                <a:rPr kumimoji="1" lang="en-US" altLang="en-US" sz="1600" b="1">
                  <a:solidFill>
                    <a:srgbClr val="808080"/>
                  </a:solidFill>
                </a:rPr>
                <a:t>Appearance codebook</a:t>
              </a:r>
              <a:endParaRPr lang="en-US" altLang="en-US" sz="1600">
                <a:solidFill>
                  <a:srgbClr val="000000"/>
                </a:solidFill>
              </a:endParaRPr>
            </a:p>
          </p:txBody>
        </p:sp>
        <p:grpSp>
          <p:nvGrpSpPr>
            <p:cNvPr id="113679" name="Group 147"/>
            <p:cNvGrpSpPr>
              <a:grpSpLocks/>
            </p:cNvGrpSpPr>
            <p:nvPr/>
          </p:nvGrpSpPr>
          <p:grpSpPr bwMode="auto">
            <a:xfrm>
              <a:off x="3538" y="622"/>
              <a:ext cx="2200" cy="1475"/>
              <a:chOff x="3288" y="640"/>
              <a:chExt cx="2200" cy="1475"/>
            </a:xfrm>
          </p:grpSpPr>
          <p:grpSp>
            <p:nvGrpSpPr>
              <p:cNvPr id="113680" name="Group 148"/>
              <p:cNvGrpSpPr>
                <a:grpSpLocks/>
              </p:cNvGrpSpPr>
              <p:nvPr/>
            </p:nvGrpSpPr>
            <p:grpSpPr bwMode="auto">
              <a:xfrm>
                <a:off x="3347" y="1088"/>
                <a:ext cx="194" cy="102"/>
                <a:chOff x="3347" y="1088"/>
                <a:chExt cx="194" cy="102"/>
              </a:xfrm>
            </p:grpSpPr>
            <p:pic>
              <p:nvPicPr>
                <p:cNvPr id="113823" name="Picture 149" descr="images7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824" name="Line 150"/>
                <p:cNvSpPr>
                  <a:spLocks noChangeShapeType="1"/>
                </p:cNvSpPr>
                <p:nvPr/>
              </p:nvSpPr>
              <p:spPr bwMode="auto">
                <a:xfrm flipH="1">
                  <a:off x="3449" y="1143"/>
                  <a:ext cx="92"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grpSp>
            <p:nvGrpSpPr>
              <p:cNvPr id="113681" name="Group 151"/>
              <p:cNvGrpSpPr>
                <a:grpSpLocks/>
              </p:cNvGrpSpPr>
              <p:nvPr/>
            </p:nvGrpSpPr>
            <p:grpSpPr bwMode="auto">
              <a:xfrm>
                <a:off x="3288" y="640"/>
                <a:ext cx="2200" cy="1475"/>
                <a:chOff x="3288" y="640"/>
                <a:chExt cx="2200" cy="1475"/>
              </a:xfrm>
            </p:grpSpPr>
            <p:sp>
              <p:nvSpPr>
                <p:cNvPr id="113682" name="Rectangle 152"/>
                <p:cNvSpPr>
                  <a:spLocks noChangeArrowheads="1"/>
                </p:cNvSpPr>
                <p:nvPr/>
              </p:nvSpPr>
              <p:spPr bwMode="auto">
                <a:xfrm>
                  <a:off x="3295" y="684"/>
                  <a:ext cx="207" cy="1388"/>
                </a:xfrm>
                <a:prstGeom prst="rect">
                  <a:avLst/>
                </a:prstGeom>
                <a:noFill/>
                <a:ln w="25400" cap="sq">
                  <a:solidFill>
                    <a:schemeClr val="bg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de-CH" altLang="en-US" sz="2400">
                    <a:solidFill>
                      <a:srgbClr val="000000"/>
                    </a:solidFill>
                  </a:endParaRPr>
                </a:p>
              </p:txBody>
            </p:sp>
            <p:sp>
              <p:nvSpPr>
                <p:cNvPr id="113683" name="Text Box 153"/>
                <p:cNvSpPr txBox="1">
                  <a:spLocks noChangeArrowheads="1"/>
                </p:cNvSpPr>
                <p:nvPr/>
              </p:nvSpPr>
              <p:spPr bwMode="auto">
                <a:xfrm>
                  <a:off x="3288" y="1884"/>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800" b="1">
                      <a:solidFill>
                        <a:srgbClr val="808080"/>
                      </a:solidFill>
                      <a:latin typeface="ETH Light"/>
                    </a:rPr>
                    <a:t>…</a:t>
                  </a:r>
                  <a:endParaRPr lang="de-CH" altLang="en-US" sz="1800" b="1">
                    <a:solidFill>
                      <a:srgbClr val="808080"/>
                    </a:solidFill>
                    <a:latin typeface="ETH Light"/>
                  </a:endParaRPr>
                </a:p>
              </p:txBody>
            </p:sp>
            <p:grpSp>
              <p:nvGrpSpPr>
                <p:cNvPr id="113684" name="Group 154"/>
                <p:cNvGrpSpPr>
                  <a:grpSpLocks/>
                </p:cNvGrpSpPr>
                <p:nvPr/>
              </p:nvGrpSpPr>
              <p:grpSpPr bwMode="auto">
                <a:xfrm>
                  <a:off x="3346" y="1211"/>
                  <a:ext cx="1381" cy="102"/>
                  <a:chOff x="1324" y="1484"/>
                  <a:chExt cx="2025" cy="150"/>
                </a:xfrm>
              </p:grpSpPr>
              <p:pic>
                <p:nvPicPr>
                  <p:cNvPr id="113810" name="Picture 155" descr="images06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4" y="1484"/>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3811" name="Group 156"/>
                  <p:cNvGrpSpPr>
                    <a:grpSpLocks/>
                  </p:cNvGrpSpPr>
                  <p:nvPr/>
                </p:nvGrpSpPr>
                <p:grpSpPr bwMode="auto">
                  <a:xfrm>
                    <a:off x="1633" y="1484"/>
                    <a:ext cx="1716" cy="150"/>
                    <a:chOff x="-106" y="-823"/>
                    <a:chExt cx="1716" cy="150"/>
                  </a:xfrm>
                </p:grpSpPr>
                <p:pic>
                  <p:nvPicPr>
                    <p:cNvPr id="113813" name="Picture 157" descr="images_FVinCC068_00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14" name="Picture 158" descr="images_FVinCC068_00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15" name="Picture 159" descr="images_FVinCC068_00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0"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16" name="Picture 160" descr="images_FVinCC068_00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3"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17" name="Picture 161" descr="images_FVinCC068_00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9"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18" name="Picture 162" descr="images_FVinCC068_00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3"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19" name="Picture 163" descr="images_FVinCC068_00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34"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20" name="Picture 164" descr="images_FVinCC068_00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08"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21" name="Picture 165" descr="images_FVinCC068_00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83"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22" name="Picture 166" descr="images_FVinCC068_00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60"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3812" name="Line 167"/>
                  <p:cNvSpPr>
                    <a:spLocks noChangeShapeType="1"/>
                  </p:cNvSpPr>
                  <p:nvPr/>
                </p:nvSpPr>
                <p:spPr bwMode="auto">
                  <a:xfrm flipH="1">
                    <a:off x="1474" y="1563"/>
                    <a:ext cx="136"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grpSp>
              <p:nvGrpSpPr>
                <p:cNvPr id="113685" name="Group 168"/>
                <p:cNvGrpSpPr>
                  <a:grpSpLocks/>
                </p:cNvGrpSpPr>
                <p:nvPr/>
              </p:nvGrpSpPr>
              <p:grpSpPr bwMode="auto">
                <a:xfrm>
                  <a:off x="3348" y="1335"/>
                  <a:ext cx="1021" cy="102"/>
                  <a:chOff x="1324" y="1666"/>
                  <a:chExt cx="1503" cy="150"/>
                </a:xfrm>
              </p:grpSpPr>
              <p:pic>
                <p:nvPicPr>
                  <p:cNvPr id="113800" name="Picture 169" descr="images58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24" y="166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3801" name="Group 170"/>
                  <p:cNvGrpSpPr>
                    <a:grpSpLocks/>
                  </p:cNvGrpSpPr>
                  <p:nvPr/>
                </p:nvGrpSpPr>
                <p:grpSpPr bwMode="auto">
                  <a:xfrm>
                    <a:off x="1633" y="1666"/>
                    <a:ext cx="1194" cy="150"/>
                    <a:chOff x="4680" y="-186"/>
                    <a:chExt cx="1194" cy="150"/>
                  </a:xfrm>
                </p:grpSpPr>
                <p:pic>
                  <p:nvPicPr>
                    <p:cNvPr id="113803" name="Picture 171" descr="images_FVinCC587_00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80" y="-1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04" name="Picture 172" descr="images_FVinCC587_00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53" y="-1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05" name="Picture 173" descr="images_FVinCC587_00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027" y="-1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06" name="Picture 174" descr="images_FVinCC587_00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204" y="-1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07" name="Picture 175" descr="images_FVinCC587_00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378" y="-1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08" name="Picture 176" descr="images_FVinCC587_00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553" y="-1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09" name="Picture 177" descr="images_FVinCC587_00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724" y="-1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3802" name="Line 178"/>
                  <p:cNvSpPr>
                    <a:spLocks noChangeShapeType="1"/>
                  </p:cNvSpPr>
                  <p:nvPr/>
                </p:nvSpPr>
                <p:spPr bwMode="auto">
                  <a:xfrm flipH="1">
                    <a:off x="1474" y="1743"/>
                    <a:ext cx="136"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grpSp>
              <p:nvGrpSpPr>
                <p:cNvPr id="113686" name="Group 179"/>
                <p:cNvGrpSpPr>
                  <a:grpSpLocks/>
                </p:cNvGrpSpPr>
                <p:nvPr/>
              </p:nvGrpSpPr>
              <p:grpSpPr bwMode="auto">
                <a:xfrm>
                  <a:off x="3346" y="1454"/>
                  <a:ext cx="788" cy="102"/>
                  <a:chOff x="1324" y="1841"/>
                  <a:chExt cx="1157" cy="150"/>
                </a:xfrm>
              </p:grpSpPr>
              <p:pic>
                <p:nvPicPr>
                  <p:cNvPr id="113792" name="Picture 180" descr="images511"/>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324" y="1841"/>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3793" name="Group 181"/>
                  <p:cNvGrpSpPr>
                    <a:grpSpLocks/>
                  </p:cNvGrpSpPr>
                  <p:nvPr/>
                </p:nvGrpSpPr>
                <p:grpSpPr bwMode="auto">
                  <a:xfrm>
                    <a:off x="1633" y="1841"/>
                    <a:ext cx="848" cy="150"/>
                    <a:chOff x="2281" y="-786"/>
                    <a:chExt cx="848" cy="150"/>
                  </a:xfrm>
                </p:grpSpPr>
                <p:pic>
                  <p:nvPicPr>
                    <p:cNvPr id="113795" name="Picture 182" descr="images_FVinCC511_00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281" y="-7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96" name="Picture 183" descr="images_FVinCC511_00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454" y="-7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97" name="Picture 184" descr="images_FVinCC511_004"/>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2627" y="-7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98" name="Picture 185" descr="images_FVinCC511_000"/>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803" y="-7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99" name="Picture 186" descr="images_FVinCC511_001"/>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2979" y="-7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3794" name="Line 187"/>
                  <p:cNvSpPr>
                    <a:spLocks noChangeShapeType="1"/>
                  </p:cNvSpPr>
                  <p:nvPr/>
                </p:nvSpPr>
                <p:spPr bwMode="auto">
                  <a:xfrm flipH="1">
                    <a:off x="1474" y="1919"/>
                    <a:ext cx="136"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grpSp>
              <p:nvGrpSpPr>
                <p:cNvPr id="113687" name="Group 188"/>
                <p:cNvGrpSpPr>
                  <a:grpSpLocks/>
                </p:cNvGrpSpPr>
                <p:nvPr/>
              </p:nvGrpSpPr>
              <p:grpSpPr bwMode="auto">
                <a:xfrm>
                  <a:off x="3346" y="1570"/>
                  <a:ext cx="906" cy="102"/>
                  <a:chOff x="1324" y="2011"/>
                  <a:chExt cx="1333" cy="150"/>
                </a:xfrm>
              </p:grpSpPr>
              <p:grpSp>
                <p:nvGrpSpPr>
                  <p:cNvPr id="113783" name="Group 189"/>
                  <p:cNvGrpSpPr>
                    <a:grpSpLocks/>
                  </p:cNvGrpSpPr>
                  <p:nvPr/>
                </p:nvGrpSpPr>
                <p:grpSpPr bwMode="auto">
                  <a:xfrm>
                    <a:off x="1633" y="2011"/>
                    <a:ext cx="1024" cy="150"/>
                    <a:chOff x="586" y="-318"/>
                    <a:chExt cx="1024" cy="150"/>
                  </a:xfrm>
                </p:grpSpPr>
                <p:pic>
                  <p:nvPicPr>
                    <p:cNvPr id="113786" name="Picture 190" descr="images_FVinCC192_003"/>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586" y="-31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87" name="Picture 191" descr="images_FVinCC192_004"/>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762" y="-31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88" name="Picture 192" descr="images_FVinCC192_005"/>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934" y="-31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89" name="Picture 193" descr="images_FVinCC192_000"/>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108" y="-31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90" name="Picture 194" descr="images_FVinCC192_001"/>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1283" y="-31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91" name="Picture 195" descr="images_FVinCC192_002"/>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1460" y="-31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3784" name="Picture 196" descr="images192"/>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1324" y="2011"/>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785" name="Line 197"/>
                  <p:cNvSpPr>
                    <a:spLocks noChangeShapeType="1"/>
                  </p:cNvSpPr>
                  <p:nvPr/>
                </p:nvSpPr>
                <p:spPr bwMode="auto">
                  <a:xfrm flipH="1">
                    <a:off x="1474" y="2092"/>
                    <a:ext cx="136"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grpSp>
              <p:nvGrpSpPr>
                <p:cNvPr id="113688" name="Group 198"/>
                <p:cNvGrpSpPr>
                  <a:grpSpLocks/>
                </p:cNvGrpSpPr>
                <p:nvPr/>
              </p:nvGrpSpPr>
              <p:grpSpPr bwMode="auto">
                <a:xfrm>
                  <a:off x="3350" y="1693"/>
                  <a:ext cx="430" cy="102"/>
                  <a:chOff x="1324" y="2193"/>
                  <a:chExt cx="630" cy="150"/>
                </a:xfrm>
              </p:grpSpPr>
              <p:grpSp>
                <p:nvGrpSpPr>
                  <p:cNvPr id="113778" name="Group 199"/>
                  <p:cNvGrpSpPr>
                    <a:grpSpLocks/>
                  </p:cNvGrpSpPr>
                  <p:nvPr/>
                </p:nvGrpSpPr>
                <p:grpSpPr bwMode="auto">
                  <a:xfrm>
                    <a:off x="1633" y="2193"/>
                    <a:ext cx="321" cy="150"/>
                    <a:chOff x="4351" y="-324"/>
                    <a:chExt cx="321" cy="150"/>
                  </a:xfrm>
                </p:grpSpPr>
                <p:pic>
                  <p:nvPicPr>
                    <p:cNvPr id="113781" name="Picture 200" descr="images_FVinCC204_000"/>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4351" y="-324"/>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82" name="Picture 201" descr="images_FVinCC204_001"/>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4522" y="-324"/>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3779" name="Picture 202" descr="images204"/>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1324" y="219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780" name="Line 203"/>
                  <p:cNvSpPr>
                    <a:spLocks noChangeShapeType="1"/>
                  </p:cNvSpPr>
                  <p:nvPr/>
                </p:nvSpPr>
                <p:spPr bwMode="auto">
                  <a:xfrm flipH="1">
                    <a:off x="1474" y="2269"/>
                    <a:ext cx="136"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grpSp>
              <p:nvGrpSpPr>
                <p:cNvPr id="113689" name="Group 204"/>
                <p:cNvGrpSpPr>
                  <a:grpSpLocks/>
                </p:cNvGrpSpPr>
                <p:nvPr/>
              </p:nvGrpSpPr>
              <p:grpSpPr bwMode="auto">
                <a:xfrm>
                  <a:off x="3349" y="1810"/>
                  <a:ext cx="665" cy="102"/>
                  <a:chOff x="1324" y="2364"/>
                  <a:chExt cx="978" cy="150"/>
                </a:xfrm>
              </p:grpSpPr>
              <p:grpSp>
                <p:nvGrpSpPr>
                  <p:cNvPr id="113771" name="Group 205"/>
                  <p:cNvGrpSpPr>
                    <a:grpSpLocks/>
                  </p:cNvGrpSpPr>
                  <p:nvPr/>
                </p:nvGrpSpPr>
                <p:grpSpPr bwMode="auto">
                  <a:xfrm>
                    <a:off x="1633" y="2364"/>
                    <a:ext cx="669" cy="150"/>
                    <a:chOff x="487" y="108"/>
                    <a:chExt cx="669" cy="150"/>
                  </a:xfrm>
                </p:grpSpPr>
                <p:pic>
                  <p:nvPicPr>
                    <p:cNvPr id="113774" name="Picture 206" descr="images_FVinCC690_002"/>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487" y="10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75" name="Picture 207" descr="images_FVinCC690_003"/>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662" y="10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76" name="Picture 208" descr="images_FVinCC690_000"/>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836" y="10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77" name="Picture 209" descr="images_FVinCC690_001"/>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1006" y="10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3772" name="Picture 210" descr="images690"/>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1324" y="2364"/>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773" name="Line 211"/>
                  <p:cNvSpPr>
                    <a:spLocks noChangeShapeType="1"/>
                  </p:cNvSpPr>
                  <p:nvPr/>
                </p:nvSpPr>
                <p:spPr bwMode="auto">
                  <a:xfrm flipH="1">
                    <a:off x="1474" y="2445"/>
                    <a:ext cx="136"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grpSp>
              <p:nvGrpSpPr>
                <p:cNvPr id="113690" name="Group 212"/>
                <p:cNvGrpSpPr>
                  <a:grpSpLocks/>
                </p:cNvGrpSpPr>
                <p:nvPr/>
              </p:nvGrpSpPr>
              <p:grpSpPr bwMode="auto">
                <a:xfrm>
                  <a:off x="3347" y="867"/>
                  <a:ext cx="2141" cy="231"/>
                  <a:chOff x="3347" y="867"/>
                  <a:chExt cx="2141" cy="231"/>
                </a:xfrm>
              </p:grpSpPr>
              <p:pic>
                <p:nvPicPr>
                  <p:cNvPr id="113751" name="Picture 213" descr="images770"/>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3347"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752" name="Line 214"/>
                  <p:cNvSpPr>
                    <a:spLocks noChangeShapeType="1"/>
                  </p:cNvSpPr>
                  <p:nvPr/>
                </p:nvSpPr>
                <p:spPr bwMode="auto">
                  <a:xfrm flipH="1">
                    <a:off x="3449" y="1024"/>
                    <a:ext cx="93"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nvGrpSpPr>
                  <p:cNvPr id="113753" name="Group 215"/>
                  <p:cNvGrpSpPr>
                    <a:grpSpLocks/>
                  </p:cNvGrpSpPr>
                  <p:nvPr/>
                </p:nvGrpSpPr>
                <p:grpSpPr bwMode="auto">
                  <a:xfrm>
                    <a:off x="3557" y="867"/>
                    <a:ext cx="1931" cy="231"/>
                    <a:chOff x="3557" y="867"/>
                    <a:chExt cx="1931" cy="231"/>
                  </a:xfrm>
                </p:grpSpPr>
                <p:grpSp>
                  <p:nvGrpSpPr>
                    <p:cNvPr id="113754" name="Group 216"/>
                    <p:cNvGrpSpPr>
                      <a:grpSpLocks/>
                    </p:cNvGrpSpPr>
                    <p:nvPr/>
                  </p:nvGrpSpPr>
                  <p:grpSpPr bwMode="auto">
                    <a:xfrm>
                      <a:off x="3557" y="971"/>
                      <a:ext cx="1762" cy="102"/>
                      <a:chOff x="3557" y="971"/>
                      <a:chExt cx="1762" cy="102"/>
                    </a:xfrm>
                  </p:grpSpPr>
                  <p:pic>
                    <p:nvPicPr>
                      <p:cNvPr id="113756" name="Picture 217" descr="images_FVinCC770_042"/>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3557"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57" name="Picture 218" descr="images_FVinCC770_043"/>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3681"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58" name="Picture 219" descr="images_FVinCC770_044"/>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3800" y="971"/>
                        <a:ext cx="103"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59" name="Picture 220" descr="images_FVinCC770_045"/>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3916"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0" name="Picture 221" descr="images_FVinCC770_046"/>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4035"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1" name="Picture 222" descr="images_FVinCC770_047"/>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4156"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2" name="Picture 223" descr="images_FVinCC770_048"/>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4270"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3" name="Picture 224" descr="images_FVinCC770_049"/>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4390"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4" name="Picture 225" descr="images_FVinCC770_050"/>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4509"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5" name="Picture 226" descr="images_FVinCC770_051"/>
                      <p:cNvPicPr>
                        <a:picLocks noChangeAspect="1" noChangeArrowheads="1"/>
                      </p:cNvPicPr>
                      <p:nvPr/>
                    </p:nvPicPr>
                    <p:blipFill>
                      <a:blip r:embed="rId54">
                        <a:extLst>
                          <a:ext uri="{28A0092B-C50C-407E-A947-70E740481C1C}">
                            <a14:useLocalDpi xmlns:a14="http://schemas.microsoft.com/office/drawing/2010/main" val="0"/>
                          </a:ext>
                        </a:extLst>
                      </a:blip>
                      <a:srcRect/>
                      <a:stretch>
                        <a:fillRect/>
                      </a:stretch>
                    </p:blipFill>
                    <p:spPr bwMode="auto">
                      <a:xfrm>
                        <a:off x="4625" y="971"/>
                        <a:ext cx="103"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6" name="Picture 227" descr="images_FVinCC770_052"/>
                      <p:cNvPicPr>
                        <a:picLocks noChangeAspect="1" noChangeArrowheads="1"/>
                      </p:cNvPicPr>
                      <p:nvPr/>
                    </p:nvPicPr>
                    <p:blipFill>
                      <a:blip r:embed="rId55">
                        <a:extLst>
                          <a:ext uri="{28A0092B-C50C-407E-A947-70E740481C1C}">
                            <a14:useLocalDpi xmlns:a14="http://schemas.microsoft.com/office/drawing/2010/main" val="0"/>
                          </a:ext>
                        </a:extLst>
                      </a:blip>
                      <a:srcRect/>
                      <a:stretch>
                        <a:fillRect/>
                      </a:stretch>
                    </p:blipFill>
                    <p:spPr bwMode="auto">
                      <a:xfrm>
                        <a:off x="4746"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7" name="Picture 228" descr="images_FVinCC770_053"/>
                      <p:cNvPicPr>
                        <a:picLocks noChangeAspect="1" noChangeArrowheads="1"/>
                      </p:cNvPicPr>
                      <p:nvPr/>
                    </p:nvPicPr>
                    <p:blipFill>
                      <a:blip r:embed="rId56">
                        <a:extLst>
                          <a:ext uri="{28A0092B-C50C-407E-A947-70E740481C1C}">
                            <a14:useLocalDpi xmlns:a14="http://schemas.microsoft.com/office/drawing/2010/main" val="0"/>
                          </a:ext>
                        </a:extLst>
                      </a:blip>
                      <a:srcRect/>
                      <a:stretch>
                        <a:fillRect/>
                      </a:stretch>
                    </p:blipFill>
                    <p:spPr bwMode="auto">
                      <a:xfrm>
                        <a:off x="4865"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8" name="Picture 229" descr="images_FVinCC770_054"/>
                      <p:cNvPicPr>
                        <a:picLocks noChangeAspect="1" noChangeArrowheads="1"/>
                      </p:cNvPicPr>
                      <p:nvPr/>
                    </p:nvPicPr>
                    <p:blipFill>
                      <a:blip r:embed="rId57">
                        <a:extLst>
                          <a:ext uri="{28A0092B-C50C-407E-A947-70E740481C1C}">
                            <a14:useLocalDpi xmlns:a14="http://schemas.microsoft.com/office/drawing/2010/main" val="0"/>
                          </a:ext>
                        </a:extLst>
                      </a:blip>
                      <a:srcRect/>
                      <a:stretch>
                        <a:fillRect/>
                      </a:stretch>
                    </p:blipFill>
                    <p:spPr bwMode="auto">
                      <a:xfrm>
                        <a:off x="4981"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9" name="Picture 230" descr="images_FVinCC770_055"/>
                      <p:cNvPicPr>
                        <a:picLocks noChangeAspect="1" noChangeArrowheads="1"/>
                      </p:cNvPicPr>
                      <p:nvPr/>
                    </p:nvPicPr>
                    <p:blipFill>
                      <a:blip r:embed="rId58">
                        <a:extLst>
                          <a:ext uri="{28A0092B-C50C-407E-A947-70E740481C1C}">
                            <a14:useLocalDpi xmlns:a14="http://schemas.microsoft.com/office/drawing/2010/main" val="0"/>
                          </a:ext>
                        </a:extLst>
                      </a:blip>
                      <a:srcRect/>
                      <a:stretch>
                        <a:fillRect/>
                      </a:stretch>
                    </p:blipFill>
                    <p:spPr bwMode="auto">
                      <a:xfrm>
                        <a:off x="5100"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70" name="Picture 231" descr="images_FVinCC770_056"/>
                      <p:cNvPicPr>
                        <a:picLocks noChangeAspect="1" noChangeArrowheads="1"/>
                      </p:cNvPicPr>
                      <p:nvPr/>
                    </p:nvPicPr>
                    <p:blipFill>
                      <a:blip r:embed="rId59">
                        <a:extLst>
                          <a:ext uri="{28A0092B-C50C-407E-A947-70E740481C1C}">
                            <a14:useLocalDpi xmlns:a14="http://schemas.microsoft.com/office/drawing/2010/main" val="0"/>
                          </a:ext>
                        </a:extLst>
                      </a:blip>
                      <a:srcRect/>
                      <a:stretch>
                        <a:fillRect/>
                      </a:stretch>
                    </p:blipFill>
                    <p:spPr bwMode="auto">
                      <a:xfrm>
                        <a:off x="5217"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3755" name="Text Box 232"/>
                    <p:cNvSpPr txBox="1">
                      <a:spLocks noChangeArrowheads="1"/>
                    </p:cNvSpPr>
                    <p:nvPr/>
                  </p:nvSpPr>
                  <p:spPr bwMode="auto">
                    <a:xfrm>
                      <a:off x="5274" y="867"/>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800" b="1">
                          <a:solidFill>
                            <a:srgbClr val="808080"/>
                          </a:solidFill>
                          <a:latin typeface="ETH Light"/>
                        </a:rPr>
                        <a:t>…</a:t>
                      </a:r>
                      <a:endParaRPr lang="de-CH" altLang="en-US" sz="1800" b="1">
                        <a:solidFill>
                          <a:srgbClr val="808080"/>
                        </a:solidFill>
                        <a:latin typeface="ETH Light"/>
                      </a:endParaRPr>
                    </a:p>
                  </p:txBody>
                </p:sp>
              </p:grpSp>
            </p:grpSp>
            <p:grpSp>
              <p:nvGrpSpPr>
                <p:cNvPr id="113691" name="Group 233"/>
                <p:cNvGrpSpPr>
                  <a:grpSpLocks/>
                </p:cNvGrpSpPr>
                <p:nvPr/>
              </p:nvGrpSpPr>
              <p:grpSpPr bwMode="auto">
                <a:xfrm>
                  <a:off x="3347" y="748"/>
                  <a:ext cx="2141" cy="231"/>
                  <a:chOff x="3347" y="748"/>
                  <a:chExt cx="2141" cy="231"/>
                </a:xfrm>
              </p:grpSpPr>
              <p:pic>
                <p:nvPicPr>
                  <p:cNvPr id="113731" name="Picture 234" descr="images524"/>
                  <p:cNvPicPr>
                    <a:picLocks noChangeAspect="1" noChangeArrowheads="1"/>
                  </p:cNvPicPr>
                  <p:nvPr/>
                </p:nvPicPr>
                <p:blipFill>
                  <a:blip r:embed="rId60">
                    <a:extLst>
                      <a:ext uri="{28A0092B-C50C-407E-A947-70E740481C1C}">
                        <a14:useLocalDpi xmlns:a14="http://schemas.microsoft.com/office/drawing/2010/main" val="0"/>
                      </a:ext>
                    </a:extLst>
                  </a:blip>
                  <a:srcRect/>
                  <a:stretch>
                    <a:fillRect/>
                  </a:stretch>
                </p:blipFill>
                <p:spPr bwMode="auto">
                  <a:xfrm>
                    <a:off x="3347"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732" name="Line 235"/>
                  <p:cNvSpPr>
                    <a:spLocks noChangeShapeType="1"/>
                  </p:cNvSpPr>
                  <p:nvPr/>
                </p:nvSpPr>
                <p:spPr bwMode="auto">
                  <a:xfrm flipH="1">
                    <a:off x="3449" y="901"/>
                    <a:ext cx="93"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nvGrpSpPr>
                  <p:cNvPr id="113733" name="Group 236"/>
                  <p:cNvGrpSpPr>
                    <a:grpSpLocks/>
                  </p:cNvGrpSpPr>
                  <p:nvPr/>
                </p:nvGrpSpPr>
                <p:grpSpPr bwMode="auto">
                  <a:xfrm>
                    <a:off x="3557" y="748"/>
                    <a:ext cx="1931" cy="231"/>
                    <a:chOff x="3557" y="748"/>
                    <a:chExt cx="1931" cy="231"/>
                  </a:xfrm>
                </p:grpSpPr>
                <p:grpSp>
                  <p:nvGrpSpPr>
                    <p:cNvPr id="113734" name="Group 237"/>
                    <p:cNvGrpSpPr>
                      <a:grpSpLocks/>
                    </p:cNvGrpSpPr>
                    <p:nvPr/>
                  </p:nvGrpSpPr>
                  <p:grpSpPr bwMode="auto">
                    <a:xfrm>
                      <a:off x="3557" y="848"/>
                      <a:ext cx="1759" cy="102"/>
                      <a:chOff x="3557" y="848"/>
                      <a:chExt cx="1759" cy="102"/>
                    </a:xfrm>
                  </p:grpSpPr>
                  <p:pic>
                    <p:nvPicPr>
                      <p:cNvPr id="113736" name="Picture 238" descr="images_FVinCC524_014"/>
                      <p:cNvPicPr>
                        <a:picLocks noChangeAspect="1" noChangeArrowheads="1"/>
                      </p:cNvPicPr>
                      <p:nvPr/>
                    </p:nvPicPr>
                    <p:blipFill>
                      <a:blip r:embed="rId61">
                        <a:extLst>
                          <a:ext uri="{28A0092B-C50C-407E-A947-70E740481C1C}">
                            <a14:useLocalDpi xmlns:a14="http://schemas.microsoft.com/office/drawing/2010/main" val="0"/>
                          </a:ext>
                        </a:extLst>
                      </a:blip>
                      <a:srcRect/>
                      <a:stretch>
                        <a:fillRect/>
                      </a:stretch>
                    </p:blipFill>
                    <p:spPr bwMode="auto">
                      <a:xfrm>
                        <a:off x="3557"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37" name="Picture 239" descr="images_FVinCC524_015"/>
                      <p:cNvPicPr>
                        <a:picLocks noChangeAspect="1" noChangeArrowheads="1"/>
                      </p:cNvPicPr>
                      <p:nvPr/>
                    </p:nvPicPr>
                    <p:blipFill>
                      <a:blip r:embed="rId62">
                        <a:extLst>
                          <a:ext uri="{28A0092B-C50C-407E-A947-70E740481C1C}">
                            <a14:useLocalDpi xmlns:a14="http://schemas.microsoft.com/office/drawing/2010/main" val="0"/>
                          </a:ext>
                        </a:extLst>
                      </a:blip>
                      <a:srcRect/>
                      <a:stretch>
                        <a:fillRect/>
                      </a:stretch>
                    </p:blipFill>
                    <p:spPr bwMode="auto">
                      <a:xfrm>
                        <a:off x="3673"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38" name="Picture 240" descr="images_FVinCC524_016"/>
                      <p:cNvPicPr>
                        <a:picLocks noChangeAspect="1" noChangeArrowheads="1"/>
                      </p:cNvPicPr>
                      <p:nvPr/>
                    </p:nvPicPr>
                    <p:blipFill>
                      <a:blip r:embed="rId63">
                        <a:extLst>
                          <a:ext uri="{28A0092B-C50C-407E-A947-70E740481C1C}">
                            <a14:useLocalDpi xmlns:a14="http://schemas.microsoft.com/office/drawing/2010/main" val="0"/>
                          </a:ext>
                        </a:extLst>
                      </a:blip>
                      <a:srcRect/>
                      <a:stretch>
                        <a:fillRect/>
                      </a:stretch>
                    </p:blipFill>
                    <p:spPr bwMode="auto">
                      <a:xfrm>
                        <a:off x="3792"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39" name="Picture 241" descr="images_FVinCC524_017"/>
                      <p:cNvPicPr>
                        <a:picLocks noChangeAspect="1" noChangeArrowheads="1"/>
                      </p:cNvPicPr>
                      <p:nvPr/>
                    </p:nvPicPr>
                    <p:blipFill>
                      <a:blip r:embed="rId64">
                        <a:extLst>
                          <a:ext uri="{28A0092B-C50C-407E-A947-70E740481C1C}">
                            <a14:useLocalDpi xmlns:a14="http://schemas.microsoft.com/office/drawing/2010/main" val="0"/>
                          </a:ext>
                        </a:extLst>
                      </a:blip>
                      <a:srcRect/>
                      <a:stretch>
                        <a:fillRect/>
                      </a:stretch>
                    </p:blipFill>
                    <p:spPr bwMode="auto">
                      <a:xfrm>
                        <a:off x="3913"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0" name="Picture 242" descr="images_FVinCC524_018"/>
                      <p:cNvPicPr>
                        <a:picLocks noChangeAspect="1" noChangeArrowheads="1"/>
                      </p:cNvPicPr>
                      <p:nvPr/>
                    </p:nvPicPr>
                    <p:blipFill>
                      <a:blip r:embed="rId65">
                        <a:extLst>
                          <a:ext uri="{28A0092B-C50C-407E-A947-70E740481C1C}">
                            <a14:useLocalDpi xmlns:a14="http://schemas.microsoft.com/office/drawing/2010/main" val="0"/>
                          </a:ext>
                        </a:extLst>
                      </a:blip>
                      <a:srcRect/>
                      <a:stretch>
                        <a:fillRect/>
                      </a:stretch>
                    </p:blipFill>
                    <p:spPr bwMode="auto">
                      <a:xfrm>
                        <a:off x="4030"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1" name="Picture 243" descr="images_FVinCC524_019"/>
                      <p:cNvPicPr>
                        <a:picLocks noChangeAspect="1" noChangeArrowheads="1"/>
                      </p:cNvPicPr>
                      <p:nvPr/>
                    </p:nvPicPr>
                    <p:blipFill>
                      <a:blip r:embed="rId66">
                        <a:extLst>
                          <a:ext uri="{28A0092B-C50C-407E-A947-70E740481C1C}">
                            <a14:useLocalDpi xmlns:a14="http://schemas.microsoft.com/office/drawing/2010/main" val="0"/>
                          </a:ext>
                        </a:extLst>
                      </a:blip>
                      <a:srcRect/>
                      <a:stretch>
                        <a:fillRect/>
                      </a:stretch>
                    </p:blipFill>
                    <p:spPr bwMode="auto">
                      <a:xfrm>
                        <a:off x="4150"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2" name="Picture 244" descr="images_FVinCC524_020"/>
                      <p:cNvPicPr>
                        <a:picLocks noChangeAspect="1" noChangeArrowheads="1"/>
                      </p:cNvPicPr>
                      <p:nvPr/>
                    </p:nvPicPr>
                    <p:blipFill>
                      <a:blip r:embed="rId67">
                        <a:extLst>
                          <a:ext uri="{28A0092B-C50C-407E-A947-70E740481C1C}">
                            <a14:useLocalDpi xmlns:a14="http://schemas.microsoft.com/office/drawing/2010/main" val="0"/>
                          </a:ext>
                        </a:extLst>
                      </a:blip>
                      <a:srcRect/>
                      <a:stretch>
                        <a:fillRect/>
                      </a:stretch>
                    </p:blipFill>
                    <p:spPr bwMode="auto">
                      <a:xfrm>
                        <a:off x="4268"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3" name="Picture 245" descr="images_FVinCC524_021"/>
                      <p:cNvPicPr>
                        <a:picLocks noChangeAspect="1" noChangeArrowheads="1"/>
                      </p:cNvPicPr>
                      <p:nvPr/>
                    </p:nvPicPr>
                    <p:blipFill>
                      <a:blip r:embed="rId68">
                        <a:extLst>
                          <a:ext uri="{28A0092B-C50C-407E-A947-70E740481C1C}">
                            <a14:useLocalDpi xmlns:a14="http://schemas.microsoft.com/office/drawing/2010/main" val="0"/>
                          </a:ext>
                        </a:extLst>
                      </a:blip>
                      <a:srcRect/>
                      <a:stretch>
                        <a:fillRect/>
                      </a:stretch>
                    </p:blipFill>
                    <p:spPr bwMode="auto">
                      <a:xfrm>
                        <a:off x="4386"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4" name="Picture 246" descr="images_FVinCC524_022"/>
                      <p:cNvPicPr>
                        <a:picLocks noChangeAspect="1" noChangeArrowheads="1"/>
                      </p:cNvPicPr>
                      <p:nvPr/>
                    </p:nvPicPr>
                    <p:blipFill>
                      <a:blip r:embed="rId69">
                        <a:extLst>
                          <a:ext uri="{28A0092B-C50C-407E-A947-70E740481C1C}">
                            <a14:useLocalDpi xmlns:a14="http://schemas.microsoft.com/office/drawing/2010/main" val="0"/>
                          </a:ext>
                        </a:extLst>
                      </a:blip>
                      <a:srcRect/>
                      <a:stretch>
                        <a:fillRect/>
                      </a:stretch>
                    </p:blipFill>
                    <p:spPr bwMode="auto">
                      <a:xfrm>
                        <a:off x="4504"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5" name="Picture 247" descr="images_FVinCC524_023"/>
                      <p:cNvPicPr>
                        <a:picLocks noChangeAspect="1" noChangeArrowheads="1"/>
                      </p:cNvPicPr>
                      <p:nvPr/>
                    </p:nvPicPr>
                    <p:blipFill>
                      <a:blip r:embed="rId70">
                        <a:extLst>
                          <a:ext uri="{28A0092B-C50C-407E-A947-70E740481C1C}">
                            <a14:useLocalDpi xmlns:a14="http://schemas.microsoft.com/office/drawing/2010/main" val="0"/>
                          </a:ext>
                        </a:extLst>
                      </a:blip>
                      <a:srcRect/>
                      <a:stretch>
                        <a:fillRect/>
                      </a:stretch>
                    </p:blipFill>
                    <p:spPr bwMode="auto">
                      <a:xfrm>
                        <a:off x="4623"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6" name="Picture 248" descr="images_FVinCC524_024"/>
                      <p:cNvPicPr>
                        <a:picLocks noChangeAspect="1" noChangeArrowheads="1"/>
                      </p:cNvPicPr>
                      <p:nvPr/>
                    </p:nvPicPr>
                    <p:blipFill>
                      <a:blip r:embed="rId71">
                        <a:extLst>
                          <a:ext uri="{28A0092B-C50C-407E-A947-70E740481C1C}">
                            <a14:useLocalDpi xmlns:a14="http://schemas.microsoft.com/office/drawing/2010/main" val="0"/>
                          </a:ext>
                        </a:extLst>
                      </a:blip>
                      <a:srcRect/>
                      <a:stretch>
                        <a:fillRect/>
                      </a:stretch>
                    </p:blipFill>
                    <p:spPr bwMode="auto">
                      <a:xfrm>
                        <a:off x="4741"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7" name="Picture 249" descr="images_FVinCC524_025"/>
                      <p:cNvPicPr>
                        <a:picLocks noChangeAspect="1" noChangeArrowheads="1"/>
                      </p:cNvPicPr>
                      <p:nvPr/>
                    </p:nvPicPr>
                    <p:blipFill>
                      <a:blip r:embed="rId72">
                        <a:extLst>
                          <a:ext uri="{28A0092B-C50C-407E-A947-70E740481C1C}">
                            <a14:useLocalDpi xmlns:a14="http://schemas.microsoft.com/office/drawing/2010/main" val="0"/>
                          </a:ext>
                        </a:extLst>
                      </a:blip>
                      <a:srcRect/>
                      <a:stretch>
                        <a:fillRect/>
                      </a:stretch>
                    </p:blipFill>
                    <p:spPr bwMode="auto">
                      <a:xfrm>
                        <a:off x="4860"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8" name="Picture 250" descr="images_FVinCC524_026"/>
                      <p:cNvPicPr>
                        <a:picLocks noChangeAspect="1" noChangeArrowheads="1"/>
                      </p:cNvPicPr>
                      <p:nvPr/>
                    </p:nvPicPr>
                    <p:blipFill>
                      <a:blip r:embed="rId73">
                        <a:extLst>
                          <a:ext uri="{28A0092B-C50C-407E-A947-70E740481C1C}">
                            <a14:useLocalDpi xmlns:a14="http://schemas.microsoft.com/office/drawing/2010/main" val="0"/>
                          </a:ext>
                        </a:extLst>
                      </a:blip>
                      <a:srcRect/>
                      <a:stretch>
                        <a:fillRect/>
                      </a:stretch>
                    </p:blipFill>
                    <p:spPr bwMode="auto">
                      <a:xfrm>
                        <a:off x="4975"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9" name="Picture 251" descr="images_FVinCC524_027"/>
                      <p:cNvPicPr>
                        <a:picLocks noChangeAspect="1" noChangeArrowheads="1"/>
                      </p:cNvPicPr>
                      <p:nvPr/>
                    </p:nvPicPr>
                    <p:blipFill>
                      <a:blip r:embed="rId74">
                        <a:extLst>
                          <a:ext uri="{28A0092B-C50C-407E-A947-70E740481C1C}">
                            <a14:useLocalDpi xmlns:a14="http://schemas.microsoft.com/office/drawing/2010/main" val="0"/>
                          </a:ext>
                        </a:extLst>
                      </a:blip>
                      <a:srcRect/>
                      <a:stretch>
                        <a:fillRect/>
                      </a:stretch>
                    </p:blipFill>
                    <p:spPr bwMode="auto">
                      <a:xfrm>
                        <a:off x="5094"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50" name="Picture 252" descr="images_FVinCC524_028"/>
                      <p:cNvPicPr>
                        <a:picLocks noChangeAspect="1" noChangeArrowheads="1"/>
                      </p:cNvPicPr>
                      <p:nvPr/>
                    </p:nvPicPr>
                    <p:blipFill>
                      <a:blip r:embed="rId75">
                        <a:extLst>
                          <a:ext uri="{28A0092B-C50C-407E-A947-70E740481C1C}">
                            <a14:useLocalDpi xmlns:a14="http://schemas.microsoft.com/office/drawing/2010/main" val="0"/>
                          </a:ext>
                        </a:extLst>
                      </a:blip>
                      <a:srcRect/>
                      <a:stretch>
                        <a:fillRect/>
                      </a:stretch>
                    </p:blipFill>
                    <p:spPr bwMode="auto">
                      <a:xfrm>
                        <a:off x="5214"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3735" name="Text Box 253"/>
                    <p:cNvSpPr txBox="1">
                      <a:spLocks noChangeArrowheads="1"/>
                    </p:cNvSpPr>
                    <p:nvPr/>
                  </p:nvSpPr>
                  <p:spPr bwMode="auto">
                    <a:xfrm>
                      <a:off x="5274" y="748"/>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800" b="1">
                          <a:solidFill>
                            <a:srgbClr val="808080"/>
                          </a:solidFill>
                          <a:latin typeface="ETH Light"/>
                        </a:rPr>
                        <a:t>…</a:t>
                      </a:r>
                      <a:endParaRPr lang="de-CH" altLang="en-US" sz="1800" b="1">
                        <a:solidFill>
                          <a:srgbClr val="808080"/>
                        </a:solidFill>
                        <a:latin typeface="ETH Light"/>
                      </a:endParaRPr>
                    </a:p>
                  </p:txBody>
                </p:sp>
              </p:grpSp>
            </p:grpSp>
            <p:grpSp>
              <p:nvGrpSpPr>
                <p:cNvPr id="113692" name="Group 254"/>
                <p:cNvGrpSpPr>
                  <a:grpSpLocks/>
                </p:cNvGrpSpPr>
                <p:nvPr/>
              </p:nvGrpSpPr>
              <p:grpSpPr bwMode="auto">
                <a:xfrm>
                  <a:off x="3347" y="640"/>
                  <a:ext cx="2141" cy="231"/>
                  <a:chOff x="3347" y="640"/>
                  <a:chExt cx="2141" cy="231"/>
                </a:xfrm>
              </p:grpSpPr>
              <p:pic>
                <p:nvPicPr>
                  <p:cNvPr id="113711" name="Picture 255" descr="images800"/>
                  <p:cNvPicPr>
                    <a:picLocks noChangeAspect="1" noChangeArrowheads="1"/>
                  </p:cNvPicPr>
                  <p:nvPr/>
                </p:nvPicPr>
                <p:blipFill>
                  <a:blip r:embed="rId76">
                    <a:extLst>
                      <a:ext uri="{28A0092B-C50C-407E-A947-70E740481C1C}">
                        <a14:useLocalDpi xmlns:a14="http://schemas.microsoft.com/office/drawing/2010/main" val="0"/>
                      </a:ext>
                    </a:extLst>
                  </a:blip>
                  <a:srcRect/>
                  <a:stretch>
                    <a:fillRect/>
                  </a:stretch>
                </p:blipFill>
                <p:spPr bwMode="auto">
                  <a:xfrm>
                    <a:off x="3347"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712" name="Line 256"/>
                  <p:cNvSpPr>
                    <a:spLocks noChangeShapeType="1"/>
                  </p:cNvSpPr>
                  <p:nvPr/>
                </p:nvSpPr>
                <p:spPr bwMode="auto">
                  <a:xfrm flipH="1">
                    <a:off x="3449" y="791"/>
                    <a:ext cx="93"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nvGrpSpPr>
                  <p:cNvPr id="113713" name="Group 257"/>
                  <p:cNvGrpSpPr>
                    <a:grpSpLocks/>
                  </p:cNvGrpSpPr>
                  <p:nvPr/>
                </p:nvGrpSpPr>
                <p:grpSpPr bwMode="auto">
                  <a:xfrm>
                    <a:off x="3557" y="640"/>
                    <a:ext cx="1931" cy="231"/>
                    <a:chOff x="3557" y="640"/>
                    <a:chExt cx="1931" cy="231"/>
                  </a:xfrm>
                </p:grpSpPr>
                <p:grpSp>
                  <p:nvGrpSpPr>
                    <p:cNvPr id="113714" name="Group 258"/>
                    <p:cNvGrpSpPr>
                      <a:grpSpLocks/>
                    </p:cNvGrpSpPr>
                    <p:nvPr/>
                  </p:nvGrpSpPr>
                  <p:grpSpPr bwMode="auto">
                    <a:xfrm>
                      <a:off x="3557" y="738"/>
                      <a:ext cx="1761" cy="102"/>
                      <a:chOff x="3557" y="738"/>
                      <a:chExt cx="1761" cy="102"/>
                    </a:xfrm>
                  </p:grpSpPr>
                  <p:pic>
                    <p:nvPicPr>
                      <p:cNvPr id="113716" name="Picture 259" descr="images_FVinCC800_019"/>
                      <p:cNvPicPr>
                        <a:picLocks noChangeAspect="1" noChangeArrowheads="1"/>
                      </p:cNvPicPr>
                      <p:nvPr/>
                    </p:nvPicPr>
                    <p:blipFill>
                      <a:blip r:embed="rId77">
                        <a:extLst>
                          <a:ext uri="{28A0092B-C50C-407E-A947-70E740481C1C}">
                            <a14:useLocalDpi xmlns:a14="http://schemas.microsoft.com/office/drawing/2010/main" val="0"/>
                          </a:ext>
                        </a:extLst>
                      </a:blip>
                      <a:srcRect/>
                      <a:stretch>
                        <a:fillRect/>
                      </a:stretch>
                    </p:blipFill>
                    <p:spPr bwMode="auto">
                      <a:xfrm>
                        <a:off x="3557"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17" name="Picture 260" descr="images_FVinCC800_020"/>
                      <p:cNvPicPr>
                        <a:picLocks noChangeAspect="1" noChangeArrowheads="1"/>
                      </p:cNvPicPr>
                      <p:nvPr/>
                    </p:nvPicPr>
                    <p:blipFill>
                      <a:blip r:embed="rId78">
                        <a:extLst>
                          <a:ext uri="{28A0092B-C50C-407E-A947-70E740481C1C}">
                            <a14:useLocalDpi xmlns:a14="http://schemas.microsoft.com/office/drawing/2010/main" val="0"/>
                          </a:ext>
                        </a:extLst>
                      </a:blip>
                      <a:srcRect/>
                      <a:stretch>
                        <a:fillRect/>
                      </a:stretch>
                    </p:blipFill>
                    <p:spPr bwMode="auto">
                      <a:xfrm>
                        <a:off x="3677"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18" name="Picture 261" descr="images_FVinCC800_021"/>
                      <p:cNvPicPr>
                        <a:picLocks noChangeAspect="1" noChangeArrowheads="1"/>
                      </p:cNvPicPr>
                      <p:nvPr/>
                    </p:nvPicPr>
                    <p:blipFill>
                      <a:blip r:embed="rId79">
                        <a:extLst>
                          <a:ext uri="{28A0092B-C50C-407E-A947-70E740481C1C}">
                            <a14:useLocalDpi xmlns:a14="http://schemas.microsoft.com/office/drawing/2010/main" val="0"/>
                          </a:ext>
                        </a:extLst>
                      </a:blip>
                      <a:srcRect/>
                      <a:stretch>
                        <a:fillRect/>
                      </a:stretch>
                    </p:blipFill>
                    <p:spPr bwMode="auto">
                      <a:xfrm>
                        <a:off x="3793"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19" name="Picture 262" descr="images_FVinCC800_000"/>
                      <p:cNvPicPr>
                        <a:picLocks noChangeAspect="1" noChangeArrowheads="1"/>
                      </p:cNvPicPr>
                      <p:nvPr/>
                    </p:nvPicPr>
                    <p:blipFill>
                      <a:blip r:embed="rId80">
                        <a:extLst>
                          <a:ext uri="{28A0092B-C50C-407E-A947-70E740481C1C}">
                            <a14:useLocalDpi xmlns:a14="http://schemas.microsoft.com/office/drawing/2010/main" val="0"/>
                          </a:ext>
                        </a:extLst>
                      </a:blip>
                      <a:srcRect/>
                      <a:stretch>
                        <a:fillRect/>
                      </a:stretch>
                    </p:blipFill>
                    <p:spPr bwMode="auto">
                      <a:xfrm>
                        <a:off x="3913"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0" name="Picture 263" descr="images_FVinCC800_001"/>
                      <p:cNvPicPr>
                        <a:picLocks noChangeAspect="1" noChangeArrowheads="1"/>
                      </p:cNvPicPr>
                      <p:nvPr/>
                    </p:nvPicPr>
                    <p:blipFill>
                      <a:blip r:embed="rId81">
                        <a:extLst>
                          <a:ext uri="{28A0092B-C50C-407E-A947-70E740481C1C}">
                            <a14:useLocalDpi xmlns:a14="http://schemas.microsoft.com/office/drawing/2010/main" val="0"/>
                          </a:ext>
                        </a:extLst>
                      </a:blip>
                      <a:srcRect/>
                      <a:stretch>
                        <a:fillRect/>
                      </a:stretch>
                    </p:blipFill>
                    <p:spPr bwMode="auto">
                      <a:xfrm>
                        <a:off x="4032"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1" name="Picture 264" descr="images_FVinCC800_002"/>
                      <p:cNvPicPr>
                        <a:picLocks noChangeAspect="1" noChangeArrowheads="1"/>
                      </p:cNvPicPr>
                      <p:nvPr/>
                    </p:nvPicPr>
                    <p:blipFill>
                      <a:blip r:embed="rId82">
                        <a:extLst>
                          <a:ext uri="{28A0092B-C50C-407E-A947-70E740481C1C}">
                            <a14:useLocalDpi xmlns:a14="http://schemas.microsoft.com/office/drawing/2010/main" val="0"/>
                          </a:ext>
                        </a:extLst>
                      </a:blip>
                      <a:srcRect/>
                      <a:stretch>
                        <a:fillRect/>
                      </a:stretch>
                    </p:blipFill>
                    <p:spPr bwMode="auto">
                      <a:xfrm>
                        <a:off x="4148"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2" name="Picture 265" descr="images_FVinCC800_003"/>
                      <p:cNvPicPr>
                        <a:picLocks noChangeAspect="1" noChangeArrowheads="1"/>
                      </p:cNvPicPr>
                      <p:nvPr/>
                    </p:nvPicPr>
                    <p:blipFill>
                      <a:blip r:embed="rId83">
                        <a:extLst>
                          <a:ext uri="{28A0092B-C50C-407E-A947-70E740481C1C}">
                            <a14:useLocalDpi xmlns:a14="http://schemas.microsoft.com/office/drawing/2010/main" val="0"/>
                          </a:ext>
                        </a:extLst>
                      </a:blip>
                      <a:srcRect/>
                      <a:stretch>
                        <a:fillRect/>
                      </a:stretch>
                    </p:blipFill>
                    <p:spPr bwMode="auto">
                      <a:xfrm>
                        <a:off x="4267"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3" name="Picture 266" descr="images_FVinCC800_004"/>
                      <p:cNvPicPr>
                        <a:picLocks noChangeAspect="1" noChangeArrowheads="1"/>
                      </p:cNvPicPr>
                      <p:nvPr/>
                    </p:nvPicPr>
                    <p:blipFill>
                      <a:blip r:embed="rId84">
                        <a:extLst>
                          <a:ext uri="{28A0092B-C50C-407E-A947-70E740481C1C}">
                            <a14:useLocalDpi xmlns:a14="http://schemas.microsoft.com/office/drawing/2010/main" val="0"/>
                          </a:ext>
                        </a:extLst>
                      </a:blip>
                      <a:srcRect/>
                      <a:stretch>
                        <a:fillRect/>
                      </a:stretch>
                    </p:blipFill>
                    <p:spPr bwMode="auto">
                      <a:xfrm>
                        <a:off x="4385"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4" name="Picture 267" descr="images_FVinCC800_005"/>
                      <p:cNvPicPr>
                        <a:picLocks noChangeAspect="1" noChangeArrowheads="1"/>
                      </p:cNvPicPr>
                      <p:nvPr/>
                    </p:nvPicPr>
                    <p:blipFill>
                      <a:blip r:embed="rId85">
                        <a:extLst>
                          <a:ext uri="{28A0092B-C50C-407E-A947-70E740481C1C}">
                            <a14:useLocalDpi xmlns:a14="http://schemas.microsoft.com/office/drawing/2010/main" val="0"/>
                          </a:ext>
                        </a:extLst>
                      </a:blip>
                      <a:srcRect/>
                      <a:stretch>
                        <a:fillRect/>
                      </a:stretch>
                    </p:blipFill>
                    <p:spPr bwMode="auto">
                      <a:xfrm>
                        <a:off x="4502"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5" name="Picture 268" descr="images_FVinCC800_006"/>
                      <p:cNvPicPr>
                        <a:picLocks noChangeAspect="1" noChangeArrowheads="1"/>
                      </p:cNvPicPr>
                      <p:nvPr/>
                    </p:nvPicPr>
                    <p:blipFill>
                      <a:blip r:embed="rId86">
                        <a:extLst>
                          <a:ext uri="{28A0092B-C50C-407E-A947-70E740481C1C}">
                            <a14:useLocalDpi xmlns:a14="http://schemas.microsoft.com/office/drawing/2010/main" val="0"/>
                          </a:ext>
                        </a:extLst>
                      </a:blip>
                      <a:srcRect/>
                      <a:stretch>
                        <a:fillRect/>
                      </a:stretch>
                    </p:blipFill>
                    <p:spPr bwMode="auto">
                      <a:xfrm>
                        <a:off x="4622"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6" name="Picture 269" descr="images_FVinCC800_007"/>
                      <p:cNvPicPr>
                        <a:picLocks noChangeAspect="1" noChangeArrowheads="1"/>
                      </p:cNvPicPr>
                      <p:nvPr/>
                    </p:nvPicPr>
                    <p:blipFill>
                      <a:blip r:embed="rId87">
                        <a:extLst>
                          <a:ext uri="{28A0092B-C50C-407E-A947-70E740481C1C}">
                            <a14:useLocalDpi xmlns:a14="http://schemas.microsoft.com/office/drawing/2010/main" val="0"/>
                          </a:ext>
                        </a:extLst>
                      </a:blip>
                      <a:srcRect/>
                      <a:stretch>
                        <a:fillRect/>
                      </a:stretch>
                    </p:blipFill>
                    <p:spPr bwMode="auto">
                      <a:xfrm>
                        <a:off x="4741"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7" name="Picture 270" descr="images_FVinCC800_008"/>
                      <p:cNvPicPr>
                        <a:picLocks noChangeAspect="1" noChangeArrowheads="1"/>
                      </p:cNvPicPr>
                      <p:nvPr/>
                    </p:nvPicPr>
                    <p:blipFill>
                      <a:blip r:embed="rId88">
                        <a:extLst>
                          <a:ext uri="{28A0092B-C50C-407E-A947-70E740481C1C}">
                            <a14:useLocalDpi xmlns:a14="http://schemas.microsoft.com/office/drawing/2010/main" val="0"/>
                          </a:ext>
                        </a:extLst>
                      </a:blip>
                      <a:srcRect/>
                      <a:stretch>
                        <a:fillRect/>
                      </a:stretch>
                    </p:blipFill>
                    <p:spPr bwMode="auto">
                      <a:xfrm>
                        <a:off x="4857"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8" name="Picture 271" descr="images_FVinCC800_009"/>
                      <p:cNvPicPr>
                        <a:picLocks noChangeAspect="1" noChangeArrowheads="1"/>
                      </p:cNvPicPr>
                      <p:nvPr/>
                    </p:nvPicPr>
                    <p:blipFill>
                      <a:blip r:embed="rId89">
                        <a:extLst>
                          <a:ext uri="{28A0092B-C50C-407E-A947-70E740481C1C}">
                            <a14:useLocalDpi xmlns:a14="http://schemas.microsoft.com/office/drawing/2010/main" val="0"/>
                          </a:ext>
                        </a:extLst>
                      </a:blip>
                      <a:srcRect/>
                      <a:stretch>
                        <a:fillRect/>
                      </a:stretch>
                    </p:blipFill>
                    <p:spPr bwMode="auto">
                      <a:xfrm>
                        <a:off x="4976"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9" name="Picture 272" descr="images_FVinCC800_010"/>
                      <p:cNvPicPr>
                        <a:picLocks noChangeAspect="1" noChangeArrowheads="1"/>
                      </p:cNvPicPr>
                      <p:nvPr/>
                    </p:nvPicPr>
                    <p:blipFill>
                      <a:blip r:embed="rId90">
                        <a:extLst>
                          <a:ext uri="{28A0092B-C50C-407E-A947-70E740481C1C}">
                            <a14:useLocalDpi xmlns:a14="http://schemas.microsoft.com/office/drawing/2010/main" val="0"/>
                          </a:ext>
                        </a:extLst>
                      </a:blip>
                      <a:srcRect/>
                      <a:stretch>
                        <a:fillRect/>
                      </a:stretch>
                    </p:blipFill>
                    <p:spPr bwMode="auto">
                      <a:xfrm>
                        <a:off x="5097"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30" name="Picture 273" descr="images_FVinCC800_011"/>
                      <p:cNvPicPr>
                        <a:picLocks noChangeAspect="1" noChangeArrowheads="1"/>
                      </p:cNvPicPr>
                      <p:nvPr/>
                    </p:nvPicPr>
                    <p:blipFill>
                      <a:blip r:embed="rId91">
                        <a:extLst>
                          <a:ext uri="{28A0092B-C50C-407E-A947-70E740481C1C}">
                            <a14:useLocalDpi xmlns:a14="http://schemas.microsoft.com/office/drawing/2010/main" val="0"/>
                          </a:ext>
                        </a:extLst>
                      </a:blip>
                      <a:srcRect/>
                      <a:stretch>
                        <a:fillRect/>
                      </a:stretch>
                    </p:blipFill>
                    <p:spPr bwMode="auto">
                      <a:xfrm>
                        <a:off x="5215" y="738"/>
                        <a:ext cx="103"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3715" name="Text Box 274"/>
                    <p:cNvSpPr txBox="1">
                      <a:spLocks noChangeArrowheads="1"/>
                    </p:cNvSpPr>
                    <p:nvPr/>
                  </p:nvSpPr>
                  <p:spPr bwMode="auto">
                    <a:xfrm>
                      <a:off x="5274" y="640"/>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800" b="1">
                          <a:solidFill>
                            <a:srgbClr val="808080"/>
                          </a:solidFill>
                          <a:latin typeface="ETH Light"/>
                        </a:rPr>
                        <a:t>…</a:t>
                      </a:r>
                      <a:endParaRPr lang="de-CH" altLang="en-US" sz="1800" b="1">
                        <a:solidFill>
                          <a:srgbClr val="808080"/>
                        </a:solidFill>
                        <a:latin typeface="ETH Light"/>
                      </a:endParaRPr>
                    </a:p>
                  </p:txBody>
                </p:sp>
              </p:grpSp>
            </p:grpSp>
            <p:grpSp>
              <p:nvGrpSpPr>
                <p:cNvPr id="113693" name="Group 275"/>
                <p:cNvGrpSpPr>
                  <a:grpSpLocks/>
                </p:cNvGrpSpPr>
                <p:nvPr/>
              </p:nvGrpSpPr>
              <p:grpSpPr bwMode="auto">
                <a:xfrm>
                  <a:off x="3557" y="980"/>
                  <a:ext cx="1931" cy="231"/>
                  <a:chOff x="3557" y="980"/>
                  <a:chExt cx="1931" cy="231"/>
                </a:xfrm>
              </p:grpSpPr>
              <p:grpSp>
                <p:nvGrpSpPr>
                  <p:cNvPr id="113694" name="Group 276"/>
                  <p:cNvGrpSpPr>
                    <a:grpSpLocks/>
                  </p:cNvGrpSpPr>
                  <p:nvPr/>
                </p:nvGrpSpPr>
                <p:grpSpPr bwMode="auto">
                  <a:xfrm>
                    <a:off x="3557" y="1088"/>
                    <a:ext cx="1762" cy="102"/>
                    <a:chOff x="3557" y="1088"/>
                    <a:chExt cx="1762" cy="102"/>
                  </a:xfrm>
                </p:grpSpPr>
                <p:pic>
                  <p:nvPicPr>
                    <p:cNvPr id="113696" name="Picture 277" descr="images_FVinCC780_003"/>
                    <p:cNvPicPr>
                      <a:picLocks noChangeAspect="1" noChangeArrowheads="1"/>
                    </p:cNvPicPr>
                    <p:nvPr/>
                  </p:nvPicPr>
                  <p:blipFill>
                    <a:blip r:embed="rId92">
                      <a:extLst>
                        <a:ext uri="{28A0092B-C50C-407E-A947-70E740481C1C}">
                          <a14:useLocalDpi xmlns:a14="http://schemas.microsoft.com/office/drawing/2010/main" val="0"/>
                        </a:ext>
                      </a:extLst>
                    </a:blip>
                    <a:srcRect/>
                    <a:stretch>
                      <a:fillRect/>
                    </a:stretch>
                  </p:blipFill>
                  <p:spPr bwMode="auto">
                    <a:xfrm>
                      <a:off x="3557"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97" name="Picture 278" descr="images_FVinCC780_004"/>
                    <p:cNvPicPr>
                      <a:picLocks noChangeAspect="1" noChangeArrowheads="1"/>
                    </p:cNvPicPr>
                    <p:nvPr/>
                  </p:nvPicPr>
                  <p:blipFill>
                    <a:blip r:embed="rId93">
                      <a:extLst>
                        <a:ext uri="{28A0092B-C50C-407E-A947-70E740481C1C}">
                          <a14:useLocalDpi xmlns:a14="http://schemas.microsoft.com/office/drawing/2010/main" val="0"/>
                        </a:ext>
                      </a:extLst>
                    </a:blip>
                    <a:srcRect/>
                    <a:stretch>
                      <a:fillRect/>
                    </a:stretch>
                  </p:blipFill>
                  <p:spPr bwMode="auto">
                    <a:xfrm>
                      <a:off x="3677"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98" name="Picture 279" descr="images_FVinCC780_005"/>
                    <p:cNvPicPr>
                      <a:picLocks noChangeAspect="1" noChangeArrowheads="1"/>
                    </p:cNvPicPr>
                    <p:nvPr/>
                  </p:nvPicPr>
                  <p:blipFill>
                    <a:blip r:embed="rId94">
                      <a:extLst>
                        <a:ext uri="{28A0092B-C50C-407E-A947-70E740481C1C}">
                          <a14:useLocalDpi xmlns:a14="http://schemas.microsoft.com/office/drawing/2010/main" val="0"/>
                        </a:ext>
                      </a:extLst>
                    </a:blip>
                    <a:srcRect/>
                    <a:stretch>
                      <a:fillRect/>
                    </a:stretch>
                  </p:blipFill>
                  <p:spPr bwMode="auto">
                    <a:xfrm>
                      <a:off x="3792"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99" name="Picture 280" descr="images_FVinCC780_006"/>
                    <p:cNvPicPr>
                      <a:picLocks noChangeAspect="1" noChangeArrowheads="1"/>
                    </p:cNvPicPr>
                    <p:nvPr/>
                  </p:nvPicPr>
                  <p:blipFill>
                    <a:blip r:embed="rId95">
                      <a:extLst>
                        <a:ext uri="{28A0092B-C50C-407E-A947-70E740481C1C}">
                          <a14:useLocalDpi xmlns:a14="http://schemas.microsoft.com/office/drawing/2010/main" val="0"/>
                        </a:ext>
                      </a:extLst>
                    </a:blip>
                    <a:srcRect/>
                    <a:stretch>
                      <a:fillRect/>
                    </a:stretch>
                  </p:blipFill>
                  <p:spPr bwMode="auto">
                    <a:xfrm>
                      <a:off x="3911"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0" name="Picture 281" descr="images_FVinCC780_007"/>
                    <p:cNvPicPr>
                      <a:picLocks noChangeAspect="1" noChangeArrowheads="1"/>
                    </p:cNvPicPr>
                    <p:nvPr/>
                  </p:nvPicPr>
                  <p:blipFill>
                    <a:blip r:embed="rId96">
                      <a:extLst>
                        <a:ext uri="{28A0092B-C50C-407E-A947-70E740481C1C}">
                          <a14:useLocalDpi xmlns:a14="http://schemas.microsoft.com/office/drawing/2010/main" val="0"/>
                        </a:ext>
                      </a:extLst>
                    </a:blip>
                    <a:srcRect/>
                    <a:stretch>
                      <a:fillRect/>
                    </a:stretch>
                  </p:blipFill>
                  <p:spPr bwMode="auto">
                    <a:xfrm>
                      <a:off x="4027"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1" name="Picture 282" descr="images_FVinCC780_008"/>
                    <p:cNvPicPr>
                      <a:picLocks noChangeAspect="1" noChangeArrowheads="1"/>
                    </p:cNvPicPr>
                    <p:nvPr/>
                  </p:nvPicPr>
                  <p:blipFill>
                    <a:blip r:embed="rId97">
                      <a:extLst>
                        <a:ext uri="{28A0092B-C50C-407E-A947-70E740481C1C}">
                          <a14:useLocalDpi xmlns:a14="http://schemas.microsoft.com/office/drawing/2010/main" val="0"/>
                        </a:ext>
                      </a:extLst>
                    </a:blip>
                    <a:srcRect/>
                    <a:stretch>
                      <a:fillRect/>
                    </a:stretch>
                  </p:blipFill>
                  <p:spPr bwMode="auto">
                    <a:xfrm>
                      <a:off x="4147"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2" name="Picture 283" descr="images_FVinCC780_009"/>
                    <p:cNvPicPr>
                      <a:picLocks noChangeAspect="1" noChangeArrowheads="1"/>
                    </p:cNvPicPr>
                    <p:nvPr/>
                  </p:nvPicPr>
                  <p:blipFill>
                    <a:blip r:embed="rId98">
                      <a:extLst>
                        <a:ext uri="{28A0092B-C50C-407E-A947-70E740481C1C}">
                          <a14:useLocalDpi xmlns:a14="http://schemas.microsoft.com/office/drawing/2010/main" val="0"/>
                        </a:ext>
                      </a:extLst>
                    </a:blip>
                    <a:srcRect/>
                    <a:stretch>
                      <a:fillRect/>
                    </a:stretch>
                  </p:blipFill>
                  <p:spPr bwMode="auto">
                    <a:xfrm>
                      <a:off x="4266"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3" name="Picture 284" descr="images_FVinCC780_010"/>
                    <p:cNvPicPr>
                      <a:picLocks noChangeAspect="1" noChangeArrowheads="1"/>
                    </p:cNvPicPr>
                    <p:nvPr/>
                  </p:nvPicPr>
                  <p:blipFill>
                    <a:blip r:embed="rId99">
                      <a:extLst>
                        <a:ext uri="{28A0092B-C50C-407E-A947-70E740481C1C}">
                          <a14:useLocalDpi xmlns:a14="http://schemas.microsoft.com/office/drawing/2010/main" val="0"/>
                        </a:ext>
                      </a:extLst>
                    </a:blip>
                    <a:srcRect/>
                    <a:stretch>
                      <a:fillRect/>
                    </a:stretch>
                  </p:blipFill>
                  <p:spPr bwMode="auto">
                    <a:xfrm>
                      <a:off x="4385"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4" name="Picture 285" descr="images_FVinCC780_011"/>
                    <p:cNvPicPr>
                      <a:picLocks noChangeAspect="1" noChangeArrowheads="1"/>
                    </p:cNvPicPr>
                    <p:nvPr/>
                  </p:nvPicPr>
                  <p:blipFill>
                    <a:blip r:embed="rId100">
                      <a:extLst>
                        <a:ext uri="{28A0092B-C50C-407E-A947-70E740481C1C}">
                          <a14:useLocalDpi xmlns:a14="http://schemas.microsoft.com/office/drawing/2010/main" val="0"/>
                        </a:ext>
                      </a:extLst>
                    </a:blip>
                    <a:srcRect/>
                    <a:stretch>
                      <a:fillRect/>
                    </a:stretch>
                  </p:blipFill>
                  <p:spPr bwMode="auto">
                    <a:xfrm>
                      <a:off x="4502"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5" name="Picture 286" descr="images_FVinCC780_012"/>
                    <p:cNvPicPr>
                      <a:picLocks noChangeAspect="1" noChangeArrowheads="1"/>
                    </p:cNvPicPr>
                    <p:nvPr/>
                  </p:nvPicPr>
                  <p:blipFill>
                    <a:blip r:embed="rId101">
                      <a:extLst>
                        <a:ext uri="{28A0092B-C50C-407E-A947-70E740481C1C}">
                          <a14:useLocalDpi xmlns:a14="http://schemas.microsoft.com/office/drawing/2010/main" val="0"/>
                        </a:ext>
                      </a:extLst>
                    </a:blip>
                    <a:srcRect/>
                    <a:stretch>
                      <a:fillRect/>
                    </a:stretch>
                  </p:blipFill>
                  <p:spPr bwMode="auto">
                    <a:xfrm>
                      <a:off x="4621"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6" name="Picture 287" descr="images_FVinCC780_013"/>
                    <p:cNvPicPr>
                      <a:picLocks noChangeAspect="1" noChangeArrowheads="1"/>
                    </p:cNvPicPr>
                    <p:nvPr/>
                  </p:nvPicPr>
                  <p:blipFill>
                    <a:blip r:embed="rId102">
                      <a:extLst>
                        <a:ext uri="{28A0092B-C50C-407E-A947-70E740481C1C}">
                          <a14:useLocalDpi xmlns:a14="http://schemas.microsoft.com/office/drawing/2010/main" val="0"/>
                        </a:ext>
                      </a:extLst>
                    </a:blip>
                    <a:srcRect/>
                    <a:stretch>
                      <a:fillRect/>
                    </a:stretch>
                  </p:blipFill>
                  <p:spPr bwMode="auto">
                    <a:xfrm>
                      <a:off x="4740"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7" name="Picture 288" descr="images_FVinCC780_014"/>
                    <p:cNvPicPr>
                      <a:picLocks noChangeAspect="1" noChangeArrowheads="1"/>
                    </p:cNvPicPr>
                    <p:nvPr/>
                  </p:nvPicPr>
                  <p:blipFill>
                    <a:blip r:embed="rId103">
                      <a:extLst>
                        <a:ext uri="{28A0092B-C50C-407E-A947-70E740481C1C}">
                          <a14:useLocalDpi xmlns:a14="http://schemas.microsoft.com/office/drawing/2010/main" val="0"/>
                        </a:ext>
                      </a:extLst>
                    </a:blip>
                    <a:srcRect/>
                    <a:stretch>
                      <a:fillRect/>
                    </a:stretch>
                  </p:blipFill>
                  <p:spPr bwMode="auto">
                    <a:xfrm>
                      <a:off x="4857"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8" name="Picture 289" descr="images_FVinCC780_000"/>
                    <p:cNvPicPr>
                      <a:picLocks noChangeAspect="1" noChangeArrowheads="1"/>
                    </p:cNvPicPr>
                    <p:nvPr/>
                  </p:nvPicPr>
                  <p:blipFill>
                    <a:blip r:embed="rId104">
                      <a:extLst>
                        <a:ext uri="{28A0092B-C50C-407E-A947-70E740481C1C}">
                          <a14:useLocalDpi xmlns:a14="http://schemas.microsoft.com/office/drawing/2010/main" val="0"/>
                        </a:ext>
                      </a:extLst>
                    </a:blip>
                    <a:srcRect/>
                    <a:stretch>
                      <a:fillRect/>
                    </a:stretch>
                  </p:blipFill>
                  <p:spPr bwMode="auto">
                    <a:xfrm>
                      <a:off x="4981"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9" name="Picture 290" descr="images_FVinCC780_001"/>
                    <p:cNvPicPr>
                      <a:picLocks noChangeAspect="1" noChangeArrowheads="1"/>
                    </p:cNvPicPr>
                    <p:nvPr/>
                  </p:nvPicPr>
                  <p:blipFill>
                    <a:blip r:embed="rId105">
                      <a:extLst>
                        <a:ext uri="{28A0092B-C50C-407E-A947-70E740481C1C}">
                          <a14:useLocalDpi xmlns:a14="http://schemas.microsoft.com/office/drawing/2010/main" val="0"/>
                        </a:ext>
                      </a:extLst>
                    </a:blip>
                    <a:srcRect/>
                    <a:stretch>
                      <a:fillRect/>
                    </a:stretch>
                  </p:blipFill>
                  <p:spPr bwMode="auto">
                    <a:xfrm>
                      <a:off x="5100"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10" name="Picture 291" descr="images_FVinCC780_002"/>
                    <p:cNvPicPr>
                      <a:picLocks noChangeAspect="1" noChangeArrowheads="1"/>
                    </p:cNvPicPr>
                    <p:nvPr/>
                  </p:nvPicPr>
                  <p:blipFill>
                    <a:blip r:embed="rId106">
                      <a:extLst>
                        <a:ext uri="{28A0092B-C50C-407E-A947-70E740481C1C}">
                          <a14:useLocalDpi xmlns:a14="http://schemas.microsoft.com/office/drawing/2010/main" val="0"/>
                        </a:ext>
                      </a:extLst>
                    </a:blip>
                    <a:srcRect/>
                    <a:stretch>
                      <a:fillRect/>
                    </a:stretch>
                  </p:blipFill>
                  <p:spPr bwMode="auto">
                    <a:xfrm>
                      <a:off x="5217"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3695" name="Text Box 292"/>
                  <p:cNvSpPr txBox="1">
                    <a:spLocks noChangeArrowheads="1"/>
                  </p:cNvSpPr>
                  <p:nvPr/>
                </p:nvSpPr>
                <p:spPr bwMode="auto">
                  <a:xfrm>
                    <a:off x="5274" y="980"/>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800" b="1">
                        <a:solidFill>
                          <a:srgbClr val="808080"/>
                        </a:solidFill>
                        <a:latin typeface="ETH Light"/>
                      </a:rPr>
                      <a:t>…</a:t>
                    </a:r>
                    <a:endParaRPr lang="de-CH" altLang="en-US" sz="1800" b="1">
                      <a:solidFill>
                        <a:srgbClr val="808080"/>
                      </a:solidFill>
                      <a:latin typeface="ETH Light"/>
                    </a:endParaRPr>
                  </a:p>
                </p:txBody>
              </p:sp>
            </p:grpSp>
          </p:grpSp>
        </p:grpSp>
      </p:grpSp>
      <p:grpSp>
        <p:nvGrpSpPr>
          <p:cNvPr id="29" name="Group 476"/>
          <p:cNvGrpSpPr>
            <a:grpSpLocks/>
          </p:cNvGrpSpPr>
          <p:nvPr/>
        </p:nvGrpSpPr>
        <p:grpSpPr bwMode="auto">
          <a:xfrm>
            <a:off x="303213" y="2287588"/>
            <a:ext cx="3506787" cy="2817812"/>
            <a:chOff x="1723" y="-176"/>
            <a:chExt cx="1034" cy="831"/>
          </a:xfrm>
        </p:grpSpPr>
        <p:pic>
          <p:nvPicPr>
            <p:cNvPr id="113670" name="Picture 467" descr="IFWN-sequence-035"/>
            <p:cNvPicPr>
              <a:picLocks noChangeAspect="1" noChangeArrowheads="1"/>
            </p:cNvPicPr>
            <p:nvPr/>
          </p:nvPicPr>
          <p:blipFill>
            <a:blip r:embed="rId107">
              <a:extLst>
                <a:ext uri="{28A0092B-C50C-407E-A947-70E740481C1C}">
                  <a14:useLocalDpi xmlns:a14="http://schemas.microsoft.com/office/drawing/2010/main" val="0"/>
                </a:ext>
              </a:extLst>
            </a:blip>
            <a:srcRect/>
            <a:stretch>
              <a:fillRect/>
            </a:stretch>
          </p:blipFill>
          <p:spPr bwMode="auto">
            <a:xfrm>
              <a:off x="1723" y="-176"/>
              <a:ext cx="1034" cy="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71" name="Oval 468"/>
            <p:cNvSpPr>
              <a:spLocks noChangeArrowheads="1"/>
            </p:cNvSpPr>
            <p:nvPr/>
          </p:nvSpPr>
          <p:spPr bwMode="auto">
            <a:xfrm>
              <a:off x="2321" y="333"/>
              <a:ext cx="159" cy="159"/>
            </a:xfrm>
            <a:prstGeom prst="ellipse">
              <a:avLst/>
            </a:prstGeom>
            <a:noFill/>
            <a:ln w="15875" cap="sq">
              <a:solidFill>
                <a:schemeClr val="tx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de-CH" altLang="en-US" sz="2400">
                <a:solidFill>
                  <a:srgbClr val="000000"/>
                </a:solidFill>
              </a:endParaRPr>
            </a:p>
          </p:txBody>
        </p:sp>
        <p:sp>
          <p:nvSpPr>
            <p:cNvPr id="113672" name="Oval 469"/>
            <p:cNvSpPr>
              <a:spLocks noChangeArrowheads="1"/>
            </p:cNvSpPr>
            <p:nvPr/>
          </p:nvSpPr>
          <p:spPr bwMode="auto">
            <a:xfrm>
              <a:off x="2276" y="-30"/>
              <a:ext cx="113" cy="113"/>
            </a:xfrm>
            <a:prstGeom prst="ellipse">
              <a:avLst/>
            </a:prstGeom>
            <a:noFill/>
            <a:ln w="15875" cap="sq">
              <a:solidFill>
                <a:schemeClr val="tx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de-CH" altLang="en-US" sz="2400">
                <a:solidFill>
                  <a:srgbClr val="000000"/>
                </a:solidFill>
              </a:endParaRPr>
            </a:p>
          </p:txBody>
        </p:sp>
        <p:sp>
          <p:nvSpPr>
            <p:cNvPr id="113673" name="Oval 470"/>
            <p:cNvSpPr>
              <a:spLocks noChangeArrowheads="1"/>
            </p:cNvSpPr>
            <p:nvPr/>
          </p:nvSpPr>
          <p:spPr bwMode="auto">
            <a:xfrm>
              <a:off x="2367" y="424"/>
              <a:ext cx="91" cy="91"/>
            </a:xfrm>
            <a:prstGeom prst="ellipse">
              <a:avLst/>
            </a:prstGeom>
            <a:noFill/>
            <a:ln w="15875" cap="sq">
              <a:solidFill>
                <a:schemeClr val="tx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de-CH" altLang="en-US" sz="2400">
                <a:solidFill>
                  <a:srgbClr val="000000"/>
                </a:solidFill>
              </a:endParaRPr>
            </a:p>
          </p:txBody>
        </p:sp>
        <p:sp>
          <p:nvSpPr>
            <p:cNvPr id="113674" name="Oval 471"/>
            <p:cNvSpPr>
              <a:spLocks noChangeArrowheads="1"/>
            </p:cNvSpPr>
            <p:nvPr/>
          </p:nvSpPr>
          <p:spPr bwMode="auto">
            <a:xfrm>
              <a:off x="2208" y="197"/>
              <a:ext cx="204" cy="204"/>
            </a:xfrm>
            <a:prstGeom prst="ellipse">
              <a:avLst/>
            </a:prstGeom>
            <a:noFill/>
            <a:ln w="15875" cap="sq">
              <a:solidFill>
                <a:schemeClr val="tx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de-CH" altLang="en-US" sz="2400">
                <a:solidFill>
                  <a:srgbClr val="000000"/>
                </a:solidFill>
              </a:endParaRPr>
            </a:p>
          </p:txBody>
        </p:sp>
        <p:sp>
          <p:nvSpPr>
            <p:cNvPr id="113675" name="Oval 472"/>
            <p:cNvSpPr>
              <a:spLocks noChangeArrowheads="1"/>
            </p:cNvSpPr>
            <p:nvPr/>
          </p:nvSpPr>
          <p:spPr bwMode="auto">
            <a:xfrm>
              <a:off x="2231" y="61"/>
              <a:ext cx="159" cy="159"/>
            </a:xfrm>
            <a:prstGeom prst="ellipse">
              <a:avLst/>
            </a:prstGeom>
            <a:noFill/>
            <a:ln w="15875" cap="sq">
              <a:solidFill>
                <a:schemeClr val="tx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de-CH" altLang="en-US" sz="2400">
                <a:solidFill>
                  <a:srgbClr val="000000"/>
                </a:solidFill>
              </a:endParaRPr>
            </a:p>
          </p:txBody>
        </p:sp>
        <p:sp>
          <p:nvSpPr>
            <p:cNvPr id="113676" name="Oval 473"/>
            <p:cNvSpPr>
              <a:spLocks noChangeArrowheads="1"/>
            </p:cNvSpPr>
            <p:nvPr/>
          </p:nvSpPr>
          <p:spPr bwMode="auto">
            <a:xfrm>
              <a:off x="2114" y="383"/>
              <a:ext cx="136" cy="136"/>
            </a:xfrm>
            <a:prstGeom prst="ellipse">
              <a:avLst/>
            </a:prstGeom>
            <a:noFill/>
            <a:ln w="15875" cap="sq">
              <a:solidFill>
                <a:schemeClr val="tx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de-CH" altLang="en-US" sz="2400">
                <a:solidFill>
                  <a:srgbClr val="000000"/>
                </a:solidFill>
              </a:endParaRPr>
            </a:p>
          </p:txBody>
        </p:sp>
        <p:sp>
          <p:nvSpPr>
            <p:cNvPr id="113677" name="Oval 474"/>
            <p:cNvSpPr>
              <a:spLocks noChangeArrowheads="1"/>
            </p:cNvSpPr>
            <p:nvPr/>
          </p:nvSpPr>
          <p:spPr bwMode="auto">
            <a:xfrm>
              <a:off x="2344" y="197"/>
              <a:ext cx="91" cy="91"/>
            </a:xfrm>
            <a:prstGeom prst="ellipse">
              <a:avLst/>
            </a:prstGeom>
            <a:noFill/>
            <a:ln w="15875" cap="sq">
              <a:solidFill>
                <a:schemeClr val="tx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de-CH" altLang="en-US" sz="2400">
                <a:solidFill>
                  <a:srgbClr val="000000"/>
                </a:solidFill>
              </a:endParaRPr>
            </a:p>
          </p:txBody>
        </p:sp>
      </p:grpSp>
      <p:sp>
        <p:nvSpPr>
          <p:cNvPr id="113669" name="Text Box 4"/>
          <p:cNvSpPr txBox="1">
            <a:spLocks noChangeArrowheads="1"/>
          </p:cNvSpPr>
          <p:nvPr/>
        </p:nvSpPr>
        <p:spPr bwMode="auto">
          <a:xfrm>
            <a:off x="7748588" y="6534150"/>
            <a:ext cx="13192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200">
                <a:solidFill>
                  <a:srgbClr val="000000"/>
                </a:solidFill>
              </a:rPr>
              <a:t>Source: B. Leibe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5"/>
          <p:cNvSpPr>
            <a:spLocks noGrp="1"/>
          </p:cNvSpPr>
          <p:nvPr>
            <p:ph type="title"/>
          </p:nvPr>
        </p:nvSpPr>
        <p:spPr>
          <a:xfrm>
            <a:off x="685800" y="76200"/>
            <a:ext cx="8458200" cy="838200"/>
          </a:xfrm>
        </p:spPr>
        <p:txBody>
          <a:bodyPr/>
          <a:lstStyle/>
          <a:p>
            <a:r>
              <a:rPr lang="en-US" altLang="en-US" sz="3600"/>
              <a:t>Bags of features for action recognition</a:t>
            </a:r>
          </a:p>
        </p:txBody>
      </p:sp>
      <p:sp>
        <p:nvSpPr>
          <p:cNvPr id="122883" name="Rectangle 7"/>
          <p:cNvSpPr>
            <a:spLocks noChangeArrowheads="1"/>
          </p:cNvSpPr>
          <p:nvPr/>
        </p:nvSpPr>
        <p:spPr bwMode="auto">
          <a:xfrm>
            <a:off x="228600" y="6121400"/>
            <a:ext cx="8686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600">
                <a:solidFill>
                  <a:srgbClr val="000000"/>
                </a:solidFill>
              </a:rPr>
              <a:t>Juan Carlos Niebles, Hongcheng Wang and Li Fei-Fei, </a:t>
            </a:r>
            <a:r>
              <a:rPr lang="en-US" altLang="en-US" sz="1600" b="1">
                <a:solidFill>
                  <a:srgbClr val="000000"/>
                </a:solidFill>
                <a:hlinkClick r:id="rId3"/>
              </a:rPr>
              <a:t>Unsupervised Learning of Human Action Categories Using Spatial-Temporal Words</a:t>
            </a:r>
            <a:r>
              <a:rPr lang="en-US" altLang="en-US" sz="1600">
                <a:solidFill>
                  <a:srgbClr val="000000"/>
                </a:solidFill>
              </a:rPr>
              <a:t>, IJCV 2008.</a:t>
            </a:r>
          </a:p>
        </p:txBody>
      </p:sp>
      <p:pic>
        <p:nvPicPr>
          <p:cNvPr id="12288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492250"/>
            <a:ext cx="7010400"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5" name="TextBox 9"/>
          <p:cNvSpPr txBox="1">
            <a:spLocks noChangeArrowheads="1"/>
          </p:cNvSpPr>
          <p:nvPr/>
        </p:nvSpPr>
        <p:spPr bwMode="auto">
          <a:xfrm>
            <a:off x="2655888" y="990600"/>
            <a:ext cx="37449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solidFill>
                  <a:srgbClr val="000000"/>
                </a:solidFill>
              </a:rPr>
              <a:t>Space-time interest points</a:t>
            </a:r>
          </a:p>
        </p:txBody>
      </p:sp>
      <p:pic>
        <p:nvPicPr>
          <p:cNvPr id="12288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4160838"/>
            <a:ext cx="6019800" cy="178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8750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5"/>
          <p:cNvSpPr>
            <a:spLocks noGrp="1"/>
          </p:cNvSpPr>
          <p:nvPr>
            <p:ph type="title"/>
          </p:nvPr>
        </p:nvSpPr>
        <p:spPr>
          <a:xfrm>
            <a:off x="373065" y="0"/>
            <a:ext cx="8229600" cy="1143000"/>
          </a:xfrm>
        </p:spPr>
        <p:txBody>
          <a:bodyPr/>
          <a:lstStyle/>
          <a:p>
            <a:pPr eaLnBrk="1" hangingPunct="1"/>
            <a:r>
              <a:rPr lang="en-US" dirty="0"/>
              <a:t>Visual words/bags of words</a:t>
            </a:r>
          </a:p>
        </p:txBody>
      </p:sp>
      <p:sp>
        <p:nvSpPr>
          <p:cNvPr id="7" name="Content Placeholder 6"/>
          <p:cNvSpPr>
            <a:spLocks noGrp="1"/>
          </p:cNvSpPr>
          <p:nvPr>
            <p:ph idx="1"/>
          </p:nvPr>
        </p:nvSpPr>
        <p:spPr>
          <a:xfrm>
            <a:off x="446090" y="1311275"/>
            <a:ext cx="8229600" cy="4525963"/>
          </a:xfrm>
        </p:spPr>
        <p:txBody>
          <a:bodyPr>
            <a:normAutofit fontScale="92500" lnSpcReduction="20000"/>
          </a:bodyPr>
          <a:lstStyle/>
          <a:p>
            <a:pPr eaLnBrk="1" hangingPunct="1">
              <a:buFontTx/>
              <a:buNone/>
            </a:pPr>
            <a:r>
              <a:rPr lang="en-US" sz="2800" dirty="0"/>
              <a:t>+  flexible to geometry / deformations / viewpoint</a:t>
            </a:r>
          </a:p>
          <a:p>
            <a:pPr eaLnBrk="1" hangingPunct="1">
              <a:buFontTx/>
              <a:buNone/>
            </a:pPr>
            <a:r>
              <a:rPr lang="en-US" sz="2800" dirty="0"/>
              <a:t>+  compact summary of image content</a:t>
            </a:r>
          </a:p>
          <a:p>
            <a:pPr eaLnBrk="1" hangingPunct="1">
              <a:buFontTx/>
              <a:buNone/>
            </a:pPr>
            <a:r>
              <a:rPr lang="en-US" sz="2800" dirty="0"/>
              <a:t>+  provides fixed dimensional vector representation for sets</a:t>
            </a:r>
          </a:p>
          <a:p>
            <a:pPr eaLnBrk="1" hangingPunct="1">
              <a:buFontTx/>
              <a:buNone/>
            </a:pPr>
            <a:r>
              <a:rPr lang="en-US" sz="2800" dirty="0"/>
              <a:t>+  very good results in practice</a:t>
            </a:r>
          </a:p>
          <a:p>
            <a:pPr eaLnBrk="1" hangingPunct="1">
              <a:buFontTx/>
              <a:buNone/>
            </a:pPr>
            <a:endParaRPr lang="en-US" sz="2800" dirty="0"/>
          </a:p>
          <a:p>
            <a:pPr eaLnBrk="1" hangingPunct="1">
              <a:buFontTx/>
              <a:buChar char="-"/>
            </a:pPr>
            <a:r>
              <a:rPr lang="en-US" sz="2800" dirty="0"/>
              <a:t>background and foreground mixed when bag covers whole image </a:t>
            </a:r>
            <a:r>
              <a:rPr lang="en-US" sz="2800" i="1" dirty="0"/>
              <a:t>-&gt; is it really instance recognition?</a:t>
            </a:r>
          </a:p>
          <a:p>
            <a:pPr eaLnBrk="1" hangingPunct="1">
              <a:buFontTx/>
              <a:buChar char="-"/>
            </a:pPr>
            <a:r>
              <a:rPr lang="en-US" sz="2800" dirty="0"/>
              <a:t>optimal vocabulary formation remains unclear</a:t>
            </a:r>
          </a:p>
          <a:p>
            <a:pPr eaLnBrk="1" hangingPunct="1">
              <a:buFontTx/>
              <a:buChar char="-"/>
            </a:pPr>
            <a:r>
              <a:rPr lang="en-US" sz="2800" dirty="0"/>
              <a:t>basic model ignores geometry – must verify afterwards, or encode via features</a:t>
            </a:r>
          </a:p>
          <a:p>
            <a:pPr eaLnBrk="1" hangingPunct="1">
              <a:buFontTx/>
              <a:buChar char="-"/>
            </a:pPr>
            <a:endParaRPr lang="en-US" sz="2800" dirty="0"/>
          </a:p>
          <a:p>
            <a:pPr eaLnBrk="1" hangingPunct="1">
              <a:buFontTx/>
              <a:buNone/>
            </a:pPr>
            <a:endParaRPr lang="en-US" sz="2800" dirty="0"/>
          </a:p>
        </p:txBody>
      </p:sp>
      <p:sp>
        <p:nvSpPr>
          <p:cNvPr id="4" name="TextBox 3"/>
          <p:cNvSpPr txBox="1"/>
          <p:nvPr/>
        </p:nvSpPr>
        <p:spPr>
          <a:xfrm>
            <a:off x="7567318" y="6550223"/>
            <a:ext cx="2110082"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Kristen </a:t>
            </a:r>
            <a:r>
              <a:rPr kumimoji="0" lang="en-US" sz="14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Grauman</a:t>
            </a:r>
            <a:endPar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461076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3" descr="C:\Documents and Settings\Derek Hoiem\My Documents\Classes\Spring10 - Computer Vision\figs\child_in_field_shuffl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25" y="3352800"/>
            <a:ext cx="3051175"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5" name="Title 1"/>
          <p:cNvSpPr>
            <a:spLocks noGrp="1"/>
          </p:cNvSpPr>
          <p:nvPr>
            <p:ph type="title"/>
          </p:nvPr>
        </p:nvSpPr>
        <p:spPr/>
        <p:txBody>
          <a:bodyPr/>
          <a:lstStyle/>
          <a:p>
            <a:r>
              <a:rPr lang="en-US" altLang="en-US" dirty="0"/>
              <a:t>But what about layout?</a:t>
            </a:r>
          </a:p>
        </p:txBody>
      </p:sp>
      <p:pic>
        <p:nvPicPr>
          <p:cNvPr id="115716" name="Picture 2" descr="C:\Documents and Settings\Derek Hoiem\My Documents\Classes\Spring10 - Computer Vision\figs\child_in_fiel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6413" y="1219200"/>
            <a:ext cx="3049587"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7" name="Picture 4" descr="C:\Documents and Settings\Derek Hoiem\My Documents\Classes\Spring10 - Computer Vision\figs\child_in_field_shuffled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3322638"/>
            <a:ext cx="3051175" cy="201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8" name="Picture 5"/>
          <p:cNvPicPr>
            <a:picLocks noChangeAspect="1" noChangeArrowheads="1"/>
          </p:cNvPicPr>
          <p:nvPr/>
        </p:nvPicPr>
        <p:blipFill>
          <a:blip r:embed="rId5">
            <a:extLst>
              <a:ext uri="{28A0092B-C50C-407E-A947-70E740481C1C}">
                <a14:useLocalDpi xmlns:a14="http://schemas.microsoft.com/office/drawing/2010/main" val="0"/>
              </a:ext>
            </a:extLst>
          </a:blip>
          <a:srcRect l="32222" t="12444" r="33333" b="43111"/>
          <a:stretch>
            <a:fillRect/>
          </a:stretch>
        </p:blipFill>
        <p:spPr bwMode="auto">
          <a:xfrm>
            <a:off x="3276600" y="3352800"/>
            <a:ext cx="2590800"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9" name="TextBox 8"/>
          <p:cNvSpPr txBox="1">
            <a:spLocks noChangeArrowheads="1"/>
          </p:cNvSpPr>
          <p:nvPr/>
        </p:nvSpPr>
        <p:spPr bwMode="auto">
          <a:xfrm>
            <a:off x="987532" y="5943600"/>
            <a:ext cx="716734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400" dirty="0">
                <a:solidFill>
                  <a:srgbClr val="000000"/>
                </a:solidFill>
                <a:latin typeface="Arial" panose="020B0604020202020204" pitchFamily="34" charset="0"/>
              </a:rPr>
              <a:t>All of these images have the same color histogram.</a:t>
            </a:r>
            <a:br>
              <a:rPr lang="en-US" altLang="en-US" sz="2400" dirty="0">
                <a:solidFill>
                  <a:srgbClr val="000000"/>
                </a:solidFill>
                <a:latin typeface="Arial" panose="020B0604020202020204" pitchFamily="34" charset="0"/>
              </a:rPr>
            </a:br>
            <a:r>
              <a:rPr lang="en-US" altLang="en-US" sz="2400" dirty="0">
                <a:solidFill>
                  <a:srgbClr val="000000"/>
                </a:solidFill>
                <a:latin typeface="Arial" panose="020B0604020202020204" pitchFamily="34" charset="0"/>
              </a:rPr>
              <a:t>How to extend bag of words?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p:txBody>
          <a:bodyPr/>
          <a:lstStyle/>
          <a:p>
            <a:r>
              <a:rPr lang="en-US" altLang="en-US"/>
              <a:t>Spatial pyramid</a:t>
            </a:r>
          </a:p>
        </p:txBody>
      </p:sp>
      <p:pic>
        <p:nvPicPr>
          <p:cNvPr id="1167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447800"/>
            <a:ext cx="6477000" cy="426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a:stCxn id="116738" idx="0"/>
            <a:endCxn id="116738" idx="2"/>
          </p:cNvCxnSpPr>
          <p:nvPr/>
        </p:nvCxnSpPr>
        <p:spPr>
          <a:xfrm rot="16200000" flipH="1">
            <a:off x="2327276" y="3578225"/>
            <a:ext cx="4260850" cy="31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116738" idx="1"/>
            <a:endCxn id="116738" idx="3"/>
          </p:cNvCxnSpPr>
          <p:nvPr/>
        </p:nvCxnSpPr>
        <p:spPr>
          <a:xfrm rot="10800000" flipH="1">
            <a:off x="1219200" y="3578225"/>
            <a:ext cx="6477000" cy="158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flipH="1">
            <a:off x="612775" y="3578225"/>
            <a:ext cx="4262438" cy="1588"/>
          </a:xfrm>
          <a:prstGeom prst="line">
            <a:avLst/>
          </a:prstGeom>
          <a:ln w="571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10800000" flipH="1">
            <a:off x="1219200" y="4648200"/>
            <a:ext cx="6477000" cy="1588"/>
          </a:xfrm>
          <a:prstGeom prst="line">
            <a:avLst/>
          </a:prstGeom>
          <a:ln w="571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10800000" flipH="1">
            <a:off x="1219200" y="2590800"/>
            <a:ext cx="6477000" cy="1588"/>
          </a:xfrm>
          <a:prstGeom prst="line">
            <a:avLst/>
          </a:prstGeom>
          <a:ln w="571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6200000" flipH="1">
            <a:off x="3889375" y="3578225"/>
            <a:ext cx="4262438" cy="1588"/>
          </a:xfrm>
          <a:prstGeom prst="line">
            <a:avLst/>
          </a:prstGeom>
          <a:ln w="571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16746" name="TextBox 45"/>
          <p:cNvSpPr txBox="1">
            <a:spLocks noChangeArrowheads="1"/>
          </p:cNvSpPr>
          <p:nvPr/>
        </p:nvSpPr>
        <p:spPr bwMode="auto">
          <a:xfrm>
            <a:off x="1219200" y="5943600"/>
            <a:ext cx="6305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solidFill>
                  <a:srgbClr val="000000"/>
                </a:solidFill>
                <a:latin typeface="Arial" panose="020B0604020202020204" pitchFamily="34" charset="0"/>
              </a:rPr>
              <a:t>Compute histogram in each spatial bin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9794" name="Rectangle 2"/>
          <p:cNvSpPr>
            <a:spLocks noGrp="1" noChangeArrowheads="1"/>
          </p:cNvSpPr>
          <p:nvPr>
            <p:ph type="title"/>
          </p:nvPr>
        </p:nvSpPr>
        <p:spPr/>
        <p:txBody>
          <a:bodyPr/>
          <a:lstStyle/>
          <a:p>
            <a:pPr eaLnBrk="1" hangingPunct="1">
              <a:defRPr/>
            </a:pPr>
            <a:r>
              <a:rPr lang="en-US" dirty="0">
                <a:solidFill>
                  <a:schemeClr val="tx1"/>
                </a:solidFill>
                <a:effectLst/>
              </a:rPr>
              <a:t>Spatial pyramid representation</a:t>
            </a:r>
          </a:p>
        </p:txBody>
      </p:sp>
      <p:sp>
        <p:nvSpPr>
          <p:cNvPr id="117763" name="Rectangle 3"/>
          <p:cNvSpPr>
            <a:spLocks noGrp="1" noChangeArrowheads="1"/>
          </p:cNvSpPr>
          <p:nvPr>
            <p:ph type="body" idx="1"/>
          </p:nvPr>
        </p:nvSpPr>
        <p:spPr>
          <a:xfrm>
            <a:off x="152400" y="609600"/>
            <a:ext cx="8839200" cy="1600200"/>
          </a:xfrm>
        </p:spPr>
        <p:txBody>
          <a:bodyPr/>
          <a:lstStyle/>
          <a:p>
            <a:pPr eaLnBrk="1" hangingPunct="1"/>
            <a:r>
              <a:rPr lang="en-US" altLang="en-US" sz="2000">
                <a:solidFill>
                  <a:schemeClr val="tx1"/>
                </a:solidFill>
              </a:rPr>
              <a:t>Extension of a bag of features</a:t>
            </a:r>
          </a:p>
          <a:p>
            <a:pPr eaLnBrk="1" hangingPunct="1"/>
            <a:r>
              <a:rPr lang="en-US" altLang="en-US" sz="2000">
                <a:solidFill>
                  <a:schemeClr val="tx1"/>
                </a:solidFill>
              </a:rPr>
              <a:t>Locally orderless representation at several levels of resolution</a:t>
            </a:r>
            <a:endParaRPr lang="en-US" altLang="en-US">
              <a:solidFill>
                <a:schemeClr val="tx1"/>
              </a:solidFill>
            </a:endParaRPr>
          </a:p>
        </p:txBody>
      </p:sp>
      <p:pic>
        <p:nvPicPr>
          <p:cNvPr id="117764" name="Picture 4" descr="burma_baga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6413" y="1600200"/>
            <a:ext cx="3114675" cy="2274888"/>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nvGrpSpPr>
          <p:cNvPr id="2" name="Group 5"/>
          <p:cNvGrpSpPr>
            <a:grpSpLocks/>
          </p:cNvGrpSpPr>
          <p:nvPr/>
        </p:nvGrpSpPr>
        <p:grpSpPr bwMode="auto">
          <a:xfrm>
            <a:off x="685800" y="3932238"/>
            <a:ext cx="2316163" cy="2360612"/>
            <a:chOff x="240" y="2477"/>
            <a:chExt cx="1459" cy="1487"/>
          </a:xfrm>
        </p:grpSpPr>
        <p:pic>
          <p:nvPicPr>
            <p:cNvPr id="117767" name="Picture 6" descr="texton_ind_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 y="2748"/>
              <a:ext cx="1258"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8" name="AutoShape 7"/>
            <p:cNvSpPr>
              <a:spLocks noChangeArrowheads="1"/>
            </p:cNvSpPr>
            <p:nvPr/>
          </p:nvSpPr>
          <p:spPr bwMode="auto">
            <a:xfrm rot="2426846">
              <a:off x="1482" y="2477"/>
              <a:ext cx="217" cy="195"/>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117769" name="Text Box 8"/>
            <p:cNvSpPr txBox="1">
              <a:spLocks noChangeArrowheads="1"/>
            </p:cNvSpPr>
            <p:nvPr/>
          </p:nvSpPr>
          <p:spPr bwMode="auto">
            <a:xfrm>
              <a:off x="642" y="3772"/>
              <a:ext cx="43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50000"/>
                </a:spcBef>
                <a:buFontTx/>
                <a:buNone/>
              </a:pPr>
              <a:r>
                <a:rPr lang="en-US" altLang="en-US" sz="1400" dirty="0">
                  <a:solidFill>
                    <a:schemeClr val="tx1"/>
                  </a:solidFill>
                </a:rPr>
                <a:t>level 0</a:t>
              </a:r>
            </a:p>
          </p:txBody>
        </p:sp>
      </p:grpSp>
      <p:sp>
        <p:nvSpPr>
          <p:cNvPr id="117766" name="Text Box 9"/>
          <p:cNvSpPr txBox="1">
            <a:spLocks noChangeArrowheads="1"/>
          </p:cNvSpPr>
          <p:nvPr/>
        </p:nvSpPr>
        <p:spPr bwMode="auto">
          <a:xfrm>
            <a:off x="5753101" y="6553200"/>
            <a:ext cx="3409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spcBef>
                <a:spcPct val="0"/>
              </a:spcBef>
              <a:buFontTx/>
              <a:buNone/>
            </a:pPr>
            <a:r>
              <a:rPr lang="en-US" altLang="en-US" sz="1400" dirty="0" err="1">
                <a:solidFill>
                  <a:schemeClr val="bg1">
                    <a:lumMod val="50000"/>
                  </a:schemeClr>
                </a:solidFill>
              </a:rPr>
              <a:t>Lazebnik</a:t>
            </a:r>
            <a:r>
              <a:rPr lang="en-US" altLang="en-US" sz="1400" dirty="0">
                <a:solidFill>
                  <a:schemeClr val="bg1">
                    <a:lumMod val="50000"/>
                  </a:schemeClr>
                </a:solidFill>
              </a:rPr>
              <a:t>, Schmid &amp; Ponce (CVPR 2006)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0818" name="Rectangle 2"/>
          <p:cNvSpPr>
            <a:spLocks noGrp="1" noChangeArrowheads="1"/>
          </p:cNvSpPr>
          <p:nvPr>
            <p:ph type="title"/>
          </p:nvPr>
        </p:nvSpPr>
        <p:spPr/>
        <p:txBody>
          <a:bodyPr/>
          <a:lstStyle/>
          <a:p>
            <a:pPr eaLnBrk="1" hangingPunct="1">
              <a:defRPr/>
            </a:pPr>
            <a:r>
              <a:rPr lang="en-US">
                <a:solidFill>
                  <a:schemeClr val="tx1"/>
                </a:solidFill>
                <a:effectLst/>
              </a:rPr>
              <a:t>Spatial pyramid representation</a:t>
            </a:r>
          </a:p>
        </p:txBody>
      </p:sp>
      <p:sp>
        <p:nvSpPr>
          <p:cNvPr id="118787" name="Rectangle 3"/>
          <p:cNvSpPr>
            <a:spLocks noGrp="1" noChangeArrowheads="1"/>
          </p:cNvSpPr>
          <p:nvPr>
            <p:ph type="body" idx="1"/>
          </p:nvPr>
        </p:nvSpPr>
        <p:spPr>
          <a:xfrm>
            <a:off x="152400" y="609600"/>
            <a:ext cx="8839200" cy="1600200"/>
          </a:xfrm>
        </p:spPr>
        <p:txBody>
          <a:bodyPr/>
          <a:lstStyle/>
          <a:p>
            <a:pPr eaLnBrk="1" hangingPunct="1"/>
            <a:r>
              <a:rPr lang="en-US" altLang="en-US" sz="2000" dirty="0">
                <a:solidFill>
                  <a:schemeClr val="tx1"/>
                </a:solidFill>
              </a:rPr>
              <a:t>Extension of a bag of features</a:t>
            </a:r>
          </a:p>
          <a:p>
            <a:pPr eaLnBrk="1" hangingPunct="1"/>
            <a:r>
              <a:rPr lang="en-US" altLang="en-US" sz="2000" dirty="0">
                <a:solidFill>
                  <a:schemeClr val="tx1"/>
                </a:solidFill>
              </a:rPr>
              <a:t>Locally </a:t>
            </a:r>
            <a:r>
              <a:rPr lang="en-US" altLang="en-US" sz="2000" dirty="0" err="1">
                <a:solidFill>
                  <a:schemeClr val="tx1"/>
                </a:solidFill>
              </a:rPr>
              <a:t>orderless</a:t>
            </a:r>
            <a:r>
              <a:rPr lang="en-US" altLang="en-US" sz="2000" dirty="0">
                <a:solidFill>
                  <a:schemeClr val="tx1"/>
                </a:solidFill>
              </a:rPr>
              <a:t> representation at several levels of resolution</a:t>
            </a:r>
          </a:p>
        </p:txBody>
      </p:sp>
      <p:pic>
        <p:nvPicPr>
          <p:cNvPr id="118788" name="Picture 4" descr="texton_ind_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4362450"/>
            <a:ext cx="1997075"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89" name="Picture 5" descr="burma_bagan"/>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6413" y="1600200"/>
            <a:ext cx="3114675" cy="2274888"/>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18790" name="Line 6"/>
          <p:cNvSpPr>
            <a:spLocks noChangeShapeType="1"/>
          </p:cNvSpPr>
          <p:nvPr/>
        </p:nvSpPr>
        <p:spPr bwMode="auto">
          <a:xfrm>
            <a:off x="4603750" y="1600200"/>
            <a:ext cx="0" cy="2274888"/>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791" name="Line 7"/>
          <p:cNvSpPr>
            <a:spLocks noChangeShapeType="1"/>
          </p:cNvSpPr>
          <p:nvPr/>
        </p:nvSpPr>
        <p:spPr bwMode="auto">
          <a:xfrm>
            <a:off x="3046413" y="2732088"/>
            <a:ext cx="3114675"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792" name="AutoShape 8"/>
          <p:cNvSpPr>
            <a:spLocks noChangeArrowheads="1"/>
          </p:cNvSpPr>
          <p:nvPr/>
        </p:nvSpPr>
        <p:spPr bwMode="auto">
          <a:xfrm rot="2426846">
            <a:off x="2657475" y="3932238"/>
            <a:ext cx="344488" cy="309562"/>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118793" name="Text Box 9"/>
          <p:cNvSpPr txBox="1">
            <a:spLocks noChangeArrowheads="1"/>
          </p:cNvSpPr>
          <p:nvPr/>
        </p:nvSpPr>
        <p:spPr bwMode="auto">
          <a:xfrm>
            <a:off x="1323975" y="5988050"/>
            <a:ext cx="696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50000"/>
              </a:spcBef>
              <a:buFontTx/>
              <a:buNone/>
            </a:pPr>
            <a:r>
              <a:rPr lang="en-US" altLang="en-US" sz="1400" dirty="0">
                <a:solidFill>
                  <a:schemeClr val="tx1"/>
                </a:solidFill>
              </a:rPr>
              <a:t>level 0</a:t>
            </a:r>
          </a:p>
        </p:txBody>
      </p:sp>
      <p:grpSp>
        <p:nvGrpSpPr>
          <p:cNvPr id="2" name="Group 10"/>
          <p:cNvGrpSpPr>
            <a:grpSpLocks/>
          </p:cNvGrpSpPr>
          <p:nvPr/>
        </p:nvGrpSpPr>
        <p:grpSpPr bwMode="auto">
          <a:xfrm>
            <a:off x="3587750" y="3967163"/>
            <a:ext cx="2017713" cy="2322512"/>
            <a:chOff x="2068" y="2499"/>
            <a:chExt cx="1271" cy="1463"/>
          </a:xfrm>
        </p:grpSpPr>
        <p:grpSp>
          <p:nvGrpSpPr>
            <p:cNvPr id="118796" name="Group 11"/>
            <p:cNvGrpSpPr>
              <a:grpSpLocks/>
            </p:cNvGrpSpPr>
            <p:nvPr/>
          </p:nvGrpSpPr>
          <p:grpSpPr bwMode="auto">
            <a:xfrm>
              <a:off x="2068" y="2750"/>
              <a:ext cx="1271" cy="1014"/>
              <a:chOff x="1968" y="2812"/>
              <a:chExt cx="1680" cy="1316"/>
            </a:xfrm>
          </p:grpSpPr>
          <p:pic>
            <p:nvPicPr>
              <p:cNvPr id="118799" name="Picture 12" descr="texton_ind_1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68" y="3485"/>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800" name="Picture 13" descr="texton_ind_1_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68" y="2812"/>
                <a:ext cx="816"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801" name="Picture 14" descr="texton_ind_1_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32" y="2812"/>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802" name="Picture 15" descr="texton_ind_1_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32" y="3485"/>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8797" name="AutoShape 16"/>
            <p:cNvSpPr>
              <a:spLocks noChangeArrowheads="1"/>
            </p:cNvSpPr>
            <p:nvPr/>
          </p:nvSpPr>
          <p:spPr bwMode="auto">
            <a:xfrm>
              <a:off x="2589" y="2499"/>
              <a:ext cx="217" cy="194"/>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118798" name="Text Box 17"/>
            <p:cNvSpPr txBox="1">
              <a:spLocks noChangeArrowheads="1"/>
            </p:cNvSpPr>
            <p:nvPr/>
          </p:nvSpPr>
          <p:spPr bwMode="auto">
            <a:xfrm>
              <a:off x="2482" y="3770"/>
              <a:ext cx="43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50000"/>
                </a:spcBef>
                <a:buFontTx/>
                <a:buNone/>
              </a:pPr>
              <a:r>
                <a:rPr lang="en-US" altLang="en-US" sz="1400" dirty="0">
                  <a:solidFill>
                    <a:schemeClr val="tx1"/>
                  </a:solidFill>
                </a:rPr>
                <a:t>level 1</a:t>
              </a:r>
            </a:p>
          </p:txBody>
        </p:sp>
      </p:grpSp>
      <p:sp>
        <p:nvSpPr>
          <p:cNvPr id="118795" name="Text Box 18"/>
          <p:cNvSpPr txBox="1">
            <a:spLocks noChangeArrowheads="1"/>
          </p:cNvSpPr>
          <p:nvPr/>
        </p:nvSpPr>
        <p:spPr bwMode="auto">
          <a:xfrm>
            <a:off x="5757862" y="6553200"/>
            <a:ext cx="3409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spcBef>
                <a:spcPct val="0"/>
              </a:spcBef>
              <a:buFontTx/>
              <a:buNone/>
            </a:pPr>
            <a:r>
              <a:rPr lang="en-US" altLang="en-US" sz="1400" dirty="0" err="1">
                <a:solidFill>
                  <a:schemeClr val="bg1">
                    <a:lumMod val="50000"/>
                  </a:schemeClr>
                </a:solidFill>
              </a:rPr>
              <a:t>Lazebnik</a:t>
            </a:r>
            <a:r>
              <a:rPr lang="en-US" altLang="en-US" sz="1400" dirty="0">
                <a:solidFill>
                  <a:schemeClr val="bg1">
                    <a:lumMod val="50000"/>
                  </a:schemeClr>
                </a:solidFill>
              </a:rPr>
              <a:t>, Schmid &amp; Ponce (CVPR 2006)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pPr eaLnBrk="1" hangingPunct="1">
              <a:defRPr/>
            </a:pPr>
            <a:r>
              <a:rPr lang="en-US">
                <a:solidFill>
                  <a:schemeClr val="tx1"/>
                </a:solidFill>
                <a:effectLst/>
              </a:rPr>
              <a:t>Spatial pyramid representation</a:t>
            </a:r>
          </a:p>
        </p:txBody>
      </p:sp>
      <p:pic>
        <p:nvPicPr>
          <p:cNvPr id="119811" name="Picture 3" descr="texton_ind_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4362450"/>
            <a:ext cx="1997075"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9812" name="Group 4"/>
          <p:cNvGrpSpPr>
            <a:grpSpLocks/>
          </p:cNvGrpSpPr>
          <p:nvPr/>
        </p:nvGrpSpPr>
        <p:grpSpPr bwMode="auto">
          <a:xfrm>
            <a:off x="3587750" y="4365625"/>
            <a:ext cx="2017713" cy="1609725"/>
            <a:chOff x="1968" y="2812"/>
            <a:chExt cx="1680" cy="1316"/>
          </a:xfrm>
        </p:grpSpPr>
        <p:pic>
          <p:nvPicPr>
            <p:cNvPr id="119847" name="Picture 5" descr="texton_ind_1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68" y="3485"/>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48" name="Picture 6" descr="texton_ind_1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68" y="2812"/>
              <a:ext cx="816"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49" name="Picture 7" descr="texton_ind_1_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2" y="2812"/>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50" name="Picture 8" descr="texton_ind_1_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32" y="3485"/>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9813" name="AutoShape 9"/>
          <p:cNvSpPr>
            <a:spLocks noChangeArrowheads="1"/>
          </p:cNvSpPr>
          <p:nvPr/>
        </p:nvSpPr>
        <p:spPr bwMode="auto">
          <a:xfrm>
            <a:off x="4414838" y="3967163"/>
            <a:ext cx="344487" cy="307975"/>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pic>
        <p:nvPicPr>
          <p:cNvPr id="119814" name="Picture 10" descr="burma_bagan"/>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6413" y="1600200"/>
            <a:ext cx="3114675" cy="2274888"/>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nvGrpSpPr>
          <p:cNvPr id="119815" name="Group 11"/>
          <p:cNvGrpSpPr>
            <a:grpSpLocks/>
          </p:cNvGrpSpPr>
          <p:nvPr/>
        </p:nvGrpSpPr>
        <p:grpSpPr bwMode="auto">
          <a:xfrm>
            <a:off x="3048000" y="1600200"/>
            <a:ext cx="3114675" cy="2274888"/>
            <a:chOff x="1488" y="480"/>
            <a:chExt cx="2784" cy="1929"/>
          </a:xfrm>
        </p:grpSpPr>
        <p:sp>
          <p:nvSpPr>
            <p:cNvPr id="119841" name="Line 12"/>
            <p:cNvSpPr>
              <a:spLocks noChangeShapeType="1"/>
            </p:cNvSpPr>
            <p:nvPr/>
          </p:nvSpPr>
          <p:spPr bwMode="auto">
            <a:xfrm>
              <a:off x="2880" y="480"/>
              <a:ext cx="0" cy="1929"/>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2" name="Line 13"/>
            <p:cNvSpPr>
              <a:spLocks noChangeShapeType="1"/>
            </p:cNvSpPr>
            <p:nvPr/>
          </p:nvSpPr>
          <p:spPr bwMode="auto">
            <a:xfrm>
              <a:off x="1488" y="1440"/>
              <a:ext cx="2784"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3" name="Line 14"/>
            <p:cNvSpPr>
              <a:spLocks noChangeShapeType="1"/>
            </p:cNvSpPr>
            <p:nvPr/>
          </p:nvSpPr>
          <p:spPr bwMode="auto">
            <a:xfrm>
              <a:off x="1488" y="960"/>
              <a:ext cx="2784"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4" name="Line 15"/>
            <p:cNvSpPr>
              <a:spLocks noChangeShapeType="1"/>
            </p:cNvSpPr>
            <p:nvPr/>
          </p:nvSpPr>
          <p:spPr bwMode="auto">
            <a:xfrm>
              <a:off x="1488" y="1920"/>
              <a:ext cx="2784"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5" name="Line 16"/>
            <p:cNvSpPr>
              <a:spLocks noChangeShapeType="1"/>
            </p:cNvSpPr>
            <p:nvPr/>
          </p:nvSpPr>
          <p:spPr bwMode="auto">
            <a:xfrm>
              <a:off x="2176" y="480"/>
              <a:ext cx="0" cy="1929"/>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6" name="Line 17"/>
            <p:cNvSpPr>
              <a:spLocks noChangeShapeType="1"/>
            </p:cNvSpPr>
            <p:nvPr/>
          </p:nvSpPr>
          <p:spPr bwMode="auto">
            <a:xfrm>
              <a:off x="3570" y="480"/>
              <a:ext cx="0" cy="1929"/>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816" name="AutoShape 18"/>
          <p:cNvSpPr>
            <a:spLocks noChangeArrowheads="1"/>
          </p:cNvSpPr>
          <p:nvPr/>
        </p:nvSpPr>
        <p:spPr bwMode="auto">
          <a:xfrm rot="2426846">
            <a:off x="2657475" y="3932238"/>
            <a:ext cx="344488" cy="309562"/>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119817" name="Text Box 19"/>
          <p:cNvSpPr txBox="1">
            <a:spLocks noChangeArrowheads="1"/>
          </p:cNvSpPr>
          <p:nvPr/>
        </p:nvSpPr>
        <p:spPr bwMode="auto">
          <a:xfrm>
            <a:off x="1323975" y="5988050"/>
            <a:ext cx="696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50000"/>
              </a:spcBef>
              <a:buFontTx/>
              <a:buNone/>
            </a:pPr>
            <a:r>
              <a:rPr lang="en-US" altLang="en-US" sz="1400" dirty="0">
                <a:solidFill>
                  <a:schemeClr val="tx1"/>
                </a:solidFill>
              </a:rPr>
              <a:t>level 0</a:t>
            </a:r>
          </a:p>
        </p:txBody>
      </p:sp>
      <p:sp>
        <p:nvSpPr>
          <p:cNvPr id="119818" name="Text Box 20"/>
          <p:cNvSpPr txBox="1">
            <a:spLocks noChangeArrowheads="1"/>
          </p:cNvSpPr>
          <p:nvPr/>
        </p:nvSpPr>
        <p:spPr bwMode="auto">
          <a:xfrm>
            <a:off x="4244975" y="5984875"/>
            <a:ext cx="696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50000"/>
              </a:spcBef>
              <a:buFontTx/>
              <a:buNone/>
            </a:pPr>
            <a:r>
              <a:rPr lang="en-US" altLang="en-US" sz="1400">
                <a:solidFill>
                  <a:schemeClr val="tx1"/>
                </a:solidFill>
              </a:rPr>
              <a:t>level 1</a:t>
            </a:r>
          </a:p>
        </p:txBody>
      </p:sp>
      <p:grpSp>
        <p:nvGrpSpPr>
          <p:cNvPr id="4" name="Group 21"/>
          <p:cNvGrpSpPr>
            <a:grpSpLocks/>
          </p:cNvGrpSpPr>
          <p:nvPr/>
        </p:nvGrpSpPr>
        <p:grpSpPr bwMode="auto">
          <a:xfrm>
            <a:off x="6172200" y="3932237"/>
            <a:ext cx="2362200" cy="2361083"/>
            <a:chOff x="3798" y="3007"/>
            <a:chExt cx="1420" cy="1295"/>
          </a:xfrm>
        </p:grpSpPr>
        <p:grpSp>
          <p:nvGrpSpPr>
            <p:cNvPr id="119822" name="Group 22"/>
            <p:cNvGrpSpPr>
              <a:grpSpLocks/>
            </p:cNvGrpSpPr>
            <p:nvPr/>
          </p:nvGrpSpPr>
          <p:grpSpPr bwMode="auto">
            <a:xfrm>
              <a:off x="4005" y="3245"/>
              <a:ext cx="1213" cy="883"/>
              <a:chOff x="3792" y="2812"/>
              <a:chExt cx="1680" cy="1316"/>
            </a:xfrm>
          </p:grpSpPr>
          <p:pic>
            <p:nvPicPr>
              <p:cNvPr id="119825" name="Picture 23" descr="texton_ind_2_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92" y="2812"/>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26" name="Picture 24" descr="texton_ind_2_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224" y="3153"/>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27" name="Picture 25" descr="texton_ind_2_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656" y="2812"/>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28" name="Picture 26" descr="texton_ind_2_4"/>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088" y="2817"/>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29" name="Picture 27" descr="texton_ind_2_5"/>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792" y="3153"/>
                <a:ext cx="384"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0" name="Picture 28" descr="texton_ind_2_6"/>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224" y="2812"/>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1" name="Picture 29" descr="texton_ind_2_7"/>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088" y="3153"/>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2" name="Picture 30" descr="texton_ind_2_8"/>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flipV="1">
                <a:off x="4656" y="3153"/>
                <a:ext cx="384"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3" name="Picture 31" descr="texton_ind_2_9"/>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792"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4" name="Picture 32" descr="texton_ind_2_10"/>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656" y="3825"/>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5" name="Picture 33" descr="texton_ind_2_11"/>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656"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6" name="Picture 34" descr="texton_ind_2_12"/>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4224"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7" name="Picture 35" descr="texton_ind_2_13"/>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3800" y="3831"/>
                <a:ext cx="376"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8" name="Picture 36" descr="texton_ind_2_14"/>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224" y="3825"/>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9" name="Picture 37" descr="texton_ind_2_15"/>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088" y="3825"/>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40" name="Picture 38" descr="texton_ind_2_16"/>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5088"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9823" name="AutoShape 39"/>
            <p:cNvSpPr>
              <a:spLocks noChangeArrowheads="1"/>
            </p:cNvSpPr>
            <p:nvPr/>
          </p:nvSpPr>
          <p:spPr bwMode="auto">
            <a:xfrm rot="19173154" flipH="1">
              <a:off x="3798" y="3007"/>
              <a:ext cx="207" cy="170"/>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chemeClr val="tx1"/>
                </a:solidFill>
              </a:endParaRPr>
            </a:p>
          </p:txBody>
        </p:sp>
        <p:sp>
          <p:nvSpPr>
            <p:cNvPr id="119824" name="Text Box 40"/>
            <p:cNvSpPr txBox="1">
              <a:spLocks noChangeArrowheads="1"/>
            </p:cNvSpPr>
            <p:nvPr/>
          </p:nvSpPr>
          <p:spPr bwMode="auto">
            <a:xfrm>
              <a:off x="4389" y="4133"/>
              <a:ext cx="422"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50000"/>
                </a:spcBef>
                <a:buFontTx/>
                <a:buNone/>
              </a:pPr>
              <a:r>
                <a:rPr lang="en-US" altLang="en-US" sz="1400">
                  <a:solidFill>
                    <a:schemeClr val="tx1"/>
                  </a:solidFill>
                </a:rPr>
                <a:t>level 2</a:t>
              </a:r>
            </a:p>
          </p:txBody>
        </p:sp>
      </p:grpSp>
      <p:sp>
        <p:nvSpPr>
          <p:cNvPr id="119820" name="Rectangle 41"/>
          <p:cNvSpPr>
            <a:spLocks noGrp="1" noChangeArrowheads="1"/>
          </p:cNvSpPr>
          <p:nvPr>
            <p:ph type="body" idx="1"/>
          </p:nvPr>
        </p:nvSpPr>
        <p:spPr>
          <a:xfrm>
            <a:off x="152400" y="609600"/>
            <a:ext cx="8839200" cy="1600200"/>
          </a:xfrm>
        </p:spPr>
        <p:txBody>
          <a:bodyPr/>
          <a:lstStyle/>
          <a:p>
            <a:pPr eaLnBrk="1" hangingPunct="1"/>
            <a:r>
              <a:rPr lang="en-US" altLang="en-US" sz="2000">
                <a:solidFill>
                  <a:schemeClr val="tx1"/>
                </a:solidFill>
              </a:rPr>
              <a:t>Extension of a bag of features</a:t>
            </a:r>
          </a:p>
          <a:p>
            <a:pPr eaLnBrk="1" hangingPunct="1"/>
            <a:r>
              <a:rPr lang="en-US" altLang="en-US" sz="2000">
                <a:solidFill>
                  <a:schemeClr val="tx1"/>
                </a:solidFill>
              </a:rPr>
              <a:t>Locally orderless representation at several levels of resolution</a:t>
            </a:r>
          </a:p>
        </p:txBody>
      </p:sp>
      <p:sp>
        <p:nvSpPr>
          <p:cNvPr id="119821" name="Text Box 42"/>
          <p:cNvSpPr txBox="1">
            <a:spLocks noChangeArrowheads="1"/>
          </p:cNvSpPr>
          <p:nvPr/>
        </p:nvSpPr>
        <p:spPr bwMode="auto">
          <a:xfrm>
            <a:off x="5762626" y="6550596"/>
            <a:ext cx="3409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spcBef>
                <a:spcPct val="0"/>
              </a:spcBef>
              <a:buFontTx/>
              <a:buNone/>
            </a:pPr>
            <a:r>
              <a:rPr lang="en-US" altLang="en-US" sz="1400" dirty="0" err="1">
                <a:solidFill>
                  <a:schemeClr val="bg1">
                    <a:lumMod val="50000"/>
                  </a:schemeClr>
                </a:solidFill>
              </a:rPr>
              <a:t>Lazebnik</a:t>
            </a:r>
            <a:r>
              <a:rPr lang="en-US" altLang="en-US" sz="1400" dirty="0">
                <a:solidFill>
                  <a:schemeClr val="bg1">
                    <a:lumMod val="50000"/>
                  </a:schemeClr>
                </a:solidFill>
              </a:rPr>
              <a:t>, Schmid &amp; Ponce (CVPR 2006)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2866" name="Rectangle 2"/>
          <p:cNvSpPr>
            <a:spLocks noGrp="1" noChangeArrowheads="1"/>
          </p:cNvSpPr>
          <p:nvPr>
            <p:ph type="title"/>
          </p:nvPr>
        </p:nvSpPr>
        <p:spPr/>
        <p:txBody>
          <a:bodyPr/>
          <a:lstStyle/>
          <a:p>
            <a:pPr eaLnBrk="1" hangingPunct="1">
              <a:defRPr/>
            </a:pPr>
            <a:r>
              <a:rPr lang="en-US" dirty="0">
                <a:solidFill>
                  <a:schemeClr val="tx1"/>
                </a:solidFill>
                <a:effectLst/>
              </a:rPr>
              <a:t>Scene category dataset</a:t>
            </a:r>
          </a:p>
        </p:txBody>
      </p:sp>
      <p:pic>
        <p:nvPicPr>
          <p:cNvPr id="120835" name="Picture 3" descr="scene_categorie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800"/>
            <a:ext cx="9144000"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6" name="Picture 4" descr="scene_categories_results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4089400"/>
            <a:ext cx="6934200" cy="223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7" name="Text Box 5"/>
          <p:cNvSpPr txBox="1">
            <a:spLocks noChangeArrowheads="1"/>
          </p:cNvSpPr>
          <p:nvPr/>
        </p:nvSpPr>
        <p:spPr bwMode="auto">
          <a:xfrm>
            <a:off x="2362200" y="3200400"/>
            <a:ext cx="44646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0"/>
              </a:spcBef>
              <a:buFontTx/>
              <a:buNone/>
            </a:pPr>
            <a:r>
              <a:rPr lang="en-US" altLang="en-US">
                <a:solidFill>
                  <a:schemeClr val="tx1"/>
                </a:solidFill>
              </a:rPr>
              <a:t>Multi-class classification results</a:t>
            </a:r>
            <a:br>
              <a:rPr lang="en-US" altLang="en-US">
                <a:solidFill>
                  <a:schemeClr val="tx1"/>
                </a:solidFill>
              </a:rPr>
            </a:br>
            <a:r>
              <a:rPr lang="en-US" altLang="en-US">
                <a:solidFill>
                  <a:schemeClr val="tx1"/>
                </a:solidFill>
              </a:rPr>
              <a:t>(100 training images per class)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934914" name="Rectangle 2"/>
          <p:cNvSpPr>
            <a:spLocks noGrp="1" noChangeArrowheads="1"/>
          </p:cNvSpPr>
          <p:nvPr>
            <p:ph type="title"/>
          </p:nvPr>
        </p:nvSpPr>
        <p:spPr/>
        <p:txBody>
          <a:bodyPr/>
          <a:lstStyle/>
          <a:p>
            <a:pPr eaLnBrk="1" hangingPunct="1">
              <a:defRPr/>
            </a:pPr>
            <a:r>
              <a:rPr lang="en-US" dirty="0">
                <a:solidFill>
                  <a:schemeClr val="tx1"/>
                </a:solidFill>
              </a:rPr>
              <a:t>Caltech101 dataset</a:t>
            </a:r>
          </a:p>
        </p:txBody>
      </p:sp>
      <p:pic>
        <p:nvPicPr>
          <p:cNvPr id="121859" name="Picture 3" descr="image_00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062038"/>
            <a:ext cx="982663"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0" name="Picture 4" descr="image_00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9225" y="1062038"/>
            <a:ext cx="1247775"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1" name="Picture 5" descr="image_000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43200" y="1062038"/>
            <a:ext cx="763588"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2" name="Picture 6" descr="image_00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70288" y="1062038"/>
            <a:ext cx="1484312"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3" name="Picture 7" descr="image_00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0575" y="1062038"/>
            <a:ext cx="1516063"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4" name="Picture 8" descr="image_001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1000" y="2205038"/>
            <a:ext cx="1112838"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5" name="Picture 9" descr="image_001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27625" y="1062038"/>
            <a:ext cx="660400"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6" name="Picture 10" descr="image_00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43788" y="1062038"/>
            <a:ext cx="1319212"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7" name="Picture 11" descr="image_0035"/>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568450" y="2205038"/>
            <a:ext cx="1135063"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8" name="Picture 12" descr="image_0006"/>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754313" y="2205038"/>
            <a:ext cx="800100"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9" name="Picture 13" descr="image_00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16325" y="2205038"/>
            <a:ext cx="1625600"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70" name="Picture 14" descr="image_00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34000" y="2205038"/>
            <a:ext cx="1352550"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71" name="Picture 15" descr="image_0028"/>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759575" y="2205038"/>
            <a:ext cx="631825"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72" name="Picture 16" descr="image_000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67600" y="2205038"/>
            <a:ext cx="1295400"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21873" name="Rectangle 17"/>
          <p:cNvSpPr>
            <a:spLocks noChangeArrowheads="1"/>
          </p:cNvSpPr>
          <p:nvPr/>
        </p:nvSpPr>
        <p:spPr bwMode="auto">
          <a:xfrm>
            <a:off x="706438" y="533400"/>
            <a:ext cx="77358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spcBef>
                <a:spcPct val="50000"/>
              </a:spcBef>
              <a:buFontTx/>
              <a:buNone/>
            </a:pPr>
            <a:r>
              <a:rPr lang="en-US" altLang="en-US" sz="1400" b="1">
                <a:solidFill>
                  <a:schemeClr val="tx1"/>
                </a:solidFill>
                <a:latin typeface="Courier New" panose="02070309020205020404" pitchFamily="49" charset="0"/>
              </a:rPr>
              <a:t>http://www.vision.caltech.edu/Image_Datasets/Caltech101/Caltech101.html</a:t>
            </a:r>
          </a:p>
        </p:txBody>
      </p:sp>
      <p:grpSp>
        <p:nvGrpSpPr>
          <p:cNvPr id="2" name="Group 18"/>
          <p:cNvGrpSpPr>
            <a:grpSpLocks/>
          </p:cNvGrpSpPr>
          <p:nvPr/>
        </p:nvGrpSpPr>
        <p:grpSpPr bwMode="auto">
          <a:xfrm>
            <a:off x="838200" y="3581400"/>
            <a:ext cx="7508875" cy="2911475"/>
            <a:chOff x="528" y="2256"/>
            <a:chExt cx="4730" cy="1834"/>
          </a:xfrm>
        </p:grpSpPr>
        <p:sp>
          <p:nvSpPr>
            <p:cNvPr id="121875" name="Text Box 19"/>
            <p:cNvSpPr txBox="1">
              <a:spLocks noChangeArrowheads="1"/>
            </p:cNvSpPr>
            <p:nvPr/>
          </p:nvSpPr>
          <p:spPr bwMode="auto">
            <a:xfrm>
              <a:off x="672" y="2256"/>
              <a:ext cx="448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0"/>
                </a:spcBef>
                <a:buFontTx/>
                <a:buNone/>
              </a:pPr>
              <a:r>
                <a:rPr lang="en-US" altLang="en-US" sz="2000" dirty="0">
                  <a:solidFill>
                    <a:schemeClr val="tx1"/>
                  </a:solidFill>
                </a:rPr>
                <a:t>Multi-class classification results (30 training images per class)</a:t>
              </a:r>
            </a:p>
          </p:txBody>
        </p:sp>
        <p:pic>
          <p:nvPicPr>
            <p:cNvPr id="121876" name="Picture 20" descr="caltech101_results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28" y="2490"/>
              <a:ext cx="4730" cy="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Title 1"/>
          <p:cNvSpPr>
            <a:spLocks noGrp="1"/>
          </p:cNvSpPr>
          <p:nvPr>
            <p:ph type="title"/>
          </p:nvPr>
        </p:nvSpPr>
        <p:spPr>
          <a:xfrm>
            <a:off x="457200" y="228600"/>
            <a:ext cx="8229600" cy="1143000"/>
          </a:xfrm>
        </p:spPr>
        <p:txBody>
          <a:bodyPr/>
          <a:lstStyle/>
          <a:p>
            <a:r>
              <a:rPr lang="en-US" altLang="en-US" sz="3800" dirty="0"/>
              <a:t>Recognition Issues</a:t>
            </a:r>
          </a:p>
        </p:txBody>
      </p:sp>
      <p:sp>
        <p:nvSpPr>
          <p:cNvPr id="3" name="Content Placeholder 2"/>
          <p:cNvSpPr>
            <a:spLocks noGrp="1"/>
          </p:cNvSpPr>
          <p:nvPr>
            <p:ph idx="1"/>
          </p:nvPr>
        </p:nvSpPr>
        <p:spPr/>
        <p:txBody>
          <a:bodyPr/>
          <a:lstStyle/>
          <a:p>
            <a:pPr marL="0" indent="0">
              <a:spcBef>
                <a:spcPts val="1800"/>
              </a:spcBef>
            </a:pPr>
            <a:r>
              <a:rPr lang="en-US" altLang="en-US" sz="2800" dirty="0">
                <a:solidFill>
                  <a:schemeClr val="tx1"/>
                </a:solidFill>
              </a:rPr>
              <a:t>How to summarize the content of an entire image?  </a:t>
            </a:r>
            <a:r>
              <a:rPr lang="en-US" altLang="en-US" sz="2800" b="1" dirty="0">
                <a:solidFill>
                  <a:schemeClr val="accent2"/>
                </a:solidFill>
              </a:rPr>
              <a:t>How to gauge overall similarity?</a:t>
            </a:r>
          </a:p>
          <a:p>
            <a:pPr marL="0" indent="0">
              <a:spcBef>
                <a:spcPts val="1800"/>
              </a:spcBef>
            </a:pPr>
            <a:r>
              <a:rPr lang="en-US" altLang="en-US" sz="2800" dirty="0"/>
              <a:t>How large should the vocabulary be?  </a:t>
            </a:r>
            <a:br>
              <a:rPr lang="en-US" altLang="en-US" sz="2800" dirty="0"/>
            </a:br>
            <a:r>
              <a:rPr lang="en-US" altLang="en-US" sz="2800" dirty="0"/>
              <a:t>How to perform quantization efficiently?</a:t>
            </a:r>
          </a:p>
          <a:p>
            <a:pPr>
              <a:spcBef>
                <a:spcPts val="1800"/>
              </a:spcBef>
            </a:pPr>
            <a:r>
              <a:rPr lang="en-US" altLang="en-US" sz="2800" dirty="0"/>
              <a:t>How to score the retrieval results?</a:t>
            </a:r>
          </a:p>
          <a:p>
            <a:pPr>
              <a:spcBef>
                <a:spcPts val="1800"/>
              </a:spcBef>
            </a:pPr>
            <a:r>
              <a:rPr lang="en-US" altLang="en-US" sz="2800" dirty="0"/>
              <a:t>How might we add more spatial verification?</a:t>
            </a:r>
          </a:p>
        </p:txBody>
      </p:sp>
      <p:sp>
        <p:nvSpPr>
          <p:cNvPr id="187396" name="TextBox 3"/>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385769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457200" y="76200"/>
            <a:ext cx="8229600" cy="1143000"/>
          </a:xfrm>
        </p:spPr>
        <p:txBody>
          <a:bodyPr/>
          <a:lstStyle/>
          <a:p>
            <a:r>
              <a:rPr lang="en-US" altLang="en-US"/>
              <a:t>Comparing bags of words</a:t>
            </a:r>
          </a:p>
        </p:txBody>
      </p:sp>
      <p:sp>
        <p:nvSpPr>
          <p:cNvPr id="191491" name="Rectangle 3"/>
          <p:cNvSpPr>
            <a:spLocks noGrp="1" noChangeArrowheads="1"/>
          </p:cNvSpPr>
          <p:nvPr>
            <p:ph type="body" idx="1"/>
          </p:nvPr>
        </p:nvSpPr>
        <p:spPr>
          <a:xfrm>
            <a:off x="228600" y="1219201"/>
            <a:ext cx="8763000" cy="809314"/>
          </a:xfrm>
        </p:spPr>
        <p:txBody>
          <a:bodyPr>
            <a:normAutofit fontScale="92500"/>
          </a:bodyPr>
          <a:lstStyle/>
          <a:p>
            <a:pPr marL="0" indent="0">
              <a:buNone/>
            </a:pPr>
            <a:r>
              <a:rPr lang="en-US" altLang="en-US" sz="2000" dirty="0"/>
              <a:t>Compute cosine similarity (normalized scalar (dot) product) between their occurrence counts, then rank and pick smallest. </a:t>
            </a:r>
            <a:r>
              <a:rPr lang="en-US" altLang="en-US" sz="2000" i="1" dirty="0"/>
              <a:t>Nearest</a:t>
            </a:r>
            <a:r>
              <a:rPr lang="en-US" altLang="en-US" sz="2000" dirty="0"/>
              <a:t> </a:t>
            </a:r>
            <a:r>
              <a:rPr lang="en-US" altLang="en-US" sz="2000" i="1" dirty="0"/>
              <a:t>neighbor</a:t>
            </a:r>
            <a:r>
              <a:rPr lang="en-US" altLang="en-US" sz="2000" dirty="0"/>
              <a:t> search for similar images.</a:t>
            </a:r>
          </a:p>
          <a:p>
            <a:endParaRPr lang="en-US" altLang="en-US" sz="2000" dirty="0"/>
          </a:p>
        </p:txBody>
      </p:sp>
      <p:grpSp>
        <p:nvGrpSpPr>
          <p:cNvPr id="191492" name="Group 28"/>
          <p:cNvGrpSpPr>
            <a:grpSpLocks noChangeAspect="1"/>
          </p:cNvGrpSpPr>
          <p:nvPr/>
        </p:nvGrpSpPr>
        <p:grpSpPr bwMode="auto">
          <a:xfrm>
            <a:off x="731837" y="3136900"/>
            <a:ext cx="3654425" cy="1343025"/>
            <a:chOff x="460375" y="3451225"/>
            <a:chExt cx="4243388" cy="1558925"/>
          </a:xfrm>
        </p:grpSpPr>
        <p:grpSp>
          <p:nvGrpSpPr>
            <p:cNvPr id="191503" name="Group 67"/>
            <p:cNvGrpSpPr>
              <a:grpSpLocks noChangeAspect="1"/>
            </p:cNvGrpSpPr>
            <p:nvPr/>
          </p:nvGrpSpPr>
          <p:grpSpPr bwMode="auto">
            <a:xfrm>
              <a:off x="460375" y="3451225"/>
              <a:ext cx="1795463" cy="1550988"/>
              <a:chOff x="144" y="1801"/>
              <a:chExt cx="1584" cy="1367"/>
            </a:xfrm>
          </p:grpSpPr>
          <p:sp>
            <p:nvSpPr>
              <p:cNvPr id="191513" name="Rectangle 35"/>
              <p:cNvSpPr>
                <a:spLocks noChangeAspect="1" noChangeArrowheads="1"/>
              </p:cNvSpPr>
              <p:nvPr/>
            </p:nvSpPr>
            <p:spPr bwMode="auto">
              <a:xfrm>
                <a:off x="960" y="2809"/>
                <a:ext cx="96" cy="96"/>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4" name="Rectangle 36"/>
              <p:cNvSpPr>
                <a:spLocks noChangeAspect="1" noChangeArrowheads="1"/>
              </p:cNvSpPr>
              <p:nvPr/>
            </p:nvSpPr>
            <p:spPr bwMode="auto">
              <a:xfrm>
                <a:off x="384" y="2809"/>
                <a:ext cx="96" cy="96"/>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5" name="Rectangle 37"/>
              <p:cNvSpPr>
                <a:spLocks noChangeAspect="1" noChangeArrowheads="1"/>
              </p:cNvSpPr>
              <p:nvPr/>
            </p:nvSpPr>
            <p:spPr bwMode="auto">
              <a:xfrm>
                <a:off x="672" y="1897"/>
                <a:ext cx="96" cy="1008"/>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6" name="Rectangle 38"/>
              <p:cNvSpPr>
                <a:spLocks noChangeAspect="1" noChangeArrowheads="1"/>
              </p:cNvSpPr>
              <p:nvPr/>
            </p:nvSpPr>
            <p:spPr bwMode="auto">
              <a:xfrm>
                <a:off x="1392" y="2185"/>
                <a:ext cx="96" cy="720"/>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7" name="Line 39"/>
              <p:cNvSpPr>
                <a:spLocks noChangeAspect="1" noChangeShapeType="1"/>
              </p:cNvSpPr>
              <p:nvPr/>
            </p:nvSpPr>
            <p:spPr bwMode="auto">
              <a:xfrm>
                <a:off x="144" y="2905"/>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8" name="Line 40"/>
              <p:cNvSpPr>
                <a:spLocks noChangeAspect="1" noChangeShapeType="1"/>
              </p:cNvSpPr>
              <p:nvPr/>
            </p:nvSpPr>
            <p:spPr bwMode="auto">
              <a:xfrm flipV="1">
                <a:off x="144" y="1801"/>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91519" name="Picture 41" descr="ermine"/>
              <p:cNvPicPr>
                <a:picLocks noChangeAspect="1" noChangeArrowheads="1"/>
              </p:cNvPicPr>
              <p:nvPr/>
            </p:nvPicPr>
            <p:blipFill>
              <a:blip r:embed="rId4">
                <a:extLst>
                  <a:ext uri="{28A0092B-C50C-407E-A947-70E740481C1C}">
                    <a14:useLocalDpi xmlns:a14="http://schemas.microsoft.com/office/drawing/2010/main" val="0"/>
                  </a:ext>
                </a:extLst>
              </a:blip>
              <a:srcRect l="50569" t="17148" r="37727" b="76851"/>
              <a:stretch>
                <a:fillRect/>
              </a:stretch>
            </p:blipFill>
            <p:spPr bwMode="auto">
              <a:xfrm>
                <a:off x="1296"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20" name="Picture 42" descr="bicycle"/>
              <p:cNvPicPr>
                <a:picLocks noChangeAspect="1" noChangeArrowheads="1"/>
              </p:cNvPicPr>
              <p:nvPr/>
            </p:nvPicPr>
            <p:blipFill>
              <a:blip r:embed="rId5" cstate="print">
                <a:extLst>
                  <a:ext uri="{28A0092B-C50C-407E-A947-70E740481C1C}">
                    <a14:useLocalDpi xmlns:a14="http://schemas.microsoft.com/office/drawing/2010/main" val="0"/>
                  </a:ext>
                </a:extLst>
              </a:blip>
              <a:srcRect l="20000" r="55000" b="54236"/>
              <a:stretch>
                <a:fillRect/>
              </a:stretch>
            </p:blipFill>
            <p:spPr bwMode="auto">
              <a:xfrm>
                <a:off x="288"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21" name="Picture 43" descr="ermine"/>
              <p:cNvPicPr>
                <a:picLocks noChangeAspect="1" noChangeArrowheads="1"/>
              </p:cNvPicPr>
              <p:nvPr/>
            </p:nvPicPr>
            <p:blipFill>
              <a:blip r:embed="rId4">
                <a:extLst>
                  <a:ext uri="{28A0092B-C50C-407E-A947-70E740481C1C}">
                    <a14:useLocalDpi xmlns:a14="http://schemas.microsoft.com/office/drawing/2010/main" val="0"/>
                  </a:ext>
                </a:extLst>
              </a:blip>
              <a:srcRect l="49399" t="22293" r="38898" b="71706"/>
              <a:stretch>
                <a:fillRect/>
              </a:stretch>
            </p:blipFill>
            <p:spPr bwMode="auto">
              <a:xfrm>
                <a:off x="576" y="295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22" name="Picture 48" descr="violin"/>
              <p:cNvPicPr>
                <a:picLocks noChangeAspect="1" noChangeArrowheads="1"/>
              </p:cNvPicPr>
              <p:nvPr/>
            </p:nvPicPr>
            <p:blipFill>
              <a:blip r:embed="rId6">
                <a:extLst>
                  <a:ext uri="{28A0092B-C50C-407E-A947-70E740481C1C}">
                    <a14:useLocalDpi xmlns:a14="http://schemas.microsoft.com/office/drawing/2010/main" val="0"/>
                  </a:ext>
                </a:extLst>
              </a:blip>
              <a:srcRect t="76233"/>
              <a:stretch>
                <a:fillRect/>
              </a:stretch>
            </p:blipFill>
            <p:spPr bwMode="auto">
              <a:xfrm>
                <a:off x="864"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1504" name="Rectangle 31"/>
            <p:cNvSpPr>
              <a:spLocks noChangeAspect="1" noChangeArrowheads="1"/>
            </p:cNvSpPr>
            <p:nvPr/>
          </p:nvSpPr>
          <p:spPr bwMode="auto">
            <a:xfrm>
              <a:off x="3833813" y="4629150"/>
              <a:ext cx="107950" cy="109538"/>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05" name="Rectangle 32"/>
            <p:cNvSpPr>
              <a:spLocks noChangeAspect="1" noChangeArrowheads="1"/>
            </p:cNvSpPr>
            <p:nvPr/>
          </p:nvSpPr>
          <p:spPr bwMode="auto">
            <a:xfrm>
              <a:off x="3179763" y="3921125"/>
              <a:ext cx="109537" cy="817563"/>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06" name="Rectangle 33"/>
            <p:cNvSpPr>
              <a:spLocks noChangeAspect="1" noChangeArrowheads="1"/>
            </p:cNvSpPr>
            <p:nvPr/>
          </p:nvSpPr>
          <p:spPr bwMode="auto">
            <a:xfrm>
              <a:off x="3506788" y="4629150"/>
              <a:ext cx="109537" cy="109538"/>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07" name="Line 46"/>
            <p:cNvSpPr>
              <a:spLocks noChangeAspect="1" noChangeShapeType="1"/>
            </p:cNvSpPr>
            <p:nvPr/>
          </p:nvSpPr>
          <p:spPr bwMode="auto">
            <a:xfrm>
              <a:off x="2908300" y="4738688"/>
              <a:ext cx="1795463"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08" name="Line 47"/>
            <p:cNvSpPr>
              <a:spLocks noChangeAspect="1" noChangeShapeType="1"/>
            </p:cNvSpPr>
            <p:nvPr/>
          </p:nvSpPr>
          <p:spPr bwMode="auto">
            <a:xfrm flipV="1">
              <a:off x="2908300" y="3486150"/>
              <a:ext cx="0" cy="1252538"/>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91509" name="Picture 49" descr="ermine"/>
            <p:cNvPicPr>
              <a:picLocks noChangeAspect="1" noChangeArrowheads="1"/>
            </p:cNvPicPr>
            <p:nvPr/>
          </p:nvPicPr>
          <p:blipFill>
            <a:blip r:embed="rId7">
              <a:extLst>
                <a:ext uri="{28A0092B-C50C-407E-A947-70E740481C1C}">
                  <a14:useLocalDpi xmlns:a14="http://schemas.microsoft.com/office/drawing/2010/main" val="0"/>
                </a:ext>
              </a:extLst>
            </a:blip>
            <a:srcRect l="50569" t="17148" r="37727" b="76851"/>
            <a:stretch>
              <a:fillRect/>
            </a:stretch>
          </p:blipFill>
          <p:spPr bwMode="auto">
            <a:xfrm>
              <a:off x="4268788" y="4778375"/>
              <a:ext cx="271462"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10" name="Picture 50" descr="bicycle"/>
            <p:cNvPicPr>
              <a:picLocks noChangeAspect="1" noChangeArrowheads="1"/>
            </p:cNvPicPr>
            <p:nvPr/>
          </p:nvPicPr>
          <p:blipFill>
            <a:blip r:embed="rId5" cstate="print">
              <a:extLst>
                <a:ext uri="{28A0092B-C50C-407E-A947-70E740481C1C}">
                  <a14:useLocalDpi xmlns:a14="http://schemas.microsoft.com/office/drawing/2010/main" val="0"/>
                </a:ext>
              </a:extLst>
            </a:blip>
            <a:srcRect l="20000" r="55000" b="54236"/>
            <a:stretch>
              <a:fillRect/>
            </a:stretch>
          </p:blipFill>
          <p:spPr bwMode="auto">
            <a:xfrm>
              <a:off x="3071813" y="4765675"/>
              <a:ext cx="2222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11" name="Picture 51" descr="ermine"/>
            <p:cNvPicPr>
              <a:picLocks noChangeAspect="1" noChangeArrowheads="1"/>
            </p:cNvPicPr>
            <p:nvPr/>
          </p:nvPicPr>
          <p:blipFill>
            <a:blip r:embed="rId8">
              <a:extLst>
                <a:ext uri="{28A0092B-C50C-407E-A947-70E740481C1C}">
                  <a14:useLocalDpi xmlns:a14="http://schemas.microsoft.com/office/drawing/2010/main" val="0"/>
                </a:ext>
              </a:extLst>
            </a:blip>
            <a:srcRect l="49399" t="22293" r="38898" b="71706"/>
            <a:stretch>
              <a:fillRect/>
            </a:stretch>
          </p:blipFill>
          <p:spPr bwMode="auto">
            <a:xfrm>
              <a:off x="3397250" y="4792663"/>
              <a:ext cx="2730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12" name="Picture 52" descr="violin"/>
            <p:cNvPicPr>
              <a:picLocks noChangeAspect="1" noChangeArrowheads="1"/>
            </p:cNvPicPr>
            <p:nvPr/>
          </p:nvPicPr>
          <p:blipFill>
            <a:blip r:embed="rId9" cstate="print">
              <a:extLst>
                <a:ext uri="{28A0092B-C50C-407E-A947-70E740481C1C}">
                  <a14:useLocalDpi xmlns:a14="http://schemas.microsoft.com/office/drawing/2010/main" val="0"/>
                </a:ext>
              </a:extLst>
            </a:blip>
            <a:srcRect t="76233"/>
            <a:stretch>
              <a:fillRect/>
            </a:stretch>
          </p:blipFill>
          <p:spPr bwMode="auto">
            <a:xfrm>
              <a:off x="3670300" y="4792663"/>
              <a:ext cx="38100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1493" name="Picture 4" descr="DaVinci_face_only"/>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34619" y="4702102"/>
            <a:ext cx="1000125" cy="12398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1494" name="Picture 5" descr="bicycle"/>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24466" y="4806656"/>
            <a:ext cx="1871663" cy="11160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191497" name="Object 2"/>
          <p:cNvGraphicFramePr>
            <a:graphicFrameLocks noChangeAspect="1"/>
          </p:cNvGraphicFramePr>
          <p:nvPr/>
        </p:nvGraphicFramePr>
        <p:xfrm>
          <a:off x="286260" y="2604139"/>
          <a:ext cx="2059465" cy="469776"/>
        </p:xfrm>
        <a:graphic>
          <a:graphicData uri="http://schemas.openxmlformats.org/presentationml/2006/ole">
            <mc:AlternateContent xmlns:mc="http://schemas.openxmlformats.org/markup-compatibility/2006">
              <mc:Choice xmlns:v="urn:schemas-microsoft-com:vml" Requires="v">
                <p:oleObj spid="_x0000_s112658" name="Equation" r:id="rId11" imgW="1104840" imgH="266400" progId="Equation.3">
                  <p:embed/>
                </p:oleObj>
              </mc:Choice>
              <mc:Fallback>
                <p:oleObj name="Equation" r:id="rId11" imgW="1104840" imgH="266400" progId="Equation.3">
                  <p:embed/>
                  <p:pic>
                    <p:nvPicPr>
                      <p:cNvPr id="191497" name="Object 2"/>
                      <p:cNvPicPr>
                        <a:picLocks noChangeAspect="1" noChangeArrowheads="1"/>
                      </p:cNvPicPr>
                      <p:nvPr/>
                    </p:nvPicPr>
                    <p:blipFill>
                      <a:blip r:embed="rId12"/>
                      <a:srcRect/>
                      <a:stretch>
                        <a:fillRect/>
                      </a:stretch>
                    </p:blipFill>
                    <p:spPr bwMode="auto">
                      <a:xfrm>
                        <a:off x="286260" y="2604139"/>
                        <a:ext cx="2059465" cy="469776"/>
                      </a:xfrm>
                      <a:prstGeom prst="rect">
                        <a:avLst/>
                      </a:prstGeom>
                      <a:noFill/>
                      <a:ln>
                        <a:noFill/>
                      </a:ln>
                      <a:effectLst/>
                    </p:spPr>
                  </p:pic>
                </p:oleObj>
              </mc:Fallback>
            </mc:AlternateContent>
          </a:graphicData>
        </a:graphic>
      </p:graphicFrame>
      <p:graphicFrame>
        <p:nvGraphicFramePr>
          <p:cNvPr id="191498" name="Object 3"/>
          <p:cNvGraphicFramePr>
            <a:graphicFrameLocks noChangeAspect="1"/>
          </p:cNvGraphicFramePr>
          <p:nvPr/>
        </p:nvGraphicFramePr>
        <p:xfrm>
          <a:off x="2563005" y="2648797"/>
          <a:ext cx="2313795" cy="384289"/>
        </p:xfrm>
        <a:graphic>
          <a:graphicData uri="http://schemas.openxmlformats.org/presentationml/2006/ole">
            <mc:AlternateContent xmlns:mc="http://schemas.openxmlformats.org/markup-compatibility/2006">
              <mc:Choice xmlns:v="urn:schemas-microsoft-com:vml" Requires="v">
                <p:oleObj spid="_x0000_s112659" name="Equation" r:id="rId13" imgW="1041120" imgH="215640" progId="Equation.3">
                  <p:embed/>
                </p:oleObj>
              </mc:Choice>
              <mc:Fallback>
                <p:oleObj name="Equation" r:id="rId13" imgW="1041120" imgH="215640" progId="Equation.3">
                  <p:embed/>
                  <p:pic>
                    <p:nvPicPr>
                      <p:cNvPr id="191498" name="Object 3"/>
                      <p:cNvPicPr>
                        <a:picLocks noChangeAspect="1" noChangeArrowheads="1"/>
                      </p:cNvPicPr>
                      <p:nvPr/>
                    </p:nvPicPr>
                    <p:blipFill>
                      <a:blip r:embed="rId14"/>
                      <a:srcRect/>
                      <a:stretch>
                        <a:fillRect/>
                      </a:stretch>
                    </p:blipFill>
                    <p:spPr bwMode="auto">
                      <a:xfrm>
                        <a:off x="2563005" y="2648797"/>
                        <a:ext cx="2313795" cy="384289"/>
                      </a:xfrm>
                      <a:prstGeom prst="rect">
                        <a:avLst/>
                      </a:prstGeom>
                      <a:noFill/>
                      <a:ln>
                        <a:noFill/>
                      </a:ln>
                      <a:effectLst/>
                    </p:spPr>
                  </p:pic>
                </p:oleObj>
              </mc:Fallback>
            </mc:AlternateContent>
          </a:graphicData>
        </a:graphic>
      </p:graphicFrame>
      <p:sp>
        <p:nvSpPr>
          <p:cNvPr id="2" name="TextBox 1"/>
          <p:cNvSpPr txBox="1">
            <a:spLocks noRot="1" noChangeAspect="1" noMove="1" noResize="1" noEditPoints="1" noAdjustHandles="1" noChangeArrowheads="1" noChangeShapeType="1" noTextEdit="1"/>
          </p:cNvSpPr>
          <p:nvPr/>
        </p:nvSpPr>
        <p:spPr>
          <a:xfrm>
            <a:off x="5181600" y="2514600"/>
            <a:ext cx="3124200" cy="994631"/>
          </a:xfrm>
          <a:prstGeom prst="rect">
            <a:avLst/>
          </a:prstGeom>
          <a:blipFill rotWithShape="1">
            <a:blip r:embed="rId15" cstate="print"/>
            <a:stretch>
              <a:fillRect/>
            </a:stretch>
          </a:blipFill>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noFill/>
                <a:effectLst/>
                <a:uLnTx/>
                <a:uFillTx/>
                <a:latin typeface="Arial"/>
                <a:ea typeface="+mn-ea"/>
                <a:cs typeface="Arial" panose="020B0604020202020204" pitchFamily="34" charset="0"/>
              </a:rPr>
              <a:t> </a:t>
            </a:r>
          </a:p>
        </p:txBody>
      </p:sp>
      <p:sp>
        <p:nvSpPr>
          <p:cNvPr id="3" name="TextBox 2"/>
          <p:cNvSpPr txBox="1">
            <a:spLocks noRot="1" noChangeAspect="1" noMove="1" noResize="1" noEditPoints="1" noAdjustHandles="1" noChangeArrowheads="1" noChangeShapeType="1" noTextEdit="1"/>
          </p:cNvSpPr>
          <p:nvPr/>
        </p:nvSpPr>
        <p:spPr>
          <a:xfrm>
            <a:off x="5029200" y="4084131"/>
            <a:ext cx="3962400" cy="1326069"/>
          </a:xfrm>
          <a:prstGeom prst="rect">
            <a:avLst/>
          </a:prstGeom>
          <a:blipFill rotWithShape="1">
            <a:blip r:embed="rId16" cstate="print"/>
            <a:stretch>
              <a:fillRect r="1997"/>
            </a:stretch>
          </a:blipFill>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noFill/>
              <a:effectLst/>
              <a:uLnTx/>
              <a:uFillTx/>
              <a:latin typeface="Arial"/>
              <a:ea typeface="+mn-ea"/>
              <a:cs typeface="Arial" panose="020B0604020202020204" pitchFamily="34" charset="0"/>
            </a:endParaRPr>
          </a:p>
        </p:txBody>
      </p:sp>
      <p:sp>
        <p:nvSpPr>
          <p:cNvPr id="4" name="TextBox 3"/>
          <p:cNvSpPr txBox="1">
            <a:spLocks noChangeArrowheads="1"/>
          </p:cNvSpPr>
          <p:nvPr/>
        </p:nvSpPr>
        <p:spPr bwMode="auto">
          <a:xfrm>
            <a:off x="5715000" y="5785075"/>
            <a:ext cx="30813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vocabulary of </a:t>
            </a:r>
            <a:r>
              <a:rPr kumimoji="0" lang="en-US" alt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a:t>
            </a: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words</a:t>
            </a:r>
          </a:p>
        </p:txBody>
      </p:sp>
      <p:sp>
        <p:nvSpPr>
          <p:cNvPr id="191502" name="TextBox 33"/>
          <p:cNvSpPr txBox="1">
            <a:spLocks noChangeArrowheads="1"/>
          </p:cNvSpPr>
          <p:nvPr/>
        </p:nvSpPr>
        <p:spPr bwMode="auto">
          <a:xfrm>
            <a:off x="7567613" y="6550025"/>
            <a:ext cx="1576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
        <p:nvSpPr>
          <p:cNvPr id="5" name="TextBox 4"/>
          <p:cNvSpPr txBox="1"/>
          <p:nvPr/>
        </p:nvSpPr>
        <p:spPr>
          <a:xfrm>
            <a:off x="3041506" y="2245276"/>
            <a:ext cx="873253"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Query</a:t>
            </a:r>
          </a:p>
        </p:txBody>
      </p:sp>
      <p:sp>
        <p:nvSpPr>
          <p:cNvPr id="36" name="TextBox 35"/>
          <p:cNvSpPr txBox="1"/>
          <p:nvPr/>
        </p:nvSpPr>
        <p:spPr>
          <a:xfrm>
            <a:off x="403489" y="2245276"/>
            <a:ext cx="1932362"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Database image</a:t>
            </a:r>
            <a:endParaRPr kumimoji="0" lang="en-US" sz="1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9BA7B8C-880E-44E3-AAA3-22B67175482D}"/>
              </a:ext>
            </a:extLst>
          </p:cNvPr>
          <p:cNvSpPr txBox="1"/>
          <p:nvPr/>
        </p:nvSpPr>
        <p:spPr>
          <a:xfrm>
            <a:off x="7399638" y="4191302"/>
            <a:ext cx="226912" cy="369332"/>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37" name="TextBox 36">
            <a:extLst>
              <a:ext uri="{FF2B5EF4-FFF2-40B4-BE49-F238E27FC236}">
                <a16:creationId xmlns:a16="http://schemas.microsoft.com/office/drawing/2014/main" id="{17331FFB-FA32-424D-8EDC-02009267570C}"/>
              </a:ext>
            </a:extLst>
          </p:cNvPr>
          <p:cNvSpPr txBox="1"/>
          <p:nvPr/>
        </p:nvSpPr>
        <p:spPr>
          <a:xfrm>
            <a:off x="7088660" y="4862686"/>
            <a:ext cx="226912" cy="369332"/>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1687475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492"/>
                                        </p:tgtEl>
                                        <p:attrNameLst>
                                          <p:attrName>style.visibility</p:attrName>
                                        </p:attrNameLst>
                                      </p:cBhvr>
                                      <p:to>
                                        <p:strVal val="visible"/>
                                      </p:to>
                                    </p:set>
                                    <p:animEffect transition="in" filter="fade">
                                      <p:cBhvr>
                                        <p:cTn id="7" dur="500"/>
                                        <p:tgtEl>
                                          <p:spTgt spid="191492"/>
                                        </p:tgtEl>
                                      </p:cBhvr>
                                    </p:animEffect>
                                  </p:childTnLst>
                                </p:cTn>
                              </p:par>
                              <p:par>
                                <p:cTn id="8" presetID="10" presetClass="entr" presetSubtype="0" fill="hold" nodeType="withEffect">
                                  <p:stCondLst>
                                    <p:cond delay="0"/>
                                  </p:stCondLst>
                                  <p:childTnLst>
                                    <p:set>
                                      <p:cBhvr>
                                        <p:cTn id="9" dur="1" fill="hold">
                                          <p:stCondLst>
                                            <p:cond delay="0"/>
                                          </p:stCondLst>
                                        </p:cTn>
                                        <p:tgtEl>
                                          <p:spTgt spid="191493"/>
                                        </p:tgtEl>
                                        <p:attrNameLst>
                                          <p:attrName>style.visibility</p:attrName>
                                        </p:attrNameLst>
                                      </p:cBhvr>
                                      <p:to>
                                        <p:strVal val="visible"/>
                                      </p:to>
                                    </p:set>
                                    <p:animEffect transition="in" filter="fade">
                                      <p:cBhvr>
                                        <p:cTn id="10" dur="500"/>
                                        <p:tgtEl>
                                          <p:spTgt spid="191493"/>
                                        </p:tgtEl>
                                      </p:cBhvr>
                                    </p:animEffect>
                                  </p:childTnLst>
                                </p:cTn>
                              </p:par>
                              <p:par>
                                <p:cTn id="11" presetID="10" presetClass="entr" presetSubtype="0" fill="hold" nodeType="withEffect">
                                  <p:stCondLst>
                                    <p:cond delay="0"/>
                                  </p:stCondLst>
                                  <p:childTnLst>
                                    <p:set>
                                      <p:cBhvr>
                                        <p:cTn id="12" dur="1" fill="hold">
                                          <p:stCondLst>
                                            <p:cond delay="0"/>
                                          </p:stCondLst>
                                        </p:cTn>
                                        <p:tgtEl>
                                          <p:spTgt spid="191494"/>
                                        </p:tgtEl>
                                        <p:attrNameLst>
                                          <p:attrName>style.visibility</p:attrName>
                                        </p:attrNameLst>
                                      </p:cBhvr>
                                      <p:to>
                                        <p:strVal val="visible"/>
                                      </p:to>
                                    </p:set>
                                    <p:animEffect transition="in" filter="fade">
                                      <p:cBhvr>
                                        <p:cTn id="13" dur="500"/>
                                        <p:tgtEl>
                                          <p:spTgt spid="191494"/>
                                        </p:tgtEl>
                                      </p:cBhvr>
                                    </p:animEffect>
                                  </p:childTnLst>
                                </p:cTn>
                              </p:par>
                              <p:par>
                                <p:cTn id="14" presetID="10" presetClass="entr" presetSubtype="0" fill="hold" nodeType="withEffect">
                                  <p:stCondLst>
                                    <p:cond delay="0"/>
                                  </p:stCondLst>
                                  <p:childTnLst>
                                    <p:set>
                                      <p:cBhvr>
                                        <p:cTn id="15" dur="1" fill="hold">
                                          <p:stCondLst>
                                            <p:cond delay="0"/>
                                          </p:stCondLst>
                                        </p:cTn>
                                        <p:tgtEl>
                                          <p:spTgt spid="191497"/>
                                        </p:tgtEl>
                                        <p:attrNameLst>
                                          <p:attrName>style.visibility</p:attrName>
                                        </p:attrNameLst>
                                      </p:cBhvr>
                                      <p:to>
                                        <p:strVal val="visible"/>
                                      </p:to>
                                    </p:set>
                                    <p:animEffect transition="in" filter="fade">
                                      <p:cBhvr>
                                        <p:cTn id="16" dur="500"/>
                                        <p:tgtEl>
                                          <p:spTgt spid="191497"/>
                                        </p:tgtEl>
                                      </p:cBhvr>
                                    </p:animEffect>
                                  </p:childTnLst>
                                </p:cTn>
                              </p:par>
                              <p:par>
                                <p:cTn id="17" presetID="10" presetClass="entr" presetSubtype="0" fill="hold" nodeType="withEffect">
                                  <p:stCondLst>
                                    <p:cond delay="0"/>
                                  </p:stCondLst>
                                  <p:childTnLst>
                                    <p:set>
                                      <p:cBhvr>
                                        <p:cTn id="18" dur="1" fill="hold">
                                          <p:stCondLst>
                                            <p:cond delay="0"/>
                                          </p:stCondLst>
                                        </p:cTn>
                                        <p:tgtEl>
                                          <p:spTgt spid="191498"/>
                                        </p:tgtEl>
                                        <p:attrNameLst>
                                          <p:attrName>style.visibility</p:attrName>
                                        </p:attrNameLst>
                                      </p:cBhvr>
                                      <p:to>
                                        <p:strVal val="visible"/>
                                      </p:to>
                                    </p:set>
                                    <p:animEffect transition="in" filter="fade">
                                      <p:cBhvr>
                                        <p:cTn id="19" dur="500"/>
                                        <p:tgtEl>
                                          <p:spTgt spid="19149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36"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457200" y="76200"/>
            <a:ext cx="8229600" cy="1143000"/>
          </a:xfrm>
        </p:spPr>
        <p:txBody>
          <a:bodyPr/>
          <a:lstStyle/>
          <a:p>
            <a:r>
              <a:rPr lang="en-US" altLang="en-US"/>
              <a:t>Comparing bags of words</a:t>
            </a:r>
          </a:p>
        </p:txBody>
      </p:sp>
      <p:sp>
        <p:nvSpPr>
          <p:cNvPr id="191491" name="Rectangle 3"/>
          <p:cNvSpPr>
            <a:spLocks noGrp="1" noChangeArrowheads="1"/>
          </p:cNvSpPr>
          <p:nvPr>
            <p:ph type="body" idx="1"/>
          </p:nvPr>
        </p:nvSpPr>
        <p:spPr>
          <a:xfrm>
            <a:off x="2209800" y="1219201"/>
            <a:ext cx="4648200" cy="809314"/>
          </a:xfrm>
        </p:spPr>
        <p:txBody>
          <a:bodyPr>
            <a:normAutofit/>
          </a:bodyPr>
          <a:lstStyle/>
          <a:p>
            <a:pPr marL="0" indent="0">
              <a:buNone/>
            </a:pPr>
            <a:r>
              <a:rPr lang="en-US" altLang="en-US" sz="2000" dirty="0"/>
              <a:t>Why might we use cosine similarity here? </a:t>
            </a:r>
          </a:p>
          <a:p>
            <a:pPr marL="0" indent="0">
              <a:buNone/>
            </a:pPr>
            <a:r>
              <a:rPr lang="en-US" altLang="en-US" sz="2000" dirty="0"/>
              <a:t>What ‘intuitive’ effect does this provide?</a:t>
            </a:r>
          </a:p>
          <a:p>
            <a:endParaRPr lang="en-US" altLang="en-US" sz="2000" dirty="0"/>
          </a:p>
        </p:txBody>
      </p:sp>
      <p:grpSp>
        <p:nvGrpSpPr>
          <p:cNvPr id="191492" name="Group 28"/>
          <p:cNvGrpSpPr>
            <a:grpSpLocks noChangeAspect="1"/>
          </p:cNvGrpSpPr>
          <p:nvPr/>
        </p:nvGrpSpPr>
        <p:grpSpPr bwMode="auto">
          <a:xfrm>
            <a:off x="731837" y="3136900"/>
            <a:ext cx="3654425" cy="1343025"/>
            <a:chOff x="460375" y="3451225"/>
            <a:chExt cx="4243388" cy="1558925"/>
          </a:xfrm>
        </p:grpSpPr>
        <p:grpSp>
          <p:nvGrpSpPr>
            <p:cNvPr id="191503" name="Group 67"/>
            <p:cNvGrpSpPr>
              <a:grpSpLocks noChangeAspect="1"/>
            </p:cNvGrpSpPr>
            <p:nvPr/>
          </p:nvGrpSpPr>
          <p:grpSpPr bwMode="auto">
            <a:xfrm>
              <a:off x="460375" y="3451225"/>
              <a:ext cx="1795463" cy="1550988"/>
              <a:chOff x="144" y="1801"/>
              <a:chExt cx="1584" cy="1367"/>
            </a:xfrm>
          </p:grpSpPr>
          <p:sp>
            <p:nvSpPr>
              <p:cNvPr id="191513" name="Rectangle 35"/>
              <p:cNvSpPr>
                <a:spLocks noChangeAspect="1" noChangeArrowheads="1"/>
              </p:cNvSpPr>
              <p:nvPr/>
            </p:nvSpPr>
            <p:spPr bwMode="auto">
              <a:xfrm>
                <a:off x="960" y="2809"/>
                <a:ext cx="96" cy="96"/>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4" name="Rectangle 36"/>
              <p:cNvSpPr>
                <a:spLocks noChangeAspect="1" noChangeArrowheads="1"/>
              </p:cNvSpPr>
              <p:nvPr/>
            </p:nvSpPr>
            <p:spPr bwMode="auto">
              <a:xfrm>
                <a:off x="384" y="2809"/>
                <a:ext cx="96" cy="96"/>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5" name="Rectangle 37"/>
              <p:cNvSpPr>
                <a:spLocks noChangeAspect="1" noChangeArrowheads="1"/>
              </p:cNvSpPr>
              <p:nvPr/>
            </p:nvSpPr>
            <p:spPr bwMode="auto">
              <a:xfrm>
                <a:off x="672" y="1897"/>
                <a:ext cx="96" cy="1008"/>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6" name="Rectangle 38"/>
              <p:cNvSpPr>
                <a:spLocks noChangeAspect="1" noChangeArrowheads="1"/>
              </p:cNvSpPr>
              <p:nvPr/>
            </p:nvSpPr>
            <p:spPr bwMode="auto">
              <a:xfrm>
                <a:off x="1392" y="2185"/>
                <a:ext cx="96" cy="720"/>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7" name="Line 39"/>
              <p:cNvSpPr>
                <a:spLocks noChangeAspect="1" noChangeShapeType="1"/>
              </p:cNvSpPr>
              <p:nvPr/>
            </p:nvSpPr>
            <p:spPr bwMode="auto">
              <a:xfrm>
                <a:off x="144" y="2905"/>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8" name="Line 40"/>
              <p:cNvSpPr>
                <a:spLocks noChangeAspect="1" noChangeShapeType="1"/>
              </p:cNvSpPr>
              <p:nvPr/>
            </p:nvSpPr>
            <p:spPr bwMode="auto">
              <a:xfrm flipV="1">
                <a:off x="144" y="1801"/>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91519" name="Picture 41" descr="ermine"/>
              <p:cNvPicPr>
                <a:picLocks noChangeAspect="1" noChangeArrowheads="1"/>
              </p:cNvPicPr>
              <p:nvPr/>
            </p:nvPicPr>
            <p:blipFill>
              <a:blip r:embed="rId4">
                <a:extLst>
                  <a:ext uri="{28A0092B-C50C-407E-A947-70E740481C1C}">
                    <a14:useLocalDpi xmlns:a14="http://schemas.microsoft.com/office/drawing/2010/main" val="0"/>
                  </a:ext>
                </a:extLst>
              </a:blip>
              <a:srcRect l="50569" t="17148" r="37727" b="76851"/>
              <a:stretch>
                <a:fillRect/>
              </a:stretch>
            </p:blipFill>
            <p:spPr bwMode="auto">
              <a:xfrm>
                <a:off x="1296"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20" name="Picture 42" descr="bicycle"/>
              <p:cNvPicPr>
                <a:picLocks noChangeAspect="1" noChangeArrowheads="1"/>
              </p:cNvPicPr>
              <p:nvPr/>
            </p:nvPicPr>
            <p:blipFill>
              <a:blip r:embed="rId5" cstate="print">
                <a:extLst>
                  <a:ext uri="{28A0092B-C50C-407E-A947-70E740481C1C}">
                    <a14:useLocalDpi xmlns:a14="http://schemas.microsoft.com/office/drawing/2010/main" val="0"/>
                  </a:ext>
                </a:extLst>
              </a:blip>
              <a:srcRect l="20000" r="55000" b="54236"/>
              <a:stretch>
                <a:fillRect/>
              </a:stretch>
            </p:blipFill>
            <p:spPr bwMode="auto">
              <a:xfrm>
                <a:off x="288"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21" name="Picture 43" descr="ermine"/>
              <p:cNvPicPr>
                <a:picLocks noChangeAspect="1" noChangeArrowheads="1"/>
              </p:cNvPicPr>
              <p:nvPr/>
            </p:nvPicPr>
            <p:blipFill>
              <a:blip r:embed="rId4">
                <a:extLst>
                  <a:ext uri="{28A0092B-C50C-407E-A947-70E740481C1C}">
                    <a14:useLocalDpi xmlns:a14="http://schemas.microsoft.com/office/drawing/2010/main" val="0"/>
                  </a:ext>
                </a:extLst>
              </a:blip>
              <a:srcRect l="49399" t="22293" r="38898" b="71706"/>
              <a:stretch>
                <a:fillRect/>
              </a:stretch>
            </p:blipFill>
            <p:spPr bwMode="auto">
              <a:xfrm>
                <a:off x="576" y="295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22" name="Picture 48" descr="violin"/>
              <p:cNvPicPr>
                <a:picLocks noChangeAspect="1" noChangeArrowheads="1"/>
              </p:cNvPicPr>
              <p:nvPr/>
            </p:nvPicPr>
            <p:blipFill>
              <a:blip r:embed="rId6">
                <a:extLst>
                  <a:ext uri="{28A0092B-C50C-407E-A947-70E740481C1C}">
                    <a14:useLocalDpi xmlns:a14="http://schemas.microsoft.com/office/drawing/2010/main" val="0"/>
                  </a:ext>
                </a:extLst>
              </a:blip>
              <a:srcRect t="76233"/>
              <a:stretch>
                <a:fillRect/>
              </a:stretch>
            </p:blipFill>
            <p:spPr bwMode="auto">
              <a:xfrm>
                <a:off x="864"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1504" name="Rectangle 31"/>
            <p:cNvSpPr>
              <a:spLocks noChangeAspect="1" noChangeArrowheads="1"/>
            </p:cNvSpPr>
            <p:nvPr/>
          </p:nvSpPr>
          <p:spPr bwMode="auto">
            <a:xfrm>
              <a:off x="3833813" y="4629150"/>
              <a:ext cx="107950" cy="109538"/>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05" name="Rectangle 32"/>
            <p:cNvSpPr>
              <a:spLocks noChangeAspect="1" noChangeArrowheads="1"/>
            </p:cNvSpPr>
            <p:nvPr/>
          </p:nvSpPr>
          <p:spPr bwMode="auto">
            <a:xfrm>
              <a:off x="3179763" y="3921125"/>
              <a:ext cx="109537" cy="817563"/>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06" name="Rectangle 33"/>
            <p:cNvSpPr>
              <a:spLocks noChangeAspect="1" noChangeArrowheads="1"/>
            </p:cNvSpPr>
            <p:nvPr/>
          </p:nvSpPr>
          <p:spPr bwMode="auto">
            <a:xfrm>
              <a:off x="3506788" y="4629150"/>
              <a:ext cx="109537" cy="109538"/>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07" name="Line 46"/>
            <p:cNvSpPr>
              <a:spLocks noChangeAspect="1" noChangeShapeType="1"/>
            </p:cNvSpPr>
            <p:nvPr/>
          </p:nvSpPr>
          <p:spPr bwMode="auto">
            <a:xfrm>
              <a:off x="2908300" y="4738688"/>
              <a:ext cx="1795463"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08" name="Line 47"/>
            <p:cNvSpPr>
              <a:spLocks noChangeAspect="1" noChangeShapeType="1"/>
            </p:cNvSpPr>
            <p:nvPr/>
          </p:nvSpPr>
          <p:spPr bwMode="auto">
            <a:xfrm flipV="1">
              <a:off x="2908300" y="3486150"/>
              <a:ext cx="0" cy="1252538"/>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91509" name="Picture 49" descr="ermine"/>
            <p:cNvPicPr>
              <a:picLocks noChangeAspect="1" noChangeArrowheads="1"/>
            </p:cNvPicPr>
            <p:nvPr/>
          </p:nvPicPr>
          <p:blipFill>
            <a:blip r:embed="rId7">
              <a:extLst>
                <a:ext uri="{28A0092B-C50C-407E-A947-70E740481C1C}">
                  <a14:useLocalDpi xmlns:a14="http://schemas.microsoft.com/office/drawing/2010/main" val="0"/>
                </a:ext>
              </a:extLst>
            </a:blip>
            <a:srcRect l="50569" t="17148" r="37727" b="76851"/>
            <a:stretch>
              <a:fillRect/>
            </a:stretch>
          </p:blipFill>
          <p:spPr bwMode="auto">
            <a:xfrm>
              <a:off x="4268788" y="4778375"/>
              <a:ext cx="271462"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10" name="Picture 50" descr="bicycle"/>
            <p:cNvPicPr>
              <a:picLocks noChangeAspect="1" noChangeArrowheads="1"/>
            </p:cNvPicPr>
            <p:nvPr/>
          </p:nvPicPr>
          <p:blipFill>
            <a:blip r:embed="rId5" cstate="print">
              <a:extLst>
                <a:ext uri="{28A0092B-C50C-407E-A947-70E740481C1C}">
                  <a14:useLocalDpi xmlns:a14="http://schemas.microsoft.com/office/drawing/2010/main" val="0"/>
                </a:ext>
              </a:extLst>
            </a:blip>
            <a:srcRect l="20000" r="55000" b="54236"/>
            <a:stretch>
              <a:fillRect/>
            </a:stretch>
          </p:blipFill>
          <p:spPr bwMode="auto">
            <a:xfrm>
              <a:off x="3071813" y="4765675"/>
              <a:ext cx="2222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11" name="Picture 51" descr="ermine"/>
            <p:cNvPicPr>
              <a:picLocks noChangeAspect="1" noChangeArrowheads="1"/>
            </p:cNvPicPr>
            <p:nvPr/>
          </p:nvPicPr>
          <p:blipFill>
            <a:blip r:embed="rId8">
              <a:extLst>
                <a:ext uri="{28A0092B-C50C-407E-A947-70E740481C1C}">
                  <a14:useLocalDpi xmlns:a14="http://schemas.microsoft.com/office/drawing/2010/main" val="0"/>
                </a:ext>
              </a:extLst>
            </a:blip>
            <a:srcRect l="49399" t="22293" r="38898" b="71706"/>
            <a:stretch>
              <a:fillRect/>
            </a:stretch>
          </p:blipFill>
          <p:spPr bwMode="auto">
            <a:xfrm>
              <a:off x="3397250" y="4792663"/>
              <a:ext cx="2730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12" name="Picture 52" descr="violin"/>
            <p:cNvPicPr>
              <a:picLocks noChangeAspect="1" noChangeArrowheads="1"/>
            </p:cNvPicPr>
            <p:nvPr/>
          </p:nvPicPr>
          <p:blipFill>
            <a:blip r:embed="rId9" cstate="print">
              <a:extLst>
                <a:ext uri="{28A0092B-C50C-407E-A947-70E740481C1C}">
                  <a14:useLocalDpi xmlns:a14="http://schemas.microsoft.com/office/drawing/2010/main" val="0"/>
                </a:ext>
              </a:extLst>
            </a:blip>
            <a:srcRect t="76233"/>
            <a:stretch>
              <a:fillRect/>
            </a:stretch>
          </p:blipFill>
          <p:spPr bwMode="auto">
            <a:xfrm>
              <a:off x="3670300" y="4792663"/>
              <a:ext cx="38100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1493" name="Picture 4" descr="DaVinci_face_only"/>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34619" y="4702102"/>
            <a:ext cx="1000125" cy="12398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1494" name="Picture 5" descr="bicycle"/>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24466" y="4806656"/>
            <a:ext cx="1871663" cy="11160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191497" name="Object 2"/>
          <p:cNvGraphicFramePr>
            <a:graphicFrameLocks noChangeAspect="1"/>
          </p:cNvGraphicFramePr>
          <p:nvPr/>
        </p:nvGraphicFramePr>
        <p:xfrm>
          <a:off x="286260" y="2604139"/>
          <a:ext cx="2059465" cy="469776"/>
        </p:xfrm>
        <a:graphic>
          <a:graphicData uri="http://schemas.openxmlformats.org/presentationml/2006/ole">
            <mc:AlternateContent xmlns:mc="http://schemas.openxmlformats.org/markup-compatibility/2006">
              <mc:Choice xmlns:v="urn:schemas-microsoft-com:vml" Requires="v">
                <p:oleObj spid="_x0000_s113682" name="Equation" r:id="rId11" imgW="1104840" imgH="266400" progId="Equation.3">
                  <p:embed/>
                </p:oleObj>
              </mc:Choice>
              <mc:Fallback>
                <p:oleObj name="Equation" r:id="rId11" imgW="1104840" imgH="266400" progId="Equation.3">
                  <p:embed/>
                  <p:pic>
                    <p:nvPicPr>
                      <p:cNvPr id="191497" name="Object 2"/>
                      <p:cNvPicPr>
                        <a:picLocks noChangeAspect="1" noChangeArrowheads="1"/>
                      </p:cNvPicPr>
                      <p:nvPr/>
                    </p:nvPicPr>
                    <p:blipFill>
                      <a:blip r:embed="rId12"/>
                      <a:srcRect/>
                      <a:stretch>
                        <a:fillRect/>
                      </a:stretch>
                    </p:blipFill>
                    <p:spPr bwMode="auto">
                      <a:xfrm>
                        <a:off x="286260" y="2604139"/>
                        <a:ext cx="2059465" cy="469776"/>
                      </a:xfrm>
                      <a:prstGeom prst="rect">
                        <a:avLst/>
                      </a:prstGeom>
                      <a:noFill/>
                      <a:ln>
                        <a:noFill/>
                      </a:ln>
                      <a:effectLst/>
                    </p:spPr>
                  </p:pic>
                </p:oleObj>
              </mc:Fallback>
            </mc:AlternateContent>
          </a:graphicData>
        </a:graphic>
      </p:graphicFrame>
      <p:graphicFrame>
        <p:nvGraphicFramePr>
          <p:cNvPr id="191498" name="Object 3"/>
          <p:cNvGraphicFramePr>
            <a:graphicFrameLocks noChangeAspect="1"/>
          </p:cNvGraphicFramePr>
          <p:nvPr/>
        </p:nvGraphicFramePr>
        <p:xfrm>
          <a:off x="2563005" y="2648797"/>
          <a:ext cx="2313795" cy="384289"/>
        </p:xfrm>
        <a:graphic>
          <a:graphicData uri="http://schemas.openxmlformats.org/presentationml/2006/ole">
            <mc:AlternateContent xmlns:mc="http://schemas.openxmlformats.org/markup-compatibility/2006">
              <mc:Choice xmlns:v="urn:schemas-microsoft-com:vml" Requires="v">
                <p:oleObj spid="_x0000_s113683" name="Equation" r:id="rId13" imgW="1041120" imgH="215640" progId="Equation.3">
                  <p:embed/>
                </p:oleObj>
              </mc:Choice>
              <mc:Fallback>
                <p:oleObj name="Equation" r:id="rId13" imgW="1041120" imgH="215640" progId="Equation.3">
                  <p:embed/>
                  <p:pic>
                    <p:nvPicPr>
                      <p:cNvPr id="191498" name="Object 3"/>
                      <p:cNvPicPr>
                        <a:picLocks noChangeAspect="1" noChangeArrowheads="1"/>
                      </p:cNvPicPr>
                      <p:nvPr/>
                    </p:nvPicPr>
                    <p:blipFill>
                      <a:blip r:embed="rId14"/>
                      <a:srcRect/>
                      <a:stretch>
                        <a:fillRect/>
                      </a:stretch>
                    </p:blipFill>
                    <p:spPr bwMode="auto">
                      <a:xfrm>
                        <a:off x="2563005" y="2648797"/>
                        <a:ext cx="2313795" cy="384289"/>
                      </a:xfrm>
                      <a:prstGeom prst="rect">
                        <a:avLst/>
                      </a:prstGeom>
                      <a:noFill/>
                      <a:ln>
                        <a:noFill/>
                      </a:ln>
                      <a:effectLst/>
                    </p:spPr>
                  </p:pic>
                </p:oleObj>
              </mc:Fallback>
            </mc:AlternateContent>
          </a:graphicData>
        </a:graphic>
      </p:graphicFrame>
      <p:sp>
        <p:nvSpPr>
          <p:cNvPr id="2" name="TextBox 1"/>
          <p:cNvSpPr txBox="1">
            <a:spLocks noRot="1" noChangeAspect="1" noMove="1" noResize="1" noEditPoints="1" noAdjustHandles="1" noChangeArrowheads="1" noChangeShapeType="1" noTextEdit="1"/>
          </p:cNvSpPr>
          <p:nvPr/>
        </p:nvSpPr>
        <p:spPr>
          <a:xfrm>
            <a:off x="5181600" y="2514600"/>
            <a:ext cx="3124200" cy="994631"/>
          </a:xfrm>
          <a:prstGeom prst="rect">
            <a:avLst/>
          </a:prstGeom>
          <a:blipFill rotWithShape="1">
            <a:blip r:embed="rId15" cstate="print"/>
            <a:stretch>
              <a:fillRect/>
            </a:stretch>
          </a:blipFill>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noFill/>
                <a:effectLst/>
                <a:uLnTx/>
                <a:uFillTx/>
                <a:latin typeface="Arial"/>
                <a:ea typeface="+mn-ea"/>
                <a:cs typeface="Arial" panose="020B0604020202020204" pitchFamily="34" charset="0"/>
              </a:rPr>
              <a:t> </a:t>
            </a:r>
          </a:p>
        </p:txBody>
      </p:sp>
      <p:sp>
        <p:nvSpPr>
          <p:cNvPr id="3" name="TextBox 2"/>
          <p:cNvSpPr txBox="1">
            <a:spLocks noRot="1" noChangeAspect="1" noMove="1" noResize="1" noEditPoints="1" noAdjustHandles="1" noChangeArrowheads="1" noChangeShapeType="1" noTextEdit="1"/>
          </p:cNvSpPr>
          <p:nvPr/>
        </p:nvSpPr>
        <p:spPr>
          <a:xfrm>
            <a:off x="5029200" y="4084131"/>
            <a:ext cx="3962400" cy="1326069"/>
          </a:xfrm>
          <a:prstGeom prst="rect">
            <a:avLst/>
          </a:prstGeom>
          <a:blipFill rotWithShape="1">
            <a:blip r:embed="rId16" cstate="print"/>
            <a:stretch>
              <a:fillRect r="1997"/>
            </a:stretch>
          </a:blipFill>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noFill/>
              <a:effectLst/>
              <a:uLnTx/>
              <a:uFillTx/>
              <a:latin typeface="Arial"/>
              <a:ea typeface="+mn-ea"/>
              <a:cs typeface="Arial" panose="020B0604020202020204" pitchFamily="34" charset="0"/>
            </a:endParaRPr>
          </a:p>
        </p:txBody>
      </p:sp>
      <p:sp>
        <p:nvSpPr>
          <p:cNvPr id="4" name="TextBox 3"/>
          <p:cNvSpPr txBox="1">
            <a:spLocks noChangeArrowheads="1"/>
          </p:cNvSpPr>
          <p:nvPr/>
        </p:nvSpPr>
        <p:spPr bwMode="auto">
          <a:xfrm>
            <a:off x="5715000" y="5785075"/>
            <a:ext cx="30813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vocabulary of </a:t>
            </a:r>
            <a:r>
              <a:rPr kumimoji="0" lang="en-US" alt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a:t>
            </a: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words</a:t>
            </a:r>
          </a:p>
        </p:txBody>
      </p:sp>
      <p:sp>
        <p:nvSpPr>
          <p:cNvPr id="191502" name="TextBox 33"/>
          <p:cNvSpPr txBox="1">
            <a:spLocks noChangeArrowheads="1"/>
          </p:cNvSpPr>
          <p:nvPr/>
        </p:nvSpPr>
        <p:spPr bwMode="auto">
          <a:xfrm>
            <a:off x="7567613" y="6550025"/>
            <a:ext cx="1576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
        <p:nvSpPr>
          <p:cNvPr id="5" name="TextBox 4"/>
          <p:cNvSpPr txBox="1"/>
          <p:nvPr/>
        </p:nvSpPr>
        <p:spPr>
          <a:xfrm>
            <a:off x="3041506" y="2245276"/>
            <a:ext cx="873253"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Query</a:t>
            </a:r>
          </a:p>
        </p:txBody>
      </p:sp>
      <p:sp>
        <p:nvSpPr>
          <p:cNvPr id="36" name="TextBox 35"/>
          <p:cNvSpPr txBox="1"/>
          <p:nvPr/>
        </p:nvSpPr>
        <p:spPr>
          <a:xfrm>
            <a:off x="403489" y="2245276"/>
            <a:ext cx="1932362"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Database image</a:t>
            </a:r>
            <a:endParaRPr kumimoji="0" lang="en-US" sz="1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9BA7B8C-880E-44E3-AAA3-22B67175482D}"/>
              </a:ext>
            </a:extLst>
          </p:cNvPr>
          <p:cNvSpPr txBox="1"/>
          <p:nvPr/>
        </p:nvSpPr>
        <p:spPr>
          <a:xfrm>
            <a:off x="7399638" y="4191302"/>
            <a:ext cx="226912" cy="369332"/>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37" name="TextBox 36">
            <a:extLst>
              <a:ext uri="{FF2B5EF4-FFF2-40B4-BE49-F238E27FC236}">
                <a16:creationId xmlns:a16="http://schemas.microsoft.com/office/drawing/2014/main" id="{17331FFB-FA32-424D-8EDC-02009267570C}"/>
              </a:ext>
            </a:extLst>
          </p:cNvPr>
          <p:cNvSpPr txBox="1"/>
          <p:nvPr/>
        </p:nvSpPr>
        <p:spPr>
          <a:xfrm>
            <a:off x="7088660" y="4862686"/>
            <a:ext cx="226912" cy="369332"/>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6703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492"/>
                                        </p:tgtEl>
                                        <p:attrNameLst>
                                          <p:attrName>style.visibility</p:attrName>
                                        </p:attrNameLst>
                                      </p:cBhvr>
                                      <p:to>
                                        <p:strVal val="visible"/>
                                      </p:to>
                                    </p:set>
                                    <p:animEffect transition="in" filter="fade">
                                      <p:cBhvr>
                                        <p:cTn id="7" dur="500"/>
                                        <p:tgtEl>
                                          <p:spTgt spid="191492"/>
                                        </p:tgtEl>
                                      </p:cBhvr>
                                    </p:animEffect>
                                  </p:childTnLst>
                                </p:cTn>
                              </p:par>
                              <p:par>
                                <p:cTn id="8" presetID="10" presetClass="entr" presetSubtype="0" fill="hold" nodeType="withEffect">
                                  <p:stCondLst>
                                    <p:cond delay="0"/>
                                  </p:stCondLst>
                                  <p:childTnLst>
                                    <p:set>
                                      <p:cBhvr>
                                        <p:cTn id="9" dur="1" fill="hold">
                                          <p:stCondLst>
                                            <p:cond delay="0"/>
                                          </p:stCondLst>
                                        </p:cTn>
                                        <p:tgtEl>
                                          <p:spTgt spid="191493"/>
                                        </p:tgtEl>
                                        <p:attrNameLst>
                                          <p:attrName>style.visibility</p:attrName>
                                        </p:attrNameLst>
                                      </p:cBhvr>
                                      <p:to>
                                        <p:strVal val="visible"/>
                                      </p:to>
                                    </p:set>
                                    <p:animEffect transition="in" filter="fade">
                                      <p:cBhvr>
                                        <p:cTn id="10" dur="500"/>
                                        <p:tgtEl>
                                          <p:spTgt spid="191493"/>
                                        </p:tgtEl>
                                      </p:cBhvr>
                                    </p:animEffect>
                                  </p:childTnLst>
                                </p:cTn>
                              </p:par>
                              <p:par>
                                <p:cTn id="11" presetID="10" presetClass="entr" presetSubtype="0" fill="hold" nodeType="withEffect">
                                  <p:stCondLst>
                                    <p:cond delay="0"/>
                                  </p:stCondLst>
                                  <p:childTnLst>
                                    <p:set>
                                      <p:cBhvr>
                                        <p:cTn id="12" dur="1" fill="hold">
                                          <p:stCondLst>
                                            <p:cond delay="0"/>
                                          </p:stCondLst>
                                        </p:cTn>
                                        <p:tgtEl>
                                          <p:spTgt spid="191494"/>
                                        </p:tgtEl>
                                        <p:attrNameLst>
                                          <p:attrName>style.visibility</p:attrName>
                                        </p:attrNameLst>
                                      </p:cBhvr>
                                      <p:to>
                                        <p:strVal val="visible"/>
                                      </p:to>
                                    </p:set>
                                    <p:animEffect transition="in" filter="fade">
                                      <p:cBhvr>
                                        <p:cTn id="13" dur="500"/>
                                        <p:tgtEl>
                                          <p:spTgt spid="191494"/>
                                        </p:tgtEl>
                                      </p:cBhvr>
                                    </p:animEffect>
                                  </p:childTnLst>
                                </p:cTn>
                              </p:par>
                              <p:par>
                                <p:cTn id="14" presetID="10" presetClass="entr" presetSubtype="0" fill="hold" nodeType="withEffect">
                                  <p:stCondLst>
                                    <p:cond delay="0"/>
                                  </p:stCondLst>
                                  <p:childTnLst>
                                    <p:set>
                                      <p:cBhvr>
                                        <p:cTn id="15" dur="1" fill="hold">
                                          <p:stCondLst>
                                            <p:cond delay="0"/>
                                          </p:stCondLst>
                                        </p:cTn>
                                        <p:tgtEl>
                                          <p:spTgt spid="191497"/>
                                        </p:tgtEl>
                                        <p:attrNameLst>
                                          <p:attrName>style.visibility</p:attrName>
                                        </p:attrNameLst>
                                      </p:cBhvr>
                                      <p:to>
                                        <p:strVal val="visible"/>
                                      </p:to>
                                    </p:set>
                                    <p:animEffect transition="in" filter="fade">
                                      <p:cBhvr>
                                        <p:cTn id="16" dur="500"/>
                                        <p:tgtEl>
                                          <p:spTgt spid="191497"/>
                                        </p:tgtEl>
                                      </p:cBhvr>
                                    </p:animEffect>
                                  </p:childTnLst>
                                </p:cTn>
                              </p:par>
                              <p:par>
                                <p:cTn id="17" presetID="10" presetClass="entr" presetSubtype="0" fill="hold" nodeType="withEffect">
                                  <p:stCondLst>
                                    <p:cond delay="0"/>
                                  </p:stCondLst>
                                  <p:childTnLst>
                                    <p:set>
                                      <p:cBhvr>
                                        <p:cTn id="18" dur="1" fill="hold">
                                          <p:stCondLst>
                                            <p:cond delay="0"/>
                                          </p:stCondLst>
                                        </p:cTn>
                                        <p:tgtEl>
                                          <p:spTgt spid="191498"/>
                                        </p:tgtEl>
                                        <p:attrNameLst>
                                          <p:attrName>style.visibility</p:attrName>
                                        </p:attrNameLst>
                                      </p:cBhvr>
                                      <p:to>
                                        <p:strVal val="visible"/>
                                      </p:to>
                                    </p:set>
                                    <p:animEffect transition="in" filter="fade">
                                      <p:cBhvr>
                                        <p:cTn id="19" dur="500"/>
                                        <p:tgtEl>
                                          <p:spTgt spid="19149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36"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Content Placeholder 2"/>
          <p:cNvSpPr>
            <a:spLocks noGrp="1"/>
          </p:cNvSpPr>
          <p:nvPr>
            <p:ph idx="1"/>
          </p:nvPr>
        </p:nvSpPr>
        <p:spPr>
          <a:xfrm>
            <a:off x="517525" y="342900"/>
            <a:ext cx="8229600" cy="990600"/>
          </a:xfrm>
        </p:spPr>
        <p:txBody>
          <a:bodyPr/>
          <a:lstStyle/>
          <a:p>
            <a:pPr>
              <a:buFont typeface="Arial" panose="020B0604020202020204" pitchFamily="34" charset="0"/>
              <a:buNone/>
            </a:pPr>
            <a:r>
              <a:rPr lang="en-US" altLang="en-US" dirty="0"/>
              <a:t>	How can we quickly find images in a large database that match a given image region?</a:t>
            </a:r>
          </a:p>
        </p:txBody>
      </p:sp>
      <p:pic>
        <p:nvPicPr>
          <p:cNvPr id="17101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49" t="-508" r="85667" b="71545"/>
          <a:stretch/>
        </p:blipFill>
        <p:spPr bwMode="auto">
          <a:xfrm>
            <a:off x="304800" y="2819400"/>
            <a:ext cx="19812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71012" name="Picture 2"/>
          <p:cNvPicPr>
            <a:picLocks noChangeAspect="1" noChangeArrowheads="1"/>
          </p:cNvPicPr>
          <p:nvPr/>
        </p:nvPicPr>
        <p:blipFill>
          <a:blip r:embed="rId2">
            <a:extLst>
              <a:ext uri="{28A0092B-C50C-407E-A947-70E740481C1C}">
                <a14:useLocalDpi xmlns:a14="http://schemas.microsoft.com/office/drawing/2010/main" val="0"/>
              </a:ext>
            </a:extLst>
          </a:blip>
          <a:srcRect l="51436" t="-508" r="13885" b="71545"/>
          <a:stretch>
            <a:fillRect/>
          </a:stretch>
        </p:blipFill>
        <p:spPr bwMode="auto">
          <a:xfrm>
            <a:off x="2971800" y="1752600"/>
            <a:ext cx="5562600" cy="224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71013" name="Picture 2"/>
          <p:cNvPicPr>
            <a:picLocks noChangeAspect="1" noChangeArrowheads="1"/>
          </p:cNvPicPr>
          <p:nvPr/>
        </p:nvPicPr>
        <p:blipFill>
          <a:blip r:embed="rId2">
            <a:extLst>
              <a:ext uri="{28A0092B-C50C-407E-A947-70E740481C1C}">
                <a14:useLocalDpi xmlns:a14="http://schemas.microsoft.com/office/drawing/2010/main" val="0"/>
              </a:ext>
            </a:extLst>
          </a:blip>
          <a:srcRect l="16081" t="-508" r="48564" b="71545"/>
          <a:stretch>
            <a:fillRect/>
          </a:stretch>
        </p:blipFill>
        <p:spPr bwMode="auto">
          <a:xfrm>
            <a:off x="2971800" y="4114800"/>
            <a:ext cx="57753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7" name="Right Arrow 6"/>
          <p:cNvSpPr/>
          <p:nvPr/>
        </p:nvSpPr>
        <p:spPr>
          <a:xfrm>
            <a:off x="2590800" y="4038600"/>
            <a:ext cx="457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ndParaRPr>
          </a:p>
        </p:txBody>
      </p:sp>
      <p:sp>
        <p:nvSpPr>
          <p:cNvPr id="2" name="TextBox 1">
            <a:extLst>
              <a:ext uri="{FF2B5EF4-FFF2-40B4-BE49-F238E27FC236}">
                <a16:creationId xmlns:a16="http://schemas.microsoft.com/office/drawing/2014/main" id="{74C7FBB3-3F59-490B-AC65-FE25B1833948}"/>
              </a:ext>
            </a:extLst>
          </p:cNvPr>
          <p:cNvSpPr txBox="1"/>
          <p:nvPr/>
        </p:nvSpPr>
        <p:spPr>
          <a:xfrm>
            <a:off x="0" y="6477000"/>
            <a:ext cx="2438400" cy="38100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rPr>
              <a:t>Instance recognition</a:t>
            </a:r>
          </a:p>
        </p:txBody>
      </p:sp>
    </p:spTree>
    <p:extLst>
      <p:ext uri="{BB962C8B-B14F-4D97-AF65-F5344CB8AC3E}">
        <p14:creationId xmlns:p14="http://schemas.microsoft.com/office/powerpoint/2010/main" val="17223861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itle 1"/>
          <p:cNvSpPr>
            <a:spLocks noGrp="1"/>
          </p:cNvSpPr>
          <p:nvPr>
            <p:ph type="title"/>
          </p:nvPr>
        </p:nvSpPr>
        <p:spPr/>
        <p:txBody>
          <a:bodyPr/>
          <a:lstStyle/>
          <a:p>
            <a:r>
              <a:rPr lang="en-US" altLang="en-US"/>
              <a:t>Simple idea</a:t>
            </a:r>
          </a:p>
        </p:txBody>
      </p:sp>
      <p:sp>
        <p:nvSpPr>
          <p:cNvPr id="178179" name="Content Placeholder 2"/>
          <p:cNvSpPr>
            <a:spLocks noGrp="1"/>
          </p:cNvSpPr>
          <p:nvPr>
            <p:ph idx="1"/>
          </p:nvPr>
        </p:nvSpPr>
        <p:spPr>
          <a:xfrm>
            <a:off x="457200" y="990600"/>
            <a:ext cx="4800600" cy="5135563"/>
          </a:xfrm>
        </p:spPr>
        <p:txBody>
          <a:bodyPr/>
          <a:lstStyle/>
          <a:p>
            <a:pPr>
              <a:buFont typeface="Arial" panose="020B0604020202020204" pitchFamily="34" charset="0"/>
              <a:buNone/>
            </a:pPr>
            <a:r>
              <a:rPr lang="en-US" altLang="en-US"/>
              <a:t>	See how many keypoints are close to keypoints in each other image</a:t>
            </a:r>
          </a:p>
        </p:txBody>
      </p:sp>
      <p:pic>
        <p:nvPicPr>
          <p:cNvPr id="178180" name="Picture 6" descr="115_15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4267200"/>
            <a:ext cx="1700213"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8181" name="Group 4"/>
          <p:cNvGrpSpPr>
            <a:grpSpLocks/>
          </p:cNvGrpSpPr>
          <p:nvPr/>
        </p:nvGrpSpPr>
        <p:grpSpPr bwMode="auto">
          <a:xfrm>
            <a:off x="914400" y="3048000"/>
            <a:ext cx="2141538" cy="2081213"/>
            <a:chOff x="1828987" y="2437924"/>
            <a:chExt cx="2141538" cy="2081984"/>
          </a:xfrm>
        </p:grpSpPr>
        <p:pic>
          <p:nvPicPr>
            <p:cNvPr id="6" name="Picture 5" descr="obj14__0"/>
            <p:cNvPicPr>
              <a:picLocks noChangeAspect="1" noChangeArrowheads="1"/>
            </p:cNvPicPr>
            <p:nvPr/>
          </p:nvPicPr>
          <p:blipFill>
            <a:blip r:embed="rId3"/>
            <a:srcRect/>
            <a:stretch>
              <a:fillRect/>
            </a:stretch>
          </p:blipFill>
          <p:spPr bwMode="auto">
            <a:xfrm>
              <a:off x="1828987" y="2490331"/>
              <a:ext cx="2141538" cy="2029577"/>
            </a:xfrm>
            <a:prstGeom prst="rect">
              <a:avLst/>
            </a:prstGeom>
            <a:noFill/>
            <a:ln w="9525">
              <a:solidFill>
                <a:schemeClr val="accent5">
                  <a:lumMod val="60000"/>
                  <a:lumOff val="40000"/>
                </a:schemeClr>
              </a:solidFill>
              <a:miter lim="800000"/>
              <a:headEnd/>
              <a:tailEnd/>
            </a:ln>
          </p:spPr>
        </p:pic>
        <p:grpSp>
          <p:nvGrpSpPr>
            <p:cNvPr id="178212" name="Group 61"/>
            <p:cNvGrpSpPr>
              <a:grpSpLocks/>
            </p:cNvGrpSpPr>
            <p:nvPr/>
          </p:nvGrpSpPr>
          <p:grpSpPr bwMode="auto">
            <a:xfrm rot="940178">
              <a:off x="2102604" y="2590800"/>
              <a:ext cx="457200" cy="457200"/>
              <a:chOff x="2102604" y="2590800"/>
              <a:chExt cx="457200" cy="457200"/>
            </a:xfrm>
          </p:grpSpPr>
          <p:sp>
            <p:nvSpPr>
              <p:cNvPr id="20" name="Oval 19"/>
              <p:cNvSpPr/>
              <p:nvPr/>
            </p:nvSpPr>
            <p:spPr>
              <a:xfrm>
                <a:off x="2101968" y="2590546"/>
                <a:ext cx="457200" cy="457369"/>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1" name="Straight Arrow Connector 20"/>
              <p:cNvCxnSpPr>
                <a:endCxn id="20" idx="0"/>
              </p:cNvCxnSpPr>
              <p:nvPr/>
            </p:nvCxnSpPr>
            <p:spPr>
              <a:xfrm rot="10800000">
                <a:off x="2321140" y="2587634"/>
                <a:ext cx="3175" cy="277915"/>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grpSp>
          <p:nvGrpSpPr>
            <p:cNvPr id="178213" name="Group 62"/>
            <p:cNvGrpSpPr>
              <a:grpSpLocks/>
            </p:cNvGrpSpPr>
            <p:nvPr/>
          </p:nvGrpSpPr>
          <p:grpSpPr bwMode="auto">
            <a:xfrm rot="-810826">
              <a:off x="3039177" y="2437924"/>
              <a:ext cx="579789" cy="645352"/>
              <a:chOff x="2102604" y="2590800"/>
              <a:chExt cx="457200" cy="457200"/>
            </a:xfrm>
          </p:grpSpPr>
          <p:sp>
            <p:nvSpPr>
              <p:cNvPr id="18" name="Oval 17"/>
              <p:cNvSpPr/>
              <p:nvPr/>
            </p:nvSpPr>
            <p:spPr>
              <a:xfrm>
                <a:off x="2102250" y="2590823"/>
                <a:ext cx="458175" cy="4567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9" name="Straight Arrow Connector 18"/>
              <p:cNvCxnSpPr>
                <a:endCxn id="18" idx="0"/>
              </p:cNvCxnSpPr>
              <p:nvPr/>
            </p:nvCxnSpPr>
            <p:spPr>
              <a:xfrm rot="10800000">
                <a:off x="2331286" y="2589677"/>
                <a:ext cx="2504" cy="27677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78214" name="Group 65"/>
            <p:cNvGrpSpPr>
              <a:grpSpLocks/>
            </p:cNvGrpSpPr>
            <p:nvPr/>
          </p:nvGrpSpPr>
          <p:grpSpPr bwMode="auto">
            <a:xfrm rot="7787505">
              <a:off x="2380422" y="2903578"/>
              <a:ext cx="582847" cy="553535"/>
              <a:chOff x="2102604" y="2590800"/>
              <a:chExt cx="457200" cy="457200"/>
            </a:xfrm>
          </p:grpSpPr>
          <p:sp>
            <p:nvSpPr>
              <p:cNvPr id="16" name="Oval 15"/>
              <p:cNvSpPr/>
              <p:nvPr/>
            </p:nvSpPr>
            <p:spPr>
              <a:xfrm>
                <a:off x="2102565" y="2591177"/>
                <a:ext cx="457186" cy="456304"/>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7" name="Straight Arrow Connector 16"/>
              <p:cNvCxnSpPr>
                <a:endCxn id="16" idx="0"/>
              </p:cNvCxnSpPr>
              <p:nvPr/>
            </p:nvCxnSpPr>
            <p:spPr>
              <a:xfrm rot="10800000">
                <a:off x="2331686" y="2594771"/>
                <a:ext cx="2491" cy="275356"/>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grpSp>
          <p:nvGrpSpPr>
            <p:cNvPr id="178215" name="Group 68"/>
            <p:cNvGrpSpPr>
              <a:grpSpLocks/>
            </p:cNvGrpSpPr>
            <p:nvPr/>
          </p:nvGrpSpPr>
          <p:grpSpPr bwMode="auto">
            <a:xfrm rot="10071139">
              <a:off x="2303154" y="3598555"/>
              <a:ext cx="457200" cy="457200"/>
              <a:chOff x="2102604" y="2590800"/>
              <a:chExt cx="457200" cy="457200"/>
            </a:xfrm>
          </p:grpSpPr>
          <p:sp>
            <p:nvSpPr>
              <p:cNvPr id="14" name="Oval 13"/>
              <p:cNvSpPr/>
              <p:nvPr/>
            </p:nvSpPr>
            <p:spPr>
              <a:xfrm>
                <a:off x="2102192" y="2590272"/>
                <a:ext cx="457200" cy="457369"/>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Straight Arrow Connector 14"/>
              <p:cNvCxnSpPr>
                <a:endCxn id="14" idx="0"/>
              </p:cNvCxnSpPr>
              <p:nvPr/>
            </p:nvCxnSpPr>
            <p:spPr>
              <a:xfrm rot="10800000">
                <a:off x="2332991" y="2602028"/>
                <a:ext cx="3175" cy="277916"/>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178216" name="Group 71"/>
            <p:cNvGrpSpPr>
              <a:grpSpLocks/>
            </p:cNvGrpSpPr>
            <p:nvPr/>
          </p:nvGrpSpPr>
          <p:grpSpPr bwMode="auto">
            <a:xfrm rot="10800000">
              <a:off x="3213680" y="3243386"/>
              <a:ext cx="457200" cy="457200"/>
              <a:chOff x="2102604" y="2590800"/>
              <a:chExt cx="457200" cy="457200"/>
            </a:xfrm>
          </p:grpSpPr>
          <p:sp>
            <p:nvSpPr>
              <p:cNvPr id="12" name="Oval 11"/>
              <p:cNvSpPr/>
              <p:nvPr/>
            </p:nvSpPr>
            <p:spPr>
              <a:xfrm>
                <a:off x="2102997" y="2590932"/>
                <a:ext cx="457200" cy="457369"/>
              </a:xfrm>
              <a:prstGeom prst="ellipse">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3" name="Straight Arrow Connector 12"/>
              <p:cNvCxnSpPr>
                <a:endCxn id="12" idx="0"/>
              </p:cNvCxnSpPr>
              <p:nvPr/>
            </p:nvCxnSpPr>
            <p:spPr>
              <a:xfrm rot="10800000">
                <a:off x="2341122" y="2600461"/>
                <a:ext cx="3175" cy="277916"/>
              </a:xfrm>
              <a:prstGeom prst="straightConnector1">
                <a:avLst/>
              </a:prstGeom>
              <a:ln w="38100">
                <a:solidFill>
                  <a:schemeClr val="accent5">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178182" name="Group 21"/>
          <p:cNvGrpSpPr>
            <a:grpSpLocks noChangeAspect="1"/>
          </p:cNvGrpSpPr>
          <p:nvPr/>
        </p:nvGrpSpPr>
        <p:grpSpPr bwMode="auto">
          <a:xfrm rot="3358200">
            <a:off x="6259513" y="1420812"/>
            <a:ext cx="2147888" cy="2087563"/>
            <a:chOff x="1828987" y="2437924"/>
            <a:chExt cx="2141538" cy="2081984"/>
          </a:xfrm>
        </p:grpSpPr>
        <p:pic>
          <p:nvPicPr>
            <p:cNvPr id="23" name="Picture 5" descr="obj14__0"/>
            <p:cNvPicPr>
              <a:picLocks noChangeAspect="1" noChangeArrowheads="1"/>
            </p:cNvPicPr>
            <p:nvPr/>
          </p:nvPicPr>
          <p:blipFill>
            <a:blip r:embed="rId3"/>
            <a:srcRect/>
            <a:stretch>
              <a:fillRect/>
            </a:stretch>
          </p:blipFill>
          <p:spPr bwMode="auto">
            <a:xfrm>
              <a:off x="1823997" y="2492037"/>
              <a:ext cx="2141537" cy="2028152"/>
            </a:xfrm>
            <a:prstGeom prst="rect">
              <a:avLst/>
            </a:prstGeom>
            <a:noFill/>
            <a:ln w="9525">
              <a:solidFill>
                <a:schemeClr val="accent5">
                  <a:lumMod val="60000"/>
                  <a:lumOff val="40000"/>
                </a:schemeClr>
              </a:solidFill>
              <a:miter lim="800000"/>
              <a:headEnd/>
              <a:tailEnd/>
            </a:ln>
          </p:spPr>
        </p:pic>
        <p:grpSp>
          <p:nvGrpSpPr>
            <p:cNvPr id="178196" name="Group 61"/>
            <p:cNvGrpSpPr>
              <a:grpSpLocks/>
            </p:cNvGrpSpPr>
            <p:nvPr/>
          </p:nvGrpSpPr>
          <p:grpSpPr bwMode="auto">
            <a:xfrm rot="940178">
              <a:off x="2102604" y="2590800"/>
              <a:ext cx="457200" cy="457200"/>
              <a:chOff x="2102604" y="2590800"/>
              <a:chExt cx="457200" cy="457200"/>
            </a:xfrm>
          </p:grpSpPr>
          <p:sp>
            <p:nvSpPr>
              <p:cNvPr id="37" name="Oval 36"/>
              <p:cNvSpPr/>
              <p:nvPr/>
            </p:nvSpPr>
            <p:spPr>
              <a:xfrm>
                <a:off x="2102098" y="2595571"/>
                <a:ext cx="457430" cy="44806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8" name="Straight Arrow Connector 37"/>
              <p:cNvCxnSpPr>
                <a:endCxn id="37" idx="0"/>
              </p:cNvCxnSpPr>
              <p:nvPr/>
            </p:nvCxnSpPr>
            <p:spPr>
              <a:xfrm rot="10800000">
                <a:off x="2323411" y="2602051"/>
                <a:ext cx="1582" cy="273904"/>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grpSp>
          <p:nvGrpSpPr>
            <p:cNvPr id="178197" name="Group 62"/>
            <p:cNvGrpSpPr>
              <a:grpSpLocks/>
            </p:cNvGrpSpPr>
            <p:nvPr/>
          </p:nvGrpSpPr>
          <p:grpSpPr bwMode="auto">
            <a:xfrm rot="-810826">
              <a:off x="3039177" y="2437924"/>
              <a:ext cx="579789" cy="645352"/>
              <a:chOff x="2102604" y="2590800"/>
              <a:chExt cx="457200" cy="457200"/>
            </a:xfrm>
          </p:grpSpPr>
          <p:sp>
            <p:nvSpPr>
              <p:cNvPr id="35" name="Oval 34"/>
              <p:cNvSpPr/>
              <p:nvPr/>
            </p:nvSpPr>
            <p:spPr>
              <a:xfrm>
                <a:off x="2102366" y="2590860"/>
                <a:ext cx="455573" cy="4576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6" name="Straight Arrow Connector 35"/>
              <p:cNvCxnSpPr>
                <a:endCxn id="35" idx="0"/>
              </p:cNvCxnSpPr>
              <p:nvPr/>
            </p:nvCxnSpPr>
            <p:spPr>
              <a:xfrm rot="10800000">
                <a:off x="2320144" y="2590297"/>
                <a:ext cx="2496" cy="2770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78198" name="Group 65"/>
            <p:cNvGrpSpPr>
              <a:grpSpLocks/>
            </p:cNvGrpSpPr>
            <p:nvPr/>
          </p:nvGrpSpPr>
          <p:grpSpPr bwMode="auto">
            <a:xfrm rot="7787505">
              <a:off x="2380422" y="2903578"/>
              <a:ext cx="582847" cy="553535"/>
              <a:chOff x="2102604" y="2590800"/>
              <a:chExt cx="457200" cy="457200"/>
            </a:xfrm>
          </p:grpSpPr>
          <p:sp>
            <p:nvSpPr>
              <p:cNvPr id="33" name="Oval 32"/>
              <p:cNvSpPr/>
              <p:nvPr/>
            </p:nvSpPr>
            <p:spPr>
              <a:xfrm>
                <a:off x="2103642" y="2601904"/>
                <a:ext cx="455795" cy="449726"/>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4" name="Straight Arrow Connector 33"/>
              <p:cNvCxnSpPr>
                <a:endCxn id="33" idx="0"/>
              </p:cNvCxnSpPr>
              <p:nvPr/>
            </p:nvCxnSpPr>
            <p:spPr>
              <a:xfrm rot="10800000">
                <a:off x="2329301" y="2606824"/>
                <a:ext cx="2484" cy="275849"/>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grpSp>
          <p:nvGrpSpPr>
            <p:cNvPr id="178199" name="Group 68"/>
            <p:cNvGrpSpPr>
              <a:grpSpLocks/>
            </p:cNvGrpSpPr>
            <p:nvPr/>
          </p:nvGrpSpPr>
          <p:grpSpPr bwMode="auto">
            <a:xfrm rot="10071139">
              <a:off x="2303154" y="3598555"/>
              <a:ext cx="457200" cy="457200"/>
              <a:chOff x="2102604" y="2590800"/>
              <a:chExt cx="457200" cy="457200"/>
            </a:xfrm>
          </p:grpSpPr>
          <p:sp>
            <p:nvSpPr>
              <p:cNvPr id="31" name="Oval 30"/>
              <p:cNvSpPr/>
              <p:nvPr/>
            </p:nvSpPr>
            <p:spPr>
              <a:xfrm>
                <a:off x="2118201" y="2591200"/>
                <a:ext cx="449517" cy="457561"/>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2" name="Straight Arrow Connector 31"/>
              <p:cNvCxnSpPr>
                <a:endCxn id="31" idx="0"/>
              </p:cNvCxnSpPr>
              <p:nvPr/>
            </p:nvCxnSpPr>
            <p:spPr>
              <a:xfrm rot="10800000">
                <a:off x="2340979" y="2591856"/>
                <a:ext cx="3166" cy="27707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178200" name="Group 71"/>
            <p:cNvGrpSpPr>
              <a:grpSpLocks/>
            </p:cNvGrpSpPr>
            <p:nvPr/>
          </p:nvGrpSpPr>
          <p:grpSpPr bwMode="auto">
            <a:xfrm rot="10800000">
              <a:off x="3213680" y="3243386"/>
              <a:ext cx="457200" cy="457200"/>
              <a:chOff x="2102604" y="2590800"/>
              <a:chExt cx="457200" cy="457200"/>
            </a:xfrm>
          </p:grpSpPr>
          <p:sp>
            <p:nvSpPr>
              <p:cNvPr id="29" name="Oval 28"/>
              <p:cNvSpPr/>
              <p:nvPr/>
            </p:nvSpPr>
            <p:spPr>
              <a:xfrm>
                <a:off x="2099205" y="2580932"/>
                <a:ext cx="459014" cy="462311"/>
              </a:xfrm>
              <a:prstGeom prst="ellipse">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0" name="Straight Arrow Connector 29"/>
              <p:cNvCxnSpPr>
                <a:endCxn id="29" idx="0"/>
              </p:cNvCxnSpPr>
              <p:nvPr/>
            </p:nvCxnSpPr>
            <p:spPr>
              <a:xfrm rot="10800000">
                <a:off x="2337466" y="2581613"/>
                <a:ext cx="1582" cy="277070"/>
              </a:xfrm>
              <a:prstGeom prst="straightConnector1">
                <a:avLst/>
              </a:prstGeom>
              <a:ln w="38100">
                <a:solidFill>
                  <a:schemeClr val="accent5">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178183" name="Group 47"/>
          <p:cNvGrpSpPr>
            <a:grpSpLocks/>
          </p:cNvGrpSpPr>
          <p:nvPr/>
        </p:nvGrpSpPr>
        <p:grpSpPr bwMode="auto">
          <a:xfrm rot="-1813222">
            <a:off x="7086600" y="4800600"/>
            <a:ext cx="554038" cy="582613"/>
            <a:chOff x="6738883" y="4298599"/>
            <a:chExt cx="553535" cy="582847"/>
          </a:xfrm>
        </p:grpSpPr>
        <p:sp>
          <p:nvSpPr>
            <p:cNvPr id="39" name="Oval 38"/>
            <p:cNvSpPr/>
            <p:nvPr/>
          </p:nvSpPr>
          <p:spPr>
            <a:xfrm rot="4982274">
              <a:off x="6724226" y="4313255"/>
              <a:ext cx="582847" cy="55353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40" name="Straight Arrow Connector 39"/>
            <p:cNvCxnSpPr/>
            <p:nvPr/>
          </p:nvCxnSpPr>
          <p:spPr>
            <a:xfrm rot="18794769">
              <a:off x="6945955" y="4491889"/>
              <a:ext cx="322392" cy="1586"/>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grpSp>
        <p:nvGrpSpPr>
          <p:cNvPr id="178184" name="Group 49"/>
          <p:cNvGrpSpPr>
            <a:grpSpLocks/>
          </p:cNvGrpSpPr>
          <p:nvPr/>
        </p:nvGrpSpPr>
        <p:grpSpPr bwMode="auto">
          <a:xfrm>
            <a:off x="6705600" y="5410200"/>
            <a:ext cx="457200" cy="457200"/>
            <a:chOff x="6596186" y="4959477"/>
            <a:chExt cx="457200" cy="457200"/>
          </a:xfrm>
        </p:grpSpPr>
        <p:sp>
          <p:nvSpPr>
            <p:cNvPr id="41" name="Oval 40"/>
            <p:cNvSpPr/>
            <p:nvPr/>
          </p:nvSpPr>
          <p:spPr>
            <a:xfrm rot="7265908">
              <a:off x="6596186" y="4959477"/>
              <a:ext cx="457200" cy="457200"/>
            </a:xfrm>
            <a:prstGeom prst="ellipse">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42" name="Straight Arrow Connector 41"/>
            <p:cNvCxnSpPr/>
            <p:nvPr/>
          </p:nvCxnSpPr>
          <p:spPr>
            <a:xfrm rot="18794769">
              <a:off x="6812879" y="5101559"/>
              <a:ext cx="207963" cy="165100"/>
            </a:xfrm>
            <a:prstGeom prst="straightConnector1">
              <a:avLst/>
            </a:prstGeom>
            <a:ln w="38100">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178185" name="Group 48"/>
          <p:cNvGrpSpPr>
            <a:grpSpLocks/>
          </p:cNvGrpSpPr>
          <p:nvPr/>
        </p:nvGrpSpPr>
        <p:grpSpPr bwMode="auto">
          <a:xfrm>
            <a:off x="7315200" y="5410200"/>
            <a:ext cx="458788" cy="457200"/>
            <a:chOff x="7460218" y="4611112"/>
            <a:chExt cx="459569" cy="457200"/>
          </a:xfrm>
        </p:grpSpPr>
        <p:sp>
          <p:nvSpPr>
            <p:cNvPr id="43" name="Oval 42"/>
            <p:cNvSpPr/>
            <p:nvPr/>
          </p:nvSpPr>
          <p:spPr>
            <a:xfrm rot="7994769">
              <a:off x="7460607" y="4610723"/>
              <a:ext cx="457200" cy="457978"/>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44" name="Straight Arrow Connector 43"/>
            <p:cNvCxnSpPr/>
            <p:nvPr/>
          </p:nvCxnSpPr>
          <p:spPr>
            <a:xfrm rot="13394769" flipH="1">
              <a:off x="7714650" y="4763512"/>
              <a:ext cx="205137" cy="168275"/>
            </a:xfrm>
            <a:prstGeom prst="straightConnector1">
              <a:avLst/>
            </a:prstGeom>
            <a:ln w="38100">
              <a:solidFill>
                <a:srgbClr val="92D050"/>
              </a:solidFill>
              <a:tailEnd type="arrow"/>
            </a:ln>
          </p:spPr>
          <p:style>
            <a:lnRef idx="1">
              <a:schemeClr val="accent1"/>
            </a:lnRef>
            <a:fillRef idx="0">
              <a:schemeClr val="accent1"/>
            </a:fillRef>
            <a:effectRef idx="0">
              <a:schemeClr val="accent1"/>
            </a:effectRef>
            <a:fontRef idx="minor">
              <a:schemeClr val="tx1"/>
            </a:fontRef>
          </p:style>
        </p:cxnSp>
      </p:grpSp>
      <p:sp>
        <p:nvSpPr>
          <p:cNvPr id="178186" name="TextBox 50"/>
          <p:cNvSpPr txBox="1">
            <a:spLocks noChangeArrowheads="1"/>
          </p:cNvSpPr>
          <p:nvPr/>
        </p:nvSpPr>
        <p:spPr bwMode="auto">
          <a:xfrm>
            <a:off x="5334000" y="1066800"/>
            <a:ext cx="1371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Lots of Matches</a:t>
            </a:r>
          </a:p>
        </p:txBody>
      </p:sp>
      <p:sp>
        <p:nvSpPr>
          <p:cNvPr id="178187" name="TextBox 51"/>
          <p:cNvSpPr txBox="1">
            <a:spLocks noChangeArrowheads="1"/>
          </p:cNvSpPr>
          <p:nvPr/>
        </p:nvSpPr>
        <p:spPr bwMode="auto">
          <a:xfrm>
            <a:off x="5029200" y="5181600"/>
            <a:ext cx="1371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Few or No Matches</a:t>
            </a:r>
          </a:p>
        </p:txBody>
      </p:sp>
      <p:sp>
        <p:nvSpPr>
          <p:cNvPr id="53" name="TextBox 52"/>
          <p:cNvSpPr txBox="1"/>
          <p:nvPr/>
        </p:nvSpPr>
        <p:spPr>
          <a:xfrm>
            <a:off x="533400" y="5943600"/>
            <a:ext cx="4646613" cy="461963"/>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C0504D">
                    <a:lumMod val="75000"/>
                  </a:srgbClr>
                </a:solidFill>
                <a:effectLst/>
                <a:uLnTx/>
                <a:uFillTx/>
                <a:latin typeface="Arial" charset="0"/>
                <a:ea typeface="+mn-ea"/>
                <a:cs typeface="Arial" panose="020B0604020202020204" pitchFamily="34" charset="0"/>
              </a:rPr>
              <a:t>But this will be really, really slow!</a:t>
            </a:r>
          </a:p>
        </p:txBody>
      </p:sp>
    </p:spTree>
    <p:extLst>
      <p:ext uri="{BB962C8B-B14F-4D97-AF65-F5344CB8AC3E}">
        <p14:creationId xmlns:p14="http://schemas.microsoft.com/office/powerpoint/2010/main" val="15862195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 name="Title 1"/>
          <p:cNvSpPr txBox="1">
            <a:spLocks/>
          </p:cNvSpPr>
          <p:nvPr/>
        </p:nvSpPr>
        <p:spPr bwMode="auto">
          <a:xfrm>
            <a:off x="457200" y="33338"/>
            <a:ext cx="8229600" cy="1143000"/>
          </a:xfrm>
          <a:prstGeom prst="rect">
            <a:avLst/>
          </a:prstGeom>
          <a:noFill/>
          <a:ln w="9525">
            <a:noFill/>
            <a:miter lim="800000"/>
            <a:headEnd/>
            <a:tailEnd/>
          </a:ln>
        </p:spPr>
        <p:txBody>
          <a:bodyPr lIns="91380" tIns="45692" rIns="91380" bIns="45692" anchor="ctr"/>
          <a:lstStyle/>
          <a:p>
            <a:pPr marL="0" marR="0" lvl="0" indent="0" algn="ctr" defTabSz="913832"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Indexing local features</a:t>
            </a:r>
            <a:endParaRPr kumimoji="0" lang="en-US" sz="4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03" name="Content Placeholder 4"/>
          <p:cNvSpPr>
            <a:spLocks noGrp="1"/>
          </p:cNvSpPr>
          <p:nvPr>
            <p:ph idx="4294967295"/>
          </p:nvPr>
        </p:nvSpPr>
        <p:spPr>
          <a:xfrm>
            <a:off x="304800" y="1265613"/>
            <a:ext cx="8534400" cy="1312862"/>
          </a:xfrm>
        </p:spPr>
        <p:txBody>
          <a:bodyPr/>
          <a:lstStyle/>
          <a:p>
            <a:pPr marL="0" indent="0" eaLnBrk="1" hangingPunct="1">
              <a:buNone/>
            </a:pPr>
            <a:r>
              <a:rPr lang="en-US" altLang="en-US" sz="2800" dirty="0">
                <a:cs typeface="Arial" panose="020B0604020202020204" pitchFamily="34" charset="0"/>
              </a:rPr>
              <a:t>Each patch / region has a descriptor, which is a point in some high-dimensional feature space (e.g., SIFT).</a:t>
            </a:r>
          </a:p>
          <a:p>
            <a:pPr eaLnBrk="1" hangingPunct="1"/>
            <a:endParaRPr lang="en-US" altLang="en-US" sz="2800" dirty="0">
              <a:cs typeface="Arial" panose="020B0604020202020204" pitchFamily="34" charset="0"/>
            </a:endParaRPr>
          </a:p>
        </p:txBody>
      </p:sp>
      <p:sp>
        <p:nvSpPr>
          <p:cNvPr id="179204" name="Rectangle 30"/>
          <p:cNvSpPr>
            <a:spLocks noChangeArrowheads="1"/>
          </p:cNvSpPr>
          <p:nvPr/>
        </p:nvSpPr>
        <p:spPr bwMode="auto">
          <a:xfrm>
            <a:off x="1912938" y="3603625"/>
            <a:ext cx="72231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944" tIns="46771" rIns="89944" bIns="46771"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Rectangle 1"/>
          <p:cNvSpPr/>
          <p:nvPr/>
        </p:nvSpPr>
        <p:spPr bwMode="auto">
          <a:xfrm>
            <a:off x="860425" y="3048000"/>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1" name="Rectangle 30"/>
          <p:cNvSpPr/>
          <p:nvPr/>
        </p:nvSpPr>
        <p:spPr bwMode="auto">
          <a:xfrm>
            <a:off x="860425" y="4608513"/>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8" name="Rectangle 37"/>
          <p:cNvSpPr/>
          <p:nvPr/>
        </p:nvSpPr>
        <p:spPr bwMode="auto">
          <a:xfrm rot="4100336">
            <a:off x="1827213" y="3986213"/>
            <a:ext cx="244475" cy="21907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 name="Rectangle 32"/>
          <p:cNvSpPr/>
          <p:nvPr/>
        </p:nvSpPr>
        <p:spPr bwMode="auto">
          <a:xfrm>
            <a:off x="1992313" y="3911600"/>
            <a:ext cx="1284287"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4" name="Rectangle 33"/>
          <p:cNvSpPr/>
          <p:nvPr/>
        </p:nvSpPr>
        <p:spPr bwMode="auto">
          <a:xfrm rot="4425073">
            <a:off x="1284288" y="3273425"/>
            <a:ext cx="244475" cy="2508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5" name="Rectangle 34"/>
          <p:cNvSpPr/>
          <p:nvPr/>
        </p:nvSpPr>
        <p:spPr bwMode="auto">
          <a:xfrm rot="1660106">
            <a:off x="1430338" y="3343275"/>
            <a:ext cx="487362" cy="4413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6" name="Rectangle 35"/>
          <p:cNvSpPr/>
          <p:nvPr/>
        </p:nvSpPr>
        <p:spPr bwMode="auto">
          <a:xfrm rot="2887875">
            <a:off x="978694" y="5323681"/>
            <a:ext cx="244475"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 name="Rectangle 36"/>
          <p:cNvSpPr/>
          <p:nvPr/>
        </p:nvSpPr>
        <p:spPr bwMode="auto">
          <a:xfrm rot="5038897">
            <a:off x="1039813" y="3641725"/>
            <a:ext cx="246062" cy="249238"/>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 name="Rectangle 38"/>
          <p:cNvSpPr/>
          <p:nvPr/>
        </p:nvSpPr>
        <p:spPr bwMode="auto">
          <a:xfrm rot="5038897">
            <a:off x="1112044" y="4933157"/>
            <a:ext cx="244475" cy="249237"/>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 name="Rectangle 39"/>
          <p:cNvSpPr/>
          <p:nvPr/>
        </p:nvSpPr>
        <p:spPr bwMode="auto">
          <a:xfrm rot="4100336">
            <a:off x="2989263" y="4856162"/>
            <a:ext cx="242888"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1" name="Rectangle 40"/>
          <p:cNvSpPr/>
          <p:nvPr/>
        </p:nvSpPr>
        <p:spPr bwMode="auto">
          <a:xfrm rot="823157">
            <a:off x="1255713" y="5381625"/>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2" name="Rectangle 41"/>
          <p:cNvSpPr/>
          <p:nvPr/>
        </p:nvSpPr>
        <p:spPr bwMode="auto">
          <a:xfrm rot="823157">
            <a:off x="2225675" y="4452938"/>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17" name="TextBox 2"/>
          <p:cNvSpPr txBox="1">
            <a:spLocks noChangeArrowheads="1"/>
          </p:cNvSpPr>
          <p:nvPr/>
        </p:nvSpPr>
        <p:spPr bwMode="auto">
          <a:xfrm>
            <a:off x="3657600" y="5113338"/>
            <a:ext cx="2362200" cy="584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Descriptor feature space</a:t>
            </a:r>
          </a:p>
        </p:txBody>
      </p:sp>
      <p:cxnSp>
        <p:nvCxnSpPr>
          <p:cNvPr id="179218" name="Straight Arrow Connector 4"/>
          <p:cNvCxnSpPr>
            <a:cxnSpLocks noChangeShapeType="1"/>
          </p:cNvCxnSpPr>
          <p:nvPr/>
        </p:nvCxnSpPr>
        <p:spPr bwMode="auto">
          <a:xfrm flipV="1">
            <a:off x="3935413" y="3925888"/>
            <a:ext cx="1300164" cy="3556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9219" name="Straight Arrow Connector 44"/>
          <p:cNvCxnSpPr>
            <a:cxnSpLocks noChangeShapeType="1"/>
          </p:cNvCxnSpPr>
          <p:nvPr/>
        </p:nvCxnSpPr>
        <p:spPr bwMode="auto">
          <a:xfrm flipV="1">
            <a:off x="3935413" y="2843213"/>
            <a:ext cx="0" cy="14382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9220" name="Straight Arrow Connector 47"/>
          <p:cNvCxnSpPr>
            <a:cxnSpLocks noChangeShapeType="1"/>
          </p:cNvCxnSpPr>
          <p:nvPr/>
        </p:nvCxnSpPr>
        <p:spPr bwMode="auto">
          <a:xfrm>
            <a:off x="3935413" y="4291013"/>
            <a:ext cx="1447800" cy="57308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79221" name="Oval 14"/>
          <p:cNvSpPr>
            <a:spLocks noChangeArrowheads="1"/>
          </p:cNvSpPr>
          <p:nvPr/>
        </p:nvSpPr>
        <p:spPr bwMode="auto">
          <a:xfrm>
            <a:off x="4038600" y="33528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22" name="Oval 56"/>
          <p:cNvSpPr>
            <a:spLocks noChangeArrowheads="1"/>
          </p:cNvSpPr>
          <p:nvPr/>
        </p:nvSpPr>
        <p:spPr bwMode="auto">
          <a:xfrm>
            <a:off x="4191000" y="35052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23" name="Oval 57"/>
          <p:cNvSpPr>
            <a:spLocks noChangeArrowheads="1"/>
          </p:cNvSpPr>
          <p:nvPr/>
        </p:nvSpPr>
        <p:spPr bwMode="auto">
          <a:xfrm>
            <a:off x="4267200" y="32766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24" name="Oval 58"/>
          <p:cNvSpPr>
            <a:spLocks noChangeArrowheads="1"/>
          </p:cNvSpPr>
          <p:nvPr/>
        </p:nvSpPr>
        <p:spPr bwMode="auto">
          <a:xfrm>
            <a:off x="4572000" y="3757613"/>
            <a:ext cx="152400" cy="128587"/>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25" name="Oval 59"/>
          <p:cNvSpPr>
            <a:spLocks noChangeArrowheads="1"/>
          </p:cNvSpPr>
          <p:nvPr/>
        </p:nvSpPr>
        <p:spPr bwMode="auto">
          <a:xfrm>
            <a:off x="4800600" y="38862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26" name="Oval 60"/>
          <p:cNvSpPr>
            <a:spLocks noChangeArrowheads="1"/>
          </p:cNvSpPr>
          <p:nvPr/>
        </p:nvSpPr>
        <p:spPr bwMode="auto">
          <a:xfrm>
            <a:off x="4953000" y="36576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27" name="Oval 61"/>
          <p:cNvSpPr>
            <a:spLocks noChangeArrowheads="1"/>
          </p:cNvSpPr>
          <p:nvPr/>
        </p:nvSpPr>
        <p:spPr bwMode="auto">
          <a:xfrm>
            <a:off x="5105400" y="32004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28" name="Oval 62"/>
          <p:cNvSpPr>
            <a:spLocks noChangeArrowheads="1"/>
          </p:cNvSpPr>
          <p:nvPr/>
        </p:nvSpPr>
        <p:spPr bwMode="auto">
          <a:xfrm>
            <a:off x="5257800" y="3452813"/>
            <a:ext cx="152400" cy="128587"/>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29" name="Oval 63"/>
          <p:cNvSpPr>
            <a:spLocks noChangeArrowheads="1"/>
          </p:cNvSpPr>
          <p:nvPr/>
        </p:nvSpPr>
        <p:spPr bwMode="auto">
          <a:xfrm>
            <a:off x="5410200" y="3910013"/>
            <a:ext cx="152400" cy="128587"/>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30" name="Oval 64"/>
          <p:cNvSpPr>
            <a:spLocks noChangeArrowheads="1"/>
          </p:cNvSpPr>
          <p:nvPr/>
        </p:nvSpPr>
        <p:spPr bwMode="auto">
          <a:xfrm>
            <a:off x="4541838" y="4302125"/>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179231" name="Curved Connector 16"/>
          <p:cNvCxnSpPr>
            <a:cxnSpLocks noChangeShapeType="1"/>
            <a:endCxn id="179224" idx="2"/>
          </p:cNvCxnSpPr>
          <p:nvPr/>
        </p:nvCxnSpPr>
        <p:spPr bwMode="auto">
          <a:xfrm>
            <a:off x="1674813" y="3405188"/>
            <a:ext cx="2897187" cy="415925"/>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9232" name="Curved Connector 18"/>
          <p:cNvCxnSpPr>
            <a:cxnSpLocks noChangeShapeType="1"/>
            <a:endCxn id="179225" idx="3"/>
          </p:cNvCxnSpPr>
          <p:nvPr/>
        </p:nvCxnSpPr>
        <p:spPr bwMode="auto">
          <a:xfrm flipV="1">
            <a:off x="2371725" y="3997325"/>
            <a:ext cx="2451100" cy="581025"/>
          </a:xfrm>
          <a:prstGeom prst="curvedConnector2">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79233" name="TextBox 42"/>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9497214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0226" name="Title 1"/>
          <p:cNvSpPr>
            <a:spLocks noGrp="1"/>
          </p:cNvSpPr>
          <p:nvPr>
            <p:ph type="title"/>
          </p:nvPr>
        </p:nvSpPr>
        <p:spPr>
          <a:xfrm>
            <a:off x="457200" y="33338"/>
            <a:ext cx="8229600" cy="1143000"/>
          </a:xfrm>
        </p:spPr>
        <p:txBody>
          <a:bodyPr/>
          <a:lstStyle/>
          <a:p>
            <a:pPr eaLnBrk="1" hangingPunct="1"/>
            <a:r>
              <a:rPr lang="en-US" altLang="en-US"/>
              <a:t>Indexing local features</a:t>
            </a:r>
          </a:p>
        </p:txBody>
      </p:sp>
      <p:sp>
        <p:nvSpPr>
          <p:cNvPr id="180227" name="Rectangle 3"/>
          <p:cNvSpPr>
            <a:spLocks noChangeArrowheads="1"/>
          </p:cNvSpPr>
          <p:nvPr/>
        </p:nvSpPr>
        <p:spPr bwMode="auto">
          <a:xfrm>
            <a:off x="457200" y="10747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lstStyle>
            <a:lvl1pPr marL="341313" indent="-341313"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341313" marR="0" lvl="0" indent="-341313" algn="l" defTabSz="912813" rtl="0" eaLnBrk="0" fontAlgn="base" latinLnBrk="0" hangingPunct="0">
              <a:lnSpc>
                <a:spcPct val="100000"/>
              </a:lnSpc>
              <a:spcBef>
                <a:spcPct val="20000"/>
              </a:spcBef>
              <a:spcAft>
                <a:spcPct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rebuchet MS" panose="020B0603020202020204" pitchFamily="34" charset="0"/>
              <a:ea typeface="+mn-ea"/>
              <a:cs typeface="Arial" panose="020B0604020202020204" pitchFamily="34" charset="0"/>
            </a:endParaRPr>
          </a:p>
        </p:txBody>
      </p:sp>
      <p:sp>
        <p:nvSpPr>
          <p:cNvPr id="180228" name="Content Placeholder 8"/>
          <p:cNvSpPr>
            <a:spLocks noGrp="1"/>
          </p:cNvSpPr>
          <p:nvPr>
            <p:ph idx="4294967295"/>
          </p:nvPr>
        </p:nvSpPr>
        <p:spPr>
          <a:xfrm>
            <a:off x="457200" y="1219200"/>
            <a:ext cx="8686800" cy="3733800"/>
          </a:xfrm>
        </p:spPr>
        <p:txBody>
          <a:bodyPr/>
          <a:lstStyle/>
          <a:p>
            <a:pPr eaLnBrk="1" hangingPunct="1"/>
            <a:r>
              <a:rPr lang="en-US" altLang="en-US" sz="2800" dirty="0"/>
              <a:t>When we see close points in feature space, we have similar descriptors, which indicates similar local content.</a:t>
            </a:r>
          </a:p>
          <a:p>
            <a:pPr eaLnBrk="1" hangingPunct="1"/>
            <a:endParaRPr lang="en-US" altLang="en-US" sz="2800" dirty="0"/>
          </a:p>
          <a:p>
            <a:pPr eaLnBrk="1" hangingPunct="1"/>
            <a:endParaRPr lang="en-US" altLang="en-US" sz="2800" dirty="0"/>
          </a:p>
          <a:p>
            <a:pPr eaLnBrk="1" hangingPunct="1"/>
            <a:endParaRPr lang="en-US" altLang="en-US" sz="2800" dirty="0"/>
          </a:p>
          <a:p>
            <a:pPr eaLnBrk="1" hangingPunct="1">
              <a:buFontTx/>
              <a:buNone/>
            </a:pPr>
            <a:endParaRPr lang="en-US" altLang="en-US" sz="2800" dirty="0"/>
          </a:p>
          <a:p>
            <a:pPr eaLnBrk="1" hangingPunct="1">
              <a:buFontTx/>
              <a:buNone/>
            </a:pPr>
            <a:endParaRPr lang="en-US" altLang="en-US" sz="2800" dirty="0"/>
          </a:p>
        </p:txBody>
      </p:sp>
      <p:sp>
        <p:nvSpPr>
          <p:cNvPr id="180229" name="Rectangle 30"/>
          <p:cNvSpPr>
            <a:spLocks noChangeArrowheads="1"/>
          </p:cNvSpPr>
          <p:nvPr/>
        </p:nvSpPr>
        <p:spPr bwMode="auto">
          <a:xfrm>
            <a:off x="1912938" y="3603625"/>
            <a:ext cx="72231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944" tIns="46771" rIns="89944" bIns="46771"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Rectangle 7"/>
          <p:cNvSpPr/>
          <p:nvPr/>
        </p:nvSpPr>
        <p:spPr bwMode="auto">
          <a:xfrm>
            <a:off x="860425" y="3048000"/>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Rectangle 8"/>
          <p:cNvSpPr/>
          <p:nvPr/>
        </p:nvSpPr>
        <p:spPr bwMode="auto">
          <a:xfrm>
            <a:off x="860425" y="4608513"/>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 name="Rectangle 14"/>
          <p:cNvSpPr/>
          <p:nvPr/>
        </p:nvSpPr>
        <p:spPr bwMode="auto">
          <a:xfrm rot="4100336">
            <a:off x="1827213" y="3986213"/>
            <a:ext cx="244475" cy="21907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 name="Rectangle 9"/>
          <p:cNvSpPr/>
          <p:nvPr/>
        </p:nvSpPr>
        <p:spPr bwMode="auto">
          <a:xfrm>
            <a:off x="1992313" y="3911600"/>
            <a:ext cx="1284287"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 name="Rectangle 10"/>
          <p:cNvSpPr/>
          <p:nvPr/>
        </p:nvSpPr>
        <p:spPr bwMode="auto">
          <a:xfrm rot="4425073">
            <a:off x="1284288" y="3273425"/>
            <a:ext cx="244475" cy="2508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Rectangle 11"/>
          <p:cNvSpPr/>
          <p:nvPr/>
        </p:nvSpPr>
        <p:spPr bwMode="auto">
          <a:xfrm rot="1660106">
            <a:off x="1430338" y="3343275"/>
            <a:ext cx="487362" cy="4413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 name="Rectangle 12"/>
          <p:cNvSpPr/>
          <p:nvPr/>
        </p:nvSpPr>
        <p:spPr bwMode="auto">
          <a:xfrm rot="2887875">
            <a:off x="978694" y="5323681"/>
            <a:ext cx="244475"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 name="Rectangle 13"/>
          <p:cNvSpPr/>
          <p:nvPr/>
        </p:nvSpPr>
        <p:spPr bwMode="auto">
          <a:xfrm rot="5038897">
            <a:off x="1039813" y="3641725"/>
            <a:ext cx="246062" cy="249238"/>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 name="Rectangle 15"/>
          <p:cNvSpPr/>
          <p:nvPr/>
        </p:nvSpPr>
        <p:spPr bwMode="auto">
          <a:xfrm rot="5038897">
            <a:off x="1112044" y="4933157"/>
            <a:ext cx="244475" cy="249237"/>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 name="Rectangle 16"/>
          <p:cNvSpPr/>
          <p:nvPr/>
        </p:nvSpPr>
        <p:spPr bwMode="auto">
          <a:xfrm rot="4100336">
            <a:off x="2989263" y="4856162"/>
            <a:ext cx="242888"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 name="Rectangle 17"/>
          <p:cNvSpPr/>
          <p:nvPr/>
        </p:nvSpPr>
        <p:spPr bwMode="auto">
          <a:xfrm rot="823157">
            <a:off x="1255713" y="5381625"/>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 name="Rectangle 18"/>
          <p:cNvSpPr/>
          <p:nvPr/>
        </p:nvSpPr>
        <p:spPr bwMode="auto">
          <a:xfrm rot="823157">
            <a:off x="2225675" y="4452938"/>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42" name="TextBox 19"/>
          <p:cNvSpPr txBox="1">
            <a:spLocks noChangeArrowheads="1"/>
          </p:cNvSpPr>
          <p:nvPr/>
        </p:nvSpPr>
        <p:spPr bwMode="auto">
          <a:xfrm>
            <a:off x="3657600" y="5113338"/>
            <a:ext cx="2362200" cy="584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Descriptor feature space</a:t>
            </a:r>
          </a:p>
        </p:txBody>
      </p:sp>
      <p:cxnSp>
        <p:nvCxnSpPr>
          <p:cNvPr id="180244" name="Straight Arrow Connector 21"/>
          <p:cNvCxnSpPr>
            <a:cxnSpLocks noChangeShapeType="1"/>
          </p:cNvCxnSpPr>
          <p:nvPr/>
        </p:nvCxnSpPr>
        <p:spPr bwMode="auto">
          <a:xfrm flipV="1">
            <a:off x="3935413" y="2843213"/>
            <a:ext cx="0" cy="14382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80245" name="Straight Arrow Connector 22"/>
          <p:cNvCxnSpPr>
            <a:cxnSpLocks noChangeShapeType="1"/>
          </p:cNvCxnSpPr>
          <p:nvPr/>
        </p:nvCxnSpPr>
        <p:spPr bwMode="auto">
          <a:xfrm>
            <a:off x="3935413" y="4291013"/>
            <a:ext cx="1447800" cy="57308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0246" name="Oval 23"/>
          <p:cNvSpPr>
            <a:spLocks noChangeArrowheads="1"/>
          </p:cNvSpPr>
          <p:nvPr/>
        </p:nvSpPr>
        <p:spPr bwMode="auto">
          <a:xfrm>
            <a:off x="4038600" y="33528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47" name="Oval 24"/>
          <p:cNvSpPr>
            <a:spLocks noChangeArrowheads="1"/>
          </p:cNvSpPr>
          <p:nvPr/>
        </p:nvSpPr>
        <p:spPr bwMode="auto">
          <a:xfrm>
            <a:off x="4191000" y="35052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48" name="Oval 25"/>
          <p:cNvSpPr>
            <a:spLocks noChangeArrowheads="1"/>
          </p:cNvSpPr>
          <p:nvPr/>
        </p:nvSpPr>
        <p:spPr bwMode="auto">
          <a:xfrm>
            <a:off x="4267200" y="32766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49" name="Oval 26"/>
          <p:cNvSpPr>
            <a:spLocks noChangeArrowheads="1"/>
          </p:cNvSpPr>
          <p:nvPr/>
        </p:nvSpPr>
        <p:spPr bwMode="auto">
          <a:xfrm>
            <a:off x="4572000" y="3757613"/>
            <a:ext cx="152400" cy="128587"/>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50" name="Oval 27"/>
          <p:cNvSpPr>
            <a:spLocks noChangeArrowheads="1"/>
          </p:cNvSpPr>
          <p:nvPr/>
        </p:nvSpPr>
        <p:spPr bwMode="auto">
          <a:xfrm>
            <a:off x="4800600" y="38862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51" name="Oval 28"/>
          <p:cNvSpPr>
            <a:spLocks noChangeArrowheads="1"/>
          </p:cNvSpPr>
          <p:nvPr/>
        </p:nvSpPr>
        <p:spPr bwMode="auto">
          <a:xfrm>
            <a:off x="4953000" y="36576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52" name="Oval 29"/>
          <p:cNvSpPr>
            <a:spLocks noChangeArrowheads="1"/>
          </p:cNvSpPr>
          <p:nvPr/>
        </p:nvSpPr>
        <p:spPr bwMode="auto">
          <a:xfrm>
            <a:off x="5105400" y="32004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53" name="Oval 30"/>
          <p:cNvSpPr>
            <a:spLocks noChangeArrowheads="1"/>
          </p:cNvSpPr>
          <p:nvPr/>
        </p:nvSpPr>
        <p:spPr bwMode="auto">
          <a:xfrm>
            <a:off x="5257800" y="3452813"/>
            <a:ext cx="152400" cy="128587"/>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54" name="Oval 31"/>
          <p:cNvSpPr>
            <a:spLocks noChangeArrowheads="1"/>
          </p:cNvSpPr>
          <p:nvPr/>
        </p:nvSpPr>
        <p:spPr bwMode="auto">
          <a:xfrm>
            <a:off x="5410200" y="3910013"/>
            <a:ext cx="152400" cy="128587"/>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55" name="Oval 32"/>
          <p:cNvSpPr>
            <a:spLocks noChangeArrowheads="1"/>
          </p:cNvSpPr>
          <p:nvPr/>
        </p:nvSpPr>
        <p:spPr bwMode="auto">
          <a:xfrm>
            <a:off x="4541838" y="4302125"/>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180256" name="Curved Connector 33"/>
          <p:cNvCxnSpPr>
            <a:cxnSpLocks noChangeShapeType="1"/>
            <a:endCxn id="180249" idx="2"/>
          </p:cNvCxnSpPr>
          <p:nvPr/>
        </p:nvCxnSpPr>
        <p:spPr bwMode="auto">
          <a:xfrm>
            <a:off x="1674813" y="3405188"/>
            <a:ext cx="2897187" cy="415925"/>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80257" name="Curved Connector 34"/>
          <p:cNvCxnSpPr>
            <a:cxnSpLocks noChangeShapeType="1"/>
            <a:endCxn id="180250" idx="3"/>
          </p:cNvCxnSpPr>
          <p:nvPr/>
        </p:nvCxnSpPr>
        <p:spPr bwMode="auto">
          <a:xfrm flipV="1">
            <a:off x="2371725" y="3997325"/>
            <a:ext cx="2451100" cy="581025"/>
          </a:xfrm>
          <a:prstGeom prst="curvedConnector2">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0258" name="TextBox 35"/>
          <p:cNvSpPr txBox="1">
            <a:spLocks noChangeArrowheads="1"/>
          </p:cNvSpPr>
          <p:nvPr/>
        </p:nvSpPr>
        <p:spPr bwMode="auto">
          <a:xfrm>
            <a:off x="963613" y="6027738"/>
            <a:ext cx="2362200" cy="338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Database images</a:t>
            </a:r>
          </a:p>
        </p:txBody>
      </p:sp>
      <p:sp>
        <p:nvSpPr>
          <p:cNvPr id="37" name="Rectangle 36"/>
          <p:cNvSpPr/>
          <p:nvPr/>
        </p:nvSpPr>
        <p:spPr bwMode="auto">
          <a:xfrm>
            <a:off x="6781800" y="3481388"/>
            <a:ext cx="1284288" cy="1423987"/>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8" name="TextBox 37"/>
          <p:cNvSpPr txBox="1">
            <a:spLocks noChangeArrowheads="1"/>
          </p:cNvSpPr>
          <p:nvPr/>
        </p:nvSpPr>
        <p:spPr bwMode="auto">
          <a:xfrm>
            <a:off x="6461592" y="4954226"/>
            <a:ext cx="1905000" cy="338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Query image</a:t>
            </a:r>
          </a:p>
        </p:txBody>
      </p:sp>
      <p:sp>
        <p:nvSpPr>
          <p:cNvPr id="39" name="Rectangle 38"/>
          <p:cNvSpPr/>
          <p:nvPr/>
        </p:nvSpPr>
        <p:spPr bwMode="auto">
          <a:xfrm rot="2887875">
            <a:off x="7357269" y="4058444"/>
            <a:ext cx="242887" cy="21907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 name="Rectangle 39"/>
          <p:cNvSpPr/>
          <p:nvPr/>
        </p:nvSpPr>
        <p:spPr bwMode="auto">
          <a:xfrm rot="5038897">
            <a:off x="7489031" y="3667919"/>
            <a:ext cx="244475" cy="249238"/>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1" name="Rectangle 40"/>
          <p:cNvSpPr/>
          <p:nvPr/>
        </p:nvSpPr>
        <p:spPr bwMode="auto">
          <a:xfrm rot="823157">
            <a:off x="7632700" y="4116388"/>
            <a:ext cx="292100" cy="290512"/>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2" name="Rectangle 41"/>
          <p:cNvSpPr/>
          <p:nvPr/>
        </p:nvSpPr>
        <p:spPr bwMode="auto">
          <a:xfrm rot="823157">
            <a:off x="7131050" y="4252913"/>
            <a:ext cx="407988" cy="42545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43" name="Curved Connector 42"/>
          <p:cNvCxnSpPr>
            <a:cxnSpLocks noChangeShapeType="1"/>
            <a:endCxn id="47" idx="6"/>
          </p:cNvCxnSpPr>
          <p:nvPr/>
        </p:nvCxnSpPr>
        <p:spPr bwMode="auto">
          <a:xfrm rot="10800000" flipV="1">
            <a:off x="5105400" y="3821113"/>
            <a:ext cx="2536825" cy="282575"/>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47" name="Oval 46"/>
          <p:cNvSpPr>
            <a:spLocks noChangeArrowheads="1"/>
          </p:cNvSpPr>
          <p:nvPr/>
        </p:nvSpPr>
        <p:spPr bwMode="auto">
          <a:xfrm>
            <a:off x="4953000" y="40386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Oval 5"/>
          <p:cNvSpPr>
            <a:spLocks noChangeArrowheads="1"/>
          </p:cNvSpPr>
          <p:nvPr/>
        </p:nvSpPr>
        <p:spPr bwMode="auto">
          <a:xfrm>
            <a:off x="4694238" y="3722688"/>
            <a:ext cx="563562" cy="609600"/>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 name="Oval 49"/>
          <p:cNvSpPr>
            <a:spLocks noChangeArrowheads="1"/>
          </p:cNvSpPr>
          <p:nvPr/>
        </p:nvSpPr>
        <p:spPr bwMode="auto">
          <a:xfrm>
            <a:off x="2097088" y="4275138"/>
            <a:ext cx="563562" cy="611187"/>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extBox 1"/>
          <p:cNvSpPr txBox="1">
            <a:spLocks noChangeArrowheads="1"/>
          </p:cNvSpPr>
          <p:nvPr/>
        </p:nvSpPr>
        <p:spPr bwMode="auto">
          <a:xfrm>
            <a:off x="4304220" y="5874545"/>
            <a:ext cx="47244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Easily can have millions of features to search!</a:t>
            </a:r>
          </a:p>
        </p:txBody>
      </p:sp>
      <p:cxnSp>
        <p:nvCxnSpPr>
          <p:cNvPr id="48" name="Straight Arrow Connector 4"/>
          <p:cNvCxnSpPr>
            <a:cxnSpLocks noChangeShapeType="1"/>
          </p:cNvCxnSpPr>
          <p:nvPr/>
        </p:nvCxnSpPr>
        <p:spPr bwMode="auto">
          <a:xfrm flipV="1">
            <a:off x="3935413" y="3925888"/>
            <a:ext cx="1300164" cy="3556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4606968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P spid="39" grpId="0" animBg="1"/>
      <p:bldP spid="40" grpId="0" animBg="1"/>
      <p:bldP spid="41" grpId="0" animBg="1"/>
      <p:bldP spid="42" grpId="0" animBg="1"/>
      <p:bldP spid="47" grpId="0" animBg="1"/>
      <p:bldP spid="6" grpId="0" animBg="1"/>
      <p:bldP spid="50" grpId="0" animBg="1"/>
      <p:bldP spid="2" grpId="0"/>
    </p:bldLst>
  </p:timing>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2274" name="Title 1"/>
          <p:cNvSpPr>
            <a:spLocks noGrp="1"/>
          </p:cNvSpPr>
          <p:nvPr>
            <p:ph type="title"/>
          </p:nvPr>
        </p:nvSpPr>
        <p:spPr>
          <a:xfrm>
            <a:off x="457200" y="33338"/>
            <a:ext cx="8229600" cy="1143000"/>
          </a:xfrm>
        </p:spPr>
        <p:txBody>
          <a:bodyPr/>
          <a:lstStyle/>
          <a:p>
            <a:pPr eaLnBrk="1" hangingPunct="1"/>
            <a:r>
              <a:rPr lang="en-US" altLang="en-US"/>
              <a:t>Visual words</a:t>
            </a:r>
          </a:p>
        </p:txBody>
      </p:sp>
      <p:sp>
        <p:nvSpPr>
          <p:cNvPr id="182275" name="Rectangle 3"/>
          <p:cNvSpPr>
            <a:spLocks noChangeArrowheads="1"/>
          </p:cNvSpPr>
          <p:nvPr/>
        </p:nvSpPr>
        <p:spPr bwMode="auto">
          <a:xfrm>
            <a:off x="457200" y="10747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lstStyle>
            <a:lvl1pPr marL="341313" indent="-341313"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341313" marR="0" lvl="0" indent="-341313" algn="l" defTabSz="912813" rtl="0" eaLnBrk="0" fontAlgn="base" latinLnBrk="0" hangingPunct="0">
              <a:lnSpc>
                <a:spcPct val="100000"/>
              </a:lnSpc>
              <a:spcBef>
                <a:spcPct val="20000"/>
              </a:spcBef>
              <a:spcAft>
                <a:spcPct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rebuchet MS" panose="020B0603020202020204" pitchFamily="34" charset="0"/>
              <a:ea typeface="+mn-ea"/>
              <a:cs typeface="Arial" panose="020B0604020202020204" pitchFamily="34" charset="0"/>
            </a:endParaRPr>
          </a:p>
        </p:txBody>
      </p:sp>
      <p:sp>
        <p:nvSpPr>
          <p:cNvPr id="182276" name="Content Placeholder 8"/>
          <p:cNvSpPr>
            <a:spLocks noGrp="1"/>
          </p:cNvSpPr>
          <p:nvPr>
            <p:ph idx="4294967295"/>
          </p:nvPr>
        </p:nvSpPr>
        <p:spPr>
          <a:xfrm>
            <a:off x="457200" y="1219200"/>
            <a:ext cx="8153400" cy="3733800"/>
          </a:xfrm>
        </p:spPr>
        <p:txBody>
          <a:bodyPr/>
          <a:lstStyle/>
          <a:p>
            <a:pPr marL="0" indent="0">
              <a:spcBef>
                <a:spcPct val="0"/>
              </a:spcBef>
              <a:buNone/>
            </a:pPr>
            <a:r>
              <a:rPr lang="en-US" altLang="en-US" sz="2800" dirty="0">
                <a:solidFill>
                  <a:srgbClr val="000000"/>
                </a:solidFill>
              </a:rPr>
              <a:t>Map high-dimensional descriptors to tokens/words by quantizing the feature space.</a:t>
            </a:r>
          </a:p>
          <a:p>
            <a:pPr>
              <a:spcBef>
                <a:spcPct val="0"/>
              </a:spcBef>
            </a:pPr>
            <a:endParaRPr lang="en-US" altLang="en-US" sz="2800" dirty="0">
              <a:solidFill>
                <a:srgbClr val="000000"/>
              </a:solidFill>
            </a:endParaRPr>
          </a:p>
          <a:p>
            <a:pPr eaLnBrk="1" hangingPunct="1"/>
            <a:endParaRPr lang="en-US" altLang="en-US" sz="2800" dirty="0"/>
          </a:p>
          <a:p>
            <a:pPr eaLnBrk="1" hangingPunct="1"/>
            <a:endParaRPr lang="en-US" altLang="en-US" sz="2800" dirty="0"/>
          </a:p>
          <a:p>
            <a:pPr eaLnBrk="1" hangingPunct="1"/>
            <a:endParaRPr lang="en-US" altLang="en-US" sz="2800" dirty="0"/>
          </a:p>
          <a:p>
            <a:pPr eaLnBrk="1" hangingPunct="1">
              <a:buFontTx/>
              <a:buNone/>
            </a:pPr>
            <a:endParaRPr lang="en-US" altLang="en-US" sz="2800" dirty="0"/>
          </a:p>
          <a:p>
            <a:pPr eaLnBrk="1" hangingPunct="1">
              <a:buFontTx/>
              <a:buNone/>
            </a:pPr>
            <a:endParaRPr lang="en-US" altLang="en-US" sz="2800" dirty="0"/>
          </a:p>
        </p:txBody>
      </p:sp>
      <p:sp>
        <p:nvSpPr>
          <p:cNvPr id="182277" name="Rectangle 30"/>
          <p:cNvSpPr>
            <a:spLocks noChangeArrowheads="1"/>
          </p:cNvSpPr>
          <p:nvPr/>
        </p:nvSpPr>
        <p:spPr bwMode="auto">
          <a:xfrm>
            <a:off x="1912938" y="3603625"/>
            <a:ext cx="72231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944" tIns="46771" rIns="89944" bIns="46771"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Rectangle 7"/>
          <p:cNvSpPr/>
          <p:nvPr/>
        </p:nvSpPr>
        <p:spPr bwMode="auto">
          <a:xfrm>
            <a:off x="860425" y="3048000"/>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9" name="Rectangle 8"/>
          <p:cNvSpPr/>
          <p:nvPr/>
        </p:nvSpPr>
        <p:spPr bwMode="auto">
          <a:xfrm>
            <a:off x="860425" y="4608513"/>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5" name="Rectangle 14"/>
          <p:cNvSpPr/>
          <p:nvPr/>
        </p:nvSpPr>
        <p:spPr bwMode="auto">
          <a:xfrm rot="4100336">
            <a:off x="1828751" y="3985927"/>
            <a:ext cx="244475" cy="220662"/>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0" name="Rectangle 9"/>
          <p:cNvSpPr/>
          <p:nvPr/>
        </p:nvSpPr>
        <p:spPr bwMode="auto">
          <a:xfrm>
            <a:off x="1992313" y="3911600"/>
            <a:ext cx="1284287"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1" name="Rectangle 10"/>
          <p:cNvSpPr/>
          <p:nvPr/>
        </p:nvSpPr>
        <p:spPr bwMode="auto">
          <a:xfrm rot="4425073">
            <a:off x="1284288" y="3273425"/>
            <a:ext cx="244475" cy="2508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2" name="Rectangle 11"/>
          <p:cNvSpPr/>
          <p:nvPr/>
        </p:nvSpPr>
        <p:spPr bwMode="auto">
          <a:xfrm rot="1660106">
            <a:off x="1430338" y="3343275"/>
            <a:ext cx="487362" cy="4413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3" name="Rectangle 12"/>
          <p:cNvSpPr/>
          <p:nvPr/>
        </p:nvSpPr>
        <p:spPr bwMode="auto">
          <a:xfrm rot="2887875">
            <a:off x="978694" y="5323681"/>
            <a:ext cx="244475"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4" name="Rectangle 13"/>
          <p:cNvSpPr/>
          <p:nvPr/>
        </p:nvSpPr>
        <p:spPr bwMode="auto">
          <a:xfrm rot="5038897">
            <a:off x="1039813" y="3641725"/>
            <a:ext cx="246062" cy="249238"/>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6" name="Rectangle 15"/>
          <p:cNvSpPr/>
          <p:nvPr/>
        </p:nvSpPr>
        <p:spPr bwMode="auto">
          <a:xfrm rot="5038897">
            <a:off x="1112044" y="4933157"/>
            <a:ext cx="244475" cy="249237"/>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7" name="Rectangle 16"/>
          <p:cNvSpPr/>
          <p:nvPr/>
        </p:nvSpPr>
        <p:spPr bwMode="auto">
          <a:xfrm rot="4100336">
            <a:off x="2989263" y="4856162"/>
            <a:ext cx="242888"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8" name="Rectangle 17"/>
          <p:cNvSpPr/>
          <p:nvPr/>
        </p:nvSpPr>
        <p:spPr bwMode="auto">
          <a:xfrm rot="823157">
            <a:off x="1255713" y="5381625"/>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9" name="Rectangle 18"/>
          <p:cNvSpPr/>
          <p:nvPr/>
        </p:nvSpPr>
        <p:spPr bwMode="auto">
          <a:xfrm rot="823157">
            <a:off x="2225675" y="4452938"/>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82290" name="TextBox 19"/>
          <p:cNvSpPr txBox="1">
            <a:spLocks noChangeArrowheads="1"/>
          </p:cNvSpPr>
          <p:nvPr/>
        </p:nvSpPr>
        <p:spPr bwMode="auto">
          <a:xfrm>
            <a:off x="3657600" y="5113338"/>
            <a:ext cx="2362200" cy="584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Descriptor feature space</a:t>
            </a:r>
          </a:p>
        </p:txBody>
      </p:sp>
      <p:cxnSp>
        <p:nvCxnSpPr>
          <p:cNvPr id="182292" name="Straight Arrow Connector 21"/>
          <p:cNvCxnSpPr>
            <a:cxnSpLocks noChangeShapeType="1"/>
          </p:cNvCxnSpPr>
          <p:nvPr/>
        </p:nvCxnSpPr>
        <p:spPr bwMode="auto">
          <a:xfrm flipV="1">
            <a:off x="3935413" y="2843213"/>
            <a:ext cx="0" cy="14382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82293" name="Straight Arrow Connector 22"/>
          <p:cNvCxnSpPr>
            <a:cxnSpLocks noChangeShapeType="1"/>
          </p:cNvCxnSpPr>
          <p:nvPr/>
        </p:nvCxnSpPr>
        <p:spPr bwMode="auto">
          <a:xfrm>
            <a:off x="3935413" y="4291013"/>
            <a:ext cx="1447800" cy="57308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4" name="Curved Connector 33"/>
          <p:cNvCxnSpPr>
            <a:cxnSpLocks noChangeShapeType="1"/>
            <a:endCxn id="58" idx="3"/>
          </p:cNvCxnSpPr>
          <p:nvPr/>
        </p:nvCxnSpPr>
        <p:spPr bwMode="auto">
          <a:xfrm>
            <a:off x="1674813" y="3405188"/>
            <a:ext cx="2420937" cy="341312"/>
          </a:xfrm>
          <a:prstGeom prst="curvedConnector4">
            <a:avLst>
              <a:gd name="adj1" fmla="val 49931"/>
              <a:gd name="adj2" fmla="val 167208"/>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5" name="Curved Connector 34"/>
          <p:cNvCxnSpPr>
            <a:cxnSpLocks noChangeShapeType="1"/>
          </p:cNvCxnSpPr>
          <p:nvPr/>
        </p:nvCxnSpPr>
        <p:spPr bwMode="auto">
          <a:xfrm flipV="1">
            <a:off x="2371725" y="3978275"/>
            <a:ext cx="2176463" cy="600075"/>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182296" name="Group 62"/>
          <p:cNvGrpSpPr>
            <a:grpSpLocks noChangeAspect="1"/>
          </p:cNvGrpSpPr>
          <p:nvPr/>
        </p:nvGrpSpPr>
        <p:grpSpPr bwMode="auto">
          <a:xfrm>
            <a:off x="3660775" y="2230438"/>
            <a:ext cx="2011363" cy="2525712"/>
            <a:chOff x="1244596" y="-2173065"/>
            <a:chExt cx="6853224" cy="8600841"/>
          </a:xfrm>
        </p:grpSpPr>
        <p:grpSp>
          <p:nvGrpSpPr>
            <p:cNvPr id="182303" name="Group 35"/>
            <p:cNvGrpSpPr>
              <a:grpSpLocks noChangeAspect="1"/>
            </p:cNvGrpSpPr>
            <p:nvPr/>
          </p:nvGrpSpPr>
          <p:grpSpPr bwMode="auto">
            <a:xfrm>
              <a:off x="1244609" y="-2173054"/>
              <a:ext cx="6853261" cy="8600791"/>
              <a:chOff x="1056" y="-1124"/>
              <a:chExt cx="4032" cy="5060"/>
            </a:xfrm>
          </p:grpSpPr>
          <p:sp>
            <p:nvSpPr>
              <p:cNvPr id="56" name="Oval 36"/>
              <p:cNvSpPr>
                <a:spLocks noChangeAspect="1" noChangeArrowheads="1"/>
              </p:cNvSpPr>
              <p:nvPr/>
            </p:nvSpPr>
            <p:spPr bwMode="auto">
              <a:xfrm>
                <a:off x="1826" y="-1124"/>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57" name="Oval 37"/>
              <p:cNvSpPr>
                <a:spLocks noChangeAspect="1" noChangeArrowheads="1"/>
              </p:cNvSpPr>
              <p:nvPr/>
            </p:nvSpPr>
            <p:spPr bwMode="auto">
              <a:xfrm>
                <a:off x="1584" y="2063"/>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58" name="Oval 38"/>
              <p:cNvSpPr>
                <a:spLocks noChangeAspect="1" noChangeArrowheads="1"/>
              </p:cNvSpPr>
              <p:nvPr/>
            </p:nvSpPr>
            <p:spPr bwMode="auto">
              <a:xfrm>
                <a:off x="1922" y="1872"/>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59" name="Oval 39"/>
              <p:cNvSpPr>
                <a:spLocks noChangeAspect="1" noChangeArrowheads="1"/>
              </p:cNvSpPr>
              <p:nvPr/>
            </p:nvSpPr>
            <p:spPr bwMode="auto">
              <a:xfrm>
                <a:off x="2014" y="1777"/>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0" name="Oval 40"/>
              <p:cNvSpPr>
                <a:spLocks noChangeAspect="1" noChangeArrowheads="1"/>
              </p:cNvSpPr>
              <p:nvPr/>
            </p:nvSpPr>
            <p:spPr bwMode="auto">
              <a:xfrm>
                <a:off x="1922" y="2063"/>
                <a:ext cx="48"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1" name="Oval 41"/>
              <p:cNvSpPr>
                <a:spLocks noChangeAspect="1" noChangeArrowheads="1"/>
              </p:cNvSpPr>
              <p:nvPr/>
            </p:nvSpPr>
            <p:spPr bwMode="auto">
              <a:xfrm>
                <a:off x="1537" y="1007"/>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2" name="Oval 42"/>
              <p:cNvSpPr>
                <a:spLocks noChangeAspect="1" noChangeArrowheads="1"/>
              </p:cNvSpPr>
              <p:nvPr/>
            </p:nvSpPr>
            <p:spPr bwMode="auto">
              <a:xfrm>
                <a:off x="1826" y="1439"/>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3" name="Oval 43"/>
              <p:cNvSpPr>
                <a:spLocks noChangeAspect="1" noChangeArrowheads="1"/>
              </p:cNvSpPr>
              <p:nvPr/>
            </p:nvSpPr>
            <p:spPr bwMode="auto">
              <a:xfrm>
                <a:off x="2593" y="3309"/>
                <a:ext cx="45"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4" name="Oval 44"/>
              <p:cNvSpPr>
                <a:spLocks noChangeAspect="1" noChangeArrowheads="1"/>
              </p:cNvSpPr>
              <p:nvPr/>
            </p:nvSpPr>
            <p:spPr bwMode="auto">
              <a:xfrm>
                <a:off x="2450" y="3408"/>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5" name="Oval 45"/>
              <p:cNvSpPr>
                <a:spLocks noChangeAspect="1" noChangeArrowheads="1"/>
              </p:cNvSpPr>
              <p:nvPr/>
            </p:nvSpPr>
            <p:spPr bwMode="auto">
              <a:xfrm>
                <a:off x="2736" y="3357"/>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6" name="Oval 46"/>
              <p:cNvSpPr>
                <a:spLocks noChangeAspect="1" noChangeArrowheads="1"/>
              </p:cNvSpPr>
              <p:nvPr/>
            </p:nvSpPr>
            <p:spPr bwMode="auto">
              <a:xfrm>
                <a:off x="2781" y="3265"/>
                <a:ext cx="54"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7" name="Oval 47"/>
              <p:cNvSpPr>
                <a:spLocks noChangeAspect="1" noChangeArrowheads="1"/>
              </p:cNvSpPr>
              <p:nvPr/>
            </p:nvSpPr>
            <p:spPr bwMode="auto">
              <a:xfrm>
                <a:off x="2692" y="3071"/>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8" name="Oval 48"/>
              <p:cNvSpPr>
                <a:spLocks noChangeAspect="1" noChangeArrowheads="1"/>
              </p:cNvSpPr>
              <p:nvPr/>
            </p:nvSpPr>
            <p:spPr bwMode="auto">
              <a:xfrm>
                <a:off x="2835" y="2883"/>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9" name="Oval 49"/>
              <p:cNvSpPr>
                <a:spLocks noChangeAspect="1" noChangeArrowheads="1"/>
              </p:cNvSpPr>
              <p:nvPr/>
            </p:nvSpPr>
            <p:spPr bwMode="auto">
              <a:xfrm>
                <a:off x="3023" y="2972"/>
                <a:ext cx="51"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0" name="Oval 50"/>
              <p:cNvSpPr>
                <a:spLocks noChangeAspect="1" noChangeArrowheads="1"/>
              </p:cNvSpPr>
              <p:nvPr/>
            </p:nvSpPr>
            <p:spPr bwMode="auto">
              <a:xfrm>
                <a:off x="2692" y="2588"/>
                <a:ext cx="45"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1" name="Oval 51"/>
              <p:cNvSpPr>
                <a:spLocks noChangeAspect="1" noChangeArrowheads="1"/>
              </p:cNvSpPr>
              <p:nvPr/>
            </p:nvSpPr>
            <p:spPr bwMode="auto">
              <a:xfrm>
                <a:off x="2736" y="2737"/>
                <a:ext cx="45"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2" name="Oval 52"/>
              <p:cNvSpPr>
                <a:spLocks noChangeAspect="1" noChangeArrowheads="1"/>
              </p:cNvSpPr>
              <p:nvPr/>
            </p:nvSpPr>
            <p:spPr bwMode="auto">
              <a:xfrm>
                <a:off x="3309" y="2972"/>
                <a:ext cx="54"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3" name="Oval 53"/>
              <p:cNvSpPr>
                <a:spLocks noChangeAspect="1" noChangeArrowheads="1"/>
              </p:cNvSpPr>
              <p:nvPr/>
            </p:nvSpPr>
            <p:spPr bwMode="auto">
              <a:xfrm>
                <a:off x="3121" y="2829"/>
                <a:ext cx="45"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4" name="Oval 54"/>
              <p:cNvSpPr>
                <a:spLocks noChangeAspect="1" noChangeArrowheads="1"/>
              </p:cNvSpPr>
              <p:nvPr/>
            </p:nvSpPr>
            <p:spPr bwMode="auto">
              <a:xfrm>
                <a:off x="3694" y="3026"/>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5" name="Oval 55"/>
              <p:cNvSpPr>
                <a:spLocks noChangeAspect="1" noChangeArrowheads="1"/>
              </p:cNvSpPr>
              <p:nvPr/>
            </p:nvSpPr>
            <p:spPr bwMode="auto">
              <a:xfrm>
                <a:off x="2736" y="3650"/>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6" name="Oval 56"/>
              <p:cNvSpPr>
                <a:spLocks noChangeAspect="1" noChangeArrowheads="1"/>
              </p:cNvSpPr>
              <p:nvPr/>
            </p:nvSpPr>
            <p:spPr bwMode="auto">
              <a:xfrm>
                <a:off x="2256" y="3599"/>
                <a:ext cx="51"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7" name="Oval 57"/>
              <p:cNvSpPr>
                <a:spLocks noChangeAspect="1" noChangeArrowheads="1"/>
              </p:cNvSpPr>
              <p:nvPr/>
            </p:nvSpPr>
            <p:spPr bwMode="auto">
              <a:xfrm>
                <a:off x="2542" y="2883"/>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8" name="Oval 58"/>
              <p:cNvSpPr>
                <a:spLocks noChangeAspect="1" noChangeArrowheads="1"/>
              </p:cNvSpPr>
              <p:nvPr/>
            </p:nvSpPr>
            <p:spPr bwMode="auto">
              <a:xfrm>
                <a:off x="2593" y="2588"/>
                <a:ext cx="45"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9" name="Oval 59"/>
              <p:cNvSpPr>
                <a:spLocks noChangeAspect="1" noChangeArrowheads="1"/>
              </p:cNvSpPr>
              <p:nvPr/>
            </p:nvSpPr>
            <p:spPr bwMode="auto">
              <a:xfrm>
                <a:off x="4031" y="2972"/>
                <a:ext cx="48"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0" name="Oval 60"/>
              <p:cNvSpPr>
                <a:spLocks noChangeAspect="1" noChangeArrowheads="1"/>
              </p:cNvSpPr>
              <p:nvPr/>
            </p:nvSpPr>
            <p:spPr bwMode="auto">
              <a:xfrm>
                <a:off x="3452" y="2829"/>
                <a:ext cx="54"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1" name="Oval 61"/>
              <p:cNvSpPr>
                <a:spLocks noChangeAspect="1" noChangeArrowheads="1"/>
              </p:cNvSpPr>
              <p:nvPr/>
            </p:nvSpPr>
            <p:spPr bwMode="auto">
              <a:xfrm>
                <a:off x="4079" y="2785"/>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2" name="Oval 62"/>
              <p:cNvSpPr>
                <a:spLocks noChangeAspect="1" noChangeArrowheads="1"/>
              </p:cNvSpPr>
              <p:nvPr/>
            </p:nvSpPr>
            <p:spPr bwMode="auto">
              <a:xfrm>
                <a:off x="3745" y="2737"/>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3" name="Oval 63"/>
              <p:cNvSpPr>
                <a:spLocks noChangeAspect="1" noChangeArrowheads="1"/>
              </p:cNvSpPr>
              <p:nvPr/>
            </p:nvSpPr>
            <p:spPr bwMode="auto">
              <a:xfrm>
                <a:off x="2835" y="2400"/>
                <a:ext cx="45"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4" name="Oval 64"/>
              <p:cNvSpPr>
                <a:spLocks noChangeAspect="1" noChangeArrowheads="1"/>
              </p:cNvSpPr>
              <p:nvPr/>
            </p:nvSpPr>
            <p:spPr bwMode="auto">
              <a:xfrm>
                <a:off x="2638" y="2206"/>
                <a:ext cx="54"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5" name="Oval 65"/>
              <p:cNvSpPr>
                <a:spLocks noChangeAspect="1" noChangeArrowheads="1"/>
              </p:cNvSpPr>
              <p:nvPr/>
            </p:nvSpPr>
            <p:spPr bwMode="auto">
              <a:xfrm>
                <a:off x="2014" y="2015"/>
                <a:ext cx="51"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6" name="Oval 66"/>
              <p:cNvSpPr>
                <a:spLocks noChangeAspect="1" noChangeArrowheads="1"/>
              </p:cNvSpPr>
              <p:nvPr/>
            </p:nvSpPr>
            <p:spPr bwMode="auto">
              <a:xfrm>
                <a:off x="1486" y="864"/>
                <a:ext cx="51"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7" name="Oval 67"/>
              <p:cNvSpPr>
                <a:spLocks noChangeAspect="1" noChangeArrowheads="1"/>
              </p:cNvSpPr>
              <p:nvPr/>
            </p:nvSpPr>
            <p:spPr bwMode="auto">
              <a:xfrm>
                <a:off x="2014" y="2161"/>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8" name="Oval 68"/>
              <p:cNvSpPr>
                <a:spLocks noChangeAspect="1" noChangeArrowheads="1"/>
              </p:cNvSpPr>
              <p:nvPr/>
            </p:nvSpPr>
            <p:spPr bwMode="auto">
              <a:xfrm>
                <a:off x="1727" y="2114"/>
                <a:ext cx="51"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9" name="Oval 69"/>
              <p:cNvSpPr>
                <a:spLocks noChangeAspect="1" noChangeArrowheads="1"/>
              </p:cNvSpPr>
              <p:nvPr/>
            </p:nvSpPr>
            <p:spPr bwMode="auto">
              <a:xfrm>
                <a:off x="1826" y="1777"/>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0" name="Oval 70"/>
              <p:cNvSpPr>
                <a:spLocks noChangeAspect="1" noChangeArrowheads="1"/>
              </p:cNvSpPr>
              <p:nvPr/>
            </p:nvSpPr>
            <p:spPr bwMode="auto">
              <a:xfrm>
                <a:off x="1441" y="1920"/>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1" name="Oval 71"/>
              <p:cNvSpPr>
                <a:spLocks noChangeAspect="1" noChangeArrowheads="1"/>
              </p:cNvSpPr>
              <p:nvPr/>
            </p:nvSpPr>
            <p:spPr bwMode="auto">
              <a:xfrm>
                <a:off x="2113" y="1678"/>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2" name="Oval 72"/>
              <p:cNvSpPr>
                <a:spLocks noChangeAspect="1" noChangeArrowheads="1"/>
              </p:cNvSpPr>
              <p:nvPr/>
            </p:nvSpPr>
            <p:spPr bwMode="auto">
              <a:xfrm>
                <a:off x="2351" y="1872"/>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3" name="Oval 73"/>
              <p:cNvSpPr>
                <a:spLocks noChangeAspect="1" noChangeArrowheads="1"/>
              </p:cNvSpPr>
              <p:nvPr/>
            </p:nvSpPr>
            <p:spPr bwMode="auto">
              <a:xfrm>
                <a:off x="2450" y="1633"/>
                <a:ext cx="48"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4" name="Oval 74"/>
              <p:cNvSpPr>
                <a:spLocks noChangeAspect="1" noChangeArrowheads="1"/>
              </p:cNvSpPr>
              <p:nvPr/>
            </p:nvSpPr>
            <p:spPr bwMode="auto">
              <a:xfrm>
                <a:off x="2256" y="1490"/>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5" name="Oval 75"/>
              <p:cNvSpPr>
                <a:spLocks noChangeAspect="1" noChangeArrowheads="1"/>
              </p:cNvSpPr>
              <p:nvPr/>
            </p:nvSpPr>
            <p:spPr bwMode="auto">
              <a:xfrm>
                <a:off x="2157" y="1249"/>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6" name="Oval 76"/>
              <p:cNvSpPr>
                <a:spLocks noChangeAspect="1" noChangeArrowheads="1"/>
              </p:cNvSpPr>
              <p:nvPr/>
            </p:nvSpPr>
            <p:spPr bwMode="auto">
              <a:xfrm>
                <a:off x="2157" y="1586"/>
                <a:ext cx="51"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7" name="Oval 77"/>
              <p:cNvSpPr>
                <a:spLocks noChangeAspect="1" noChangeArrowheads="1"/>
              </p:cNvSpPr>
              <p:nvPr/>
            </p:nvSpPr>
            <p:spPr bwMode="auto">
              <a:xfrm>
                <a:off x="2638" y="2015"/>
                <a:ext cx="54"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8" name="Oval 78"/>
              <p:cNvSpPr>
                <a:spLocks noChangeAspect="1" noChangeArrowheads="1"/>
              </p:cNvSpPr>
              <p:nvPr/>
            </p:nvSpPr>
            <p:spPr bwMode="auto">
              <a:xfrm>
                <a:off x="3408" y="1920"/>
                <a:ext cx="48"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9" name="Oval 79"/>
              <p:cNvSpPr>
                <a:spLocks noChangeAspect="1" noChangeArrowheads="1"/>
              </p:cNvSpPr>
              <p:nvPr/>
            </p:nvSpPr>
            <p:spPr bwMode="auto">
              <a:xfrm>
                <a:off x="3217" y="2355"/>
                <a:ext cx="48"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0" name="Oval 80"/>
              <p:cNvSpPr>
                <a:spLocks noChangeAspect="1" noChangeArrowheads="1"/>
              </p:cNvSpPr>
              <p:nvPr/>
            </p:nvSpPr>
            <p:spPr bwMode="auto">
              <a:xfrm>
                <a:off x="3265" y="2448"/>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1" name="Oval 81"/>
              <p:cNvSpPr>
                <a:spLocks noChangeAspect="1" noChangeArrowheads="1"/>
              </p:cNvSpPr>
              <p:nvPr/>
            </p:nvSpPr>
            <p:spPr bwMode="auto">
              <a:xfrm>
                <a:off x="3793" y="1535"/>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2" name="Oval 82"/>
              <p:cNvSpPr>
                <a:spLocks noChangeAspect="1" noChangeArrowheads="1"/>
              </p:cNvSpPr>
              <p:nvPr/>
            </p:nvSpPr>
            <p:spPr bwMode="auto">
              <a:xfrm>
                <a:off x="3408" y="1535"/>
                <a:ext cx="48"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3" name="Oval 83"/>
              <p:cNvSpPr>
                <a:spLocks noChangeAspect="1" noChangeArrowheads="1"/>
              </p:cNvSpPr>
              <p:nvPr/>
            </p:nvSpPr>
            <p:spPr bwMode="auto">
              <a:xfrm>
                <a:off x="3551" y="1678"/>
                <a:ext cx="51"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4" name="Oval 84"/>
              <p:cNvSpPr>
                <a:spLocks noChangeAspect="1" noChangeArrowheads="1"/>
              </p:cNvSpPr>
              <p:nvPr/>
            </p:nvSpPr>
            <p:spPr bwMode="auto">
              <a:xfrm>
                <a:off x="4130" y="1535"/>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5" name="Oval 85"/>
              <p:cNvSpPr>
                <a:spLocks noChangeAspect="1" noChangeArrowheads="1"/>
              </p:cNvSpPr>
              <p:nvPr/>
            </p:nvSpPr>
            <p:spPr bwMode="auto">
              <a:xfrm>
                <a:off x="3309" y="1293"/>
                <a:ext cx="54"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6" name="Oval 86"/>
              <p:cNvSpPr>
                <a:spLocks noChangeAspect="1" noChangeArrowheads="1"/>
              </p:cNvSpPr>
              <p:nvPr/>
            </p:nvSpPr>
            <p:spPr bwMode="auto">
              <a:xfrm>
                <a:off x="1680" y="1105"/>
                <a:ext cx="48"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7" name="Oval 87"/>
              <p:cNvSpPr>
                <a:spLocks noChangeAspect="1" noChangeArrowheads="1"/>
              </p:cNvSpPr>
              <p:nvPr/>
            </p:nvSpPr>
            <p:spPr bwMode="auto">
              <a:xfrm>
                <a:off x="1199" y="864"/>
                <a:ext cx="45"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8" name="Oval 88"/>
              <p:cNvSpPr>
                <a:spLocks noChangeAspect="1" noChangeArrowheads="1"/>
              </p:cNvSpPr>
              <p:nvPr/>
            </p:nvSpPr>
            <p:spPr bwMode="auto">
              <a:xfrm>
                <a:off x="1486" y="482"/>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9" name="Oval 89"/>
              <p:cNvSpPr>
                <a:spLocks noChangeAspect="1" noChangeArrowheads="1"/>
              </p:cNvSpPr>
              <p:nvPr/>
            </p:nvSpPr>
            <p:spPr bwMode="auto">
              <a:xfrm>
                <a:off x="3551" y="1055"/>
                <a:ext cx="51"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0" name="Oval 90"/>
              <p:cNvSpPr>
                <a:spLocks noChangeAspect="1" noChangeArrowheads="1"/>
              </p:cNvSpPr>
              <p:nvPr/>
            </p:nvSpPr>
            <p:spPr bwMode="auto">
              <a:xfrm>
                <a:off x="3265" y="819"/>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1" name="Oval 91"/>
              <p:cNvSpPr>
                <a:spLocks noChangeAspect="1" noChangeArrowheads="1"/>
              </p:cNvSpPr>
              <p:nvPr/>
            </p:nvSpPr>
            <p:spPr bwMode="auto">
              <a:xfrm>
                <a:off x="3694" y="670"/>
                <a:ext cx="51"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2" name="Oval 92"/>
              <p:cNvSpPr>
                <a:spLocks noChangeAspect="1" noChangeArrowheads="1"/>
              </p:cNvSpPr>
              <p:nvPr/>
            </p:nvSpPr>
            <p:spPr bwMode="auto">
              <a:xfrm>
                <a:off x="3506" y="768"/>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3" name="Oval 93"/>
              <p:cNvSpPr>
                <a:spLocks noChangeAspect="1" noChangeArrowheads="1"/>
              </p:cNvSpPr>
              <p:nvPr/>
            </p:nvSpPr>
            <p:spPr bwMode="auto">
              <a:xfrm>
                <a:off x="3408" y="482"/>
                <a:ext cx="48"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4" name="Oval 94"/>
              <p:cNvSpPr>
                <a:spLocks noChangeAspect="1" noChangeArrowheads="1"/>
              </p:cNvSpPr>
              <p:nvPr/>
            </p:nvSpPr>
            <p:spPr bwMode="auto">
              <a:xfrm>
                <a:off x="4464" y="1586"/>
                <a:ext cx="51"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5" name="Oval 95"/>
              <p:cNvSpPr>
                <a:spLocks noChangeAspect="1" noChangeArrowheads="1"/>
              </p:cNvSpPr>
              <p:nvPr/>
            </p:nvSpPr>
            <p:spPr bwMode="auto">
              <a:xfrm>
                <a:off x="4658" y="1347"/>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6" name="Oval 96"/>
              <p:cNvSpPr>
                <a:spLocks noChangeAspect="1" noChangeArrowheads="1"/>
              </p:cNvSpPr>
              <p:nvPr/>
            </p:nvSpPr>
            <p:spPr bwMode="auto">
              <a:xfrm>
                <a:off x="5043" y="1535"/>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7" name="Oval 97"/>
              <p:cNvSpPr>
                <a:spLocks noChangeAspect="1" noChangeArrowheads="1"/>
              </p:cNvSpPr>
              <p:nvPr/>
            </p:nvSpPr>
            <p:spPr bwMode="auto">
              <a:xfrm>
                <a:off x="4945" y="1729"/>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8" name="Oval 98"/>
              <p:cNvSpPr>
                <a:spLocks noChangeAspect="1" noChangeArrowheads="1"/>
              </p:cNvSpPr>
              <p:nvPr/>
            </p:nvSpPr>
            <p:spPr bwMode="auto">
              <a:xfrm>
                <a:off x="3650" y="1249"/>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9" name="Oval 99"/>
              <p:cNvSpPr>
                <a:spLocks noChangeAspect="1" noChangeArrowheads="1"/>
              </p:cNvSpPr>
              <p:nvPr/>
            </p:nvSpPr>
            <p:spPr bwMode="auto">
              <a:xfrm>
                <a:off x="3309" y="578"/>
                <a:ext cx="54"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0" name="Oval 100"/>
              <p:cNvSpPr>
                <a:spLocks noChangeAspect="1" noChangeArrowheads="1"/>
              </p:cNvSpPr>
              <p:nvPr/>
            </p:nvSpPr>
            <p:spPr bwMode="auto">
              <a:xfrm>
                <a:off x="4273" y="1392"/>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1" name="Oval 101"/>
              <p:cNvSpPr>
                <a:spLocks noChangeAspect="1" noChangeArrowheads="1"/>
              </p:cNvSpPr>
              <p:nvPr/>
            </p:nvSpPr>
            <p:spPr bwMode="auto">
              <a:xfrm>
                <a:off x="4031" y="1439"/>
                <a:ext cx="48"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2" name="Oval 102"/>
              <p:cNvSpPr>
                <a:spLocks noChangeAspect="1" noChangeArrowheads="1"/>
              </p:cNvSpPr>
              <p:nvPr/>
            </p:nvSpPr>
            <p:spPr bwMode="auto">
              <a:xfrm>
                <a:off x="2399" y="2206"/>
                <a:ext cx="51"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3" name="Oval 103"/>
              <p:cNvSpPr>
                <a:spLocks noChangeAspect="1" noChangeArrowheads="1"/>
              </p:cNvSpPr>
              <p:nvPr/>
            </p:nvSpPr>
            <p:spPr bwMode="auto">
              <a:xfrm>
                <a:off x="2978" y="1633"/>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4" name="Oval 104"/>
              <p:cNvSpPr>
                <a:spLocks noChangeAspect="1" noChangeArrowheads="1"/>
              </p:cNvSpPr>
              <p:nvPr/>
            </p:nvSpPr>
            <p:spPr bwMode="auto">
              <a:xfrm>
                <a:off x="2014" y="1490"/>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5" name="Oval 105"/>
              <p:cNvSpPr>
                <a:spLocks noChangeAspect="1" noChangeArrowheads="1"/>
              </p:cNvSpPr>
              <p:nvPr/>
            </p:nvSpPr>
            <p:spPr bwMode="auto">
              <a:xfrm>
                <a:off x="3074" y="2400"/>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6" name="Oval 106"/>
              <p:cNvSpPr>
                <a:spLocks noChangeAspect="1" noChangeArrowheads="1"/>
              </p:cNvSpPr>
              <p:nvPr/>
            </p:nvSpPr>
            <p:spPr bwMode="auto">
              <a:xfrm>
                <a:off x="3023" y="2642"/>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7" name="Oval 107"/>
              <p:cNvSpPr>
                <a:spLocks noChangeAspect="1" noChangeArrowheads="1"/>
              </p:cNvSpPr>
              <p:nvPr/>
            </p:nvSpPr>
            <p:spPr bwMode="auto">
              <a:xfrm>
                <a:off x="3166" y="2642"/>
                <a:ext cx="54"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8" name="Oval 108"/>
              <p:cNvSpPr>
                <a:spLocks noChangeAspect="1" noChangeArrowheads="1"/>
              </p:cNvSpPr>
              <p:nvPr/>
            </p:nvSpPr>
            <p:spPr bwMode="auto">
              <a:xfrm>
                <a:off x="3936" y="1293"/>
                <a:ext cx="51"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9" name="Oval 109"/>
              <p:cNvSpPr>
                <a:spLocks noChangeAspect="1" noChangeArrowheads="1"/>
              </p:cNvSpPr>
              <p:nvPr/>
            </p:nvSpPr>
            <p:spPr bwMode="auto">
              <a:xfrm>
                <a:off x="3837" y="1150"/>
                <a:ext cx="54"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0" name="Oval 110"/>
              <p:cNvSpPr>
                <a:spLocks noChangeAspect="1" noChangeArrowheads="1"/>
              </p:cNvSpPr>
              <p:nvPr/>
            </p:nvSpPr>
            <p:spPr bwMode="auto">
              <a:xfrm>
                <a:off x="4130" y="1293"/>
                <a:ext cx="45"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1" name="Oval 111"/>
              <p:cNvSpPr>
                <a:spLocks noChangeAspect="1" noChangeArrowheads="1"/>
              </p:cNvSpPr>
              <p:nvPr/>
            </p:nvSpPr>
            <p:spPr bwMode="auto">
              <a:xfrm>
                <a:off x="4417" y="1150"/>
                <a:ext cx="48"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2" name="Oval 112"/>
              <p:cNvSpPr>
                <a:spLocks noChangeAspect="1" noChangeArrowheads="1"/>
              </p:cNvSpPr>
              <p:nvPr/>
            </p:nvSpPr>
            <p:spPr bwMode="auto">
              <a:xfrm>
                <a:off x="4366" y="1729"/>
                <a:ext cx="51"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3" name="Oval 113"/>
              <p:cNvSpPr>
                <a:spLocks noChangeAspect="1" noChangeArrowheads="1"/>
              </p:cNvSpPr>
              <p:nvPr/>
            </p:nvSpPr>
            <p:spPr bwMode="auto">
              <a:xfrm>
                <a:off x="4989" y="1872"/>
                <a:ext cx="54"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4" name="Oval 114"/>
              <p:cNvSpPr>
                <a:spLocks noChangeAspect="1" noChangeArrowheads="1"/>
              </p:cNvSpPr>
              <p:nvPr/>
            </p:nvSpPr>
            <p:spPr bwMode="auto">
              <a:xfrm>
                <a:off x="4900" y="1347"/>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5" name="Oval 115"/>
              <p:cNvSpPr>
                <a:spLocks noChangeAspect="1" noChangeArrowheads="1"/>
              </p:cNvSpPr>
              <p:nvPr/>
            </p:nvSpPr>
            <p:spPr bwMode="auto">
              <a:xfrm>
                <a:off x="3074" y="2785"/>
                <a:ext cx="48"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6" name="Oval 116"/>
              <p:cNvSpPr>
                <a:spLocks noChangeAspect="1" noChangeArrowheads="1"/>
              </p:cNvSpPr>
              <p:nvPr/>
            </p:nvSpPr>
            <p:spPr bwMode="auto">
              <a:xfrm>
                <a:off x="2498" y="3694"/>
                <a:ext cx="45"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7" name="Oval 117"/>
              <p:cNvSpPr>
                <a:spLocks noChangeAspect="1" noChangeArrowheads="1"/>
              </p:cNvSpPr>
              <p:nvPr/>
            </p:nvSpPr>
            <p:spPr bwMode="auto">
              <a:xfrm>
                <a:off x="3888" y="2642"/>
                <a:ext cx="48"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8" name="Oval 118"/>
              <p:cNvSpPr>
                <a:spLocks noChangeAspect="1" noChangeArrowheads="1"/>
              </p:cNvSpPr>
              <p:nvPr/>
            </p:nvSpPr>
            <p:spPr bwMode="auto">
              <a:xfrm>
                <a:off x="4175" y="3170"/>
                <a:ext cx="48"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9" name="Oval 119"/>
              <p:cNvSpPr>
                <a:spLocks noChangeAspect="1" noChangeArrowheads="1"/>
              </p:cNvSpPr>
              <p:nvPr/>
            </p:nvSpPr>
            <p:spPr bwMode="auto">
              <a:xfrm>
                <a:off x="2638" y="3891"/>
                <a:ext cx="54"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0" name="Oval 120"/>
              <p:cNvSpPr>
                <a:spLocks noChangeAspect="1" noChangeArrowheads="1"/>
              </p:cNvSpPr>
              <p:nvPr/>
            </p:nvSpPr>
            <p:spPr bwMode="auto">
              <a:xfrm>
                <a:off x="1298" y="1821"/>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1" name="Oval 121"/>
              <p:cNvSpPr>
                <a:spLocks noChangeAspect="1" noChangeArrowheads="1"/>
              </p:cNvSpPr>
              <p:nvPr/>
            </p:nvSpPr>
            <p:spPr bwMode="auto">
              <a:xfrm>
                <a:off x="1584" y="1821"/>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2" name="Oval 122"/>
              <p:cNvSpPr>
                <a:spLocks noChangeAspect="1" noChangeArrowheads="1"/>
              </p:cNvSpPr>
              <p:nvPr/>
            </p:nvSpPr>
            <p:spPr bwMode="auto">
              <a:xfrm>
                <a:off x="1537" y="1729"/>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3" name="Oval 123"/>
              <p:cNvSpPr>
                <a:spLocks noChangeAspect="1" noChangeArrowheads="1"/>
              </p:cNvSpPr>
              <p:nvPr/>
            </p:nvSpPr>
            <p:spPr bwMode="auto">
              <a:xfrm>
                <a:off x="2351" y="2304"/>
                <a:ext cx="48"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4" name="Oval 124"/>
              <p:cNvSpPr>
                <a:spLocks noChangeAspect="1" noChangeArrowheads="1"/>
              </p:cNvSpPr>
              <p:nvPr/>
            </p:nvSpPr>
            <p:spPr bwMode="auto">
              <a:xfrm>
                <a:off x="2781" y="2206"/>
                <a:ext cx="54"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5" name="Oval 125"/>
              <p:cNvSpPr>
                <a:spLocks noChangeAspect="1" noChangeArrowheads="1"/>
              </p:cNvSpPr>
              <p:nvPr/>
            </p:nvSpPr>
            <p:spPr bwMode="auto">
              <a:xfrm>
                <a:off x="2498" y="721"/>
                <a:ext cx="45"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6" name="Oval 126"/>
              <p:cNvSpPr>
                <a:spLocks noChangeAspect="1" noChangeArrowheads="1"/>
              </p:cNvSpPr>
              <p:nvPr/>
            </p:nvSpPr>
            <p:spPr bwMode="auto">
              <a:xfrm>
                <a:off x="2542" y="2257"/>
                <a:ext cx="51"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7" name="Oval 127"/>
              <p:cNvSpPr>
                <a:spLocks noChangeAspect="1" noChangeArrowheads="1"/>
              </p:cNvSpPr>
              <p:nvPr/>
            </p:nvSpPr>
            <p:spPr bwMode="auto">
              <a:xfrm>
                <a:off x="2157" y="962"/>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8" name="Oval 128"/>
              <p:cNvSpPr>
                <a:spLocks noChangeAspect="1" noChangeArrowheads="1"/>
              </p:cNvSpPr>
              <p:nvPr/>
            </p:nvSpPr>
            <p:spPr bwMode="auto">
              <a:xfrm>
                <a:off x="2113" y="2257"/>
                <a:ext cx="45"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9" name="Oval 129"/>
              <p:cNvSpPr>
                <a:spLocks noChangeAspect="1" noChangeArrowheads="1"/>
              </p:cNvSpPr>
              <p:nvPr/>
            </p:nvSpPr>
            <p:spPr bwMode="auto">
              <a:xfrm>
                <a:off x="2736" y="1633"/>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0" name="Oval 130"/>
              <p:cNvSpPr>
                <a:spLocks noChangeAspect="1" noChangeArrowheads="1"/>
              </p:cNvSpPr>
              <p:nvPr/>
            </p:nvSpPr>
            <p:spPr bwMode="auto">
              <a:xfrm>
                <a:off x="2638" y="1150"/>
                <a:ext cx="54"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1" name="Oval 131"/>
              <p:cNvSpPr>
                <a:spLocks noChangeAspect="1" noChangeArrowheads="1"/>
              </p:cNvSpPr>
              <p:nvPr/>
            </p:nvSpPr>
            <p:spPr bwMode="auto">
              <a:xfrm>
                <a:off x="2542" y="1293"/>
                <a:ext cx="51"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2" name="Oval 132"/>
              <p:cNvSpPr>
                <a:spLocks noChangeAspect="1" noChangeArrowheads="1"/>
              </p:cNvSpPr>
              <p:nvPr/>
            </p:nvSpPr>
            <p:spPr bwMode="auto">
              <a:xfrm>
                <a:off x="2736" y="1392"/>
                <a:ext cx="45"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3" name="Oval 133"/>
              <p:cNvSpPr>
                <a:spLocks noChangeAspect="1" noChangeArrowheads="1"/>
              </p:cNvSpPr>
              <p:nvPr/>
            </p:nvSpPr>
            <p:spPr bwMode="auto">
              <a:xfrm>
                <a:off x="1151" y="434"/>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4" name="Oval 134"/>
              <p:cNvSpPr>
                <a:spLocks noChangeAspect="1" noChangeArrowheads="1"/>
              </p:cNvSpPr>
              <p:nvPr/>
            </p:nvSpPr>
            <p:spPr bwMode="auto">
              <a:xfrm>
                <a:off x="1056" y="625"/>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5" name="Oval 135"/>
              <p:cNvSpPr>
                <a:spLocks noChangeAspect="1" noChangeArrowheads="1"/>
              </p:cNvSpPr>
              <p:nvPr/>
            </p:nvSpPr>
            <p:spPr bwMode="auto">
              <a:xfrm>
                <a:off x="1629" y="578"/>
                <a:ext cx="54"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6" name="Oval 136"/>
              <p:cNvSpPr>
                <a:spLocks noChangeAspect="1" noChangeArrowheads="1"/>
              </p:cNvSpPr>
              <p:nvPr/>
            </p:nvSpPr>
            <p:spPr bwMode="auto">
              <a:xfrm>
                <a:off x="1342" y="1007"/>
                <a:ext cx="54"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7" name="Oval 137"/>
              <p:cNvSpPr>
                <a:spLocks noChangeAspect="1" noChangeArrowheads="1"/>
              </p:cNvSpPr>
              <p:nvPr/>
            </p:nvSpPr>
            <p:spPr bwMode="auto">
              <a:xfrm>
                <a:off x="2256" y="2015"/>
                <a:ext cx="51"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8" name="Oval 138"/>
              <p:cNvSpPr>
                <a:spLocks noChangeAspect="1" noChangeArrowheads="1"/>
              </p:cNvSpPr>
              <p:nvPr/>
            </p:nvSpPr>
            <p:spPr bwMode="auto">
              <a:xfrm>
                <a:off x="3217" y="2114"/>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9" name="Oval 139"/>
              <p:cNvSpPr>
                <a:spLocks noChangeAspect="1" noChangeArrowheads="1"/>
              </p:cNvSpPr>
              <p:nvPr/>
            </p:nvSpPr>
            <p:spPr bwMode="auto">
              <a:xfrm>
                <a:off x="3074" y="2114"/>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0" name="Oval 140"/>
              <p:cNvSpPr>
                <a:spLocks noChangeAspect="1" noChangeArrowheads="1"/>
              </p:cNvSpPr>
              <p:nvPr/>
            </p:nvSpPr>
            <p:spPr bwMode="auto">
              <a:xfrm>
                <a:off x="3217" y="1633"/>
                <a:ext cx="48"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1" name="Oval 141"/>
              <p:cNvSpPr>
                <a:spLocks noChangeAspect="1" noChangeArrowheads="1"/>
              </p:cNvSpPr>
              <p:nvPr/>
            </p:nvSpPr>
            <p:spPr bwMode="auto">
              <a:xfrm>
                <a:off x="3309" y="1777"/>
                <a:ext cx="54"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2" name="Oval 142"/>
              <p:cNvSpPr>
                <a:spLocks noChangeAspect="1" noChangeArrowheads="1"/>
              </p:cNvSpPr>
              <p:nvPr/>
            </p:nvSpPr>
            <p:spPr bwMode="auto">
              <a:xfrm>
                <a:off x="3694" y="911"/>
                <a:ext cx="51"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3" name="Oval 143"/>
              <p:cNvSpPr>
                <a:spLocks noChangeAspect="1" noChangeArrowheads="1"/>
              </p:cNvSpPr>
              <p:nvPr/>
            </p:nvSpPr>
            <p:spPr bwMode="auto">
              <a:xfrm>
                <a:off x="3602" y="434"/>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4" name="Oval 144"/>
              <p:cNvSpPr>
                <a:spLocks noChangeAspect="1" noChangeArrowheads="1"/>
              </p:cNvSpPr>
              <p:nvPr/>
            </p:nvSpPr>
            <p:spPr bwMode="auto">
              <a:xfrm>
                <a:off x="3217" y="384"/>
                <a:ext cx="48"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5" name="Oval 145"/>
              <p:cNvSpPr>
                <a:spLocks noChangeAspect="1" noChangeArrowheads="1"/>
              </p:cNvSpPr>
              <p:nvPr/>
            </p:nvSpPr>
            <p:spPr bwMode="auto">
              <a:xfrm>
                <a:off x="3309" y="285"/>
                <a:ext cx="54"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6" name="Oval 146"/>
              <p:cNvSpPr>
                <a:spLocks noChangeAspect="1" noChangeArrowheads="1"/>
              </p:cNvSpPr>
              <p:nvPr/>
            </p:nvSpPr>
            <p:spPr bwMode="auto">
              <a:xfrm>
                <a:off x="3074" y="578"/>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grpSp>
        <p:grpSp>
          <p:nvGrpSpPr>
            <p:cNvPr id="182304" name="Group 147"/>
            <p:cNvGrpSpPr>
              <a:grpSpLocks noChangeAspect="1"/>
            </p:cNvGrpSpPr>
            <p:nvPr/>
          </p:nvGrpSpPr>
          <p:grpSpPr bwMode="auto">
            <a:xfrm>
              <a:off x="1654288" y="388826"/>
              <a:ext cx="5381400" cy="4489674"/>
              <a:chOff x="865" y="191"/>
              <a:chExt cx="3166" cy="2642"/>
            </a:xfrm>
          </p:grpSpPr>
          <p:sp>
            <p:nvSpPr>
              <p:cNvPr id="53" name="Line 148"/>
              <p:cNvSpPr>
                <a:spLocks noChangeAspect="1" noChangeShapeType="1"/>
              </p:cNvSpPr>
              <p:nvPr/>
            </p:nvSpPr>
            <p:spPr bwMode="auto">
              <a:xfrm flipH="1">
                <a:off x="866" y="1537"/>
                <a:ext cx="1585" cy="1295"/>
              </a:xfrm>
              <a:prstGeom prst="line">
                <a:avLst/>
              </a:prstGeom>
              <a:noFill/>
              <a:ln w="63500">
                <a:solidFill>
                  <a:srgbClr val="008000"/>
                </a:solidFill>
                <a:round/>
                <a:headEnd/>
                <a:tailEnd/>
              </a:ln>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54" name="Line 149"/>
              <p:cNvSpPr>
                <a:spLocks noChangeAspect="1" noChangeShapeType="1"/>
              </p:cNvSpPr>
              <p:nvPr/>
            </p:nvSpPr>
            <p:spPr bwMode="auto">
              <a:xfrm flipV="1">
                <a:off x="2451" y="191"/>
                <a:ext cx="0" cy="1346"/>
              </a:xfrm>
              <a:prstGeom prst="line">
                <a:avLst/>
              </a:prstGeom>
              <a:noFill/>
              <a:ln w="63500">
                <a:solidFill>
                  <a:srgbClr val="008000"/>
                </a:solidFill>
                <a:round/>
                <a:headEnd/>
                <a:tailEnd/>
              </a:ln>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55" name="Line 150"/>
              <p:cNvSpPr>
                <a:spLocks noChangeAspect="1" noChangeShapeType="1"/>
              </p:cNvSpPr>
              <p:nvPr/>
            </p:nvSpPr>
            <p:spPr bwMode="auto">
              <a:xfrm>
                <a:off x="2451" y="1537"/>
                <a:ext cx="1591" cy="1008"/>
              </a:xfrm>
              <a:prstGeom prst="line">
                <a:avLst/>
              </a:prstGeom>
              <a:noFill/>
              <a:ln w="63500">
                <a:solidFill>
                  <a:srgbClr val="008000"/>
                </a:solidFill>
                <a:round/>
                <a:headEnd/>
                <a:tailEnd/>
              </a:ln>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pSp>
        <p:sp>
          <p:nvSpPr>
            <p:cNvPr id="49" name="AutoShape 160"/>
            <p:cNvSpPr>
              <a:spLocks noChangeAspect="1" noChangeArrowheads="1"/>
            </p:cNvSpPr>
            <p:nvPr/>
          </p:nvSpPr>
          <p:spPr bwMode="auto">
            <a:xfrm>
              <a:off x="3992376" y="4254590"/>
              <a:ext cx="411085" cy="410851"/>
            </a:xfrm>
            <a:prstGeom prst="octagon">
              <a:avLst>
                <a:gd name="adj" fmla="val 29287"/>
              </a:avLst>
            </a:prstGeom>
            <a:solidFill>
              <a:srgbClr val="008000"/>
            </a:solidFill>
            <a:ln w="9525">
              <a:solidFill>
                <a:srgbClr val="000000"/>
              </a:solidFill>
              <a:miter lim="800000"/>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51" name="AutoShape 161"/>
            <p:cNvSpPr>
              <a:spLocks noChangeAspect="1" noChangeArrowheads="1"/>
            </p:cNvSpPr>
            <p:nvPr/>
          </p:nvSpPr>
          <p:spPr bwMode="auto">
            <a:xfrm>
              <a:off x="5728671" y="1811107"/>
              <a:ext cx="400267" cy="400039"/>
            </a:xfrm>
            <a:prstGeom prst="octagon">
              <a:avLst>
                <a:gd name="adj" fmla="val 29287"/>
              </a:avLst>
            </a:prstGeom>
            <a:solidFill>
              <a:srgbClr val="008000"/>
            </a:solidFill>
            <a:ln w="9525">
              <a:solidFill>
                <a:srgbClr val="000000"/>
              </a:solidFill>
              <a:miter lim="800000"/>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52" name="AutoShape 162"/>
            <p:cNvSpPr>
              <a:spLocks noChangeAspect="1" noChangeArrowheads="1"/>
            </p:cNvSpPr>
            <p:nvPr/>
          </p:nvSpPr>
          <p:spPr bwMode="auto">
            <a:xfrm>
              <a:off x="2775349" y="1773268"/>
              <a:ext cx="411085" cy="405443"/>
            </a:xfrm>
            <a:prstGeom prst="octagon">
              <a:avLst>
                <a:gd name="adj" fmla="val 29287"/>
              </a:avLst>
            </a:prstGeom>
            <a:solidFill>
              <a:srgbClr val="008000"/>
            </a:solidFill>
            <a:ln w="9525">
              <a:solidFill>
                <a:srgbClr val="000000"/>
              </a:solidFill>
              <a:miter lim="800000"/>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grpSp>
      <p:sp>
        <p:nvSpPr>
          <p:cNvPr id="167" name="TextBox 166"/>
          <p:cNvSpPr txBox="1">
            <a:spLocks noChangeArrowheads="1"/>
          </p:cNvSpPr>
          <p:nvPr/>
        </p:nvSpPr>
        <p:spPr bwMode="auto">
          <a:xfrm>
            <a:off x="5881631" y="2414588"/>
            <a:ext cx="3262369" cy="201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marL="231775" indent="-231775"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231775" marR="0" lvl="0" indent="-231775" algn="l" defTabSz="912813" rtl="0" eaLnBrk="0" fontAlgn="base" latinLnBrk="0" hangingPunct="0">
              <a:lnSpc>
                <a:spcPct val="100000"/>
              </a:lnSpc>
              <a:spcBef>
                <a:spcPct val="0"/>
              </a:spcBef>
              <a:spcAft>
                <a:spcPts val="60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Quantize via clustering; cluster centers are the visual “words”</a:t>
            </a:r>
          </a:p>
          <a:p>
            <a:pPr marL="231775" marR="0" lvl="0" indent="-231775" algn="l" defTabSz="912813" rtl="0" eaLnBrk="0" fontAlgn="base" latinLnBrk="0" hangingPunct="0">
              <a:lnSpc>
                <a:spcPct val="100000"/>
              </a:lnSpc>
              <a:spcBef>
                <a:spcPct val="0"/>
              </a:spcBef>
              <a:spcAft>
                <a:spcPts val="60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8" name="TextBox 67"/>
          <p:cNvSpPr txBox="1">
            <a:spLocks noChangeArrowheads="1"/>
          </p:cNvSpPr>
          <p:nvPr/>
        </p:nvSpPr>
        <p:spPr bwMode="auto">
          <a:xfrm>
            <a:off x="5881631" y="4310856"/>
            <a:ext cx="3262369" cy="201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marL="231775" indent="-231775"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231775" marR="0" lvl="0" indent="-231775" algn="l" defTabSz="912813" rtl="0" eaLnBrk="0" fontAlgn="base" latinLnBrk="0" hangingPunct="0">
              <a:lnSpc>
                <a:spcPct val="100000"/>
              </a:lnSpc>
              <a:spcBef>
                <a:spcPct val="0"/>
              </a:spcBef>
              <a:spcAft>
                <a:spcPts val="60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Assign word to each image region by finding the closest cluster center.</a:t>
            </a:r>
          </a:p>
          <a:p>
            <a:pPr marL="231775" marR="0" lvl="0" indent="-231775" algn="l" defTabSz="912813" rtl="0" eaLnBrk="0" fontAlgn="base" latinLnBrk="0" hangingPunct="0">
              <a:lnSpc>
                <a:spcPct val="100000"/>
              </a:lnSpc>
              <a:spcBef>
                <a:spcPct val="0"/>
              </a:spcBef>
              <a:spcAft>
                <a:spcPts val="600"/>
              </a:spcAft>
              <a:buClrTx/>
              <a:buSzTx/>
              <a:buFontTx/>
              <a:buChar char="•"/>
              <a:tabLst/>
              <a:defRPr/>
            </a:pPr>
            <a:endPar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0" name="TextBox 169"/>
          <p:cNvSpPr txBox="1">
            <a:spLocks noChangeArrowheads="1"/>
          </p:cNvSpPr>
          <p:nvPr/>
        </p:nvSpPr>
        <p:spPr bwMode="auto">
          <a:xfrm>
            <a:off x="1905000" y="4125913"/>
            <a:ext cx="1098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Word #2</a:t>
            </a:r>
          </a:p>
        </p:txBody>
      </p:sp>
      <p:cxnSp>
        <p:nvCxnSpPr>
          <p:cNvPr id="173" name="Curved Connector 172"/>
          <p:cNvCxnSpPr>
            <a:cxnSpLocks noChangeShapeType="1"/>
          </p:cNvCxnSpPr>
          <p:nvPr/>
        </p:nvCxnSpPr>
        <p:spPr bwMode="auto">
          <a:xfrm>
            <a:off x="1885950" y="4079875"/>
            <a:ext cx="2601913" cy="376238"/>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5" name="Curved Connector 174"/>
          <p:cNvCxnSpPr>
            <a:cxnSpLocks noChangeShapeType="1"/>
          </p:cNvCxnSpPr>
          <p:nvPr/>
        </p:nvCxnSpPr>
        <p:spPr bwMode="auto">
          <a:xfrm flipV="1">
            <a:off x="1408113" y="4659313"/>
            <a:ext cx="2947987" cy="855662"/>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2302" name="TextBox 168"/>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cxnSp>
        <p:nvCxnSpPr>
          <p:cNvPr id="169" name="Straight Arrow Connector 4"/>
          <p:cNvCxnSpPr>
            <a:cxnSpLocks noChangeShapeType="1"/>
          </p:cNvCxnSpPr>
          <p:nvPr/>
        </p:nvCxnSpPr>
        <p:spPr bwMode="auto">
          <a:xfrm flipV="1">
            <a:off x="3935413" y="3925888"/>
            <a:ext cx="1300164" cy="3556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2952534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nodeType="clickEffect">
                                  <p:stCondLst>
                                    <p:cond delay="0"/>
                                  </p:stCondLst>
                                  <p:childTnLst>
                                    <p:set>
                                      <p:cBhvr>
                                        <p:cTn id="14" dur="1" fill="hold">
                                          <p:stCondLst>
                                            <p:cond delay="0"/>
                                          </p:stCondLst>
                                        </p:cTn>
                                        <p:tgtEl>
                                          <p:spTgt spid="17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7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34"/>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0"/>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7" presetClass="emph" presetSubtype="2" fill="hold" nodeType="clickEffect">
                                  <p:stCondLst>
                                    <p:cond delay="0"/>
                                  </p:stCondLst>
                                  <p:childTnLst>
                                    <p:animClr clrSpc="rgb" dir="cw">
                                      <p:cBhvr>
                                        <p:cTn id="36" dur="2000" fill="hold"/>
                                        <p:tgtEl>
                                          <p:spTgt spid="19"/>
                                        </p:tgtEl>
                                        <p:attrNameLst>
                                          <p:attrName>stroke.color</p:attrName>
                                        </p:attrNameLst>
                                      </p:cBhvr>
                                      <p:to>
                                        <a:schemeClr val="accent2"/>
                                      </p:to>
                                    </p:animClr>
                                    <p:set>
                                      <p:cBhvr>
                                        <p:cTn id="37" dur="2000" fill="hold"/>
                                        <p:tgtEl>
                                          <p:spTgt spid="19"/>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19" grpId="0" animBg="1"/>
      <p:bldP spid="168" grpId="0"/>
      <p:bldP spid="170" grpId="0"/>
    </p:bldLst>
  </p:timing>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3298" name="Title 1"/>
          <p:cNvSpPr>
            <a:spLocks noGrp="1"/>
          </p:cNvSpPr>
          <p:nvPr>
            <p:ph type="title"/>
          </p:nvPr>
        </p:nvSpPr>
        <p:spPr>
          <a:xfrm>
            <a:off x="446088" y="0"/>
            <a:ext cx="8229600" cy="1143000"/>
          </a:xfrm>
        </p:spPr>
        <p:txBody>
          <a:bodyPr/>
          <a:lstStyle/>
          <a:p>
            <a:r>
              <a:rPr lang="en-US" altLang="en-US">
                <a:latin typeface="Arial" panose="020B0604020202020204" pitchFamily="34" charset="0"/>
                <a:cs typeface="Arial" panose="020B0604020202020204" pitchFamily="34" charset="0"/>
              </a:rPr>
              <a:t>Visual words</a:t>
            </a:r>
          </a:p>
        </p:txBody>
      </p:sp>
      <p:sp>
        <p:nvSpPr>
          <p:cNvPr id="131" name="Content Placeholder 6"/>
          <p:cNvSpPr txBox="1">
            <a:spLocks/>
          </p:cNvSpPr>
          <p:nvPr/>
        </p:nvSpPr>
        <p:spPr bwMode="auto">
          <a:xfrm>
            <a:off x="457200" y="1204913"/>
            <a:ext cx="3200400" cy="4495800"/>
          </a:xfrm>
          <a:prstGeom prst="rect">
            <a:avLst/>
          </a:prstGeom>
          <a:noFill/>
          <a:ln w="9525">
            <a:noFill/>
            <a:miter lim="800000"/>
            <a:headEnd/>
            <a:tailEnd/>
          </a:ln>
        </p:spPr>
        <p:txBody>
          <a:bodyPr lIns="91380" tIns="45692" rIns="91380" bIns="45692"/>
          <a:lstStyle/>
          <a:p>
            <a:pPr marL="342686" marR="0" lvl="0" indent="-342686" algn="l" defTabSz="913832" rtl="0" eaLnBrk="1" fontAlgn="base" latinLnBrk="0" hangingPunct="1">
              <a:lnSpc>
                <a:spcPct val="100000"/>
              </a:lnSpc>
              <a:spcBef>
                <a:spcPct val="20000"/>
              </a:spcBef>
              <a:spcAft>
                <a:spcPct val="0"/>
              </a:spcAft>
              <a:buClr>
                <a:srgbClr val="000099"/>
              </a:buClr>
              <a:buSzPct val="115000"/>
              <a:buFontTx/>
              <a:buChar char="•"/>
              <a:tabLst/>
              <a:defRPr/>
            </a:pPr>
            <a:r>
              <a:rPr kumimoji="1" lang="en-US" sz="2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Example: each group of patches belongs to the same visual word</a:t>
            </a:r>
          </a:p>
        </p:txBody>
      </p:sp>
      <p:pic>
        <p:nvPicPr>
          <p:cNvPr id="183300" name="Picture 2"/>
          <p:cNvPicPr>
            <a:picLocks noChangeAspect="1" noChangeArrowheads="1"/>
          </p:cNvPicPr>
          <p:nvPr/>
        </p:nvPicPr>
        <p:blipFill>
          <a:blip r:embed="rId3">
            <a:extLst>
              <a:ext uri="{28A0092B-C50C-407E-A947-70E740481C1C}">
                <a14:useLocalDpi xmlns:a14="http://schemas.microsoft.com/office/drawing/2010/main" val="0"/>
              </a:ext>
            </a:extLst>
          </a:blip>
          <a:srcRect l="55952" t="26868" r="13412" b="46005"/>
          <a:stretch>
            <a:fillRect/>
          </a:stretch>
        </p:blipFill>
        <p:spPr bwMode="auto">
          <a:xfrm>
            <a:off x="3919538" y="1233488"/>
            <a:ext cx="4933950" cy="267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1" name="Picture 2"/>
          <p:cNvPicPr>
            <a:picLocks noChangeAspect="1" noChangeArrowheads="1"/>
          </p:cNvPicPr>
          <p:nvPr/>
        </p:nvPicPr>
        <p:blipFill>
          <a:blip r:embed="rId3">
            <a:extLst>
              <a:ext uri="{28A0092B-C50C-407E-A947-70E740481C1C}">
                <a14:useLocalDpi xmlns:a14="http://schemas.microsoft.com/office/drawing/2010/main" val="0"/>
              </a:ext>
            </a:extLst>
          </a:blip>
          <a:srcRect l="55952" t="57695" r="13412" b="15762"/>
          <a:stretch>
            <a:fillRect/>
          </a:stretch>
        </p:blipFill>
        <p:spPr bwMode="auto">
          <a:xfrm>
            <a:off x="3911600" y="3910013"/>
            <a:ext cx="4935538" cy="261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02" name="TextBox 9"/>
          <p:cNvSpPr txBox="1">
            <a:spLocks noChangeArrowheads="1"/>
          </p:cNvSpPr>
          <p:nvPr/>
        </p:nvSpPr>
        <p:spPr bwMode="auto">
          <a:xfrm>
            <a:off x="4614863" y="6502400"/>
            <a:ext cx="33972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Figure from  Sivic &amp; Zisserman, ICCV 2003</a:t>
            </a:r>
          </a:p>
        </p:txBody>
      </p:sp>
      <p:sp>
        <p:nvSpPr>
          <p:cNvPr id="135" name="Oval 69"/>
          <p:cNvSpPr>
            <a:spLocks noChangeArrowheads="1"/>
          </p:cNvSpPr>
          <p:nvPr/>
        </p:nvSpPr>
        <p:spPr bwMode="auto">
          <a:xfrm>
            <a:off x="1828800" y="3962400"/>
            <a:ext cx="225425" cy="566738"/>
          </a:xfrm>
          <a:prstGeom prst="ellipse">
            <a:avLst/>
          </a:prstGeom>
          <a:solidFill>
            <a:srgbClr val="FFFFFF"/>
          </a:solidFill>
          <a:ln w="12700" cap="sq" algn="ctr">
            <a:solidFill>
              <a:srgbClr val="FFFFFF"/>
            </a:solidFill>
            <a:round/>
            <a:headEnd type="none" w="sm" len="sm"/>
            <a:tailEnd type="none" w="sm" len="sm"/>
          </a:ln>
        </p:spPr>
        <p:txBody>
          <a:bodyPr lIns="89944" tIns="46771" rIns="89944" bIns="46771">
            <a:spAutoFit/>
          </a:bodyP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Trebuchet MS" pitchFamily="34" charset="0"/>
              <a:ea typeface="+mn-ea"/>
              <a:cs typeface="Arial" panose="020B0604020202020204" pitchFamily="34" charset="0"/>
            </a:endParaRPr>
          </a:p>
        </p:txBody>
      </p:sp>
      <p:grpSp>
        <p:nvGrpSpPr>
          <p:cNvPr id="183304" name="Group 62"/>
          <p:cNvGrpSpPr>
            <a:grpSpLocks noChangeAspect="1"/>
          </p:cNvGrpSpPr>
          <p:nvPr/>
        </p:nvGrpSpPr>
        <p:grpSpPr bwMode="auto">
          <a:xfrm>
            <a:off x="914400" y="2743200"/>
            <a:ext cx="2216150" cy="2782888"/>
            <a:chOff x="1244596" y="-2173065"/>
            <a:chExt cx="6853224" cy="8600841"/>
          </a:xfrm>
        </p:grpSpPr>
        <p:grpSp>
          <p:nvGrpSpPr>
            <p:cNvPr id="183308" name="Group 35"/>
            <p:cNvGrpSpPr>
              <a:grpSpLocks noChangeAspect="1"/>
            </p:cNvGrpSpPr>
            <p:nvPr/>
          </p:nvGrpSpPr>
          <p:grpSpPr bwMode="auto">
            <a:xfrm>
              <a:off x="1244613" y="-2173054"/>
              <a:ext cx="6853261" cy="8600791"/>
              <a:chOff x="1056" y="-1124"/>
              <a:chExt cx="4032" cy="5060"/>
            </a:xfrm>
          </p:grpSpPr>
          <p:sp>
            <p:nvSpPr>
              <p:cNvPr id="145" name="Oval 36"/>
              <p:cNvSpPr>
                <a:spLocks noChangeAspect="1" noChangeArrowheads="1"/>
              </p:cNvSpPr>
              <p:nvPr/>
            </p:nvSpPr>
            <p:spPr bwMode="auto">
              <a:xfrm>
                <a:off x="1824" y="-1124"/>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6" name="Oval 37"/>
              <p:cNvSpPr>
                <a:spLocks noChangeAspect="1" noChangeArrowheads="1"/>
              </p:cNvSpPr>
              <p:nvPr/>
            </p:nvSpPr>
            <p:spPr bwMode="auto">
              <a:xfrm>
                <a:off x="1585" y="2063"/>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7" name="Oval 38"/>
              <p:cNvSpPr>
                <a:spLocks noChangeAspect="1" noChangeArrowheads="1"/>
              </p:cNvSpPr>
              <p:nvPr/>
            </p:nvSpPr>
            <p:spPr bwMode="auto">
              <a:xfrm>
                <a:off x="1922" y="1872"/>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8" name="Oval 39"/>
              <p:cNvSpPr>
                <a:spLocks noChangeAspect="1" noChangeArrowheads="1"/>
              </p:cNvSpPr>
              <p:nvPr/>
            </p:nvSpPr>
            <p:spPr bwMode="auto">
              <a:xfrm>
                <a:off x="2015" y="1777"/>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9" name="Oval 40"/>
              <p:cNvSpPr>
                <a:spLocks noChangeAspect="1" noChangeArrowheads="1"/>
              </p:cNvSpPr>
              <p:nvPr/>
            </p:nvSpPr>
            <p:spPr bwMode="auto">
              <a:xfrm>
                <a:off x="1922" y="2063"/>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0" name="Oval 41"/>
              <p:cNvSpPr>
                <a:spLocks noChangeAspect="1" noChangeArrowheads="1"/>
              </p:cNvSpPr>
              <p:nvPr/>
            </p:nvSpPr>
            <p:spPr bwMode="auto">
              <a:xfrm>
                <a:off x="1538" y="1009"/>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1" name="Oval 42"/>
              <p:cNvSpPr>
                <a:spLocks noChangeAspect="1" noChangeArrowheads="1"/>
              </p:cNvSpPr>
              <p:nvPr/>
            </p:nvSpPr>
            <p:spPr bwMode="auto">
              <a:xfrm>
                <a:off x="1824" y="1439"/>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2" name="Oval 43"/>
              <p:cNvSpPr>
                <a:spLocks noChangeAspect="1" noChangeArrowheads="1"/>
              </p:cNvSpPr>
              <p:nvPr/>
            </p:nvSpPr>
            <p:spPr bwMode="auto">
              <a:xfrm>
                <a:off x="2593" y="3310"/>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3" name="Oval 44"/>
              <p:cNvSpPr>
                <a:spLocks noChangeAspect="1" noChangeArrowheads="1"/>
              </p:cNvSpPr>
              <p:nvPr/>
            </p:nvSpPr>
            <p:spPr bwMode="auto">
              <a:xfrm>
                <a:off x="2451" y="3408"/>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4" name="Oval 45"/>
              <p:cNvSpPr>
                <a:spLocks noChangeAspect="1" noChangeArrowheads="1"/>
              </p:cNvSpPr>
              <p:nvPr/>
            </p:nvSpPr>
            <p:spPr bwMode="auto">
              <a:xfrm>
                <a:off x="2737" y="3356"/>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5" name="Oval 46"/>
              <p:cNvSpPr>
                <a:spLocks noChangeAspect="1" noChangeArrowheads="1"/>
              </p:cNvSpPr>
              <p:nvPr/>
            </p:nvSpPr>
            <p:spPr bwMode="auto">
              <a:xfrm>
                <a:off x="2783" y="3266"/>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6" name="Oval 47"/>
              <p:cNvSpPr>
                <a:spLocks noChangeAspect="1" noChangeArrowheads="1"/>
              </p:cNvSpPr>
              <p:nvPr/>
            </p:nvSpPr>
            <p:spPr bwMode="auto">
              <a:xfrm>
                <a:off x="2691" y="3070"/>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7" name="Oval 48"/>
              <p:cNvSpPr>
                <a:spLocks noChangeAspect="1" noChangeArrowheads="1"/>
              </p:cNvSpPr>
              <p:nvPr/>
            </p:nvSpPr>
            <p:spPr bwMode="auto">
              <a:xfrm>
                <a:off x="2835" y="2882"/>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8" name="Oval 49"/>
              <p:cNvSpPr>
                <a:spLocks noChangeAspect="1" noChangeArrowheads="1"/>
              </p:cNvSpPr>
              <p:nvPr/>
            </p:nvSpPr>
            <p:spPr bwMode="auto">
              <a:xfrm>
                <a:off x="3023" y="2972"/>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9" name="Oval 50"/>
              <p:cNvSpPr>
                <a:spLocks noChangeAspect="1" noChangeArrowheads="1"/>
              </p:cNvSpPr>
              <p:nvPr/>
            </p:nvSpPr>
            <p:spPr bwMode="auto">
              <a:xfrm>
                <a:off x="2691" y="2588"/>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0" name="Oval 51"/>
              <p:cNvSpPr>
                <a:spLocks noChangeAspect="1" noChangeArrowheads="1"/>
              </p:cNvSpPr>
              <p:nvPr/>
            </p:nvSpPr>
            <p:spPr bwMode="auto">
              <a:xfrm>
                <a:off x="2737" y="2738"/>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1" name="Oval 52"/>
              <p:cNvSpPr>
                <a:spLocks noChangeAspect="1" noChangeArrowheads="1"/>
              </p:cNvSpPr>
              <p:nvPr/>
            </p:nvSpPr>
            <p:spPr bwMode="auto">
              <a:xfrm>
                <a:off x="3309" y="2972"/>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2" name="Oval 53"/>
              <p:cNvSpPr>
                <a:spLocks noChangeAspect="1" noChangeArrowheads="1"/>
              </p:cNvSpPr>
              <p:nvPr/>
            </p:nvSpPr>
            <p:spPr bwMode="auto">
              <a:xfrm>
                <a:off x="3121" y="2830"/>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3" name="Oval 54"/>
              <p:cNvSpPr>
                <a:spLocks noChangeAspect="1" noChangeArrowheads="1"/>
              </p:cNvSpPr>
              <p:nvPr/>
            </p:nvSpPr>
            <p:spPr bwMode="auto">
              <a:xfrm>
                <a:off x="3693" y="3024"/>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4" name="Oval 55"/>
              <p:cNvSpPr>
                <a:spLocks noChangeAspect="1" noChangeArrowheads="1"/>
              </p:cNvSpPr>
              <p:nvPr/>
            </p:nvSpPr>
            <p:spPr bwMode="auto">
              <a:xfrm>
                <a:off x="2737" y="3650"/>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5" name="Oval 56"/>
              <p:cNvSpPr>
                <a:spLocks noChangeAspect="1" noChangeArrowheads="1"/>
              </p:cNvSpPr>
              <p:nvPr/>
            </p:nvSpPr>
            <p:spPr bwMode="auto">
              <a:xfrm>
                <a:off x="2255" y="3598"/>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6" name="Oval 57"/>
              <p:cNvSpPr>
                <a:spLocks noChangeAspect="1" noChangeArrowheads="1"/>
              </p:cNvSpPr>
              <p:nvPr/>
            </p:nvSpPr>
            <p:spPr bwMode="auto">
              <a:xfrm>
                <a:off x="2541" y="2882"/>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7" name="Oval 58"/>
              <p:cNvSpPr>
                <a:spLocks noChangeAspect="1" noChangeArrowheads="1"/>
              </p:cNvSpPr>
              <p:nvPr/>
            </p:nvSpPr>
            <p:spPr bwMode="auto">
              <a:xfrm>
                <a:off x="2593" y="2588"/>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8" name="Oval 59"/>
              <p:cNvSpPr>
                <a:spLocks noChangeAspect="1" noChangeArrowheads="1"/>
              </p:cNvSpPr>
              <p:nvPr/>
            </p:nvSpPr>
            <p:spPr bwMode="auto">
              <a:xfrm>
                <a:off x="4034" y="2972"/>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9" name="Oval 60"/>
              <p:cNvSpPr>
                <a:spLocks noChangeAspect="1" noChangeArrowheads="1"/>
              </p:cNvSpPr>
              <p:nvPr/>
            </p:nvSpPr>
            <p:spPr bwMode="auto">
              <a:xfrm>
                <a:off x="3453" y="2830"/>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0" name="Oval 61"/>
              <p:cNvSpPr>
                <a:spLocks noChangeAspect="1" noChangeArrowheads="1"/>
              </p:cNvSpPr>
              <p:nvPr/>
            </p:nvSpPr>
            <p:spPr bwMode="auto">
              <a:xfrm>
                <a:off x="4080" y="2784"/>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1" name="Oval 62"/>
              <p:cNvSpPr>
                <a:spLocks noChangeAspect="1" noChangeArrowheads="1"/>
              </p:cNvSpPr>
              <p:nvPr/>
            </p:nvSpPr>
            <p:spPr bwMode="auto">
              <a:xfrm>
                <a:off x="3745" y="2738"/>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2" name="Oval 63"/>
              <p:cNvSpPr>
                <a:spLocks noChangeAspect="1" noChangeArrowheads="1"/>
              </p:cNvSpPr>
              <p:nvPr/>
            </p:nvSpPr>
            <p:spPr bwMode="auto">
              <a:xfrm>
                <a:off x="2835" y="2400"/>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3" name="Oval 64"/>
              <p:cNvSpPr>
                <a:spLocks noChangeAspect="1" noChangeArrowheads="1"/>
              </p:cNvSpPr>
              <p:nvPr/>
            </p:nvSpPr>
            <p:spPr bwMode="auto">
              <a:xfrm>
                <a:off x="2639" y="2204"/>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4" name="Oval 65"/>
              <p:cNvSpPr>
                <a:spLocks noChangeAspect="1" noChangeArrowheads="1"/>
              </p:cNvSpPr>
              <p:nvPr/>
            </p:nvSpPr>
            <p:spPr bwMode="auto">
              <a:xfrm>
                <a:off x="2015" y="2017"/>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5" name="Oval 66"/>
              <p:cNvSpPr>
                <a:spLocks noChangeAspect="1" noChangeArrowheads="1"/>
              </p:cNvSpPr>
              <p:nvPr/>
            </p:nvSpPr>
            <p:spPr bwMode="auto">
              <a:xfrm>
                <a:off x="1486" y="865"/>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6" name="Oval 67"/>
              <p:cNvSpPr>
                <a:spLocks noChangeAspect="1" noChangeArrowheads="1"/>
              </p:cNvSpPr>
              <p:nvPr/>
            </p:nvSpPr>
            <p:spPr bwMode="auto">
              <a:xfrm>
                <a:off x="2015" y="2161"/>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7" name="Oval 68"/>
              <p:cNvSpPr>
                <a:spLocks noChangeAspect="1" noChangeArrowheads="1"/>
              </p:cNvSpPr>
              <p:nvPr/>
            </p:nvSpPr>
            <p:spPr bwMode="auto">
              <a:xfrm>
                <a:off x="1726" y="2115"/>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8" name="Oval 69"/>
              <p:cNvSpPr>
                <a:spLocks noChangeAspect="1" noChangeArrowheads="1"/>
              </p:cNvSpPr>
              <p:nvPr/>
            </p:nvSpPr>
            <p:spPr bwMode="auto">
              <a:xfrm>
                <a:off x="1824" y="1777"/>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9" name="Oval 70"/>
              <p:cNvSpPr>
                <a:spLocks noChangeAspect="1" noChangeArrowheads="1"/>
              </p:cNvSpPr>
              <p:nvPr/>
            </p:nvSpPr>
            <p:spPr bwMode="auto">
              <a:xfrm>
                <a:off x="1440" y="1918"/>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0" name="Oval 71"/>
              <p:cNvSpPr>
                <a:spLocks noChangeAspect="1" noChangeArrowheads="1"/>
              </p:cNvSpPr>
              <p:nvPr/>
            </p:nvSpPr>
            <p:spPr bwMode="auto">
              <a:xfrm>
                <a:off x="2110" y="1679"/>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1" name="Oval 72"/>
              <p:cNvSpPr>
                <a:spLocks noChangeAspect="1" noChangeArrowheads="1"/>
              </p:cNvSpPr>
              <p:nvPr/>
            </p:nvSpPr>
            <p:spPr bwMode="auto">
              <a:xfrm>
                <a:off x="2353" y="1872"/>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2" name="Oval 73"/>
              <p:cNvSpPr>
                <a:spLocks noChangeAspect="1" noChangeArrowheads="1"/>
              </p:cNvSpPr>
              <p:nvPr/>
            </p:nvSpPr>
            <p:spPr bwMode="auto">
              <a:xfrm>
                <a:off x="2451" y="1633"/>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3" name="Oval 74"/>
              <p:cNvSpPr>
                <a:spLocks noChangeAspect="1" noChangeArrowheads="1"/>
              </p:cNvSpPr>
              <p:nvPr/>
            </p:nvSpPr>
            <p:spPr bwMode="auto">
              <a:xfrm>
                <a:off x="2255" y="1488"/>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4" name="Oval 75"/>
              <p:cNvSpPr>
                <a:spLocks noChangeAspect="1" noChangeArrowheads="1"/>
              </p:cNvSpPr>
              <p:nvPr/>
            </p:nvSpPr>
            <p:spPr bwMode="auto">
              <a:xfrm>
                <a:off x="2156" y="1249"/>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5" name="Oval 76"/>
              <p:cNvSpPr>
                <a:spLocks noChangeAspect="1" noChangeArrowheads="1"/>
              </p:cNvSpPr>
              <p:nvPr/>
            </p:nvSpPr>
            <p:spPr bwMode="auto">
              <a:xfrm>
                <a:off x="2156" y="1586"/>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6" name="Oval 77"/>
              <p:cNvSpPr>
                <a:spLocks noChangeAspect="1" noChangeArrowheads="1"/>
              </p:cNvSpPr>
              <p:nvPr/>
            </p:nvSpPr>
            <p:spPr bwMode="auto">
              <a:xfrm>
                <a:off x="2639" y="2017"/>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7" name="Oval 78"/>
              <p:cNvSpPr>
                <a:spLocks noChangeAspect="1" noChangeArrowheads="1"/>
              </p:cNvSpPr>
              <p:nvPr/>
            </p:nvSpPr>
            <p:spPr bwMode="auto">
              <a:xfrm>
                <a:off x="3407" y="1918"/>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8" name="Oval 79"/>
              <p:cNvSpPr>
                <a:spLocks noChangeAspect="1" noChangeArrowheads="1"/>
              </p:cNvSpPr>
              <p:nvPr/>
            </p:nvSpPr>
            <p:spPr bwMode="auto">
              <a:xfrm>
                <a:off x="3219" y="2354"/>
                <a:ext cx="43"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9" name="Oval 80"/>
              <p:cNvSpPr>
                <a:spLocks noChangeAspect="1" noChangeArrowheads="1"/>
              </p:cNvSpPr>
              <p:nvPr/>
            </p:nvSpPr>
            <p:spPr bwMode="auto">
              <a:xfrm>
                <a:off x="3263" y="2447"/>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0" name="Oval 81"/>
              <p:cNvSpPr>
                <a:spLocks noChangeAspect="1" noChangeArrowheads="1"/>
              </p:cNvSpPr>
              <p:nvPr/>
            </p:nvSpPr>
            <p:spPr bwMode="auto">
              <a:xfrm>
                <a:off x="3791" y="1534"/>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1" name="Oval 82"/>
              <p:cNvSpPr>
                <a:spLocks noChangeAspect="1" noChangeArrowheads="1"/>
              </p:cNvSpPr>
              <p:nvPr/>
            </p:nvSpPr>
            <p:spPr bwMode="auto">
              <a:xfrm>
                <a:off x="3407" y="1534"/>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2" name="Oval 83"/>
              <p:cNvSpPr>
                <a:spLocks noChangeAspect="1" noChangeArrowheads="1"/>
              </p:cNvSpPr>
              <p:nvPr/>
            </p:nvSpPr>
            <p:spPr bwMode="auto">
              <a:xfrm>
                <a:off x="3551" y="1679"/>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3" name="Oval 84"/>
              <p:cNvSpPr>
                <a:spLocks noChangeAspect="1" noChangeArrowheads="1"/>
              </p:cNvSpPr>
              <p:nvPr/>
            </p:nvSpPr>
            <p:spPr bwMode="auto">
              <a:xfrm>
                <a:off x="4129" y="1534"/>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4" name="Oval 85"/>
              <p:cNvSpPr>
                <a:spLocks noChangeAspect="1" noChangeArrowheads="1"/>
              </p:cNvSpPr>
              <p:nvPr/>
            </p:nvSpPr>
            <p:spPr bwMode="auto">
              <a:xfrm>
                <a:off x="3309" y="1295"/>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5" name="Oval 86"/>
              <p:cNvSpPr>
                <a:spLocks noChangeAspect="1" noChangeArrowheads="1"/>
              </p:cNvSpPr>
              <p:nvPr/>
            </p:nvSpPr>
            <p:spPr bwMode="auto">
              <a:xfrm>
                <a:off x="1680" y="1104"/>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6" name="Oval 87"/>
              <p:cNvSpPr>
                <a:spLocks noChangeAspect="1" noChangeArrowheads="1"/>
              </p:cNvSpPr>
              <p:nvPr/>
            </p:nvSpPr>
            <p:spPr bwMode="auto">
              <a:xfrm>
                <a:off x="1200" y="865"/>
                <a:ext cx="43"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7" name="Oval 88"/>
              <p:cNvSpPr>
                <a:spLocks noChangeAspect="1" noChangeArrowheads="1"/>
              </p:cNvSpPr>
              <p:nvPr/>
            </p:nvSpPr>
            <p:spPr bwMode="auto">
              <a:xfrm>
                <a:off x="1486" y="481"/>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8" name="Oval 89"/>
              <p:cNvSpPr>
                <a:spLocks noChangeAspect="1" noChangeArrowheads="1"/>
              </p:cNvSpPr>
              <p:nvPr/>
            </p:nvSpPr>
            <p:spPr bwMode="auto">
              <a:xfrm>
                <a:off x="3551" y="1055"/>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9" name="Oval 90"/>
              <p:cNvSpPr>
                <a:spLocks noChangeAspect="1" noChangeArrowheads="1"/>
              </p:cNvSpPr>
              <p:nvPr/>
            </p:nvSpPr>
            <p:spPr bwMode="auto">
              <a:xfrm>
                <a:off x="3263" y="819"/>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0" name="Oval 91"/>
              <p:cNvSpPr>
                <a:spLocks noChangeAspect="1" noChangeArrowheads="1"/>
              </p:cNvSpPr>
              <p:nvPr/>
            </p:nvSpPr>
            <p:spPr bwMode="auto">
              <a:xfrm>
                <a:off x="3693" y="671"/>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1" name="Oval 92"/>
              <p:cNvSpPr>
                <a:spLocks noChangeAspect="1" noChangeArrowheads="1"/>
              </p:cNvSpPr>
              <p:nvPr/>
            </p:nvSpPr>
            <p:spPr bwMode="auto">
              <a:xfrm>
                <a:off x="3505" y="767"/>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2" name="Oval 93"/>
              <p:cNvSpPr>
                <a:spLocks noChangeAspect="1" noChangeArrowheads="1"/>
              </p:cNvSpPr>
              <p:nvPr/>
            </p:nvSpPr>
            <p:spPr bwMode="auto">
              <a:xfrm>
                <a:off x="3407" y="481"/>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3" name="Oval 94"/>
              <p:cNvSpPr>
                <a:spLocks noChangeAspect="1" noChangeArrowheads="1"/>
              </p:cNvSpPr>
              <p:nvPr/>
            </p:nvSpPr>
            <p:spPr bwMode="auto">
              <a:xfrm>
                <a:off x="4464" y="1586"/>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4" name="Oval 95"/>
              <p:cNvSpPr>
                <a:spLocks noChangeAspect="1" noChangeArrowheads="1"/>
              </p:cNvSpPr>
              <p:nvPr/>
            </p:nvSpPr>
            <p:spPr bwMode="auto">
              <a:xfrm>
                <a:off x="4658" y="1347"/>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5" name="Oval 96"/>
              <p:cNvSpPr>
                <a:spLocks noChangeAspect="1" noChangeArrowheads="1"/>
              </p:cNvSpPr>
              <p:nvPr/>
            </p:nvSpPr>
            <p:spPr bwMode="auto">
              <a:xfrm>
                <a:off x="5042" y="1534"/>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6" name="Oval 97"/>
              <p:cNvSpPr>
                <a:spLocks noChangeAspect="1" noChangeArrowheads="1"/>
              </p:cNvSpPr>
              <p:nvPr/>
            </p:nvSpPr>
            <p:spPr bwMode="auto">
              <a:xfrm>
                <a:off x="4944" y="1731"/>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7" name="Oval 98"/>
              <p:cNvSpPr>
                <a:spLocks noChangeAspect="1" noChangeArrowheads="1"/>
              </p:cNvSpPr>
              <p:nvPr/>
            </p:nvSpPr>
            <p:spPr bwMode="auto">
              <a:xfrm>
                <a:off x="3647" y="1249"/>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8" name="Oval 99"/>
              <p:cNvSpPr>
                <a:spLocks noChangeAspect="1" noChangeArrowheads="1"/>
              </p:cNvSpPr>
              <p:nvPr/>
            </p:nvSpPr>
            <p:spPr bwMode="auto">
              <a:xfrm>
                <a:off x="3309" y="579"/>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9" name="Oval 100"/>
              <p:cNvSpPr>
                <a:spLocks noChangeAspect="1" noChangeArrowheads="1"/>
              </p:cNvSpPr>
              <p:nvPr/>
            </p:nvSpPr>
            <p:spPr bwMode="auto">
              <a:xfrm>
                <a:off x="4273" y="1393"/>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0" name="Oval 101"/>
              <p:cNvSpPr>
                <a:spLocks noChangeAspect="1" noChangeArrowheads="1"/>
              </p:cNvSpPr>
              <p:nvPr/>
            </p:nvSpPr>
            <p:spPr bwMode="auto">
              <a:xfrm>
                <a:off x="4034" y="1439"/>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1" name="Oval 102"/>
              <p:cNvSpPr>
                <a:spLocks noChangeAspect="1" noChangeArrowheads="1"/>
              </p:cNvSpPr>
              <p:nvPr/>
            </p:nvSpPr>
            <p:spPr bwMode="auto">
              <a:xfrm>
                <a:off x="2399" y="2204"/>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2" name="Oval 103"/>
              <p:cNvSpPr>
                <a:spLocks noChangeAspect="1" noChangeArrowheads="1"/>
              </p:cNvSpPr>
              <p:nvPr/>
            </p:nvSpPr>
            <p:spPr bwMode="auto">
              <a:xfrm>
                <a:off x="2977" y="1633"/>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3" name="Oval 104"/>
              <p:cNvSpPr>
                <a:spLocks noChangeAspect="1" noChangeArrowheads="1"/>
              </p:cNvSpPr>
              <p:nvPr/>
            </p:nvSpPr>
            <p:spPr bwMode="auto">
              <a:xfrm>
                <a:off x="2015" y="1488"/>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4" name="Oval 105"/>
              <p:cNvSpPr>
                <a:spLocks noChangeAspect="1" noChangeArrowheads="1"/>
              </p:cNvSpPr>
              <p:nvPr/>
            </p:nvSpPr>
            <p:spPr bwMode="auto">
              <a:xfrm>
                <a:off x="3075" y="2400"/>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5" name="Oval 106"/>
              <p:cNvSpPr>
                <a:spLocks noChangeAspect="1" noChangeArrowheads="1"/>
              </p:cNvSpPr>
              <p:nvPr/>
            </p:nvSpPr>
            <p:spPr bwMode="auto">
              <a:xfrm>
                <a:off x="3023" y="2640"/>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6" name="Oval 107"/>
              <p:cNvSpPr>
                <a:spLocks noChangeAspect="1" noChangeArrowheads="1"/>
              </p:cNvSpPr>
              <p:nvPr/>
            </p:nvSpPr>
            <p:spPr bwMode="auto">
              <a:xfrm>
                <a:off x="3167" y="2640"/>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7" name="Oval 108"/>
              <p:cNvSpPr>
                <a:spLocks noChangeAspect="1" noChangeArrowheads="1"/>
              </p:cNvSpPr>
              <p:nvPr/>
            </p:nvSpPr>
            <p:spPr bwMode="auto">
              <a:xfrm>
                <a:off x="3936" y="1295"/>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8" name="Oval 109"/>
              <p:cNvSpPr>
                <a:spLocks noChangeAspect="1" noChangeArrowheads="1"/>
              </p:cNvSpPr>
              <p:nvPr/>
            </p:nvSpPr>
            <p:spPr bwMode="auto">
              <a:xfrm>
                <a:off x="3837" y="1151"/>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9" name="Oval 110"/>
              <p:cNvSpPr>
                <a:spLocks noChangeAspect="1" noChangeArrowheads="1"/>
              </p:cNvSpPr>
              <p:nvPr/>
            </p:nvSpPr>
            <p:spPr bwMode="auto">
              <a:xfrm>
                <a:off x="4129" y="1295"/>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0" name="Oval 111"/>
              <p:cNvSpPr>
                <a:spLocks noChangeAspect="1" noChangeArrowheads="1"/>
              </p:cNvSpPr>
              <p:nvPr/>
            </p:nvSpPr>
            <p:spPr bwMode="auto">
              <a:xfrm>
                <a:off x="4418" y="1151"/>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1" name="Oval 112"/>
              <p:cNvSpPr>
                <a:spLocks noChangeAspect="1" noChangeArrowheads="1"/>
              </p:cNvSpPr>
              <p:nvPr/>
            </p:nvSpPr>
            <p:spPr bwMode="auto">
              <a:xfrm>
                <a:off x="4366" y="1731"/>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2" name="Oval 113"/>
              <p:cNvSpPr>
                <a:spLocks noChangeAspect="1" noChangeArrowheads="1"/>
              </p:cNvSpPr>
              <p:nvPr/>
            </p:nvSpPr>
            <p:spPr bwMode="auto">
              <a:xfrm>
                <a:off x="4990" y="1872"/>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3" name="Oval 114"/>
              <p:cNvSpPr>
                <a:spLocks noChangeAspect="1" noChangeArrowheads="1"/>
              </p:cNvSpPr>
              <p:nvPr/>
            </p:nvSpPr>
            <p:spPr bwMode="auto">
              <a:xfrm>
                <a:off x="4900" y="1347"/>
                <a:ext cx="43"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4" name="Oval 115"/>
              <p:cNvSpPr>
                <a:spLocks noChangeAspect="1" noChangeArrowheads="1"/>
              </p:cNvSpPr>
              <p:nvPr/>
            </p:nvSpPr>
            <p:spPr bwMode="auto">
              <a:xfrm>
                <a:off x="3075" y="2784"/>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5" name="Oval 116"/>
              <p:cNvSpPr>
                <a:spLocks noChangeAspect="1" noChangeArrowheads="1"/>
              </p:cNvSpPr>
              <p:nvPr/>
            </p:nvSpPr>
            <p:spPr bwMode="auto">
              <a:xfrm>
                <a:off x="2497" y="3696"/>
                <a:ext cx="43" cy="43"/>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6" name="Oval 117"/>
              <p:cNvSpPr>
                <a:spLocks noChangeAspect="1" noChangeArrowheads="1"/>
              </p:cNvSpPr>
              <p:nvPr/>
            </p:nvSpPr>
            <p:spPr bwMode="auto">
              <a:xfrm>
                <a:off x="3889" y="2640"/>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7" name="Oval 118"/>
              <p:cNvSpPr>
                <a:spLocks noChangeAspect="1" noChangeArrowheads="1"/>
              </p:cNvSpPr>
              <p:nvPr/>
            </p:nvSpPr>
            <p:spPr bwMode="auto">
              <a:xfrm>
                <a:off x="4175" y="3168"/>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8" name="Oval 119"/>
              <p:cNvSpPr>
                <a:spLocks noChangeAspect="1" noChangeArrowheads="1"/>
              </p:cNvSpPr>
              <p:nvPr/>
            </p:nvSpPr>
            <p:spPr bwMode="auto">
              <a:xfrm>
                <a:off x="2639" y="3890"/>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9" name="Oval 120"/>
              <p:cNvSpPr>
                <a:spLocks noChangeAspect="1" noChangeArrowheads="1"/>
              </p:cNvSpPr>
              <p:nvPr/>
            </p:nvSpPr>
            <p:spPr bwMode="auto">
              <a:xfrm>
                <a:off x="1296" y="1820"/>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0" name="Oval 121"/>
              <p:cNvSpPr>
                <a:spLocks noChangeAspect="1" noChangeArrowheads="1"/>
              </p:cNvSpPr>
              <p:nvPr/>
            </p:nvSpPr>
            <p:spPr bwMode="auto">
              <a:xfrm>
                <a:off x="1585" y="1820"/>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1" name="Oval 122"/>
              <p:cNvSpPr>
                <a:spLocks noChangeAspect="1" noChangeArrowheads="1"/>
              </p:cNvSpPr>
              <p:nvPr/>
            </p:nvSpPr>
            <p:spPr bwMode="auto">
              <a:xfrm>
                <a:off x="1538" y="1731"/>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2" name="Oval 123"/>
              <p:cNvSpPr>
                <a:spLocks noChangeAspect="1" noChangeArrowheads="1"/>
              </p:cNvSpPr>
              <p:nvPr/>
            </p:nvSpPr>
            <p:spPr bwMode="auto">
              <a:xfrm>
                <a:off x="2353" y="2302"/>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3" name="Oval 124"/>
              <p:cNvSpPr>
                <a:spLocks noChangeAspect="1" noChangeArrowheads="1"/>
              </p:cNvSpPr>
              <p:nvPr/>
            </p:nvSpPr>
            <p:spPr bwMode="auto">
              <a:xfrm>
                <a:off x="2783" y="2204"/>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4" name="Oval 125"/>
              <p:cNvSpPr>
                <a:spLocks noChangeAspect="1" noChangeArrowheads="1"/>
              </p:cNvSpPr>
              <p:nvPr/>
            </p:nvSpPr>
            <p:spPr bwMode="auto">
              <a:xfrm>
                <a:off x="2497" y="720"/>
                <a:ext cx="43"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5" name="Oval 126"/>
              <p:cNvSpPr>
                <a:spLocks noChangeAspect="1" noChangeArrowheads="1"/>
              </p:cNvSpPr>
              <p:nvPr/>
            </p:nvSpPr>
            <p:spPr bwMode="auto">
              <a:xfrm>
                <a:off x="2541" y="2256"/>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6" name="Oval 127"/>
              <p:cNvSpPr>
                <a:spLocks noChangeAspect="1" noChangeArrowheads="1"/>
              </p:cNvSpPr>
              <p:nvPr/>
            </p:nvSpPr>
            <p:spPr bwMode="auto">
              <a:xfrm>
                <a:off x="2156" y="963"/>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7" name="Oval 128"/>
              <p:cNvSpPr>
                <a:spLocks noChangeAspect="1" noChangeArrowheads="1"/>
              </p:cNvSpPr>
              <p:nvPr/>
            </p:nvSpPr>
            <p:spPr bwMode="auto">
              <a:xfrm>
                <a:off x="2110" y="2256"/>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8" name="Oval 129"/>
              <p:cNvSpPr>
                <a:spLocks noChangeAspect="1" noChangeArrowheads="1"/>
              </p:cNvSpPr>
              <p:nvPr/>
            </p:nvSpPr>
            <p:spPr bwMode="auto">
              <a:xfrm>
                <a:off x="2737" y="1633"/>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9" name="Oval 130"/>
              <p:cNvSpPr>
                <a:spLocks noChangeAspect="1" noChangeArrowheads="1"/>
              </p:cNvSpPr>
              <p:nvPr/>
            </p:nvSpPr>
            <p:spPr bwMode="auto">
              <a:xfrm>
                <a:off x="2639" y="1151"/>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0" name="Oval 131"/>
              <p:cNvSpPr>
                <a:spLocks noChangeAspect="1" noChangeArrowheads="1"/>
              </p:cNvSpPr>
              <p:nvPr/>
            </p:nvSpPr>
            <p:spPr bwMode="auto">
              <a:xfrm>
                <a:off x="2541" y="1295"/>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1" name="Oval 132"/>
              <p:cNvSpPr>
                <a:spLocks noChangeAspect="1" noChangeArrowheads="1"/>
              </p:cNvSpPr>
              <p:nvPr/>
            </p:nvSpPr>
            <p:spPr bwMode="auto">
              <a:xfrm>
                <a:off x="2737" y="1393"/>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2" name="Oval 133"/>
              <p:cNvSpPr>
                <a:spLocks noChangeAspect="1" noChangeArrowheads="1"/>
              </p:cNvSpPr>
              <p:nvPr/>
            </p:nvSpPr>
            <p:spPr bwMode="auto">
              <a:xfrm>
                <a:off x="1154" y="435"/>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3" name="Oval 134"/>
              <p:cNvSpPr>
                <a:spLocks noChangeAspect="1" noChangeArrowheads="1"/>
              </p:cNvSpPr>
              <p:nvPr/>
            </p:nvSpPr>
            <p:spPr bwMode="auto">
              <a:xfrm>
                <a:off x="1056" y="625"/>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4" name="Oval 135"/>
              <p:cNvSpPr>
                <a:spLocks noChangeAspect="1" noChangeArrowheads="1"/>
              </p:cNvSpPr>
              <p:nvPr/>
            </p:nvSpPr>
            <p:spPr bwMode="auto">
              <a:xfrm>
                <a:off x="1631" y="579"/>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5" name="Oval 136"/>
              <p:cNvSpPr>
                <a:spLocks noChangeAspect="1" noChangeArrowheads="1"/>
              </p:cNvSpPr>
              <p:nvPr/>
            </p:nvSpPr>
            <p:spPr bwMode="auto">
              <a:xfrm>
                <a:off x="1342" y="1009"/>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6" name="Oval 137"/>
              <p:cNvSpPr>
                <a:spLocks noChangeAspect="1" noChangeArrowheads="1"/>
              </p:cNvSpPr>
              <p:nvPr/>
            </p:nvSpPr>
            <p:spPr bwMode="auto">
              <a:xfrm>
                <a:off x="2255" y="2017"/>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7" name="Oval 138"/>
              <p:cNvSpPr>
                <a:spLocks noChangeAspect="1" noChangeArrowheads="1"/>
              </p:cNvSpPr>
              <p:nvPr/>
            </p:nvSpPr>
            <p:spPr bwMode="auto">
              <a:xfrm>
                <a:off x="3219" y="2115"/>
                <a:ext cx="43"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8" name="Oval 139"/>
              <p:cNvSpPr>
                <a:spLocks noChangeAspect="1" noChangeArrowheads="1"/>
              </p:cNvSpPr>
              <p:nvPr/>
            </p:nvSpPr>
            <p:spPr bwMode="auto">
              <a:xfrm>
                <a:off x="3075" y="2115"/>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9" name="Oval 140"/>
              <p:cNvSpPr>
                <a:spLocks noChangeAspect="1" noChangeArrowheads="1"/>
              </p:cNvSpPr>
              <p:nvPr/>
            </p:nvSpPr>
            <p:spPr bwMode="auto">
              <a:xfrm>
                <a:off x="3219" y="1633"/>
                <a:ext cx="43"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50" name="Oval 141"/>
              <p:cNvSpPr>
                <a:spLocks noChangeAspect="1" noChangeArrowheads="1"/>
              </p:cNvSpPr>
              <p:nvPr/>
            </p:nvSpPr>
            <p:spPr bwMode="auto">
              <a:xfrm>
                <a:off x="3309" y="1777"/>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51" name="Oval 142"/>
              <p:cNvSpPr>
                <a:spLocks noChangeAspect="1" noChangeArrowheads="1"/>
              </p:cNvSpPr>
              <p:nvPr/>
            </p:nvSpPr>
            <p:spPr bwMode="auto">
              <a:xfrm>
                <a:off x="3693" y="911"/>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52" name="Oval 143"/>
              <p:cNvSpPr>
                <a:spLocks noChangeAspect="1" noChangeArrowheads="1"/>
              </p:cNvSpPr>
              <p:nvPr/>
            </p:nvSpPr>
            <p:spPr bwMode="auto">
              <a:xfrm>
                <a:off x="3603" y="435"/>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53" name="Oval 144"/>
              <p:cNvSpPr>
                <a:spLocks noChangeAspect="1" noChangeArrowheads="1"/>
              </p:cNvSpPr>
              <p:nvPr/>
            </p:nvSpPr>
            <p:spPr bwMode="auto">
              <a:xfrm>
                <a:off x="3219" y="383"/>
                <a:ext cx="43"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54" name="Oval 145"/>
              <p:cNvSpPr>
                <a:spLocks noChangeAspect="1" noChangeArrowheads="1"/>
              </p:cNvSpPr>
              <p:nvPr/>
            </p:nvSpPr>
            <p:spPr bwMode="auto">
              <a:xfrm>
                <a:off x="3309" y="285"/>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55" name="Oval 146"/>
              <p:cNvSpPr>
                <a:spLocks noChangeAspect="1" noChangeArrowheads="1"/>
              </p:cNvSpPr>
              <p:nvPr/>
            </p:nvSpPr>
            <p:spPr bwMode="auto">
              <a:xfrm>
                <a:off x="3075" y="579"/>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grpSp>
        <p:grpSp>
          <p:nvGrpSpPr>
            <p:cNvPr id="183309" name="Group 147"/>
            <p:cNvGrpSpPr>
              <a:grpSpLocks noChangeAspect="1"/>
            </p:cNvGrpSpPr>
            <p:nvPr/>
          </p:nvGrpSpPr>
          <p:grpSpPr bwMode="auto">
            <a:xfrm>
              <a:off x="1654288" y="388826"/>
              <a:ext cx="5381400" cy="4489674"/>
              <a:chOff x="865" y="191"/>
              <a:chExt cx="3166" cy="2642"/>
            </a:xfrm>
          </p:grpSpPr>
          <p:sp>
            <p:nvSpPr>
              <p:cNvPr id="142" name="Line 148"/>
              <p:cNvSpPr>
                <a:spLocks noChangeAspect="1" noChangeShapeType="1"/>
              </p:cNvSpPr>
              <p:nvPr/>
            </p:nvSpPr>
            <p:spPr bwMode="auto">
              <a:xfrm flipH="1">
                <a:off x="864" y="1539"/>
                <a:ext cx="1586" cy="1293"/>
              </a:xfrm>
              <a:prstGeom prst="line">
                <a:avLst/>
              </a:prstGeom>
              <a:noFill/>
              <a:ln w="63500">
                <a:solidFill>
                  <a:srgbClr val="008000"/>
                </a:solidFill>
                <a:round/>
                <a:headEnd/>
                <a:tailEnd/>
              </a:ln>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143" name="Line 149"/>
              <p:cNvSpPr>
                <a:spLocks noChangeAspect="1" noChangeShapeType="1"/>
              </p:cNvSpPr>
              <p:nvPr/>
            </p:nvSpPr>
            <p:spPr bwMode="auto">
              <a:xfrm flipV="1">
                <a:off x="2449" y="191"/>
                <a:ext cx="0" cy="1348"/>
              </a:xfrm>
              <a:prstGeom prst="line">
                <a:avLst/>
              </a:prstGeom>
              <a:noFill/>
              <a:ln w="63500">
                <a:solidFill>
                  <a:srgbClr val="008000"/>
                </a:solidFill>
                <a:round/>
                <a:headEnd/>
                <a:tailEnd/>
              </a:ln>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144" name="Line 150"/>
              <p:cNvSpPr>
                <a:spLocks noChangeAspect="1" noChangeShapeType="1"/>
              </p:cNvSpPr>
              <p:nvPr/>
            </p:nvSpPr>
            <p:spPr bwMode="auto">
              <a:xfrm>
                <a:off x="2449" y="1539"/>
                <a:ext cx="1583" cy="1008"/>
              </a:xfrm>
              <a:prstGeom prst="line">
                <a:avLst/>
              </a:prstGeom>
              <a:noFill/>
              <a:ln w="63500">
                <a:solidFill>
                  <a:srgbClr val="008000"/>
                </a:solidFill>
                <a:round/>
                <a:headEnd/>
                <a:tailEnd/>
              </a:ln>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pSp>
        <p:sp>
          <p:nvSpPr>
            <p:cNvPr id="139" name="AutoShape 160"/>
            <p:cNvSpPr>
              <a:spLocks noChangeAspect="1" noChangeArrowheads="1"/>
            </p:cNvSpPr>
            <p:nvPr/>
          </p:nvSpPr>
          <p:spPr bwMode="auto">
            <a:xfrm>
              <a:off x="3993740" y="4254259"/>
              <a:ext cx="407464" cy="412134"/>
            </a:xfrm>
            <a:prstGeom prst="octagon">
              <a:avLst>
                <a:gd name="adj" fmla="val 29287"/>
              </a:avLst>
            </a:prstGeom>
            <a:solidFill>
              <a:srgbClr val="008000"/>
            </a:solidFill>
            <a:ln w="9525">
              <a:solidFill>
                <a:srgbClr val="000000"/>
              </a:solidFill>
              <a:miter lim="800000"/>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0" name="AutoShape 161"/>
            <p:cNvSpPr>
              <a:spLocks noChangeAspect="1" noChangeArrowheads="1"/>
            </p:cNvSpPr>
            <p:nvPr/>
          </p:nvSpPr>
          <p:spPr bwMode="auto">
            <a:xfrm>
              <a:off x="5726685" y="1810895"/>
              <a:ext cx="402553" cy="397416"/>
            </a:xfrm>
            <a:prstGeom prst="octagon">
              <a:avLst>
                <a:gd name="adj" fmla="val 29287"/>
              </a:avLst>
            </a:prstGeom>
            <a:solidFill>
              <a:srgbClr val="008000"/>
            </a:solidFill>
            <a:ln w="9525">
              <a:solidFill>
                <a:srgbClr val="000000"/>
              </a:solidFill>
              <a:miter lim="800000"/>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1" name="AutoShape 162"/>
            <p:cNvSpPr>
              <a:spLocks noChangeAspect="1" noChangeArrowheads="1"/>
            </p:cNvSpPr>
            <p:nvPr/>
          </p:nvSpPr>
          <p:spPr bwMode="auto">
            <a:xfrm>
              <a:off x="2776262" y="1771644"/>
              <a:ext cx="407464" cy="407229"/>
            </a:xfrm>
            <a:prstGeom prst="octagon">
              <a:avLst>
                <a:gd name="adj" fmla="val 29287"/>
              </a:avLst>
            </a:prstGeom>
            <a:solidFill>
              <a:srgbClr val="008000"/>
            </a:solidFill>
            <a:ln w="9525">
              <a:solidFill>
                <a:srgbClr val="000000"/>
              </a:solidFill>
              <a:miter lim="800000"/>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grpSp>
      <p:sp>
        <p:nvSpPr>
          <p:cNvPr id="256" name="Rectangle 255"/>
          <p:cNvSpPr/>
          <p:nvPr/>
        </p:nvSpPr>
        <p:spPr bwMode="auto">
          <a:xfrm>
            <a:off x="3733800" y="1201738"/>
            <a:ext cx="5257800" cy="1600200"/>
          </a:xfrm>
          <a:prstGeom prst="rect">
            <a:avLst/>
          </a:prstGeom>
          <a:noFill/>
          <a:ln w="57150" cap="flat" cmpd="sng" algn="ctr">
            <a:solidFill>
              <a:srgbClr val="000099">
                <a:lumMod val="60000"/>
                <a:lumOff val="40000"/>
              </a:srgbClr>
            </a:solidFill>
            <a:prstDash val="solid"/>
            <a:round/>
            <a:headEnd type="none" w="med" len="med"/>
            <a:tailEnd type="none" w="med" len="med"/>
          </a:ln>
          <a:effectLst/>
        </p:spPr>
        <p:txBody>
          <a:bodyPr lIns="91380" tIns="45692" rIns="91380" bIns="45692"/>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257" name="Freeform 256"/>
          <p:cNvSpPr/>
          <p:nvPr/>
        </p:nvSpPr>
        <p:spPr bwMode="auto">
          <a:xfrm>
            <a:off x="1911350" y="3308350"/>
            <a:ext cx="1552575" cy="1477963"/>
          </a:xfrm>
          <a:custGeom>
            <a:avLst/>
            <a:gdLst>
              <a:gd name="connsiteX0" fmla="*/ 103909 w 1551710"/>
              <a:gd name="connsiteY0" fmla="*/ 162791 h 1478972"/>
              <a:gd name="connsiteX1" fmla="*/ 457200 w 1551710"/>
              <a:gd name="connsiteY1" fmla="*/ 58882 h 1478972"/>
              <a:gd name="connsiteX2" fmla="*/ 1371600 w 1551710"/>
              <a:gd name="connsiteY2" fmla="*/ 516082 h 1478972"/>
              <a:gd name="connsiteX3" fmla="*/ 1537855 w 1551710"/>
              <a:gd name="connsiteY3" fmla="*/ 1285009 h 1478972"/>
              <a:gd name="connsiteX4" fmla="*/ 1288473 w 1551710"/>
              <a:gd name="connsiteY4" fmla="*/ 1451263 h 1478972"/>
              <a:gd name="connsiteX5" fmla="*/ 1018309 w 1551710"/>
              <a:gd name="connsiteY5" fmla="*/ 1451263 h 1478972"/>
              <a:gd name="connsiteX6" fmla="*/ 789709 w 1551710"/>
              <a:gd name="connsiteY6" fmla="*/ 1368136 h 1478972"/>
              <a:gd name="connsiteX7" fmla="*/ 270164 w 1551710"/>
              <a:gd name="connsiteY7" fmla="*/ 1077191 h 1478972"/>
              <a:gd name="connsiteX8" fmla="*/ 83128 w 1551710"/>
              <a:gd name="connsiteY8" fmla="*/ 973282 h 1478972"/>
              <a:gd name="connsiteX9" fmla="*/ 0 w 1551710"/>
              <a:gd name="connsiteY9" fmla="*/ 723900 h 1478972"/>
              <a:gd name="connsiteX10" fmla="*/ 103909 w 1551710"/>
              <a:gd name="connsiteY10" fmla="*/ 162791 h 1478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1710" h="1478972">
                <a:moveTo>
                  <a:pt x="103909" y="162791"/>
                </a:moveTo>
                <a:cubicBezTo>
                  <a:pt x="180109" y="51955"/>
                  <a:pt x="245918" y="0"/>
                  <a:pt x="457200" y="58882"/>
                </a:cubicBezTo>
                <a:cubicBezTo>
                  <a:pt x="668482" y="117764"/>
                  <a:pt x="1191491" y="311728"/>
                  <a:pt x="1371600" y="516082"/>
                </a:cubicBezTo>
                <a:cubicBezTo>
                  <a:pt x="1551709" y="720436"/>
                  <a:pt x="1551710" y="1129146"/>
                  <a:pt x="1537855" y="1285009"/>
                </a:cubicBezTo>
                <a:cubicBezTo>
                  <a:pt x="1524001" y="1440873"/>
                  <a:pt x="1375064" y="1423554"/>
                  <a:pt x="1288473" y="1451263"/>
                </a:cubicBezTo>
                <a:cubicBezTo>
                  <a:pt x="1201882" y="1478972"/>
                  <a:pt x="1101436" y="1465117"/>
                  <a:pt x="1018309" y="1451263"/>
                </a:cubicBezTo>
                <a:cubicBezTo>
                  <a:pt x="935182" y="1437409"/>
                  <a:pt x="914400" y="1430481"/>
                  <a:pt x="789709" y="1368136"/>
                </a:cubicBezTo>
                <a:cubicBezTo>
                  <a:pt x="665018" y="1305791"/>
                  <a:pt x="270164" y="1077191"/>
                  <a:pt x="270164" y="1077191"/>
                </a:cubicBezTo>
                <a:cubicBezTo>
                  <a:pt x="152401" y="1011382"/>
                  <a:pt x="128155" y="1032164"/>
                  <a:pt x="83128" y="973282"/>
                </a:cubicBezTo>
                <a:cubicBezTo>
                  <a:pt x="38101" y="914400"/>
                  <a:pt x="0" y="858982"/>
                  <a:pt x="0" y="723900"/>
                </a:cubicBezTo>
                <a:cubicBezTo>
                  <a:pt x="0" y="588818"/>
                  <a:pt x="27709" y="273627"/>
                  <a:pt x="103909" y="162791"/>
                </a:cubicBezTo>
                <a:close/>
              </a:path>
            </a:pathLst>
          </a:custGeom>
          <a:noFill/>
          <a:ln w="57150" cap="flat" cmpd="sng" algn="ctr">
            <a:solidFill>
              <a:srgbClr val="000099">
                <a:lumMod val="60000"/>
                <a:lumOff val="40000"/>
              </a:srgbClr>
            </a:solidFill>
            <a:prstDash val="solid"/>
            <a:round/>
            <a:headEnd type="none" w="med" len="med"/>
            <a:tailEnd type="none" w="med" len="med"/>
          </a:ln>
          <a:effectLst/>
        </p:spPr>
        <p:txBody>
          <a:bodyPr lIns="91380" tIns="45692" rIns="91380" bIns="45692"/>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183307" name="TextBox 129"/>
          <p:cNvSpPr txBox="1">
            <a:spLocks noChangeArrowheads="1"/>
          </p:cNvSpPr>
          <p:nvPr/>
        </p:nvSpPr>
        <p:spPr bwMode="auto">
          <a:xfrm>
            <a:off x="7747686" y="6550025"/>
            <a:ext cx="1929714"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434739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 grpId="0" animBg="1"/>
    </p:bldLst>
  </p:timing>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22" name="Title 1"/>
          <p:cNvSpPr>
            <a:spLocks noGrp="1"/>
          </p:cNvSpPr>
          <p:nvPr>
            <p:ph type="title"/>
          </p:nvPr>
        </p:nvSpPr>
        <p:spPr>
          <a:xfrm>
            <a:off x="457200" y="142875"/>
            <a:ext cx="8229600" cy="1143000"/>
          </a:xfrm>
        </p:spPr>
        <p:txBody>
          <a:bodyPr/>
          <a:lstStyle/>
          <a:p>
            <a:r>
              <a:rPr lang="en-US" altLang="en-US"/>
              <a:t>Visual vocabulary formation</a:t>
            </a:r>
          </a:p>
        </p:txBody>
      </p:sp>
      <p:sp>
        <p:nvSpPr>
          <p:cNvPr id="3" name="Content Placeholder 2"/>
          <p:cNvSpPr>
            <a:spLocks noGrp="1"/>
          </p:cNvSpPr>
          <p:nvPr>
            <p:ph idx="1"/>
          </p:nvPr>
        </p:nvSpPr>
        <p:spPr/>
        <p:txBody>
          <a:bodyPr/>
          <a:lstStyle/>
          <a:p>
            <a:pPr eaLnBrk="1" hangingPunct="1">
              <a:buFontTx/>
              <a:buNone/>
            </a:pPr>
            <a:r>
              <a:rPr lang="en-US" altLang="en-US" sz="2400"/>
              <a:t>Issues:</a:t>
            </a:r>
          </a:p>
          <a:p>
            <a:pPr eaLnBrk="1" hangingPunct="1"/>
            <a:r>
              <a:rPr lang="en-US" altLang="en-US" sz="2400"/>
              <a:t>Vocabulary size, number of words</a:t>
            </a:r>
          </a:p>
          <a:p>
            <a:pPr eaLnBrk="1" hangingPunct="1"/>
            <a:r>
              <a:rPr lang="en-US" altLang="en-US" sz="2400"/>
              <a:t>Sampling strategy: where to extract features?</a:t>
            </a:r>
          </a:p>
          <a:p>
            <a:pPr eaLnBrk="1" hangingPunct="1"/>
            <a:r>
              <a:rPr lang="en-US" altLang="en-US" sz="2400"/>
              <a:t>Clustering / quantization algorithm</a:t>
            </a:r>
          </a:p>
          <a:p>
            <a:pPr eaLnBrk="1" hangingPunct="1"/>
            <a:r>
              <a:rPr lang="en-US" altLang="en-US" sz="2400"/>
              <a:t>Unsupervised vs. supervised</a:t>
            </a:r>
          </a:p>
          <a:p>
            <a:pPr eaLnBrk="1" hangingPunct="1"/>
            <a:r>
              <a:rPr lang="en-US" altLang="en-US" sz="2400"/>
              <a:t>What corpus provides features (universal vocabulary?)</a:t>
            </a:r>
          </a:p>
          <a:p>
            <a:pPr eaLnBrk="1" hangingPunct="1"/>
            <a:endParaRPr lang="en-US" altLang="en-US" sz="2400"/>
          </a:p>
          <a:p>
            <a:endParaRPr lang="en-US" altLang="en-US" sz="2400"/>
          </a:p>
        </p:txBody>
      </p:sp>
      <p:sp>
        <p:nvSpPr>
          <p:cNvPr id="184324" name="TextBox 3"/>
          <p:cNvSpPr txBox="1">
            <a:spLocks noChangeArrowheads="1"/>
          </p:cNvSpPr>
          <p:nvPr/>
        </p:nvSpPr>
        <p:spPr bwMode="auto">
          <a:xfrm>
            <a:off x="7829741" y="6581001"/>
            <a:ext cx="13477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2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724732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itle 1"/>
          <p:cNvSpPr>
            <a:spLocks noGrp="1"/>
          </p:cNvSpPr>
          <p:nvPr>
            <p:ph type="title"/>
          </p:nvPr>
        </p:nvSpPr>
        <p:spPr>
          <a:xfrm>
            <a:off x="457200" y="106363"/>
            <a:ext cx="8229600" cy="1143000"/>
          </a:xfrm>
        </p:spPr>
        <p:txBody>
          <a:bodyPr/>
          <a:lstStyle/>
          <a:p>
            <a:r>
              <a:rPr lang="en-US" altLang="en-US" dirty="0"/>
              <a:t>Fast lookup: inverted index</a:t>
            </a:r>
          </a:p>
        </p:txBody>
      </p:sp>
      <p:sp>
        <p:nvSpPr>
          <p:cNvPr id="64515" name="Content Placeholder 2"/>
          <p:cNvSpPr>
            <a:spLocks noGrp="1"/>
          </p:cNvSpPr>
          <p:nvPr>
            <p:ph idx="1"/>
          </p:nvPr>
        </p:nvSpPr>
        <p:spPr>
          <a:xfrm>
            <a:off x="5703888" y="1420813"/>
            <a:ext cx="3363912" cy="4525962"/>
          </a:xfrm>
        </p:spPr>
        <p:txBody>
          <a:bodyPr/>
          <a:lstStyle/>
          <a:p>
            <a:pPr eaLnBrk="1" hangingPunct="1">
              <a:spcAft>
                <a:spcPts val="600"/>
              </a:spcAft>
            </a:pPr>
            <a:r>
              <a:rPr lang="en-US" altLang="en-US" sz="2400" dirty="0"/>
              <a:t>For text documents, an efficient way to find all </a:t>
            </a:r>
            <a:r>
              <a:rPr lang="en-US" altLang="en-US" sz="2400" i="1" dirty="0">
                <a:solidFill>
                  <a:srgbClr val="004DBF"/>
                </a:solidFill>
              </a:rPr>
              <a:t>pages</a:t>
            </a:r>
            <a:r>
              <a:rPr lang="en-US" altLang="en-US" sz="2400" dirty="0"/>
              <a:t> on which a </a:t>
            </a:r>
            <a:r>
              <a:rPr lang="en-US" altLang="en-US" sz="2400" i="1" dirty="0">
                <a:solidFill>
                  <a:srgbClr val="7030A0"/>
                </a:solidFill>
              </a:rPr>
              <a:t>word</a:t>
            </a:r>
            <a:r>
              <a:rPr lang="en-US" altLang="en-US" sz="2400" dirty="0"/>
              <a:t> occurs is to use an index…</a:t>
            </a:r>
          </a:p>
          <a:p>
            <a:pPr eaLnBrk="1" hangingPunct="1">
              <a:spcAft>
                <a:spcPts val="600"/>
              </a:spcAft>
            </a:pPr>
            <a:r>
              <a:rPr lang="en-US" altLang="en-US" sz="2400" dirty="0"/>
              <a:t>We want to find all </a:t>
            </a:r>
            <a:r>
              <a:rPr lang="en-US" altLang="en-US" sz="2400" i="1" dirty="0">
                <a:solidFill>
                  <a:srgbClr val="004DBF"/>
                </a:solidFill>
              </a:rPr>
              <a:t>images</a:t>
            </a:r>
            <a:r>
              <a:rPr lang="en-US" altLang="en-US" sz="2400" dirty="0"/>
              <a:t> in which a </a:t>
            </a:r>
            <a:r>
              <a:rPr lang="en-US" altLang="en-US" sz="2400" i="1" dirty="0">
                <a:solidFill>
                  <a:srgbClr val="7030A0"/>
                </a:solidFill>
              </a:rPr>
              <a:t>feature</a:t>
            </a:r>
            <a:r>
              <a:rPr lang="en-US" altLang="en-US" sz="2400" dirty="0"/>
              <a:t> occurs.</a:t>
            </a:r>
          </a:p>
        </p:txBody>
      </p:sp>
      <p:pic>
        <p:nvPicPr>
          <p:cNvPr id="181252" name="Picture 4" descr="BookIndex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363" y="1419225"/>
            <a:ext cx="4953000" cy="724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1253" name="TextBox 4"/>
          <p:cNvSpPr txBox="1">
            <a:spLocks noChangeArrowheads="1"/>
          </p:cNvSpPr>
          <p:nvPr/>
        </p:nvSpPr>
        <p:spPr bwMode="auto">
          <a:xfrm>
            <a:off x="7848600" y="6581001"/>
            <a:ext cx="1371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2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470758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5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itle 3"/>
          <p:cNvSpPr>
            <a:spLocks noGrp="1"/>
          </p:cNvSpPr>
          <p:nvPr>
            <p:ph type="title"/>
          </p:nvPr>
        </p:nvSpPr>
        <p:spPr>
          <a:xfrm>
            <a:off x="446088" y="0"/>
            <a:ext cx="8229600" cy="1143000"/>
          </a:xfrm>
        </p:spPr>
        <p:txBody>
          <a:bodyPr/>
          <a:lstStyle/>
          <a:p>
            <a:r>
              <a:rPr lang="en-US" altLang="en-US" sz="4000" dirty="0"/>
              <a:t>Build Inverted Index from Database</a:t>
            </a:r>
          </a:p>
        </p:txBody>
      </p:sp>
      <p:pic>
        <p:nvPicPr>
          <p:cNvPr id="185347" name="Picture 2"/>
          <p:cNvPicPr>
            <a:picLocks noChangeAspect="1" noChangeArrowheads="1"/>
          </p:cNvPicPr>
          <p:nvPr/>
        </p:nvPicPr>
        <p:blipFill>
          <a:blip r:embed="rId2">
            <a:extLst>
              <a:ext uri="{28A0092B-C50C-407E-A947-70E740481C1C}">
                <a14:useLocalDpi xmlns:a14="http://schemas.microsoft.com/office/drawing/2010/main" val="0"/>
              </a:ext>
            </a:extLst>
          </a:blip>
          <a:srcRect l="21419" t="21136" r="10449" b="10669"/>
          <a:stretch>
            <a:fillRect/>
          </a:stretch>
        </p:blipFill>
        <p:spPr bwMode="auto">
          <a:xfrm>
            <a:off x="1143000" y="911162"/>
            <a:ext cx="6645275"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49" name="TextBox 4"/>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1713281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p:cNvPicPr>
            <a:picLocks noChangeAspect="1" noChangeArrowheads="1"/>
          </p:cNvPicPr>
          <p:nvPr/>
        </p:nvPicPr>
        <p:blipFill>
          <a:blip r:embed="rId3">
            <a:extLst>
              <a:ext uri="{28A0092B-C50C-407E-A947-70E740481C1C}">
                <a14:useLocalDpi xmlns:a14="http://schemas.microsoft.com/office/drawing/2010/main" val="0"/>
              </a:ext>
            </a:extLst>
          </a:blip>
          <a:srcRect l="20670" t="21136" r="22427" b="12735"/>
          <a:stretch>
            <a:fillRect/>
          </a:stretch>
        </p:blipFill>
        <p:spPr bwMode="auto">
          <a:xfrm>
            <a:off x="914400" y="1143000"/>
            <a:ext cx="5549900" cy="467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3"/>
          <p:cNvSpPr txBox="1">
            <a:spLocks/>
          </p:cNvSpPr>
          <p:nvPr/>
        </p:nvSpPr>
        <p:spPr bwMode="auto">
          <a:xfrm>
            <a:off x="446088" y="0"/>
            <a:ext cx="8229600" cy="1143000"/>
          </a:xfrm>
          <a:prstGeom prst="rect">
            <a:avLst/>
          </a:prstGeom>
          <a:noFill/>
          <a:ln w="9525">
            <a:noFill/>
            <a:miter lim="800000"/>
            <a:headEnd/>
            <a:tailEnd/>
          </a:ln>
        </p:spPr>
        <p:txBody>
          <a:bodyPr lIns="91380" tIns="45692" rIns="91380" bIns="45692" anchor="ctr"/>
          <a:lstStyle/>
          <a:p>
            <a:pPr marL="0" marR="0" lvl="0" indent="0" algn="ctr" defTabSz="913832"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Query Inverted Index</a:t>
            </a:r>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6854" t="21136" r="38196" b="33899"/>
          <a:stretch/>
        </p:blipFill>
        <p:spPr bwMode="auto">
          <a:xfrm>
            <a:off x="6669833" y="2574925"/>
            <a:ext cx="2323354" cy="216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a:cxnSpLocks noChangeShapeType="1"/>
          </p:cNvCxnSpPr>
          <p:nvPr/>
        </p:nvCxnSpPr>
        <p:spPr bwMode="auto">
          <a:xfrm>
            <a:off x="6172200" y="3048000"/>
            <a:ext cx="457200" cy="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6375" name="TextBox 8"/>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
        <p:nvSpPr>
          <p:cNvPr id="2" name="TextBox 1"/>
          <p:cNvSpPr txBox="1"/>
          <p:nvPr/>
        </p:nvSpPr>
        <p:spPr>
          <a:xfrm>
            <a:off x="6781800" y="2286000"/>
            <a:ext cx="205740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Candidate matches</a:t>
            </a:r>
          </a:p>
        </p:txBody>
      </p:sp>
    </p:spTree>
    <p:extLst>
      <p:ext uri="{BB962C8B-B14F-4D97-AF65-F5344CB8AC3E}">
        <p14:creationId xmlns:p14="http://schemas.microsoft.com/office/powerpoint/2010/main" val="37063386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p:cNvPicPr>
            <a:picLocks noChangeAspect="1" noChangeArrowheads="1"/>
          </p:cNvPicPr>
          <p:nvPr/>
        </p:nvPicPr>
        <p:blipFill>
          <a:blip r:embed="rId3">
            <a:extLst>
              <a:ext uri="{28A0092B-C50C-407E-A947-70E740481C1C}">
                <a14:useLocalDpi xmlns:a14="http://schemas.microsoft.com/office/drawing/2010/main" val="0"/>
              </a:ext>
            </a:extLst>
          </a:blip>
          <a:srcRect l="20670" t="21136" r="22427" b="12735"/>
          <a:stretch>
            <a:fillRect/>
          </a:stretch>
        </p:blipFill>
        <p:spPr bwMode="auto">
          <a:xfrm>
            <a:off x="914400" y="1143000"/>
            <a:ext cx="5549900" cy="467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3"/>
          <p:cNvSpPr txBox="1">
            <a:spLocks/>
          </p:cNvSpPr>
          <p:nvPr/>
        </p:nvSpPr>
        <p:spPr bwMode="auto">
          <a:xfrm>
            <a:off x="446088" y="0"/>
            <a:ext cx="8229600" cy="1143000"/>
          </a:xfrm>
          <a:prstGeom prst="rect">
            <a:avLst/>
          </a:prstGeom>
          <a:noFill/>
          <a:ln w="9525">
            <a:noFill/>
            <a:miter lim="800000"/>
            <a:headEnd/>
            <a:tailEnd/>
          </a:ln>
        </p:spPr>
        <p:txBody>
          <a:bodyPr lIns="91380" tIns="45692" rIns="91380" bIns="45692" anchor="ctr"/>
          <a:lstStyle/>
          <a:p>
            <a:pPr marL="0" marR="0" lvl="0" indent="0" algn="ctr" defTabSz="913832"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Query Inverted Index</a:t>
            </a:r>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6854" t="21136" r="38196" b="33899"/>
          <a:stretch/>
        </p:blipFill>
        <p:spPr bwMode="auto">
          <a:xfrm>
            <a:off x="6669833" y="2574925"/>
            <a:ext cx="2323354" cy="216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a:cxnSpLocks noChangeShapeType="1"/>
          </p:cNvCxnSpPr>
          <p:nvPr/>
        </p:nvCxnSpPr>
        <p:spPr bwMode="auto">
          <a:xfrm>
            <a:off x="6172200" y="3048000"/>
            <a:ext cx="457200" cy="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6375" name="TextBox 8"/>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
        <p:nvSpPr>
          <p:cNvPr id="2" name="TextBox 1"/>
          <p:cNvSpPr txBox="1"/>
          <p:nvPr/>
        </p:nvSpPr>
        <p:spPr>
          <a:xfrm>
            <a:off x="6781800" y="2286000"/>
            <a:ext cx="205740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Candidate matches</a:t>
            </a:r>
          </a:p>
        </p:txBody>
      </p:sp>
      <p:grpSp>
        <p:nvGrpSpPr>
          <p:cNvPr id="9" name="Group 4"/>
          <p:cNvGrpSpPr>
            <a:grpSpLocks/>
          </p:cNvGrpSpPr>
          <p:nvPr/>
        </p:nvGrpSpPr>
        <p:grpSpPr bwMode="auto">
          <a:xfrm>
            <a:off x="2173224" y="2614295"/>
            <a:ext cx="1524000" cy="904875"/>
            <a:chOff x="3124200" y="2797551"/>
            <a:chExt cx="1524000" cy="904879"/>
          </a:xfrm>
        </p:grpSpPr>
        <p:sp>
          <p:nvSpPr>
            <p:cNvPr id="10" name="Oval 9"/>
            <p:cNvSpPr/>
            <p:nvPr/>
          </p:nvSpPr>
          <p:spPr bwMode="auto">
            <a:xfrm>
              <a:off x="3124200" y="2797551"/>
              <a:ext cx="307975" cy="904879"/>
            </a:xfrm>
            <a:prstGeom prst="ellipse">
              <a:avLst/>
            </a:prstGeom>
            <a:noFill/>
            <a:ln w="38100" cap="flat" cmpd="sng" algn="ctr">
              <a:solidFill>
                <a:schemeClr val="accent3"/>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 name="TextBox 2"/>
            <p:cNvSpPr txBox="1">
              <a:spLocks noChangeArrowheads="1"/>
            </p:cNvSpPr>
            <p:nvPr/>
          </p:nvSpPr>
          <p:spPr bwMode="auto">
            <a:xfrm>
              <a:off x="3519623" y="3059668"/>
              <a:ext cx="11285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w</a:t>
              </a:r>
              <a:r>
                <a:rPr kumimoji="0" lang="en-US" altLang="en-US" sz="1800" b="1" i="0" u="none" strike="noStrike" kern="1200" cap="none" spc="0" normalizeH="0" baseline="-25000" noProof="0">
                  <a:ln>
                    <a:noFill/>
                  </a:ln>
                  <a:solidFill>
                    <a:srgbClr val="FFFFFF"/>
                  </a:solidFill>
                  <a:effectLst/>
                  <a:uLnTx/>
                  <a:uFillTx/>
                  <a:latin typeface="Arial" panose="020B0604020202020204" pitchFamily="34" charset="0"/>
                  <a:ea typeface="+mn-ea"/>
                  <a:cs typeface="Arial" panose="020B0604020202020204" pitchFamily="34" charset="0"/>
                </a:rPr>
                <a:t>91</a:t>
              </a:r>
            </a:p>
          </p:txBody>
        </p:sp>
      </p:grpSp>
      <p:sp>
        <p:nvSpPr>
          <p:cNvPr id="12" name="Rectangle 11"/>
          <p:cNvSpPr>
            <a:spLocks noChangeArrowheads="1"/>
          </p:cNvSpPr>
          <p:nvPr/>
        </p:nvSpPr>
        <p:spPr bwMode="auto">
          <a:xfrm>
            <a:off x="4078224" y="4846320"/>
            <a:ext cx="2133600" cy="738188"/>
          </a:xfrm>
          <a:prstGeom prst="rect">
            <a:avLst/>
          </a:prstGeom>
          <a:noFill/>
          <a:ln w="19050" algn="ctr">
            <a:solidFill>
              <a:srgbClr val="C0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13" name="Straight Arrow Connector 12"/>
          <p:cNvCxnSpPr>
            <a:cxnSpLocks noChangeShapeType="1"/>
          </p:cNvCxnSpPr>
          <p:nvPr/>
        </p:nvCxnSpPr>
        <p:spPr bwMode="auto">
          <a:xfrm>
            <a:off x="2568512" y="3246120"/>
            <a:ext cx="1509712" cy="1828800"/>
          </a:xfrm>
          <a:prstGeom prst="straightConnector1">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nvGrpSpPr>
          <p:cNvPr id="14" name="Group 13"/>
          <p:cNvGrpSpPr>
            <a:grpSpLocks/>
          </p:cNvGrpSpPr>
          <p:nvPr/>
        </p:nvGrpSpPr>
        <p:grpSpPr bwMode="auto">
          <a:xfrm>
            <a:off x="6248654" y="4800001"/>
            <a:ext cx="1900238" cy="1022667"/>
            <a:chOff x="7169617" y="4976091"/>
            <a:chExt cx="2012483" cy="1171575"/>
          </a:xfrm>
        </p:grpSpPr>
        <p:pic>
          <p:nvPicPr>
            <p:cNvPr id="15" name="Picture 1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00" y="4976091"/>
              <a:ext cx="1562100"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Arrow Connector 14"/>
            <p:cNvCxnSpPr>
              <a:cxnSpLocks noChangeShapeType="1"/>
            </p:cNvCxnSpPr>
            <p:nvPr/>
          </p:nvCxnSpPr>
          <p:spPr bwMode="auto">
            <a:xfrm>
              <a:off x="7169617" y="5398294"/>
              <a:ext cx="457200" cy="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17" name="Content Placeholder 6"/>
          <p:cNvSpPr>
            <a:spLocks noGrp="1"/>
          </p:cNvSpPr>
          <p:nvPr>
            <p:ph idx="4294967295"/>
          </p:nvPr>
        </p:nvSpPr>
        <p:spPr>
          <a:xfrm>
            <a:off x="88042" y="4976993"/>
            <a:ext cx="4255357" cy="1804987"/>
          </a:xfrm>
        </p:spPr>
        <p:txBody>
          <a:bodyPr/>
          <a:lstStyle/>
          <a:p>
            <a:pPr marL="455613" indent="-455613" eaLnBrk="1" hangingPunct="1">
              <a:buFont typeface="Trebuchet MS" panose="020B0603020202020204" pitchFamily="34" charset="0"/>
              <a:buAutoNum type="arabicPeriod"/>
            </a:pPr>
            <a:r>
              <a:rPr lang="en-US" altLang="en-US" sz="2400" dirty="0"/>
              <a:t>Extract words in query</a:t>
            </a:r>
          </a:p>
          <a:p>
            <a:pPr marL="455613" indent="-455613" eaLnBrk="1" hangingPunct="1">
              <a:buFont typeface="Trebuchet MS" panose="020B0603020202020204" pitchFamily="34" charset="0"/>
              <a:buAutoNum type="arabicPeriod"/>
            </a:pPr>
            <a:r>
              <a:rPr lang="en-US" altLang="en-US" sz="2400" dirty="0"/>
              <a:t>Inverted file index to </a:t>
            </a:r>
            <a:br>
              <a:rPr lang="en-US" altLang="en-US" sz="2400" dirty="0"/>
            </a:br>
            <a:r>
              <a:rPr lang="en-US" altLang="en-US" sz="2400" dirty="0"/>
              <a:t>find relevant frames</a:t>
            </a:r>
          </a:p>
          <a:p>
            <a:pPr marL="455613" indent="-455613" eaLnBrk="1" hangingPunct="1">
              <a:buFont typeface="Trebuchet MS" panose="020B0603020202020204" pitchFamily="34" charset="0"/>
              <a:buAutoNum type="arabicPeriod"/>
            </a:pPr>
            <a:r>
              <a:rPr lang="en-US" altLang="en-US" sz="2400" dirty="0"/>
              <a:t>Compare/sort word counts</a:t>
            </a:r>
          </a:p>
          <a:p>
            <a:pPr marL="455613" indent="-455613" eaLnBrk="1" hangingPunct="1"/>
            <a:endParaRPr lang="en-US" altLang="en-US" sz="2400" dirty="0">
              <a:hlinkClick r:id="" action="ppaction://noaction"/>
            </a:endParaRPr>
          </a:p>
        </p:txBody>
      </p:sp>
    </p:spTree>
    <p:extLst>
      <p:ext uri="{BB962C8B-B14F-4D97-AF65-F5344CB8AC3E}">
        <p14:creationId xmlns:p14="http://schemas.microsoft.com/office/powerpoint/2010/main" val="3691865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Inverted index</a:t>
            </a:r>
          </a:p>
        </p:txBody>
      </p:sp>
      <p:sp>
        <p:nvSpPr>
          <p:cNvPr id="3" name="Content Placeholder 2"/>
          <p:cNvSpPr>
            <a:spLocks noGrp="1"/>
          </p:cNvSpPr>
          <p:nvPr>
            <p:ph idx="1"/>
          </p:nvPr>
        </p:nvSpPr>
        <p:spPr/>
        <p:txBody>
          <a:bodyPr/>
          <a:lstStyle/>
          <a:p>
            <a:pPr marL="0" indent="0">
              <a:buNone/>
            </a:pPr>
            <a:r>
              <a:rPr lang="en-US" dirty="0"/>
              <a:t>Key requirement: </a:t>
            </a:r>
            <a:r>
              <a:rPr lang="en-US" i="1" dirty="0"/>
              <a:t>sparsity</a:t>
            </a:r>
            <a:r>
              <a:rPr lang="en-US" dirty="0"/>
              <a:t>.</a:t>
            </a:r>
          </a:p>
          <a:p>
            <a:pPr marL="0" indent="0">
              <a:buNone/>
            </a:pPr>
            <a:endParaRPr lang="en-US" dirty="0"/>
          </a:p>
          <a:p>
            <a:pPr marL="0" indent="0">
              <a:buNone/>
            </a:pPr>
            <a:r>
              <a:rPr lang="en-US" dirty="0"/>
              <a:t>If most images contain most words, then we’re not better off than exhaustive search.</a:t>
            </a:r>
          </a:p>
          <a:p>
            <a:pPr lvl="1"/>
            <a:r>
              <a:rPr lang="en-US" sz="2400" dirty="0"/>
              <a:t>Exhaustive search would mean comparing the visual word distribution of a query versus every page.</a:t>
            </a:r>
            <a:endParaRPr lang="en-US" dirty="0"/>
          </a:p>
        </p:txBody>
      </p:sp>
    </p:spTree>
    <p:extLst>
      <p:ext uri="{BB962C8B-B14F-4D97-AF65-F5344CB8AC3E}">
        <p14:creationId xmlns:p14="http://schemas.microsoft.com/office/powerpoint/2010/main" val="158101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Title 1"/>
          <p:cNvSpPr>
            <a:spLocks noGrp="1"/>
          </p:cNvSpPr>
          <p:nvPr>
            <p:ph type="title"/>
          </p:nvPr>
        </p:nvSpPr>
        <p:spPr>
          <a:xfrm>
            <a:off x="457200" y="228600"/>
            <a:ext cx="8229600" cy="1143000"/>
          </a:xfrm>
        </p:spPr>
        <p:txBody>
          <a:bodyPr/>
          <a:lstStyle/>
          <a:p>
            <a:r>
              <a:rPr lang="en-US" altLang="en-US" sz="3800" dirty="0"/>
              <a:t>Recognition Issues</a:t>
            </a:r>
          </a:p>
        </p:txBody>
      </p:sp>
      <p:sp>
        <p:nvSpPr>
          <p:cNvPr id="193539" name="Content Placeholder 2"/>
          <p:cNvSpPr>
            <a:spLocks noGrp="1"/>
          </p:cNvSpPr>
          <p:nvPr>
            <p:ph idx="1"/>
          </p:nvPr>
        </p:nvSpPr>
        <p:spPr/>
        <p:txBody>
          <a:bodyPr/>
          <a:lstStyle/>
          <a:p>
            <a:pPr marL="0" indent="0">
              <a:spcBef>
                <a:spcPts val="1800"/>
              </a:spcBef>
              <a:buNone/>
            </a:pPr>
            <a:r>
              <a:rPr lang="en-US" altLang="en-US" sz="2800" dirty="0"/>
              <a:t>How to summarize the content of an entire image?  And gauge overall similarity?</a:t>
            </a:r>
          </a:p>
          <a:p>
            <a:pPr marL="0" indent="0">
              <a:spcBef>
                <a:spcPts val="1800"/>
              </a:spcBef>
              <a:buNone/>
            </a:pPr>
            <a:r>
              <a:rPr lang="en-US" altLang="en-US" sz="2800" b="1" dirty="0">
                <a:solidFill>
                  <a:srgbClr val="535386"/>
                </a:solidFill>
              </a:rPr>
              <a:t>How large should the vocabulary be?  How to perform quantization (clustering) efficiently?</a:t>
            </a:r>
          </a:p>
          <a:p>
            <a:pPr marL="0" indent="0">
              <a:spcBef>
                <a:spcPts val="1800"/>
              </a:spcBef>
              <a:buNone/>
            </a:pPr>
            <a:r>
              <a:rPr lang="en-US" altLang="en-US" sz="2800" dirty="0"/>
              <a:t>How to score the retrieval results?</a:t>
            </a:r>
          </a:p>
          <a:p>
            <a:pPr marL="0" indent="0">
              <a:spcBef>
                <a:spcPts val="1800"/>
              </a:spcBef>
              <a:buNone/>
            </a:pPr>
            <a:r>
              <a:rPr lang="en-US" altLang="en-US" sz="2800" dirty="0"/>
              <a:t>How might we add more spatial verification?</a:t>
            </a:r>
          </a:p>
          <a:p>
            <a:pPr marL="0" indent="0">
              <a:spcBef>
                <a:spcPts val="1800"/>
              </a:spcBef>
              <a:buNone/>
            </a:pPr>
            <a:endParaRPr lang="en-US" altLang="en-US" sz="2800" dirty="0"/>
          </a:p>
        </p:txBody>
      </p:sp>
      <p:sp>
        <p:nvSpPr>
          <p:cNvPr id="193540" name="TextBox 3"/>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
        <p:nvSpPr>
          <p:cNvPr id="5" name="TextBox 3"/>
          <p:cNvSpPr txBox="1">
            <a:spLocks noChangeArrowheads="1"/>
          </p:cNvSpPr>
          <p:nvPr/>
        </p:nvSpPr>
        <p:spPr bwMode="auto">
          <a:xfrm>
            <a:off x="76200" y="6457632"/>
            <a:ext cx="4878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Following slides by David </a:t>
            </a:r>
            <a:r>
              <a:rPr kumimoji="0" lang="en-US" altLang="en-US" sz="18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Nister</a:t>
            </a:r>
            <a:r>
              <a:rPr kumimoji="0" lang="en-US" altLang="en-US" sz="18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 (CVPR 2006)</a:t>
            </a:r>
          </a:p>
        </p:txBody>
      </p:sp>
    </p:spTree>
    <p:extLst>
      <p:ext uri="{BB962C8B-B14F-4D97-AF65-F5344CB8AC3E}">
        <p14:creationId xmlns:p14="http://schemas.microsoft.com/office/powerpoint/2010/main" val="244317356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altLang="en-US"/>
              <a:t>Visual vocabularies: Issues</a:t>
            </a:r>
          </a:p>
        </p:txBody>
      </p:sp>
      <p:sp>
        <p:nvSpPr>
          <p:cNvPr id="1082371" name="Rectangle 3"/>
          <p:cNvSpPr>
            <a:spLocks noGrp="1" noChangeArrowheads="1"/>
          </p:cNvSpPr>
          <p:nvPr>
            <p:ph type="body" idx="1"/>
          </p:nvPr>
        </p:nvSpPr>
        <p:spPr/>
        <p:txBody>
          <a:bodyPr/>
          <a:lstStyle/>
          <a:p>
            <a:pPr>
              <a:buFontTx/>
              <a:buChar char="•"/>
            </a:pPr>
            <a:r>
              <a:rPr lang="en-US" altLang="en-US" dirty="0"/>
              <a:t>How to choose vocabulary size?</a:t>
            </a:r>
          </a:p>
          <a:p>
            <a:pPr lvl="1"/>
            <a:r>
              <a:rPr lang="en-US" altLang="en-US" dirty="0"/>
              <a:t>Too small: visual words not representative of all patches</a:t>
            </a:r>
          </a:p>
          <a:p>
            <a:pPr lvl="1"/>
            <a:r>
              <a:rPr lang="en-US" altLang="en-US" dirty="0"/>
              <a:t>Too large: quantization artifacts, overfitting</a:t>
            </a:r>
          </a:p>
          <a:p>
            <a:pPr>
              <a:buFontTx/>
              <a:buChar char="•"/>
            </a:pPr>
            <a:endParaRPr lang="en-US" altLang="en-US" dirty="0"/>
          </a:p>
          <a:p>
            <a:pPr>
              <a:buFontTx/>
              <a:buChar char="•"/>
            </a:pPr>
            <a:r>
              <a:rPr lang="en-US" altLang="en-US" dirty="0"/>
              <a:t>Computational efficiency</a:t>
            </a:r>
          </a:p>
          <a:p>
            <a:pPr lvl="1"/>
            <a:r>
              <a:rPr lang="en-US" altLang="en-US" dirty="0"/>
              <a:t>Vocabulary trees </a:t>
            </a:r>
            <a:br>
              <a:rPr lang="en-US" altLang="en-US" dirty="0"/>
            </a:br>
            <a:r>
              <a:rPr lang="en-US" altLang="en-US" dirty="0"/>
              <a:t>(</a:t>
            </a:r>
            <a:r>
              <a:rPr lang="en-US" altLang="en-US" dirty="0" err="1"/>
              <a:t>Nister</a:t>
            </a:r>
            <a:r>
              <a:rPr lang="en-US" altLang="en-US" dirty="0"/>
              <a:t> &amp; </a:t>
            </a:r>
            <a:r>
              <a:rPr lang="en-US" altLang="en-US" dirty="0" err="1"/>
              <a:t>Stewenius</a:t>
            </a:r>
            <a:r>
              <a:rPr lang="en-US" altLang="en-US" dirty="0"/>
              <a:t>, 2006)</a:t>
            </a:r>
          </a:p>
        </p:txBody>
      </p:sp>
      <p:pic>
        <p:nvPicPr>
          <p:cNvPr id="108237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2514600"/>
            <a:ext cx="2906712"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49350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823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823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823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82371">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82371">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823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2371" grpId="0" build="p" bldLvl="2"/>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94"/>
          <p:cNvSpPr>
            <a:spLocks noChangeArrowheads="1"/>
          </p:cNvSpPr>
          <p:nvPr/>
        </p:nvSpPr>
        <p:spPr bwMode="auto">
          <a:xfrm>
            <a:off x="5029200" y="1577975"/>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2377" name="Picture 89" descr="115_15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77975"/>
            <a:ext cx="4191000"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240"/>
          <p:cNvGrpSpPr>
            <a:grpSpLocks/>
          </p:cNvGrpSpPr>
          <p:nvPr/>
        </p:nvGrpSpPr>
        <p:grpSpPr bwMode="auto">
          <a:xfrm>
            <a:off x="1123950" y="1912938"/>
            <a:ext cx="3143250" cy="2546350"/>
            <a:chOff x="708" y="499"/>
            <a:chExt cx="1980" cy="1604"/>
          </a:xfrm>
        </p:grpSpPr>
        <p:sp>
          <p:nvSpPr>
            <p:cNvPr id="196671" name="Oval 93"/>
            <p:cNvSpPr>
              <a:spLocks noChangeArrowheads="1"/>
            </p:cNvSpPr>
            <p:nvPr/>
          </p:nvSpPr>
          <p:spPr bwMode="auto">
            <a:xfrm rot="613854">
              <a:off x="1265" y="1805"/>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72" name="Oval 95"/>
            <p:cNvSpPr>
              <a:spLocks noChangeArrowheads="1"/>
            </p:cNvSpPr>
            <p:nvPr/>
          </p:nvSpPr>
          <p:spPr bwMode="auto">
            <a:xfrm>
              <a:off x="864" y="1037"/>
              <a:ext cx="768" cy="52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73" name="Oval 96"/>
            <p:cNvSpPr>
              <a:spLocks noChangeArrowheads="1"/>
            </p:cNvSpPr>
            <p:nvPr/>
          </p:nvSpPr>
          <p:spPr bwMode="auto">
            <a:xfrm rot="-1606730">
              <a:off x="2016" y="1701"/>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74" name="Oval 97"/>
            <p:cNvSpPr>
              <a:spLocks noChangeArrowheads="1"/>
            </p:cNvSpPr>
            <p:nvPr/>
          </p:nvSpPr>
          <p:spPr bwMode="auto">
            <a:xfrm>
              <a:off x="1668" y="500"/>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75" name="Oval 98"/>
            <p:cNvSpPr>
              <a:spLocks noChangeArrowheads="1"/>
            </p:cNvSpPr>
            <p:nvPr/>
          </p:nvSpPr>
          <p:spPr bwMode="auto">
            <a:xfrm rot="613854">
              <a:off x="1448" y="1867"/>
              <a:ext cx="184" cy="1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76" name="Oval 99"/>
            <p:cNvSpPr>
              <a:spLocks noChangeArrowheads="1"/>
            </p:cNvSpPr>
            <p:nvPr/>
          </p:nvSpPr>
          <p:spPr bwMode="auto">
            <a:xfrm rot="2358062">
              <a:off x="917" y="1644"/>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77" name="Oval 100"/>
            <p:cNvSpPr>
              <a:spLocks noChangeArrowheads="1"/>
            </p:cNvSpPr>
            <p:nvPr/>
          </p:nvSpPr>
          <p:spPr bwMode="auto">
            <a:xfrm flipH="1">
              <a:off x="2385" y="1229"/>
              <a:ext cx="288" cy="144"/>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78" name="Oval 101"/>
            <p:cNvSpPr>
              <a:spLocks noChangeArrowheads="1"/>
            </p:cNvSpPr>
            <p:nvPr/>
          </p:nvSpPr>
          <p:spPr bwMode="auto">
            <a:xfrm rot="1176257">
              <a:off x="1152" y="1776"/>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79" name="Oval 102"/>
            <p:cNvSpPr>
              <a:spLocks noChangeArrowheads="1"/>
            </p:cNvSpPr>
            <p:nvPr/>
          </p:nvSpPr>
          <p:spPr bwMode="auto">
            <a:xfrm rot="613854">
              <a:off x="1839" y="499"/>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0" name="Oval 103"/>
            <p:cNvSpPr>
              <a:spLocks noChangeArrowheads="1"/>
            </p:cNvSpPr>
            <p:nvPr/>
          </p:nvSpPr>
          <p:spPr bwMode="auto">
            <a:xfrm>
              <a:off x="1577" y="686"/>
              <a:ext cx="336" cy="1104"/>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1" name="Oval 104"/>
            <p:cNvSpPr>
              <a:spLocks noChangeArrowheads="1"/>
            </p:cNvSpPr>
            <p:nvPr/>
          </p:nvSpPr>
          <p:spPr bwMode="auto">
            <a:xfrm rot="-1855333">
              <a:off x="974" y="816"/>
              <a:ext cx="121" cy="234"/>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2" name="Oval 223"/>
            <p:cNvSpPr>
              <a:spLocks noChangeArrowheads="1"/>
            </p:cNvSpPr>
            <p:nvPr/>
          </p:nvSpPr>
          <p:spPr bwMode="auto">
            <a:xfrm rot="2771294">
              <a:off x="2309" y="681"/>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3" name="Oval 224"/>
            <p:cNvSpPr>
              <a:spLocks noChangeArrowheads="1"/>
            </p:cNvSpPr>
            <p:nvPr/>
          </p:nvSpPr>
          <p:spPr bwMode="auto">
            <a:xfrm rot="2771294">
              <a:off x="799" y="1504"/>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4" name="Oval 225"/>
            <p:cNvSpPr>
              <a:spLocks noChangeArrowheads="1"/>
            </p:cNvSpPr>
            <p:nvPr/>
          </p:nvSpPr>
          <p:spPr bwMode="auto">
            <a:xfrm rot="18828706" flipH="1">
              <a:off x="2198" y="1536"/>
              <a:ext cx="226"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5" name="Oval 226"/>
            <p:cNvSpPr>
              <a:spLocks noChangeArrowheads="1"/>
            </p:cNvSpPr>
            <p:nvPr/>
          </p:nvSpPr>
          <p:spPr bwMode="auto">
            <a:xfrm rot="3765951">
              <a:off x="2405" y="777"/>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6" name="Oval 227"/>
            <p:cNvSpPr>
              <a:spLocks noChangeArrowheads="1"/>
            </p:cNvSpPr>
            <p:nvPr/>
          </p:nvSpPr>
          <p:spPr bwMode="auto">
            <a:xfrm rot="18828706" flipH="1">
              <a:off x="900" y="907"/>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7" name="Oval 228"/>
            <p:cNvSpPr>
              <a:spLocks noChangeArrowheads="1"/>
            </p:cNvSpPr>
            <p:nvPr/>
          </p:nvSpPr>
          <p:spPr bwMode="auto">
            <a:xfrm rot="1635042">
              <a:off x="1010" y="1715"/>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8" name="Oval 229"/>
            <p:cNvSpPr>
              <a:spLocks noChangeArrowheads="1"/>
            </p:cNvSpPr>
            <p:nvPr/>
          </p:nvSpPr>
          <p:spPr bwMode="auto">
            <a:xfrm rot="-215175">
              <a:off x="1968" y="886"/>
              <a:ext cx="192" cy="65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9" name="Oval 230"/>
            <p:cNvSpPr>
              <a:spLocks noChangeArrowheads="1"/>
            </p:cNvSpPr>
            <p:nvPr/>
          </p:nvSpPr>
          <p:spPr bwMode="auto">
            <a:xfrm rot="-1140700">
              <a:off x="1783" y="1777"/>
              <a:ext cx="178"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90" name="Oval 231"/>
            <p:cNvSpPr>
              <a:spLocks noChangeArrowheads="1"/>
            </p:cNvSpPr>
            <p:nvPr/>
          </p:nvSpPr>
          <p:spPr bwMode="auto">
            <a:xfrm rot="-1140700">
              <a:off x="1670" y="1815"/>
              <a:ext cx="178"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91" name="Oval 232"/>
            <p:cNvSpPr>
              <a:spLocks noChangeArrowheads="1"/>
            </p:cNvSpPr>
            <p:nvPr/>
          </p:nvSpPr>
          <p:spPr bwMode="auto">
            <a:xfrm rot="-1140700">
              <a:off x="1246" y="665"/>
              <a:ext cx="138" cy="19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92" name="Oval 233"/>
            <p:cNvSpPr>
              <a:spLocks noChangeArrowheads="1"/>
            </p:cNvSpPr>
            <p:nvPr/>
          </p:nvSpPr>
          <p:spPr bwMode="auto">
            <a:xfrm rot="-1140700">
              <a:off x="2031" y="586"/>
              <a:ext cx="192" cy="1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93" name="Oval 234"/>
            <p:cNvSpPr>
              <a:spLocks noChangeArrowheads="1"/>
            </p:cNvSpPr>
            <p:nvPr/>
          </p:nvSpPr>
          <p:spPr bwMode="auto">
            <a:xfrm rot="-3299226">
              <a:off x="2352" y="1421"/>
              <a:ext cx="178"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94" name="Oval 236"/>
            <p:cNvSpPr>
              <a:spLocks noChangeArrowheads="1"/>
            </p:cNvSpPr>
            <p:nvPr/>
          </p:nvSpPr>
          <p:spPr bwMode="auto">
            <a:xfrm rot="-3299226">
              <a:off x="2398" y="1315"/>
              <a:ext cx="178"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95" name="Oval 237"/>
            <p:cNvSpPr>
              <a:spLocks noChangeArrowheads="1"/>
            </p:cNvSpPr>
            <p:nvPr/>
          </p:nvSpPr>
          <p:spPr bwMode="auto">
            <a:xfrm flipH="1">
              <a:off x="2400" y="1028"/>
              <a:ext cx="288" cy="18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96" name="Oval 238"/>
            <p:cNvSpPr>
              <a:spLocks noChangeArrowheads="1"/>
            </p:cNvSpPr>
            <p:nvPr/>
          </p:nvSpPr>
          <p:spPr bwMode="auto">
            <a:xfrm flipH="1">
              <a:off x="708" y="1348"/>
              <a:ext cx="187" cy="1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97" name="Oval 239"/>
            <p:cNvSpPr>
              <a:spLocks noChangeArrowheads="1"/>
            </p:cNvSpPr>
            <p:nvPr/>
          </p:nvSpPr>
          <p:spPr bwMode="auto">
            <a:xfrm rot="613854">
              <a:off x="1465" y="581"/>
              <a:ext cx="184" cy="1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3" name="Group 273"/>
          <p:cNvGrpSpPr>
            <a:grpSpLocks/>
          </p:cNvGrpSpPr>
          <p:nvPr/>
        </p:nvGrpSpPr>
        <p:grpSpPr bwMode="auto">
          <a:xfrm>
            <a:off x="5562600" y="1958975"/>
            <a:ext cx="3011488" cy="2671763"/>
            <a:chOff x="3504" y="525"/>
            <a:chExt cx="1897" cy="1683"/>
          </a:xfrm>
        </p:grpSpPr>
        <p:sp>
          <p:nvSpPr>
            <p:cNvPr id="196642" name="Oval 107"/>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43" name="Oval 109"/>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44" name="Oval 115"/>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45" name="Oval 118"/>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46" name="Oval 126"/>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47" name="Oval 127"/>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48" name="Oval 129"/>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49" name="Oval 131"/>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0" name="Oval 132"/>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1" name="Oval 134"/>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2" name="Oval 139"/>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3" name="Oval 142"/>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4" name="Oval 146"/>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5" name="Oval 148"/>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6" name="Oval 149"/>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7" name="Oval 156"/>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8" name="Oval 159"/>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9" name="Oval 163"/>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0" name="Oval 170"/>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1" name="Oval 182"/>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2" name="Oval 183"/>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3" name="Oval 184"/>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4" name="Oval 185"/>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5" name="Oval 190"/>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6" name="Oval 198"/>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7" name="Oval 205"/>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8" name="Oval 209"/>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9" name="Oval 211"/>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70" name="Oval 212"/>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 name="Group 275"/>
          <p:cNvGrpSpPr>
            <a:grpSpLocks/>
          </p:cNvGrpSpPr>
          <p:nvPr/>
        </p:nvGrpSpPr>
        <p:grpSpPr bwMode="auto">
          <a:xfrm>
            <a:off x="1219200" y="1970088"/>
            <a:ext cx="7304088" cy="2655887"/>
            <a:chOff x="768" y="535"/>
            <a:chExt cx="4601" cy="1673"/>
          </a:xfrm>
        </p:grpSpPr>
        <p:sp>
          <p:nvSpPr>
            <p:cNvPr id="196615" name="Line 105"/>
            <p:cNvSpPr>
              <a:spLocks noChangeShapeType="1"/>
            </p:cNvSpPr>
            <p:nvPr/>
          </p:nvSpPr>
          <p:spPr bwMode="auto">
            <a:xfrm>
              <a:off x="2112" y="1824"/>
              <a:ext cx="1968" cy="24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16" name="Line 241"/>
            <p:cNvSpPr>
              <a:spLocks noChangeShapeType="1"/>
            </p:cNvSpPr>
            <p:nvPr/>
          </p:nvSpPr>
          <p:spPr bwMode="auto">
            <a:xfrm>
              <a:off x="2352" y="1680"/>
              <a:ext cx="1968" cy="38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17" name="Line 242"/>
            <p:cNvSpPr>
              <a:spLocks noChangeShapeType="1"/>
            </p:cNvSpPr>
            <p:nvPr/>
          </p:nvSpPr>
          <p:spPr bwMode="auto">
            <a:xfrm>
              <a:off x="2448" y="1584"/>
              <a:ext cx="1829" cy="21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18" name="Line 243"/>
            <p:cNvSpPr>
              <a:spLocks noChangeShapeType="1"/>
            </p:cNvSpPr>
            <p:nvPr/>
          </p:nvSpPr>
          <p:spPr bwMode="auto">
            <a:xfrm>
              <a:off x="1872" y="1920"/>
              <a:ext cx="2400" cy="28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19" name="Line 244"/>
            <p:cNvSpPr>
              <a:spLocks noChangeShapeType="1"/>
            </p:cNvSpPr>
            <p:nvPr/>
          </p:nvSpPr>
          <p:spPr bwMode="auto">
            <a:xfrm flipV="1">
              <a:off x="1728" y="1200"/>
              <a:ext cx="1872" cy="76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0" name="Line 245"/>
            <p:cNvSpPr>
              <a:spLocks noChangeShapeType="1"/>
            </p:cNvSpPr>
            <p:nvPr/>
          </p:nvSpPr>
          <p:spPr bwMode="auto">
            <a:xfrm>
              <a:off x="2448" y="1488"/>
              <a:ext cx="1728" cy="48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1" name="Line 246"/>
            <p:cNvSpPr>
              <a:spLocks noChangeShapeType="1"/>
            </p:cNvSpPr>
            <p:nvPr/>
          </p:nvSpPr>
          <p:spPr bwMode="auto">
            <a:xfrm>
              <a:off x="2544" y="1296"/>
              <a:ext cx="1682" cy="26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2" name="Line 247"/>
            <p:cNvSpPr>
              <a:spLocks noChangeShapeType="1"/>
            </p:cNvSpPr>
            <p:nvPr/>
          </p:nvSpPr>
          <p:spPr bwMode="auto">
            <a:xfrm>
              <a:off x="2544" y="1104"/>
              <a:ext cx="1826" cy="36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3" name="Line 248"/>
            <p:cNvSpPr>
              <a:spLocks noChangeShapeType="1"/>
            </p:cNvSpPr>
            <p:nvPr/>
          </p:nvSpPr>
          <p:spPr bwMode="auto">
            <a:xfrm>
              <a:off x="2448" y="912"/>
              <a:ext cx="1824" cy="36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4" name="Line 249"/>
            <p:cNvSpPr>
              <a:spLocks noChangeShapeType="1"/>
            </p:cNvSpPr>
            <p:nvPr/>
          </p:nvSpPr>
          <p:spPr bwMode="auto">
            <a:xfrm>
              <a:off x="2352" y="816"/>
              <a:ext cx="2199" cy="27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5" name="Line 250"/>
            <p:cNvSpPr>
              <a:spLocks noChangeShapeType="1"/>
            </p:cNvSpPr>
            <p:nvPr/>
          </p:nvSpPr>
          <p:spPr bwMode="auto">
            <a:xfrm>
              <a:off x="2112" y="672"/>
              <a:ext cx="2486" cy="27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6" name="Line 252"/>
            <p:cNvSpPr>
              <a:spLocks noChangeShapeType="1"/>
            </p:cNvSpPr>
            <p:nvPr/>
          </p:nvSpPr>
          <p:spPr bwMode="auto">
            <a:xfrm>
              <a:off x="1920" y="624"/>
              <a:ext cx="3177" cy="51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7" name="Line 253"/>
            <p:cNvSpPr>
              <a:spLocks noChangeShapeType="1"/>
            </p:cNvSpPr>
            <p:nvPr/>
          </p:nvSpPr>
          <p:spPr bwMode="auto">
            <a:xfrm>
              <a:off x="2064" y="1200"/>
              <a:ext cx="2594" cy="47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8" name="Line 254"/>
            <p:cNvSpPr>
              <a:spLocks noChangeShapeType="1"/>
            </p:cNvSpPr>
            <p:nvPr/>
          </p:nvSpPr>
          <p:spPr bwMode="auto">
            <a:xfrm flipV="1">
              <a:off x="1728" y="535"/>
              <a:ext cx="1989" cy="71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9" name="Line 255"/>
            <p:cNvSpPr>
              <a:spLocks noChangeShapeType="1"/>
            </p:cNvSpPr>
            <p:nvPr/>
          </p:nvSpPr>
          <p:spPr bwMode="auto">
            <a:xfrm>
              <a:off x="1728" y="672"/>
              <a:ext cx="3393" cy="19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0" name="Line 256"/>
            <p:cNvSpPr>
              <a:spLocks noChangeShapeType="1"/>
            </p:cNvSpPr>
            <p:nvPr/>
          </p:nvSpPr>
          <p:spPr bwMode="auto">
            <a:xfrm>
              <a:off x="1536" y="672"/>
              <a:ext cx="3135" cy="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1" name="Line 258"/>
            <p:cNvSpPr>
              <a:spLocks noChangeShapeType="1"/>
            </p:cNvSpPr>
            <p:nvPr/>
          </p:nvSpPr>
          <p:spPr bwMode="auto">
            <a:xfrm flipV="1">
              <a:off x="1248" y="1223"/>
              <a:ext cx="4121" cy="7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2" name="Line 259"/>
            <p:cNvSpPr>
              <a:spLocks noChangeShapeType="1"/>
            </p:cNvSpPr>
            <p:nvPr/>
          </p:nvSpPr>
          <p:spPr bwMode="auto">
            <a:xfrm flipV="1">
              <a:off x="1344" y="588"/>
              <a:ext cx="3264" cy="18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3" name="Line 260"/>
            <p:cNvSpPr>
              <a:spLocks noChangeShapeType="1"/>
            </p:cNvSpPr>
            <p:nvPr/>
          </p:nvSpPr>
          <p:spPr bwMode="auto">
            <a:xfrm flipV="1">
              <a:off x="1008" y="768"/>
              <a:ext cx="3024" cy="14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4" name="Line 261"/>
            <p:cNvSpPr>
              <a:spLocks noChangeShapeType="1"/>
            </p:cNvSpPr>
            <p:nvPr/>
          </p:nvSpPr>
          <p:spPr bwMode="auto">
            <a:xfrm flipV="1">
              <a:off x="960" y="912"/>
              <a:ext cx="3084" cy="14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5" name="Line 262"/>
            <p:cNvSpPr>
              <a:spLocks noChangeShapeType="1"/>
            </p:cNvSpPr>
            <p:nvPr/>
          </p:nvSpPr>
          <p:spPr bwMode="auto">
            <a:xfrm flipV="1">
              <a:off x="768" y="1159"/>
              <a:ext cx="3840" cy="28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6" name="Line 263"/>
            <p:cNvSpPr>
              <a:spLocks noChangeShapeType="1"/>
            </p:cNvSpPr>
            <p:nvPr/>
          </p:nvSpPr>
          <p:spPr bwMode="auto">
            <a:xfrm flipV="1">
              <a:off x="864" y="1126"/>
              <a:ext cx="3163" cy="55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7" name="Line 264"/>
            <p:cNvSpPr>
              <a:spLocks noChangeShapeType="1"/>
            </p:cNvSpPr>
            <p:nvPr/>
          </p:nvSpPr>
          <p:spPr bwMode="auto">
            <a:xfrm flipV="1">
              <a:off x="1008" y="948"/>
              <a:ext cx="4344" cy="82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8" name="Line 265"/>
            <p:cNvSpPr>
              <a:spLocks noChangeShapeType="1"/>
            </p:cNvSpPr>
            <p:nvPr/>
          </p:nvSpPr>
          <p:spPr bwMode="auto">
            <a:xfrm flipV="1">
              <a:off x="1056" y="1267"/>
              <a:ext cx="2839" cy="60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9" name="Line 266"/>
            <p:cNvSpPr>
              <a:spLocks noChangeShapeType="1"/>
            </p:cNvSpPr>
            <p:nvPr/>
          </p:nvSpPr>
          <p:spPr bwMode="auto">
            <a:xfrm flipV="1">
              <a:off x="1200" y="1337"/>
              <a:ext cx="3351" cy="58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40" name="Line 267"/>
            <p:cNvSpPr>
              <a:spLocks noChangeShapeType="1"/>
            </p:cNvSpPr>
            <p:nvPr/>
          </p:nvSpPr>
          <p:spPr bwMode="auto">
            <a:xfrm flipV="1">
              <a:off x="1344" y="1344"/>
              <a:ext cx="2493" cy="57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41" name="Line 268"/>
            <p:cNvSpPr>
              <a:spLocks noChangeShapeType="1"/>
            </p:cNvSpPr>
            <p:nvPr/>
          </p:nvSpPr>
          <p:spPr bwMode="auto">
            <a:xfrm flipV="1">
              <a:off x="1536" y="1665"/>
              <a:ext cx="3408" cy="30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5" name="TextBox 4">
            <a:extLst>
              <a:ext uri="{FF2B5EF4-FFF2-40B4-BE49-F238E27FC236}">
                <a16:creationId xmlns:a16="http://schemas.microsoft.com/office/drawing/2014/main" id="{8BBB6784-5387-4B26-8EC4-F8D2F79E3F4C}"/>
              </a:ext>
            </a:extLst>
          </p:cNvPr>
          <p:cNvSpPr txBox="1"/>
          <p:nvPr/>
        </p:nvSpPr>
        <p:spPr>
          <a:xfrm>
            <a:off x="76200" y="76200"/>
            <a:ext cx="32004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Training the vocabulary tree</a:t>
            </a:r>
          </a:p>
        </p:txBody>
      </p:sp>
    </p:spTree>
    <p:extLst>
      <p:ext uri="{BB962C8B-B14F-4D97-AF65-F5344CB8AC3E}">
        <p14:creationId xmlns:p14="http://schemas.microsoft.com/office/powerpoint/2010/main" val="25485515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2377"/>
                                        </p:tgtEl>
                                        <p:attrNameLst>
                                          <p:attrName>style.visibility</p:attrName>
                                        </p:attrNameLst>
                                      </p:cBhvr>
                                      <p:to>
                                        <p:strVal val="visible"/>
                                      </p:to>
                                    </p:set>
                                    <p:animEffect transition="in" filter="fade">
                                      <p:cBhvr>
                                        <p:cTn id="7" dur="1000"/>
                                        <p:tgtEl>
                                          <p:spTgt spid="12377"/>
                                        </p:tgtEl>
                                      </p:cBhvr>
                                    </p:animEffect>
                                    <p:anim calcmode="lin" valueType="num">
                                      <p:cBhvr>
                                        <p:cTn id="8" dur="1000" fill="hold"/>
                                        <p:tgtEl>
                                          <p:spTgt spid="12377"/>
                                        </p:tgtEl>
                                        <p:attrNameLst>
                                          <p:attrName>ppt_x</p:attrName>
                                        </p:attrNameLst>
                                      </p:cBhvr>
                                      <p:tavLst>
                                        <p:tav tm="0">
                                          <p:val>
                                            <p:strVal val="#ppt_x"/>
                                          </p:val>
                                        </p:tav>
                                        <p:tav tm="100000">
                                          <p:val>
                                            <p:strVal val="#ppt_x"/>
                                          </p:val>
                                        </p:tav>
                                      </p:tavLst>
                                    </p:anim>
                                    <p:anim calcmode="lin" valueType="num">
                                      <p:cBhvr>
                                        <p:cTn id="9" dur="1000" fill="hold"/>
                                        <p:tgtEl>
                                          <p:spTgt spid="123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5" name="Picture 7" descr="115_15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77975"/>
            <a:ext cx="4191000"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5" name="Rectangle 8"/>
          <p:cNvSpPr>
            <a:spLocks noChangeArrowheads="1"/>
          </p:cNvSpPr>
          <p:nvPr/>
        </p:nvSpPr>
        <p:spPr bwMode="auto">
          <a:xfrm>
            <a:off x="5029200" y="1577975"/>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 name="Group 160"/>
          <p:cNvGrpSpPr>
            <a:grpSpLocks/>
          </p:cNvGrpSpPr>
          <p:nvPr/>
        </p:nvGrpSpPr>
        <p:grpSpPr bwMode="auto">
          <a:xfrm>
            <a:off x="5635625" y="1917700"/>
            <a:ext cx="2322513" cy="2560638"/>
            <a:chOff x="3550" y="502"/>
            <a:chExt cx="1463" cy="1613"/>
          </a:xfrm>
        </p:grpSpPr>
        <p:sp>
          <p:nvSpPr>
            <p:cNvPr id="197693" name="Oval 30"/>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94" name="Oval 32"/>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95" name="Oval 36"/>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96" name="Oval 51"/>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97" name="Oval 56"/>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98" name="Oval 74"/>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99" name="Oval 85"/>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700" name="Oval 88"/>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701" name="Oval 93"/>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702" name="Oval 94"/>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703" name="Oval 103"/>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704" name="Oval 105"/>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705" name="Oval 111"/>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706" name="Oval 115"/>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707" name="Oval 120"/>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3" name="Group 144"/>
          <p:cNvGrpSpPr>
            <a:grpSpLocks/>
          </p:cNvGrpSpPr>
          <p:nvPr/>
        </p:nvGrpSpPr>
        <p:grpSpPr bwMode="auto">
          <a:xfrm>
            <a:off x="927100" y="1423988"/>
            <a:ext cx="3286125" cy="3281362"/>
            <a:chOff x="584" y="191"/>
            <a:chExt cx="2070" cy="2067"/>
          </a:xfrm>
        </p:grpSpPr>
        <p:sp>
          <p:nvSpPr>
            <p:cNvPr id="197681" name="Oval 13"/>
            <p:cNvSpPr>
              <a:spLocks noChangeArrowheads="1"/>
            </p:cNvSpPr>
            <p:nvPr/>
          </p:nvSpPr>
          <p:spPr bwMode="auto">
            <a:xfrm>
              <a:off x="1503" y="314"/>
              <a:ext cx="348" cy="55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82" name="Oval 16"/>
            <p:cNvSpPr>
              <a:spLocks noChangeArrowheads="1"/>
            </p:cNvSpPr>
            <p:nvPr/>
          </p:nvSpPr>
          <p:spPr bwMode="auto">
            <a:xfrm rot="1683787" flipH="1">
              <a:off x="1934" y="1337"/>
              <a:ext cx="720" cy="40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83" name="Oval 18"/>
            <p:cNvSpPr>
              <a:spLocks noChangeArrowheads="1"/>
            </p:cNvSpPr>
            <p:nvPr/>
          </p:nvSpPr>
          <p:spPr bwMode="auto">
            <a:xfrm rot="613854">
              <a:off x="1952" y="868"/>
              <a:ext cx="281" cy="46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84" name="Oval 134"/>
            <p:cNvSpPr>
              <a:spLocks noChangeArrowheads="1"/>
            </p:cNvSpPr>
            <p:nvPr/>
          </p:nvSpPr>
          <p:spPr bwMode="auto">
            <a:xfrm rot="613854">
              <a:off x="1536" y="1440"/>
              <a:ext cx="336" cy="81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85" name="Oval 135"/>
            <p:cNvSpPr>
              <a:spLocks noChangeArrowheads="1"/>
            </p:cNvSpPr>
            <p:nvPr/>
          </p:nvSpPr>
          <p:spPr bwMode="auto">
            <a:xfrm>
              <a:off x="1056" y="912"/>
              <a:ext cx="528" cy="96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86" name="Oval 137"/>
            <p:cNvSpPr>
              <a:spLocks noChangeArrowheads="1"/>
            </p:cNvSpPr>
            <p:nvPr/>
          </p:nvSpPr>
          <p:spPr bwMode="auto">
            <a:xfrm rot="613854">
              <a:off x="1584" y="720"/>
              <a:ext cx="528"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87" name="Oval 138"/>
            <p:cNvSpPr>
              <a:spLocks noChangeArrowheads="1"/>
            </p:cNvSpPr>
            <p:nvPr/>
          </p:nvSpPr>
          <p:spPr bwMode="auto">
            <a:xfrm rot="-1205321">
              <a:off x="584" y="958"/>
              <a:ext cx="816" cy="48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88" name="Oval 139"/>
            <p:cNvSpPr>
              <a:spLocks noChangeArrowheads="1"/>
            </p:cNvSpPr>
            <p:nvPr/>
          </p:nvSpPr>
          <p:spPr bwMode="auto">
            <a:xfrm rot="737102">
              <a:off x="713" y="826"/>
              <a:ext cx="672" cy="33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89" name="Oval 140"/>
            <p:cNvSpPr>
              <a:spLocks noChangeArrowheads="1"/>
            </p:cNvSpPr>
            <p:nvPr/>
          </p:nvSpPr>
          <p:spPr bwMode="auto">
            <a:xfrm rot="737102">
              <a:off x="912" y="413"/>
              <a:ext cx="672" cy="33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90" name="Oval 141"/>
            <p:cNvSpPr>
              <a:spLocks noChangeArrowheads="1"/>
            </p:cNvSpPr>
            <p:nvPr/>
          </p:nvSpPr>
          <p:spPr bwMode="auto">
            <a:xfrm rot="20862898" flipH="1">
              <a:off x="1829" y="623"/>
              <a:ext cx="672" cy="384"/>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91" name="Oval 142"/>
            <p:cNvSpPr>
              <a:spLocks noChangeArrowheads="1"/>
            </p:cNvSpPr>
            <p:nvPr/>
          </p:nvSpPr>
          <p:spPr bwMode="auto">
            <a:xfrm rot="737102">
              <a:off x="1525" y="1102"/>
              <a:ext cx="384" cy="43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92" name="Oval 143"/>
            <p:cNvSpPr>
              <a:spLocks noChangeArrowheads="1"/>
            </p:cNvSpPr>
            <p:nvPr/>
          </p:nvSpPr>
          <p:spPr bwMode="auto">
            <a:xfrm rot="737102">
              <a:off x="1727" y="191"/>
              <a:ext cx="432" cy="623"/>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 name="Group 161"/>
          <p:cNvGrpSpPr>
            <a:grpSpLocks/>
          </p:cNvGrpSpPr>
          <p:nvPr/>
        </p:nvGrpSpPr>
        <p:grpSpPr bwMode="auto">
          <a:xfrm>
            <a:off x="1600200" y="1951038"/>
            <a:ext cx="6318250" cy="2498725"/>
            <a:chOff x="1008" y="523"/>
            <a:chExt cx="3980" cy="1574"/>
          </a:xfrm>
        </p:grpSpPr>
        <p:sp>
          <p:nvSpPr>
            <p:cNvPr id="197669" name="Line 146"/>
            <p:cNvSpPr>
              <a:spLocks noChangeShapeType="1"/>
            </p:cNvSpPr>
            <p:nvPr/>
          </p:nvSpPr>
          <p:spPr bwMode="auto">
            <a:xfrm>
              <a:off x="2304" y="1536"/>
              <a:ext cx="1880" cy="56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0" name="Line 147"/>
            <p:cNvSpPr>
              <a:spLocks noChangeShapeType="1"/>
            </p:cNvSpPr>
            <p:nvPr/>
          </p:nvSpPr>
          <p:spPr bwMode="auto">
            <a:xfrm>
              <a:off x="1680" y="1824"/>
              <a:ext cx="2619" cy="11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1" name="Line 148"/>
            <p:cNvSpPr>
              <a:spLocks noChangeShapeType="1"/>
            </p:cNvSpPr>
            <p:nvPr/>
          </p:nvSpPr>
          <p:spPr bwMode="auto">
            <a:xfrm>
              <a:off x="1296" y="1392"/>
              <a:ext cx="3692" cy="44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2" name="Line 150"/>
            <p:cNvSpPr>
              <a:spLocks noChangeShapeType="1"/>
            </p:cNvSpPr>
            <p:nvPr/>
          </p:nvSpPr>
          <p:spPr bwMode="auto">
            <a:xfrm>
              <a:off x="1008" y="1200"/>
              <a:ext cx="3504" cy="38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3" name="Line 151"/>
            <p:cNvSpPr>
              <a:spLocks noChangeShapeType="1"/>
            </p:cNvSpPr>
            <p:nvPr/>
          </p:nvSpPr>
          <p:spPr bwMode="auto">
            <a:xfrm>
              <a:off x="1044" y="981"/>
              <a:ext cx="3273" cy="39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4" name="Line 152"/>
            <p:cNvSpPr>
              <a:spLocks noChangeShapeType="1"/>
            </p:cNvSpPr>
            <p:nvPr/>
          </p:nvSpPr>
          <p:spPr bwMode="auto">
            <a:xfrm>
              <a:off x="1728" y="1344"/>
              <a:ext cx="2282" cy="6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5" name="Line 153"/>
            <p:cNvSpPr>
              <a:spLocks noChangeShapeType="1"/>
            </p:cNvSpPr>
            <p:nvPr/>
          </p:nvSpPr>
          <p:spPr bwMode="auto">
            <a:xfrm>
              <a:off x="2112" y="1104"/>
              <a:ext cx="2319" cy="64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6" name="Line 154"/>
            <p:cNvSpPr>
              <a:spLocks noChangeShapeType="1"/>
            </p:cNvSpPr>
            <p:nvPr/>
          </p:nvSpPr>
          <p:spPr bwMode="auto">
            <a:xfrm>
              <a:off x="1248" y="576"/>
              <a:ext cx="2618" cy="59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7" name="Line 155"/>
            <p:cNvSpPr>
              <a:spLocks noChangeShapeType="1"/>
            </p:cNvSpPr>
            <p:nvPr/>
          </p:nvSpPr>
          <p:spPr bwMode="auto">
            <a:xfrm>
              <a:off x="1680" y="576"/>
              <a:ext cx="3245" cy="43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8" name="Line 156"/>
            <p:cNvSpPr>
              <a:spLocks noChangeShapeType="1"/>
            </p:cNvSpPr>
            <p:nvPr/>
          </p:nvSpPr>
          <p:spPr bwMode="auto">
            <a:xfrm flipV="1">
              <a:off x="2160" y="727"/>
              <a:ext cx="1411" cy="8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9" name="Line 157"/>
            <p:cNvSpPr>
              <a:spLocks noChangeShapeType="1"/>
            </p:cNvSpPr>
            <p:nvPr/>
          </p:nvSpPr>
          <p:spPr bwMode="auto">
            <a:xfrm flipV="1">
              <a:off x="1920" y="523"/>
              <a:ext cx="1639" cy="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80" name="Line 158"/>
            <p:cNvSpPr>
              <a:spLocks noChangeShapeType="1"/>
            </p:cNvSpPr>
            <p:nvPr/>
          </p:nvSpPr>
          <p:spPr bwMode="auto">
            <a:xfrm>
              <a:off x="1824" y="864"/>
              <a:ext cx="2921" cy="5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97639" name="Group 162"/>
          <p:cNvGrpSpPr>
            <a:grpSpLocks/>
          </p:cNvGrpSpPr>
          <p:nvPr/>
        </p:nvGrpSpPr>
        <p:grpSpPr bwMode="auto">
          <a:xfrm>
            <a:off x="5562600" y="1958975"/>
            <a:ext cx="3011488" cy="2671763"/>
            <a:chOff x="3504" y="525"/>
            <a:chExt cx="1897" cy="1683"/>
          </a:xfrm>
        </p:grpSpPr>
        <p:sp>
          <p:nvSpPr>
            <p:cNvPr id="197640" name="Oval 163"/>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41" name="Oval 164"/>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42" name="Oval 165"/>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43" name="Oval 166"/>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44" name="Oval 167"/>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45" name="Oval 168"/>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46" name="Oval 169"/>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47" name="Oval 170"/>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48" name="Oval 171"/>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49" name="Oval 172"/>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0" name="Oval 173"/>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1" name="Oval 174"/>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2" name="Oval 175"/>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3" name="Oval 176"/>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4" name="Oval 177"/>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5" name="Oval 178"/>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6" name="Oval 179"/>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7" name="Oval 180"/>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8" name="Oval 181"/>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9" name="Oval 182"/>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60" name="Oval 183"/>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61" name="Oval 184"/>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62" name="Oval 185"/>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63" name="Oval 186"/>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64" name="Oval 187"/>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65" name="Oval 188"/>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66" name="Oval 189"/>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67" name="Oval 190"/>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68" name="Oval 191"/>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76" name="TextBox 75">
            <a:extLst>
              <a:ext uri="{FF2B5EF4-FFF2-40B4-BE49-F238E27FC236}">
                <a16:creationId xmlns:a16="http://schemas.microsoft.com/office/drawing/2014/main" id="{98B73288-F03A-44FB-91C8-FDD8476507D2}"/>
              </a:ext>
            </a:extLst>
          </p:cNvPr>
          <p:cNvSpPr txBox="1"/>
          <p:nvPr/>
        </p:nvSpPr>
        <p:spPr>
          <a:xfrm>
            <a:off x="76200" y="76200"/>
            <a:ext cx="32004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Training the vocabulary tree</a:t>
            </a:r>
          </a:p>
        </p:txBody>
      </p:sp>
    </p:spTree>
    <p:extLst>
      <p:ext uri="{BB962C8B-B14F-4D97-AF65-F5344CB8AC3E}">
        <p14:creationId xmlns:p14="http://schemas.microsoft.com/office/powerpoint/2010/main" val="15860213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32775"/>
                                        </p:tgtEl>
                                        <p:attrNameLst>
                                          <p:attrName>style.visibility</p:attrName>
                                        </p:attrNameLst>
                                      </p:cBhvr>
                                      <p:to>
                                        <p:strVal val="visible"/>
                                      </p:to>
                                    </p:set>
                                    <p:animEffect transition="in" filter="fade">
                                      <p:cBhvr>
                                        <p:cTn id="7" dur="1000"/>
                                        <p:tgtEl>
                                          <p:spTgt spid="32775"/>
                                        </p:tgtEl>
                                      </p:cBhvr>
                                    </p:animEffect>
                                    <p:anim calcmode="lin" valueType="num">
                                      <p:cBhvr>
                                        <p:cTn id="8" dur="1000" fill="hold"/>
                                        <p:tgtEl>
                                          <p:spTgt spid="32775"/>
                                        </p:tgtEl>
                                        <p:attrNameLst>
                                          <p:attrName>ppt_x</p:attrName>
                                        </p:attrNameLst>
                                      </p:cBhvr>
                                      <p:tavLst>
                                        <p:tav tm="0">
                                          <p:val>
                                            <p:strVal val="#ppt_x"/>
                                          </p:val>
                                        </p:tav>
                                        <p:tav tm="100000">
                                          <p:val>
                                            <p:strVal val="#ppt_x"/>
                                          </p:val>
                                        </p:tav>
                                      </p:tavLst>
                                    </p:anim>
                                    <p:anim calcmode="lin" valueType="num">
                                      <p:cBhvr>
                                        <p:cTn id="9" dur="1000" fill="hold"/>
                                        <p:tgtEl>
                                          <p:spTgt spid="32775"/>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childTnLst>
                                </p:cTn>
                              </p:par>
                            </p:childTnLst>
                          </p:cTn>
                        </p:par>
                        <p:par>
                          <p:cTn id="14" fill="hold" nodeType="afterGroup">
                            <p:stCondLst>
                              <p:cond delay="30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subTnLst>
                                    <p:set>
                                      <p:cBhvr override="childStyle">
                                        <p:cTn dur="1" fill="hold" display="0" masterRel="sameClick" afterEffect="1">
                                          <p:stCondLst>
                                            <p:cond evt="end" delay="0">
                                              <p:tn val="15"/>
                                            </p:cond>
                                          </p:stCondLst>
                                        </p:cTn>
                                        <p:tgtEl>
                                          <p:spTgt spid="4"/>
                                        </p:tgtEl>
                                        <p:attrNameLst>
                                          <p:attrName>style.visibility</p:attrName>
                                        </p:attrNameLst>
                                      </p:cBhvr>
                                      <p:to>
                                        <p:strVal val="hidden"/>
                                      </p:to>
                                    </p:set>
                                  </p:subTnLst>
                                </p:cTn>
                              </p:par>
                            </p:childTnLst>
                          </p:cTn>
                        </p:par>
                        <p:par>
                          <p:cTn id="18" fill="hold" nodeType="afterGroup">
                            <p:stCondLst>
                              <p:cond delay="3500"/>
                            </p:stCondLst>
                            <p:childTnLst>
                              <p:par>
                                <p:cTn id="19" presetID="1"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par>
                          <p:cTn id="21" fill="hold" nodeType="afterGroup">
                            <p:stCondLst>
                              <p:cond delay="3500"/>
                            </p:stCondLst>
                            <p:childTnLst>
                              <p:par>
                                <p:cTn id="22" presetID="54" presetClass="exit" presetSubtype="0" decel="100000" fill="hold" nodeType="afterEffect">
                                  <p:stCondLst>
                                    <p:cond delay="0"/>
                                  </p:stCondLst>
                                  <p:childTnLst>
                                    <p:anim calcmode="lin" valueType="num">
                                      <p:cBhvr>
                                        <p:cTn id="23" dur="500"/>
                                        <p:tgtEl>
                                          <p:spTgt spid="32775"/>
                                        </p:tgtEl>
                                        <p:attrNameLst>
                                          <p:attrName>ppt_w</p:attrName>
                                        </p:attrNameLst>
                                      </p:cBhvr>
                                      <p:tavLst>
                                        <p:tav tm="0">
                                          <p:val>
                                            <p:strVal val="ppt_w"/>
                                          </p:val>
                                        </p:tav>
                                        <p:tav tm="100000">
                                          <p:val>
                                            <p:strVal val="ppt_w*0.05"/>
                                          </p:val>
                                        </p:tav>
                                      </p:tavLst>
                                    </p:anim>
                                    <p:anim calcmode="lin" valueType="num">
                                      <p:cBhvr>
                                        <p:cTn id="24" dur="500"/>
                                        <p:tgtEl>
                                          <p:spTgt spid="32775"/>
                                        </p:tgtEl>
                                        <p:attrNameLst>
                                          <p:attrName>ppt_h</p:attrName>
                                        </p:attrNameLst>
                                      </p:cBhvr>
                                      <p:tavLst>
                                        <p:tav tm="0">
                                          <p:val>
                                            <p:strVal val="ppt_h"/>
                                          </p:val>
                                        </p:tav>
                                        <p:tav tm="100000">
                                          <p:val>
                                            <p:strVal val="ppt_h"/>
                                          </p:val>
                                        </p:tav>
                                      </p:tavLst>
                                    </p:anim>
                                    <p:anim calcmode="lin" valueType="num">
                                      <p:cBhvr>
                                        <p:cTn id="25" dur="500"/>
                                        <p:tgtEl>
                                          <p:spTgt spid="32775"/>
                                        </p:tgtEl>
                                        <p:attrNameLst>
                                          <p:attrName>ppt_x</p:attrName>
                                        </p:attrNameLst>
                                      </p:cBhvr>
                                      <p:tavLst>
                                        <p:tav tm="0">
                                          <p:val>
                                            <p:strVal val="ppt_x"/>
                                          </p:val>
                                        </p:tav>
                                        <p:tav tm="100000">
                                          <p:val>
                                            <p:strVal val="ppt_x-.2"/>
                                          </p:val>
                                        </p:tav>
                                      </p:tavLst>
                                    </p:anim>
                                    <p:anim calcmode="lin" valueType="num">
                                      <p:cBhvr>
                                        <p:cTn id="26" dur="500"/>
                                        <p:tgtEl>
                                          <p:spTgt spid="32775"/>
                                        </p:tgtEl>
                                        <p:attrNameLst>
                                          <p:attrName>ppt_y</p:attrName>
                                        </p:attrNameLst>
                                      </p:cBhvr>
                                      <p:tavLst>
                                        <p:tav tm="0">
                                          <p:val>
                                            <p:strVal val="ppt_y"/>
                                          </p:val>
                                        </p:tav>
                                        <p:tav tm="100000">
                                          <p:val>
                                            <p:strVal val="ppt_y"/>
                                          </p:val>
                                        </p:tav>
                                      </p:tavLst>
                                    </p:anim>
                                    <p:animEffect transition="out" filter="fade">
                                      <p:cBhvr>
                                        <p:cTn id="27" dur="500"/>
                                        <p:tgtEl>
                                          <p:spTgt spid="32775"/>
                                        </p:tgtEl>
                                      </p:cBhvr>
                                    </p:animEffect>
                                    <p:set>
                                      <p:cBhvr>
                                        <p:cTn id="28" dur="1" fill="hold">
                                          <p:stCondLst>
                                            <p:cond delay="499"/>
                                          </p:stCondLst>
                                        </p:cTn>
                                        <p:tgtEl>
                                          <p:spTgt spid="32775"/>
                                        </p:tgtEl>
                                        <p:attrNameLst>
                                          <p:attrName>style.visibility</p:attrName>
                                        </p:attrNameLst>
                                      </p:cBhvr>
                                      <p:to>
                                        <p:strVal val="hidden"/>
                                      </p:to>
                                    </p:set>
                                  </p:childTnLst>
                                </p:cTn>
                              </p:par>
                              <p:par>
                                <p:cTn id="29" presetID="54" presetClass="exit" presetSubtype="0" decel="100000" fill="hold" nodeType="withEffect">
                                  <p:stCondLst>
                                    <p:cond delay="0"/>
                                  </p:stCondLst>
                                  <p:childTnLst>
                                    <p:anim calcmode="lin" valueType="num">
                                      <p:cBhvr>
                                        <p:cTn id="30" dur="500"/>
                                        <p:tgtEl>
                                          <p:spTgt spid="3"/>
                                        </p:tgtEl>
                                        <p:attrNameLst>
                                          <p:attrName>ppt_w</p:attrName>
                                        </p:attrNameLst>
                                      </p:cBhvr>
                                      <p:tavLst>
                                        <p:tav tm="0">
                                          <p:val>
                                            <p:strVal val="ppt_w"/>
                                          </p:val>
                                        </p:tav>
                                        <p:tav tm="100000">
                                          <p:val>
                                            <p:strVal val="ppt_w*0.05"/>
                                          </p:val>
                                        </p:tav>
                                      </p:tavLst>
                                    </p:anim>
                                    <p:anim calcmode="lin" valueType="num">
                                      <p:cBhvr>
                                        <p:cTn id="31" dur="500"/>
                                        <p:tgtEl>
                                          <p:spTgt spid="3"/>
                                        </p:tgtEl>
                                        <p:attrNameLst>
                                          <p:attrName>ppt_h</p:attrName>
                                        </p:attrNameLst>
                                      </p:cBhvr>
                                      <p:tavLst>
                                        <p:tav tm="0">
                                          <p:val>
                                            <p:strVal val="ppt_h"/>
                                          </p:val>
                                        </p:tav>
                                        <p:tav tm="100000">
                                          <p:val>
                                            <p:strVal val="ppt_h"/>
                                          </p:val>
                                        </p:tav>
                                      </p:tavLst>
                                    </p:anim>
                                    <p:anim calcmode="lin" valueType="num">
                                      <p:cBhvr>
                                        <p:cTn id="32" dur="500"/>
                                        <p:tgtEl>
                                          <p:spTgt spid="3"/>
                                        </p:tgtEl>
                                        <p:attrNameLst>
                                          <p:attrName>ppt_x</p:attrName>
                                        </p:attrNameLst>
                                      </p:cBhvr>
                                      <p:tavLst>
                                        <p:tav tm="0">
                                          <p:val>
                                            <p:strVal val="ppt_x"/>
                                          </p:val>
                                        </p:tav>
                                        <p:tav tm="100000">
                                          <p:val>
                                            <p:strVal val="ppt_x-.2"/>
                                          </p:val>
                                        </p:tav>
                                      </p:tavLst>
                                    </p:anim>
                                    <p:anim calcmode="lin" valueType="num">
                                      <p:cBhvr>
                                        <p:cTn id="33" dur="500"/>
                                        <p:tgtEl>
                                          <p:spTgt spid="3"/>
                                        </p:tgtEl>
                                        <p:attrNameLst>
                                          <p:attrName>ppt_y</p:attrName>
                                        </p:attrNameLst>
                                      </p:cBhvr>
                                      <p:tavLst>
                                        <p:tav tm="0">
                                          <p:val>
                                            <p:strVal val="ppt_y"/>
                                          </p:val>
                                        </p:tav>
                                        <p:tav tm="100000">
                                          <p:val>
                                            <p:strVal val="ppt_y"/>
                                          </p:val>
                                        </p:tav>
                                      </p:tavLst>
                                    </p:anim>
                                    <p:animEffect transition="out" filter="fade">
                                      <p:cBhvr>
                                        <p:cTn id="34" dur="500"/>
                                        <p:tgtEl>
                                          <p:spTgt spid="3"/>
                                        </p:tgtEl>
                                      </p:cBhvr>
                                    </p:animEffect>
                                    <p:set>
                                      <p:cBhvr>
                                        <p:cTn id="35"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8" name="Picture 6" descr="115_15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76388"/>
            <a:ext cx="4191000" cy="314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59" name="Rectangle 8"/>
          <p:cNvSpPr>
            <a:spLocks noChangeArrowheads="1"/>
          </p:cNvSpPr>
          <p:nvPr/>
        </p:nvSpPr>
        <p:spPr bwMode="auto">
          <a:xfrm>
            <a:off x="5029200" y="1576388"/>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 name="Group 205"/>
          <p:cNvGrpSpPr>
            <a:grpSpLocks/>
          </p:cNvGrpSpPr>
          <p:nvPr/>
        </p:nvGrpSpPr>
        <p:grpSpPr bwMode="auto">
          <a:xfrm>
            <a:off x="255588" y="1438275"/>
            <a:ext cx="4543425" cy="3098800"/>
            <a:chOff x="161" y="201"/>
            <a:chExt cx="2862" cy="1952"/>
          </a:xfrm>
        </p:grpSpPr>
        <p:sp>
          <p:nvSpPr>
            <p:cNvPr id="198728" name="Oval 137"/>
            <p:cNvSpPr>
              <a:spLocks noChangeArrowheads="1"/>
            </p:cNvSpPr>
            <p:nvPr/>
          </p:nvSpPr>
          <p:spPr bwMode="auto">
            <a:xfrm rot="613854">
              <a:off x="2242" y="1035"/>
              <a:ext cx="336"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29" name="Oval 138"/>
            <p:cNvSpPr>
              <a:spLocks noChangeArrowheads="1"/>
            </p:cNvSpPr>
            <p:nvPr/>
          </p:nvSpPr>
          <p:spPr bwMode="auto">
            <a:xfrm rot="613854">
              <a:off x="1125" y="547"/>
              <a:ext cx="912" cy="57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30" name="Oval 139"/>
            <p:cNvSpPr>
              <a:spLocks noChangeArrowheads="1"/>
            </p:cNvSpPr>
            <p:nvPr/>
          </p:nvSpPr>
          <p:spPr bwMode="auto">
            <a:xfrm rot="613854">
              <a:off x="1059" y="837"/>
              <a:ext cx="336" cy="43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31" name="Oval 140"/>
            <p:cNvSpPr>
              <a:spLocks noChangeArrowheads="1"/>
            </p:cNvSpPr>
            <p:nvPr/>
          </p:nvSpPr>
          <p:spPr bwMode="auto">
            <a:xfrm rot="613854">
              <a:off x="980" y="787"/>
              <a:ext cx="576" cy="57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32" name="Oval 141"/>
            <p:cNvSpPr>
              <a:spLocks noChangeArrowheads="1"/>
            </p:cNvSpPr>
            <p:nvPr/>
          </p:nvSpPr>
          <p:spPr bwMode="auto">
            <a:xfrm rot="805019">
              <a:off x="1732" y="741"/>
              <a:ext cx="336" cy="95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33" name="Oval 142"/>
            <p:cNvSpPr>
              <a:spLocks noChangeArrowheads="1"/>
            </p:cNvSpPr>
            <p:nvPr/>
          </p:nvSpPr>
          <p:spPr bwMode="auto">
            <a:xfrm rot="613854">
              <a:off x="161" y="713"/>
              <a:ext cx="1078" cy="41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34" name="Oval 144"/>
            <p:cNvSpPr>
              <a:spLocks noChangeArrowheads="1"/>
            </p:cNvSpPr>
            <p:nvPr/>
          </p:nvSpPr>
          <p:spPr bwMode="auto">
            <a:xfrm rot="613854">
              <a:off x="2594" y="1413"/>
              <a:ext cx="398" cy="20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35" name="Oval 145"/>
            <p:cNvSpPr>
              <a:spLocks noChangeArrowheads="1"/>
            </p:cNvSpPr>
            <p:nvPr/>
          </p:nvSpPr>
          <p:spPr bwMode="auto">
            <a:xfrm rot="613854">
              <a:off x="335" y="201"/>
              <a:ext cx="2688" cy="195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36" name="Oval 143"/>
            <p:cNvSpPr>
              <a:spLocks noChangeArrowheads="1"/>
            </p:cNvSpPr>
            <p:nvPr/>
          </p:nvSpPr>
          <p:spPr bwMode="auto">
            <a:xfrm rot="613854">
              <a:off x="913" y="1761"/>
              <a:ext cx="2097" cy="35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3" name="Group 155"/>
          <p:cNvGrpSpPr>
            <a:grpSpLocks/>
          </p:cNvGrpSpPr>
          <p:nvPr/>
        </p:nvGrpSpPr>
        <p:grpSpPr bwMode="auto">
          <a:xfrm>
            <a:off x="6469063" y="1804988"/>
            <a:ext cx="1706562" cy="2151062"/>
            <a:chOff x="4075" y="432"/>
            <a:chExt cx="1075" cy="1355"/>
          </a:xfrm>
        </p:grpSpPr>
        <p:sp>
          <p:nvSpPr>
            <p:cNvPr id="198719" name="Oval 41"/>
            <p:cNvSpPr>
              <a:spLocks noChangeArrowheads="1"/>
            </p:cNvSpPr>
            <p:nvPr/>
          </p:nvSpPr>
          <p:spPr bwMode="auto">
            <a:xfrm>
              <a:off x="4761" y="176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20" name="Oval 66"/>
            <p:cNvSpPr>
              <a:spLocks noChangeArrowheads="1"/>
            </p:cNvSpPr>
            <p:nvPr/>
          </p:nvSpPr>
          <p:spPr bwMode="auto">
            <a:xfrm>
              <a:off x="4533" y="143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21" name="Oval 76"/>
            <p:cNvSpPr>
              <a:spLocks noChangeArrowheads="1"/>
            </p:cNvSpPr>
            <p:nvPr/>
          </p:nvSpPr>
          <p:spPr bwMode="auto">
            <a:xfrm>
              <a:off x="4693" y="80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22" name="Oval 77"/>
            <p:cNvSpPr>
              <a:spLocks noChangeArrowheads="1"/>
            </p:cNvSpPr>
            <p:nvPr/>
          </p:nvSpPr>
          <p:spPr bwMode="auto">
            <a:xfrm>
              <a:off x="4555" y="68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23" name="Oval 81"/>
            <p:cNvSpPr>
              <a:spLocks noChangeArrowheads="1"/>
            </p:cNvSpPr>
            <p:nvPr/>
          </p:nvSpPr>
          <p:spPr bwMode="auto">
            <a:xfrm>
              <a:off x="5127"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24" name="Oval 116"/>
            <p:cNvSpPr>
              <a:spLocks noChangeArrowheads="1"/>
            </p:cNvSpPr>
            <p:nvPr/>
          </p:nvSpPr>
          <p:spPr bwMode="auto">
            <a:xfrm>
              <a:off x="4304"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25" name="Oval 124"/>
            <p:cNvSpPr>
              <a:spLocks noChangeArrowheads="1"/>
            </p:cNvSpPr>
            <p:nvPr/>
          </p:nvSpPr>
          <p:spPr bwMode="auto">
            <a:xfrm>
              <a:off x="4075"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26" name="Oval 132"/>
            <p:cNvSpPr>
              <a:spLocks noChangeArrowheads="1"/>
            </p:cNvSpPr>
            <p:nvPr/>
          </p:nvSpPr>
          <p:spPr bwMode="auto">
            <a:xfrm>
              <a:off x="4578" y="43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27" name="Oval 133"/>
            <p:cNvSpPr>
              <a:spLocks noChangeArrowheads="1"/>
            </p:cNvSpPr>
            <p:nvPr/>
          </p:nvSpPr>
          <p:spPr bwMode="auto">
            <a:xfrm>
              <a:off x="4464"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 name="Group 207"/>
          <p:cNvGrpSpPr>
            <a:grpSpLocks/>
          </p:cNvGrpSpPr>
          <p:nvPr/>
        </p:nvGrpSpPr>
        <p:grpSpPr bwMode="auto">
          <a:xfrm>
            <a:off x="1066800" y="1808163"/>
            <a:ext cx="7070725" cy="2435225"/>
            <a:chOff x="672" y="434"/>
            <a:chExt cx="4454" cy="1534"/>
          </a:xfrm>
        </p:grpSpPr>
        <p:sp>
          <p:nvSpPr>
            <p:cNvPr id="198710" name="Line 21"/>
            <p:cNvSpPr>
              <a:spLocks noChangeShapeType="1"/>
            </p:cNvSpPr>
            <p:nvPr/>
          </p:nvSpPr>
          <p:spPr bwMode="auto">
            <a:xfrm flipV="1">
              <a:off x="1920" y="1776"/>
              <a:ext cx="2832" cy="19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11" name="Line 147"/>
            <p:cNvSpPr>
              <a:spLocks noChangeShapeType="1"/>
            </p:cNvSpPr>
            <p:nvPr/>
          </p:nvSpPr>
          <p:spPr bwMode="auto">
            <a:xfrm flipV="1">
              <a:off x="2784" y="1447"/>
              <a:ext cx="1743" cy="8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12" name="Line 148"/>
            <p:cNvSpPr>
              <a:spLocks noChangeShapeType="1"/>
            </p:cNvSpPr>
            <p:nvPr/>
          </p:nvSpPr>
          <p:spPr bwMode="auto">
            <a:xfrm>
              <a:off x="2400" y="1152"/>
              <a:ext cx="1680" cy="14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13" name="Line 149"/>
            <p:cNvSpPr>
              <a:spLocks noChangeShapeType="1"/>
            </p:cNvSpPr>
            <p:nvPr/>
          </p:nvSpPr>
          <p:spPr bwMode="auto">
            <a:xfrm flipV="1">
              <a:off x="1920" y="1104"/>
              <a:ext cx="2388" cy="9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14" name="Line 150"/>
            <p:cNvSpPr>
              <a:spLocks noChangeShapeType="1"/>
            </p:cNvSpPr>
            <p:nvPr/>
          </p:nvSpPr>
          <p:spPr bwMode="auto">
            <a:xfrm flipV="1">
              <a:off x="1584" y="590"/>
              <a:ext cx="2878" cy="22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15" name="Line 151"/>
            <p:cNvSpPr>
              <a:spLocks noChangeShapeType="1"/>
            </p:cNvSpPr>
            <p:nvPr/>
          </p:nvSpPr>
          <p:spPr bwMode="auto">
            <a:xfrm flipV="1">
              <a:off x="1248" y="700"/>
              <a:ext cx="3309" cy="35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16" name="Line 152"/>
            <p:cNvSpPr>
              <a:spLocks noChangeShapeType="1"/>
            </p:cNvSpPr>
            <p:nvPr/>
          </p:nvSpPr>
          <p:spPr bwMode="auto">
            <a:xfrm flipV="1">
              <a:off x="1296" y="821"/>
              <a:ext cx="3396" cy="28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17" name="Line 153"/>
            <p:cNvSpPr>
              <a:spLocks noChangeShapeType="1"/>
            </p:cNvSpPr>
            <p:nvPr/>
          </p:nvSpPr>
          <p:spPr bwMode="auto">
            <a:xfrm flipV="1">
              <a:off x="672" y="434"/>
              <a:ext cx="3929" cy="47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18" name="Line 154"/>
            <p:cNvSpPr>
              <a:spLocks noChangeShapeType="1"/>
            </p:cNvSpPr>
            <p:nvPr/>
          </p:nvSpPr>
          <p:spPr bwMode="auto">
            <a:xfrm flipV="1">
              <a:off x="1632" y="1080"/>
              <a:ext cx="3494" cy="7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98663" name="Group 157"/>
          <p:cNvGrpSpPr>
            <a:grpSpLocks/>
          </p:cNvGrpSpPr>
          <p:nvPr/>
        </p:nvGrpSpPr>
        <p:grpSpPr bwMode="auto">
          <a:xfrm>
            <a:off x="5562600" y="1916113"/>
            <a:ext cx="3011488" cy="2713037"/>
            <a:chOff x="3504" y="502"/>
            <a:chExt cx="1897" cy="1709"/>
          </a:xfrm>
        </p:grpSpPr>
        <p:grpSp>
          <p:nvGrpSpPr>
            <p:cNvPr id="198664" name="Group 158"/>
            <p:cNvGrpSpPr>
              <a:grpSpLocks/>
            </p:cNvGrpSpPr>
            <p:nvPr/>
          </p:nvGrpSpPr>
          <p:grpSpPr bwMode="auto">
            <a:xfrm>
              <a:off x="3550" y="502"/>
              <a:ext cx="1463" cy="1613"/>
              <a:chOff x="3550" y="502"/>
              <a:chExt cx="1463" cy="1613"/>
            </a:xfrm>
          </p:grpSpPr>
          <p:sp>
            <p:nvSpPr>
              <p:cNvPr id="198695" name="Oval 159"/>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96" name="Oval 160"/>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97" name="Oval 161"/>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98" name="Oval 162"/>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99" name="Oval 163"/>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0" name="Oval 164"/>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1" name="Oval 165"/>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2" name="Oval 166"/>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3" name="Oval 167"/>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4" name="Oval 168"/>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5" name="Oval 169"/>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6" name="Oval 170"/>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7" name="Oval 171"/>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8" name="Oval 172"/>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9" name="Oval 173"/>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98665" name="Group 174"/>
            <p:cNvGrpSpPr>
              <a:grpSpLocks/>
            </p:cNvGrpSpPr>
            <p:nvPr/>
          </p:nvGrpSpPr>
          <p:grpSpPr bwMode="auto">
            <a:xfrm>
              <a:off x="3504" y="528"/>
              <a:ext cx="1897" cy="1683"/>
              <a:chOff x="3504" y="525"/>
              <a:chExt cx="1897" cy="1683"/>
            </a:xfrm>
          </p:grpSpPr>
          <p:sp>
            <p:nvSpPr>
              <p:cNvPr id="198666" name="Oval 175"/>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67" name="Oval 176"/>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68" name="Oval 177"/>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69" name="Oval 178"/>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0" name="Oval 179"/>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1" name="Oval 180"/>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2" name="Oval 181"/>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3" name="Oval 182"/>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4" name="Oval 183"/>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5" name="Oval 184"/>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6" name="Oval 185"/>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7" name="Oval 186"/>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8" name="Oval 187"/>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9" name="Oval 188"/>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0" name="Oval 189"/>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1" name="Oval 190"/>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2" name="Oval 191"/>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3" name="Oval 192"/>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4" name="Oval 193"/>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5" name="Oval 194"/>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6" name="Oval 195"/>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7" name="Oval 196"/>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8" name="Oval 197"/>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9" name="Oval 198"/>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90" name="Oval 199"/>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91" name="Oval 200"/>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92" name="Oval 201"/>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93" name="Oval 202"/>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94" name="Oval 203"/>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sp>
        <p:nvSpPr>
          <p:cNvPr id="81" name="TextBox 80">
            <a:extLst>
              <a:ext uri="{FF2B5EF4-FFF2-40B4-BE49-F238E27FC236}">
                <a16:creationId xmlns:a16="http://schemas.microsoft.com/office/drawing/2014/main" id="{D9E01BC0-A68C-4A8C-ACBF-4929E113248A}"/>
              </a:ext>
            </a:extLst>
          </p:cNvPr>
          <p:cNvSpPr txBox="1"/>
          <p:nvPr/>
        </p:nvSpPr>
        <p:spPr>
          <a:xfrm>
            <a:off x="76200" y="76200"/>
            <a:ext cx="32004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Training the vocabulary tree</a:t>
            </a:r>
          </a:p>
        </p:txBody>
      </p:sp>
    </p:spTree>
    <p:extLst>
      <p:ext uri="{BB962C8B-B14F-4D97-AF65-F5344CB8AC3E}">
        <p14:creationId xmlns:p14="http://schemas.microsoft.com/office/powerpoint/2010/main" val="35075199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33798"/>
                                        </p:tgtEl>
                                        <p:attrNameLst>
                                          <p:attrName>style.visibility</p:attrName>
                                        </p:attrNameLst>
                                      </p:cBhvr>
                                      <p:to>
                                        <p:strVal val="visible"/>
                                      </p:to>
                                    </p:set>
                                    <p:animEffect transition="in" filter="fade">
                                      <p:cBhvr>
                                        <p:cTn id="7" dur="1000"/>
                                        <p:tgtEl>
                                          <p:spTgt spid="33798"/>
                                        </p:tgtEl>
                                      </p:cBhvr>
                                    </p:animEffect>
                                    <p:anim calcmode="lin" valueType="num">
                                      <p:cBhvr>
                                        <p:cTn id="8" dur="1000" fill="hold"/>
                                        <p:tgtEl>
                                          <p:spTgt spid="33798"/>
                                        </p:tgtEl>
                                        <p:attrNameLst>
                                          <p:attrName>ppt_x</p:attrName>
                                        </p:attrNameLst>
                                      </p:cBhvr>
                                      <p:tavLst>
                                        <p:tav tm="0">
                                          <p:val>
                                            <p:strVal val="#ppt_x"/>
                                          </p:val>
                                        </p:tav>
                                        <p:tav tm="100000">
                                          <p:val>
                                            <p:strVal val="#ppt_x"/>
                                          </p:val>
                                        </p:tav>
                                      </p:tavLst>
                                    </p:anim>
                                    <p:anim calcmode="lin" valueType="num">
                                      <p:cBhvr>
                                        <p:cTn id="9" dur="1000" fill="hold"/>
                                        <p:tgtEl>
                                          <p:spTgt spid="3379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childTnLst>
                          </p:cTn>
                        </p:par>
                        <p:par>
                          <p:cTn id="14" fill="hold" nodeType="afterGroup">
                            <p:stCondLst>
                              <p:cond delay="30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subTnLst>
                                    <p:set>
                                      <p:cBhvr override="childStyle">
                                        <p:cTn dur="1" fill="hold" display="0" masterRel="sameClick" afterEffect="1">
                                          <p:stCondLst>
                                            <p:cond evt="end" delay="0">
                                              <p:tn val="15"/>
                                            </p:cond>
                                          </p:stCondLst>
                                        </p:cTn>
                                        <p:tgtEl>
                                          <p:spTgt spid="4"/>
                                        </p:tgtEl>
                                        <p:attrNameLst>
                                          <p:attrName>style.visibility</p:attrName>
                                        </p:attrNameLst>
                                      </p:cBhvr>
                                      <p:to>
                                        <p:strVal val="hidden"/>
                                      </p:to>
                                    </p:set>
                                  </p:subTnLst>
                                </p:cTn>
                              </p:par>
                            </p:childTnLst>
                          </p:cTn>
                        </p:par>
                        <p:par>
                          <p:cTn id="18" fill="hold" nodeType="afterGroup">
                            <p:stCondLst>
                              <p:cond delay="3500"/>
                            </p:stCondLst>
                            <p:childTnLst>
                              <p:par>
                                <p:cTn id="19" presetID="1"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par>
                          <p:cTn id="21" fill="hold" nodeType="afterGroup">
                            <p:stCondLst>
                              <p:cond delay="3500"/>
                            </p:stCondLst>
                            <p:childTnLst>
                              <p:par>
                                <p:cTn id="22" presetID="54" presetClass="exit" presetSubtype="0" decel="100000" fill="hold" nodeType="afterEffect">
                                  <p:stCondLst>
                                    <p:cond delay="0"/>
                                  </p:stCondLst>
                                  <p:childTnLst>
                                    <p:anim calcmode="lin" valueType="num">
                                      <p:cBhvr>
                                        <p:cTn id="23" dur="500"/>
                                        <p:tgtEl>
                                          <p:spTgt spid="33798"/>
                                        </p:tgtEl>
                                        <p:attrNameLst>
                                          <p:attrName>ppt_w</p:attrName>
                                        </p:attrNameLst>
                                      </p:cBhvr>
                                      <p:tavLst>
                                        <p:tav tm="0">
                                          <p:val>
                                            <p:strVal val="ppt_w"/>
                                          </p:val>
                                        </p:tav>
                                        <p:tav tm="100000">
                                          <p:val>
                                            <p:strVal val="ppt_w*0.05"/>
                                          </p:val>
                                        </p:tav>
                                      </p:tavLst>
                                    </p:anim>
                                    <p:anim calcmode="lin" valueType="num">
                                      <p:cBhvr>
                                        <p:cTn id="24" dur="500"/>
                                        <p:tgtEl>
                                          <p:spTgt spid="33798"/>
                                        </p:tgtEl>
                                        <p:attrNameLst>
                                          <p:attrName>ppt_h</p:attrName>
                                        </p:attrNameLst>
                                      </p:cBhvr>
                                      <p:tavLst>
                                        <p:tav tm="0">
                                          <p:val>
                                            <p:strVal val="ppt_h"/>
                                          </p:val>
                                        </p:tav>
                                        <p:tav tm="100000">
                                          <p:val>
                                            <p:strVal val="ppt_h"/>
                                          </p:val>
                                        </p:tav>
                                      </p:tavLst>
                                    </p:anim>
                                    <p:anim calcmode="lin" valueType="num">
                                      <p:cBhvr>
                                        <p:cTn id="25" dur="500"/>
                                        <p:tgtEl>
                                          <p:spTgt spid="33798"/>
                                        </p:tgtEl>
                                        <p:attrNameLst>
                                          <p:attrName>ppt_x</p:attrName>
                                        </p:attrNameLst>
                                      </p:cBhvr>
                                      <p:tavLst>
                                        <p:tav tm="0">
                                          <p:val>
                                            <p:strVal val="ppt_x"/>
                                          </p:val>
                                        </p:tav>
                                        <p:tav tm="100000">
                                          <p:val>
                                            <p:strVal val="ppt_x-.2"/>
                                          </p:val>
                                        </p:tav>
                                      </p:tavLst>
                                    </p:anim>
                                    <p:anim calcmode="lin" valueType="num">
                                      <p:cBhvr>
                                        <p:cTn id="26" dur="500"/>
                                        <p:tgtEl>
                                          <p:spTgt spid="33798"/>
                                        </p:tgtEl>
                                        <p:attrNameLst>
                                          <p:attrName>ppt_y</p:attrName>
                                        </p:attrNameLst>
                                      </p:cBhvr>
                                      <p:tavLst>
                                        <p:tav tm="0">
                                          <p:val>
                                            <p:strVal val="ppt_y"/>
                                          </p:val>
                                        </p:tav>
                                        <p:tav tm="100000">
                                          <p:val>
                                            <p:strVal val="ppt_y"/>
                                          </p:val>
                                        </p:tav>
                                      </p:tavLst>
                                    </p:anim>
                                    <p:animEffect transition="out" filter="fade">
                                      <p:cBhvr>
                                        <p:cTn id="27" dur="500"/>
                                        <p:tgtEl>
                                          <p:spTgt spid="33798"/>
                                        </p:tgtEl>
                                      </p:cBhvr>
                                    </p:animEffect>
                                    <p:set>
                                      <p:cBhvr>
                                        <p:cTn id="28" dur="1" fill="hold">
                                          <p:stCondLst>
                                            <p:cond delay="499"/>
                                          </p:stCondLst>
                                        </p:cTn>
                                        <p:tgtEl>
                                          <p:spTgt spid="33798"/>
                                        </p:tgtEl>
                                        <p:attrNameLst>
                                          <p:attrName>style.visibility</p:attrName>
                                        </p:attrNameLst>
                                      </p:cBhvr>
                                      <p:to>
                                        <p:strVal val="hidden"/>
                                      </p:to>
                                    </p:set>
                                  </p:childTnLst>
                                </p:cTn>
                              </p:par>
                              <p:par>
                                <p:cTn id="29" presetID="54" presetClass="exit" presetSubtype="0" decel="100000" fill="hold" nodeType="withEffect">
                                  <p:stCondLst>
                                    <p:cond delay="0"/>
                                  </p:stCondLst>
                                  <p:childTnLst>
                                    <p:anim calcmode="lin" valueType="num">
                                      <p:cBhvr>
                                        <p:cTn id="30" dur="500"/>
                                        <p:tgtEl>
                                          <p:spTgt spid="2"/>
                                        </p:tgtEl>
                                        <p:attrNameLst>
                                          <p:attrName>ppt_w</p:attrName>
                                        </p:attrNameLst>
                                      </p:cBhvr>
                                      <p:tavLst>
                                        <p:tav tm="0">
                                          <p:val>
                                            <p:strVal val="ppt_w"/>
                                          </p:val>
                                        </p:tav>
                                        <p:tav tm="100000">
                                          <p:val>
                                            <p:strVal val="ppt_w*0.05"/>
                                          </p:val>
                                        </p:tav>
                                      </p:tavLst>
                                    </p:anim>
                                    <p:anim calcmode="lin" valueType="num">
                                      <p:cBhvr>
                                        <p:cTn id="31" dur="500"/>
                                        <p:tgtEl>
                                          <p:spTgt spid="2"/>
                                        </p:tgtEl>
                                        <p:attrNameLst>
                                          <p:attrName>ppt_h</p:attrName>
                                        </p:attrNameLst>
                                      </p:cBhvr>
                                      <p:tavLst>
                                        <p:tav tm="0">
                                          <p:val>
                                            <p:strVal val="ppt_h"/>
                                          </p:val>
                                        </p:tav>
                                        <p:tav tm="100000">
                                          <p:val>
                                            <p:strVal val="ppt_h"/>
                                          </p:val>
                                        </p:tav>
                                      </p:tavLst>
                                    </p:anim>
                                    <p:anim calcmode="lin" valueType="num">
                                      <p:cBhvr>
                                        <p:cTn id="32" dur="500"/>
                                        <p:tgtEl>
                                          <p:spTgt spid="2"/>
                                        </p:tgtEl>
                                        <p:attrNameLst>
                                          <p:attrName>ppt_x</p:attrName>
                                        </p:attrNameLst>
                                      </p:cBhvr>
                                      <p:tavLst>
                                        <p:tav tm="0">
                                          <p:val>
                                            <p:strVal val="ppt_x"/>
                                          </p:val>
                                        </p:tav>
                                        <p:tav tm="100000">
                                          <p:val>
                                            <p:strVal val="ppt_x-.2"/>
                                          </p:val>
                                        </p:tav>
                                      </p:tavLst>
                                    </p:anim>
                                    <p:anim calcmode="lin" valueType="num">
                                      <p:cBhvr>
                                        <p:cTn id="33" dur="500"/>
                                        <p:tgtEl>
                                          <p:spTgt spid="2"/>
                                        </p:tgtEl>
                                        <p:attrNameLst>
                                          <p:attrName>ppt_y</p:attrName>
                                        </p:attrNameLst>
                                      </p:cBhvr>
                                      <p:tavLst>
                                        <p:tav tm="0">
                                          <p:val>
                                            <p:strVal val="ppt_y"/>
                                          </p:val>
                                        </p:tav>
                                        <p:tav tm="100000">
                                          <p:val>
                                            <p:strVal val="ppt_y"/>
                                          </p:val>
                                        </p:tav>
                                      </p:tavLst>
                                    </p:anim>
                                    <p:animEffect transition="out" filter="fade">
                                      <p:cBhvr>
                                        <p:cTn id="34" dur="500"/>
                                        <p:tgtEl>
                                          <p:spTgt spid="2"/>
                                        </p:tgtEl>
                                      </p:cBhvr>
                                    </p:animEffect>
                                    <p:set>
                                      <p:cBhvr>
                                        <p:cTn id="35"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descr="115_15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77975"/>
            <a:ext cx="4191000"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3" name="Rectangle 6"/>
          <p:cNvSpPr>
            <a:spLocks noChangeArrowheads="1"/>
          </p:cNvSpPr>
          <p:nvPr/>
        </p:nvSpPr>
        <p:spPr bwMode="auto">
          <a:xfrm>
            <a:off x="5029200" y="1577975"/>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 name="Group 166"/>
          <p:cNvGrpSpPr>
            <a:grpSpLocks/>
          </p:cNvGrpSpPr>
          <p:nvPr/>
        </p:nvGrpSpPr>
        <p:grpSpPr bwMode="auto">
          <a:xfrm>
            <a:off x="762000" y="1870075"/>
            <a:ext cx="3863975" cy="2670175"/>
            <a:chOff x="480" y="472"/>
            <a:chExt cx="2434" cy="1682"/>
          </a:xfrm>
        </p:grpSpPr>
        <p:sp>
          <p:nvSpPr>
            <p:cNvPr id="199783" name="Oval 123"/>
            <p:cNvSpPr>
              <a:spLocks noChangeArrowheads="1"/>
            </p:cNvSpPr>
            <p:nvPr/>
          </p:nvSpPr>
          <p:spPr bwMode="auto">
            <a:xfrm rot="613854">
              <a:off x="959" y="1444"/>
              <a:ext cx="384" cy="43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84" name="Oval 124"/>
            <p:cNvSpPr>
              <a:spLocks noChangeArrowheads="1"/>
            </p:cNvSpPr>
            <p:nvPr/>
          </p:nvSpPr>
          <p:spPr bwMode="auto">
            <a:xfrm rot="613854">
              <a:off x="814" y="575"/>
              <a:ext cx="384" cy="33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85" name="Oval 125"/>
            <p:cNvSpPr>
              <a:spLocks noChangeArrowheads="1"/>
            </p:cNvSpPr>
            <p:nvPr/>
          </p:nvSpPr>
          <p:spPr bwMode="auto">
            <a:xfrm>
              <a:off x="480" y="864"/>
              <a:ext cx="463" cy="81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86" name="Oval 126"/>
            <p:cNvSpPr>
              <a:spLocks noChangeArrowheads="1"/>
            </p:cNvSpPr>
            <p:nvPr/>
          </p:nvSpPr>
          <p:spPr bwMode="auto">
            <a:xfrm rot="-659712">
              <a:off x="714" y="1546"/>
              <a:ext cx="288" cy="24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87" name="Oval 127"/>
            <p:cNvSpPr>
              <a:spLocks noChangeArrowheads="1"/>
            </p:cNvSpPr>
            <p:nvPr/>
          </p:nvSpPr>
          <p:spPr bwMode="auto">
            <a:xfrm rot="-659712">
              <a:off x="964" y="815"/>
              <a:ext cx="384" cy="383"/>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88" name="Oval 128"/>
            <p:cNvSpPr>
              <a:spLocks noChangeArrowheads="1"/>
            </p:cNvSpPr>
            <p:nvPr/>
          </p:nvSpPr>
          <p:spPr bwMode="auto">
            <a:xfrm rot="-659712">
              <a:off x="1160" y="662"/>
              <a:ext cx="472" cy="48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89" name="Oval 129"/>
            <p:cNvSpPr>
              <a:spLocks noChangeArrowheads="1"/>
            </p:cNvSpPr>
            <p:nvPr/>
          </p:nvSpPr>
          <p:spPr bwMode="auto">
            <a:xfrm rot="-659712">
              <a:off x="1571" y="992"/>
              <a:ext cx="384" cy="14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0" name="Oval 130"/>
            <p:cNvSpPr>
              <a:spLocks noChangeArrowheads="1"/>
            </p:cNvSpPr>
            <p:nvPr/>
          </p:nvSpPr>
          <p:spPr bwMode="auto">
            <a:xfrm rot="-323525">
              <a:off x="1932" y="1240"/>
              <a:ext cx="236" cy="19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1" name="Oval 131"/>
            <p:cNvSpPr>
              <a:spLocks noChangeArrowheads="1"/>
            </p:cNvSpPr>
            <p:nvPr/>
          </p:nvSpPr>
          <p:spPr bwMode="auto">
            <a:xfrm rot="-323525">
              <a:off x="1891" y="1465"/>
              <a:ext cx="236" cy="19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2" name="Oval 132"/>
            <p:cNvSpPr>
              <a:spLocks noChangeArrowheads="1"/>
            </p:cNvSpPr>
            <p:nvPr/>
          </p:nvSpPr>
          <p:spPr bwMode="auto">
            <a:xfrm rot="-323525">
              <a:off x="1942" y="1134"/>
              <a:ext cx="236" cy="19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3" name="Oval 133"/>
            <p:cNvSpPr>
              <a:spLocks noChangeArrowheads="1"/>
            </p:cNvSpPr>
            <p:nvPr/>
          </p:nvSpPr>
          <p:spPr bwMode="auto">
            <a:xfrm rot="613854">
              <a:off x="1001" y="1057"/>
              <a:ext cx="410" cy="4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4" name="Oval 134"/>
            <p:cNvSpPr>
              <a:spLocks noChangeArrowheads="1"/>
            </p:cNvSpPr>
            <p:nvPr/>
          </p:nvSpPr>
          <p:spPr bwMode="auto">
            <a:xfrm rot="-323525">
              <a:off x="1824" y="1677"/>
              <a:ext cx="236" cy="16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5" name="Oval 135"/>
            <p:cNvSpPr>
              <a:spLocks noChangeArrowheads="1"/>
            </p:cNvSpPr>
            <p:nvPr/>
          </p:nvSpPr>
          <p:spPr bwMode="auto">
            <a:xfrm rot="-323525">
              <a:off x="1879" y="813"/>
              <a:ext cx="236" cy="19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6" name="Oval 136"/>
            <p:cNvSpPr>
              <a:spLocks noChangeArrowheads="1"/>
            </p:cNvSpPr>
            <p:nvPr/>
          </p:nvSpPr>
          <p:spPr bwMode="auto">
            <a:xfrm rot="608847">
              <a:off x="1779" y="612"/>
              <a:ext cx="256" cy="19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7" name="Oval 137"/>
            <p:cNvSpPr>
              <a:spLocks noChangeArrowheads="1"/>
            </p:cNvSpPr>
            <p:nvPr/>
          </p:nvSpPr>
          <p:spPr bwMode="auto">
            <a:xfrm rot="608847">
              <a:off x="1680" y="480"/>
              <a:ext cx="189" cy="15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8" name="Oval 138"/>
            <p:cNvSpPr>
              <a:spLocks noChangeArrowheads="1"/>
            </p:cNvSpPr>
            <p:nvPr/>
          </p:nvSpPr>
          <p:spPr bwMode="auto">
            <a:xfrm rot="608847">
              <a:off x="971" y="472"/>
              <a:ext cx="432"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9" name="Oval 139"/>
            <p:cNvSpPr>
              <a:spLocks noChangeArrowheads="1"/>
            </p:cNvSpPr>
            <p:nvPr/>
          </p:nvSpPr>
          <p:spPr bwMode="auto">
            <a:xfrm rot="608847">
              <a:off x="1531" y="1007"/>
              <a:ext cx="449" cy="624"/>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800" name="Oval 140"/>
            <p:cNvSpPr>
              <a:spLocks noChangeArrowheads="1"/>
            </p:cNvSpPr>
            <p:nvPr/>
          </p:nvSpPr>
          <p:spPr bwMode="auto">
            <a:xfrm rot="608847">
              <a:off x="1854" y="643"/>
              <a:ext cx="1060" cy="1153"/>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801" name="Oval 141"/>
            <p:cNvSpPr>
              <a:spLocks noChangeArrowheads="1"/>
            </p:cNvSpPr>
            <p:nvPr/>
          </p:nvSpPr>
          <p:spPr bwMode="auto">
            <a:xfrm rot="1501949">
              <a:off x="1346" y="1452"/>
              <a:ext cx="528" cy="70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3" name="Group 168"/>
          <p:cNvGrpSpPr>
            <a:grpSpLocks/>
          </p:cNvGrpSpPr>
          <p:nvPr/>
        </p:nvGrpSpPr>
        <p:grpSpPr bwMode="auto">
          <a:xfrm>
            <a:off x="1066800" y="1890713"/>
            <a:ext cx="7467600" cy="2227262"/>
            <a:chOff x="672" y="485"/>
            <a:chExt cx="4704" cy="1403"/>
          </a:xfrm>
        </p:grpSpPr>
        <p:sp>
          <p:nvSpPr>
            <p:cNvPr id="199764" name="Line 148"/>
            <p:cNvSpPr>
              <a:spLocks noChangeShapeType="1"/>
            </p:cNvSpPr>
            <p:nvPr/>
          </p:nvSpPr>
          <p:spPr bwMode="auto">
            <a:xfrm flipV="1">
              <a:off x="2054" y="1152"/>
              <a:ext cx="3322" cy="7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65" name="Line 151"/>
            <p:cNvSpPr>
              <a:spLocks noChangeShapeType="1"/>
            </p:cNvSpPr>
            <p:nvPr/>
          </p:nvSpPr>
          <p:spPr bwMode="auto">
            <a:xfrm flipV="1">
              <a:off x="1776" y="978"/>
              <a:ext cx="3279" cy="36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66" name="Line 7"/>
            <p:cNvSpPr>
              <a:spLocks noChangeShapeType="1"/>
            </p:cNvSpPr>
            <p:nvPr/>
          </p:nvSpPr>
          <p:spPr bwMode="auto">
            <a:xfrm>
              <a:off x="2385" y="1209"/>
              <a:ext cx="2079" cy="26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67" name="Line 143"/>
            <p:cNvSpPr>
              <a:spLocks noChangeShapeType="1"/>
            </p:cNvSpPr>
            <p:nvPr/>
          </p:nvSpPr>
          <p:spPr bwMode="auto">
            <a:xfrm>
              <a:off x="1602" y="1809"/>
              <a:ext cx="2726" cy="7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68" name="Line 144"/>
            <p:cNvSpPr>
              <a:spLocks noChangeShapeType="1"/>
            </p:cNvSpPr>
            <p:nvPr/>
          </p:nvSpPr>
          <p:spPr bwMode="auto">
            <a:xfrm>
              <a:off x="1152" y="1680"/>
              <a:ext cx="3062" cy="1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69" name="Line 145"/>
            <p:cNvSpPr>
              <a:spLocks noChangeShapeType="1"/>
            </p:cNvSpPr>
            <p:nvPr/>
          </p:nvSpPr>
          <p:spPr bwMode="auto">
            <a:xfrm>
              <a:off x="1948" y="1754"/>
              <a:ext cx="2973" cy="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0" name="Line 146"/>
            <p:cNvSpPr>
              <a:spLocks noChangeShapeType="1"/>
            </p:cNvSpPr>
            <p:nvPr/>
          </p:nvSpPr>
          <p:spPr bwMode="auto">
            <a:xfrm>
              <a:off x="1993" y="1571"/>
              <a:ext cx="2289" cy="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1" name="Line 147"/>
            <p:cNvSpPr>
              <a:spLocks noChangeShapeType="1"/>
            </p:cNvSpPr>
            <p:nvPr/>
          </p:nvSpPr>
          <p:spPr bwMode="auto">
            <a:xfrm flipV="1">
              <a:off x="2064" y="841"/>
              <a:ext cx="1744" cy="50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2" name="Line 149"/>
            <p:cNvSpPr>
              <a:spLocks noChangeShapeType="1"/>
            </p:cNvSpPr>
            <p:nvPr/>
          </p:nvSpPr>
          <p:spPr bwMode="auto">
            <a:xfrm>
              <a:off x="1968" y="912"/>
              <a:ext cx="2253" cy="2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3" name="Line 150"/>
            <p:cNvSpPr>
              <a:spLocks noChangeShapeType="1"/>
            </p:cNvSpPr>
            <p:nvPr/>
          </p:nvSpPr>
          <p:spPr bwMode="auto">
            <a:xfrm flipV="1">
              <a:off x="1776" y="731"/>
              <a:ext cx="1945" cy="32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4" name="Line 152"/>
            <p:cNvSpPr>
              <a:spLocks noChangeShapeType="1"/>
            </p:cNvSpPr>
            <p:nvPr/>
          </p:nvSpPr>
          <p:spPr bwMode="auto">
            <a:xfrm>
              <a:off x="1920" y="720"/>
              <a:ext cx="2392" cy="27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5" name="Line 153"/>
            <p:cNvSpPr>
              <a:spLocks noChangeShapeType="1"/>
            </p:cNvSpPr>
            <p:nvPr/>
          </p:nvSpPr>
          <p:spPr bwMode="auto">
            <a:xfrm>
              <a:off x="1776" y="576"/>
              <a:ext cx="2931" cy="54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6" name="Line 154"/>
            <p:cNvSpPr>
              <a:spLocks noChangeShapeType="1"/>
            </p:cNvSpPr>
            <p:nvPr/>
          </p:nvSpPr>
          <p:spPr bwMode="auto">
            <a:xfrm flipV="1">
              <a:off x="1392" y="632"/>
              <a:ext cx="3400" cy="28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7" name="Line 155"/>
            <p:cNvSpPr>
              <a:spLocks noChangeShapeType="1"/>
            </p:cNvSpPr>
            <p:nvPr/>
          </p:nvSpPr>
          <p:spPr bwMode="auto">
            <a:xfrm>
              <a:off x="1200" y="624"/>
              <a:ext cx="3643" cy="24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8" name="Line 156"/>
            <p:cNvSpPr>
              <a:spLocks noChangeShapeType="1"/>
            </p:cNvSpPr>
            <p:nvPr/>
          </p:nvSpPr>
          <p:spPr bwMode="auto">
            <a:xfrm>
              <a:off x="1000" y="742"/>
              <a:ext cx="3885" cy="19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9" name="Line 157"/>
            <p:cNvSpPr>
              <a:spLocks noChangeShapeType="1"/>
            </p:cNvSpPr>
            <p:nvPr/>
          </p:nvSpPr>
          <p:spPr bwMode="auto">
            <a:xfrm flipV="1">
              <a:off x="1152" y="515"/>
              <a:ext cx="3575" cy="49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80" name="Line 158"/>
            <p:cNvSpPr>
              <a:spLocks noChangeShapeType="1"/>
            </p:cNvSpPr>
            <p:nvPr/>
          </p:nvSpPr>
          <p:spPr bwMode="auto">
            <a:xfrm flipV="1">
              <a:off x="1200" y="742"/>
              <a:ext cx="3568" cy="55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81" name="Line 159"/>
            <p:cNvSpPr>
              <a:spLocks noChangeShapeType="1"/>
            </p:cNvSpPr>
            <p:nvPr/>
          </p:nvSpPr>
          <p:spPr bwMode="auto">
            <a:xfrm flipV="1">
              <a:off x="864" y="1316"/>
              <a:ext cx="2885" cy="36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82" name="Line 160"/>
            <p:cNvSpPr>
              <a:spLocks noChangeShapeType="1"/>
            </p:cNvSpPr>
            <p:nvPr/>
          </p:nvSpPr>
          <p:spPr bwMode="auto">
            <a:xfrm flipV="1">
              <a:off x="672" y="485"/>
              <a:ext cx="3878" cy="81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 name="Group 167"/>
          <p:cNvGrpSpPr>
            <a:grpSpLocks/>
          </p:cNvGrpSpPr>
          <p:nvPr/>
        </p:nvGrpSpPr>
        <p:grpSpPr bwMode="auto">
          <a:xfrm>
            <a:off x="5889625" y="1881188"/>
            <a:ext cx="2647950" cy="2262187"/>
            <a:chOff x="3710" y="479"/>
            <a:chExt cx="1668" cy="1425"/>
          </a:xfrm>
        </p:grpSpPr>
        <p:sp>
          <p:nvSpPr>
            <p:cNvPr id="199744" name="Oval 10"/>
            <p:cNvSpPr>
              <a:spLocks noChangeArrowheads="1"/>
            </p:cNvSpPr>
            <p:nvPr/>
          </p:nvSpPr>
          <p:spPr bwMode="auto">
            <a:xfrm>
              <a:off x="375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45" name="Oval 19"/>
            <p:cNvSpPr>
              <a:spLocks noChangeArrowheads="1"/>
            </p:cNvSpPr>
            <p:nvPr/>
          </p:nvSpPr>
          <p:spPr bwMode="auto">
            <a:xfrm>
              <a:off x="4327" y="188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46" name="Oval 23"/>
            <p:cNvSpPr>
              <a:spLocks noChangeArrowheads="1"/>
            </p:cNvSpPr>
            <p:nvPr/>
          </p:nvSpPr>
          <p:spPr bwMode="auto">
            <a:xfrm>
              <a:off x="4281"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47" name="Oval 30"/>
            <p:cNvSpPr>
              <a:spLocks noChangeArrowheads="1"/>
            </p:cNvSpPr>
            <p:nvPr/>
          </p:nvSpPr>
          <p:spPr bwMode="auto">
            <a:xfrm>
              <a:off x="4213" y="1694"/>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48" name="Oval 31"/>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49" name="Oval 32"/>
            <p:cNvSpPr>
              <a:spLocks noChangeArrowheads="1"/>
            </p:cNvSpPr>
            <p:nvPr/>
          </p:nvSpPr>
          <p:spPr bwMode="auto">
            <a:xfrm>
              <a:off x="492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0" name="Oval 39"/>
            <p:cNvSpPr>
              <a:spLocks noChangeArrowheads="1"/>
            </p:cNvSpPr>
            <p:nvPr/>
          </p:nvSpPr>
          <p:spPr bwMode="auto">
            <a:xfrm>
              <a:off x="3710" y="71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1" name="Oval 56"/>
            <p:cNvSpPr>
              <a:spLocks noChangeArrowheads="1"/>
            </p:cNvSpPr>
            <p:nvPr/>
          </p:nvSpPr>
          <p:spPr bwMode="auto">
            <a:xfrm>
              <a:off x="4693" y="111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2" name="Oval 59"/>
            <p:cNvSpPr>
              <a:spLocks noChangeArrowheads="1"/>
            </p:cNvSpPr>
            <p:nvPr/>
          </p:nvSpPr>
          <p:spPr bwMode="auto">
            <a:xfrm>
              <a:off x="3801" y="82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3" name="Oval 64"/>
            <p:cNvSpPr>
              <a:spLocks noChangeArrowheads="1"/>
            </p:cNvSpPr>
            <p:nvPr/>
          </p:nvSpPr>
          <p:spPr bwMode="auto">
            <a:xfrm>
              <a:off x="4761" y="61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4" name="Oval 78"/>
            <p:cNvSpPr>
              <a:spLocks noChangeArrowheads="1"/>
            </p:cNvSpPr>
            <p:nvPr/>
          </p:nvSpPr>
          <p:spPr bwMode="auto">
            <a:xfrm>
              <a:off x="4464"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5" name="Oval 81"/>
            <p:cNvSpPr>
              <a:spLocks noChangeArrowheads="1"/>
            </p:cNvSpPr>
            <p:nvPr/>
          </p:nvSpPr>
          <p:spPr bwMode="auto">
            <a:xfrm>
              <a:off x="4875"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6" name="Oval 82"/>
            <p:cNvSpPr>
              <a:spLocks noChangeArrowheads="1"/>
            </p:cNvSpPr>
            <p:nvPr/>
          </p:nvSpPr>
          <p:spPr bwMode="auto">
            <a:xfrm>
              <a:off x="4830"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7" name="Oval 104"/>
            <p:cNvSpPr>
              <a:spLocks noChangeArrowheads="1"/>
            </p:cNvSpPr>
            <p:nvPr/>
          </p:nvSpPr>
          <p:spPr bwMode="auto">
            <a:xfrm>
              <a:off x="4213" y="92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8" name="Oval 105"/>
            <p:cNvSpPr>
              <a:spLocks noChangeArrowheads="1"/>
            </p:cNvSpPr>
            <p:nvPr/>
          </p:nvSpPr>
          <p:spPr bwMode="auto">
            <a:xfrm>
              <a:off x="4304"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9" name="Oval 115"/>
            <p:cNvSpPr>
              <a:spLocks noChangeArrowheads="1"/>
            </p:cNvSpPr>
            <p:nvPr/>
          </p:nvSpPr>
          <p:spPr bwMode="auto">
            <a:xfrm>
              <a:off x="4761" y="73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60" name="Oval 116"/>
            <p:cNvSpPr>
              <a:spLocks noChangeArrowheads="1"/>
            </p:cNvSpPr>
            <p:nvPr/>
          </p:nvSpPr>
          <p:spPr bwMode="auto">
            <a:xfrm>
              <a:off x="4715"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61" name="Oval 117"/>
            <p:cNvSpPr>
              <a:spLocks noChangeArrowheads="1"/>
            </p:cNvSpPr>
            <p:nvPr/>
          </p:nvSpPr>
          <p:spPr bwMode="auto">
            <a:xfrm>
              <a:off x="4533" y="479"/>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62" name="Oval 164"/>
            <p:cNvSpPr>
              <a:spLocks noChangeArrowheads="1"/>
            </p:cNvSpPr>
            <p:nvPr/>
          </p:nvSpPr>
          <p:spPr bwMode="auto">
            <a:xfrm>
              <a:off x="5355"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63" name="Oval 165"/>
            <p:cNvSpPr>
              <a:spLocks noChangeArrowheads="1"/>
            </p:cNvSpPr>
            <p:nvPr/>
          </p:nvSpPr>
          <p:spPr bwMode="auto">
            <a:xfrm>
              <a:off x="5035"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99687" name="Group 169"/>
          <p:cNvGrpSpPr>
            <a:grpSpLocks/>
          </p:cNvGrpSpPr>
          <p:nvPr/>
        </p:nvGrpSpPr>
        <p:grpSpPr bwMode="auto">
          <a:xfrm>
            <a:off x="5562600" y="1806575"/>
            <a:ext cx="3011488" cy="2824163"/>
            <a:chOff x="3504" y="432"/>
            <a:chExt cx="1897" cy="1779"/>
          </a:xfrm>
        </p:grpSpPr>
        <p:grpSp>
          <p:nvGrpSpPr>
            <p:cNvPr id="199688" name="Group 170"/>
            <p:cNvGrpSpPr>
              <a:grpSpLocks/>
            </p:cNvGrpSpPr>
            <p:nvPr/>
          </p:nvGrpSpPr>
          <p:grpSpPr bwMode="auto">
            <a:xfrm>
              <a:off x="4075" y="432"/>
              <a:ext cx="1075" cy="1355"/>
              <a:chOff x="4075" y="432"/>
              <a:chExt cx="1075" cy="1355"/>
            </a:xfrm>
          </p:grpSpPr>
          <p:sp>
            <p:nvSpPr>
              <p:cNvPr id="199735" name="Oval 171"/>
              <p:cNvSpPr>
                <a:spLocks noChangeArrowheads="1"/>
              </p:cNvSpPr>
              <p:nvPr/>
            </p:nvSpPr>
            <p:spPr bwMode="auto">
              <a:xfrm>
                <a:off x="4761" y="176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36" name="Oval 172"/>
              <p:cNvSpPr>
                <a:spLocks noChangeArrowheads="1"/>
              </p:cNvSpPr>
              <p:nvPr/>
            </p:nvSpPr>
            <p:spPr bwMode="auto">
              <a:xfrm>
                <a:off x="4533" y="143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37" name="Oval 173"/>
              <p:cNvSpPr>
                <a:spLocks noChangeArrowheads="1"/>
              </p:cNvSpPr>
              <p:nvPr/>
            </p:nvSpPr>
            <p:spPr bwMode="auto">
              <a:xfrm>
                <a:off x="4693" y="80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38" name="Oval 174"/>
              <p:cNvSpPr>
                <a:spLocks noChangeArrowheads="1"/>
              </p:cNvSpPr>
              <p:nvPr/>
            </p:nvSpPr>
            <p:spPr bwMode="auto">
              <a:xfrm>
                <a:off x="4555" y="68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39" name="Oval 175"/>
              <p:cNvSpPr>
                <a:spLocks noChangeArrowheads="1"/>
              </p:cNvSpPr>
              <p:nvPr/>
            </p:nvSpPr>
            <p:spPr bwMode="auto">
              <a:xfrm>
                <a:off x="5127"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40" name="Oval 176"/>
              <p:cNvSpPr>
                <a:spLocks noChangeArrowheads="1"/>
              </p:cNvSpPr>
              <p:nvPr/>
            </p:nvSpPr>
            <p:spPr bwMode="auto">
              <a:xfrm>
                <a:off x="4304"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41" name="Oval 177"/>
              <p:cNvSpPr>
                <a:spLocks noChangeArrowheads="1"/>
              </p:cNvSpPr>
              <p:nvPr/>
            </p:nvSpPr>
            <p:spPr bwMode="auto">
              <a:xfrm>
                <a:off x="4075"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42" name="Oval 178"/>
              <p:cNvSpPr>
                <a:spLocks noChangeArrowheads="1"/>
              </p:cNvSpPr>
              <p:nvPr/>
            </p:nvSpPr>
            <p:spPr bwMode="auto">
              <a:xfrm>
                <a:off x="4578" y="43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43" name="Oval 179"/>
              <p:cNvSpPr>
                <a:spLocks noChangeArrowheads="1"/>
              </p:cNvSpPr>
              <p:nvPr/>
            </p:nvSpPr>
            <p:spPr bwMode="auto">
              <a:xfrm>
                <a:off x="4464"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99689" name="Group 180"/>
            <p:cNvGrpSpPr>
              <a:grpSpLocks/>
            </p:cNvGrpSpPr>
            <p:nvPr/>
          </p:nvGrpSpPr>
          <p:grpSpPr bwMode="auto">
            <a:xfrm>
              <a:off x="3550" y="502"/>
              <a:ext cx="1463" cy="1613"/>
              <a:chOff x="3550" y="502"/>
              <a:chExt cx="1463" cy="1613"/>
            </a:xfrm>
          </p:grpSpPr>
          <p:sp>
            <p:nvSpPr>
              <p:cNvPr id="199720" name="Oval 181"/>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21" name="Oval 182"/>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22" name="Oval 183"/>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23" name="Oval 184"/>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24" name="Oval 185"/>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25" name="Oval 186"/>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26" name="Oval 187"/>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27" name="Oval 188"/>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28" name="Oval 189"/>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29" name="Oval 190"/>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30" name="Oval 191"/>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31" name="Oval 192"/>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32" name="Oval 193"/>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33" name="Oval 194"/>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34" name="Oval 195"/>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99690" name="Group 196"/>
            <p:cNvGrpSpPr>
              <a:grpSpLocks/>
            </p:cNvGrpSpPr>
            <p:nvPr/>
          </p:nvGrpSpPr>
          <p:grpSpPr bwMode="auto">
            <a:xfrm>
              <a:off x="3504" y="528"/>
              <a:ext cx="1897" cy="1683"/>
              <a:chOff x="3504" y="525"/>
              <a:chExt cx="1897" cy="1683"/>
            </a:xfrm>
          </p:grpSpPr>
          <p:sp>
            <p:nvSpPr>
              <p:cNvPr id="199691" name="Oval 197"/>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692" name="Oval 198"/>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693" name="Oval 199"/>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694" name="Oval 200"/>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695" name="Oval 201"/>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696" name="Oval 202"/>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697" name="Oval 203"/>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698" name="Oval 204"/>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699" name="Oval 205"/>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0" name="Oval 206"/>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1" name="Oval 207"/>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2" name="Oval 208"/>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3" name="Oval 209"/>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4" name="Oval 210"/>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5" name="Oval 211"/>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6" name="Oval 212"/>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7" name="Oval 213"/>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8" name="Oval 214"/>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9" name="Oval 215"/>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0" name="Oval 216"/>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1" name="Oval 217"/>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2" name="Oval 218"/>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3" name="Oval 219"/>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4" name="Oval 220"/>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5" name="Oval 221"/>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6" name="Oval 222"/>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7" name="Oval 223"/>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8" name="Oval 224"/>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9" name="Oval 225"/>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sp>
        <p:nvSpPr>
          <p:cNvPr id="122" name="TextBox 121">
            <a:extLst>
              <a:ext uri="{FF2B5EF4-FFF2-40B4-BE49-F238E27FC236}">
                <a16:creationId xmlns:a16="http://schemas.microsoft.com/office/drawing/2014/main" id="{980DB069-B91B-4700-8C64-772613129A1A}"/>
              </a:ext>
            </a:extLst>
          </p:cNvPr>
          <p:cNvSpPr txBox="1"/>
          <p:nvPr/>
        </p:nvSpPr>
        <p:spPr>
          <a:xfrm>
            <a:off x="76200" y="76200"/>
            <a:ext cx="32004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Training the vocabulary tree</a:t>
            </a:r>
          </a:p>
        </p:txBody>
      </p:sp>
    </p:spTree>
    <p:extLst>
      <p:ext uri="{BB962C8B-B14F-4D97-AF65-F5344CB8AC3E}">
        <p14:creationId xmlns:p14="http://schemas.microsoft.com/office/powerpoint/2010/main" val="42903855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37892"/>
                                        </p:tgtEl>
                                        <p:attrNameLst>
                                          <p:attrName>style.visibility</p:attrName>
                                        </p:attrNameLst>
                                      </p:cBhvr>
                                      <p:to>
                                        <p:strVal val="visible"/>
                                      </p:to>
                                    </p:set>
                                    <p:animEffect transition="in" filter="fade">
                                      <p:cBhvr>
                                        <p:cTn id="7" dur="1000"/>
                                        <p:tgtEl>
                                          <p:spTgt spid="37892"/>
                                        </p:tgtEl>
                                      </p:cBhvr>
                                    </p:animEffect>
                                    <p:anim calcmode="lin" valueType="num">
                                      <p:cBhvr>
                                        <p:cTn id="8" dur="1000" fill="hold"/>
                                        <p:tgtEl>
                                          <p:spTgt spid="37892"/>
                                        </p:tgtEl>
                                        <p:attrNameLst>
                                          <p:attrName>ppt_x</p:attrName>
                                        </p:attrNameLst>
                                      </p:cBhvr>
                                      <p:tavLst>
                                        <p:tav tm="0">
                                          <p:val>
                                            <p:strVal val="#ppt_x"/>
                                          </p:val>
                                        </p:tav>
                                        <p:tav tm="100000">
                                          <p:val>
                                            <p:strVal val="#ppt_x"/>
                                          </p:val>
                                        </p:tav>
                                      </p:tavLst>
                                    </p:anim>
                                    <p:anim calcmode="lin" valueType="num">
                                      <p:cBhvr>
                                        <p:cTn id="9" dur="1000" fill="hold"/>
                                        <p:tgtEl>
                                          <p:spTgt spid="3789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childTnLst>
                          </p:cTn>
                        </p:par>
                        <p:par>
                          <p:cTn id="14" fill="hold" nodeType="afterGroup">
                            <p:stCondLst>
                              <p:cond delay="3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subTnLst>
                                    <p:set>
                                      <p:cBhvr override="childStyle">
                                        <p:cTn dur="1" fill="hold" display="0" masterRel="sameClick" afterEffect="1">
                                          <p:stCondLst>
                                            <p:cond evt="end" delay="0">
                                              <p:tn val="15"/>
                                            </p:cond>
                                          </p:stCondLst>
                                        </p:cTn>
                                        <p:tgtEl>
                                          <p:spTgt spid="3"/>
                                        </p:tgtEl>
                                        <p:attrNameLst>
                                          <p:attrName>style.visibility</p:attrName>
                                        </p:attrNameLst>
                                      </p:cBhvr>
                                      <p:to>
                                        <p:strVal val="hidden"/>
                                      </p:to>
                                    </p:set>
                                  </p:subTnLst>
                                </p:cTn>
                              </p:par>
                            </p:childTnLst>
                          </p:cTn>
                        </p:par>
                        <p:par>
                          <p:cTn id="18" fill="hold" nodeType="afterGroup">
                            <p:stCondLst>
                              <p:cond delay="3500"/>
                            </p:stCondLst>
                            <p:childTnLst>
                              <p:par>
                                <p:cTn id="19" presetID="1"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par>
                          <p:cTn id="21" fill="hold" nodeType="afterGroup">
                            <p:stCondLst>
                              <p:cond delay="3500"/>
                            </p:stCondLst>
                            <p:childTnLst>
                              <p:par>
                                <p:cTn id="22" presetID="54" presetClass="exit" presetSubtype="0" decel="100000" fill="hold" nodeType="afterEffect">
                                  <p:stCondLst>
                                    <p:cond delay="0"/>
                                  </p:stCondLst>
                                  <p:childTnLst>
                                    <p:anim calcmode="lin" valueType="num">
                                      <p:cBhvr>
                                        <p:cTn id="23" dur="500"/>
                                        <p:tgtEl>
                                          <p:spTgt spid="37892"/>
                                        </p:tgtEl>
                                        <p:attrNameLst>
                                          <p:attrName>ppt_w</p:attrName>
                                        </p:attrNameLst>
                                      </p:cBhvr>
                                      <p:tavLst>
                                        <p:tav tm="0">
                                          <p:val>
                                            <p:strVal val="ppt_w"/>
                                          </p:val>
                                        </p:tav>
                                        <p:tav tm="100000">
                                          <p:val>
                                            <p:strVal val="ppt_w*0.05"/>
                                          </p:val>
                                        </p:tav>
                                      </p:tavLst>
                                    </p:anim>
                                    <p:anim calcmode="lin" valueType="num">
                                      <p:cBhvr>
                                        <p:cTn id="24" dur="500"/>
                                        <p:tgtEl>
                                          <p:spTgt spid="37892"/>
                                        </p:tgtEl>
                                        <p:attrNameLst>
                                          <p:attrName>ppt_h</p:attrName>
                                        </p:attrNameLst>
                                      </p:cBhvr>
                                      <p:tavLst>
                                        <p:tav tm="0">
                                          <p:val>
                                            <p:strVal val="ppt_h"/>
                                          </p:val>
                                        </p:tav>
                                        <p:tav tm="100000">
                                          <p:val>
                                            <p:strVal val="ppt_h"/>
                                          </p:val>
                                        </p:tav>
                                      </p:tavLst>
                                    </p:anim>
                                    <p:anim calcmode="lin" valueType="num">
                                      <p:cBhvr>
                                        <p:cTn id="25" dur="500"/>
                                        <p:tgtEl>
                                          <p:spTgt spid="37892"/>
                                        </p:tgtEl>
                                        <p:attrNameLst>
                                          <p:attrName>ppt_x</p:attrName>
                                        </p:attrNameLst>
                                      </p:cBhvr>
                                      <p:tavLst>
                                        <p:tav tm="0">
                                          <p:val>
                                            <p:strVal val="ppt_x"/>
                                          </p:val>
                                        </p:tav>
                                        <p:tav tm="100000">
                                          <p:val>
                                            <p:strVal val="ppt_x-.2"/>
                                          </p:val>
                                        </p:tav>
                                      </p:tavLst>
                                    </p:anim>
                                    <p:anim calcmode="lin" valueType="num">
                                      <p:cBhvr>
                                        <p:cTn id="26" dur="500"/>
                                        <p:tgtEl>
                                          <p:spTgt spid="37892"/>
                                        </p:tgtEl>
                                        <p:attrNameLst>
                                          <p:attrName>ppt_y</p:attrName>
                                        </p:attrNameLst>
                                      </p:cBhvr>
                                      <p:tavLst>
                                        <p:tav tm="0">
                                          <p:val>
                                            <p:strVal val="ppt_y"/>
                                          </p:val>
                                        </p:tav>
                                        <p:tav tm="100000">
                                          <p:val>
                                            <p:strVal val="ppt_y"/>
                                          </p:val>
                                        </p:tav>
                                      </p:tavLst>
                                    </p:anim>
                                    <p:animEffect transition="out" filter="fade">
                                      <p:cBhvr>
                                        <p:cTn id="27" dur="500"/>
                                        <p:tgtEl>
                                          <p:spTgt spid="37892"/>
                                        </p:tgtEl>
                                      </p:cBhvr>
                                    </p:animEffect>
                                    <p:set>
                                      <p:cBhvr>
                                        <p:cTn id="28" dur="1" fill="hold">
                                          <p:stCondLst>
                                            <p:cond delay="499"/>
                                          </p:stCondLst>
                                        </p:cTn>
                                        <p:tgtEl>
                                          <p:spTgt spid="37892"/>
                                        </p:tgtEl>
                                        <p:attrNameLst>
                                          <p:attrName>style.visibility</p:attrName>
                                        </p:attrNameLst>
                                      </p:cBhvr>
                                      <p:to>
                                        <p:strVal val="hidden"/>
                                      </p:to>
                                    </p:set>
                                  </p:childTnLst>
                                </p:cTn>
                              </p:par>
                              <p:par>
                                <p:cTn id="29" presetID="54" presetClass="exit" presetSubtype="0" decel="100000" fill="hold" nodeType="withEffect">
                                  <p:stCondLst>
                                    <p:cond delay="0"/>
                                  </p:stCondLst>
                                  <p:childTnLst>
                                    <p:anim calcmode="lin" valueType="num">
                                      <p:cBhvr>
                                        <p:cTn id="30" dur="500"/>
                                        <p:tgtEl>
                                          <p:spTgt spid="2"/>
                                        </p:tgtEl>
                                        <p:attrNameLst>
                                          <p:attrName>ppt_w</p:attrName>
                                        </p:attrNameLst>
                                      </p:cBhvr>
                                      <p:tavLst>
                                        <p:tav tm="0">
                                          <p:val>
                                            <p:strVal val="ppt_w"/>
                                          </p:val>
                                        </p:tav>
                                        <p:tav tm="100000">
                                          <p:val>
                                            <p:strVal val="ppt_w*0.05"/>
                                          </p:val>
                                        </p:tav>
                                      </p:tavLst>
                                    </p:anim>
                                    <p:anim calcmode="lin" valueType="num">
                                      <p:cBhvr>
                                        <p:cTn id="31" dur="500"/>
                                        <p:tgtEl>
                                          <p:spTgt spid="2"/>
                                        </p:tgtEl>
                                        <p:attrNameLst>
                                          <p:attrName>ppt_h</p:attrName>
                                        </p:attrNameLst>
                                      </p:cBhvr>
                                      <p:tavLst>
                                        <p:tav tm="0">
                                          <p:val>
                                            <p:strVal val="ppt_h"/>
                                          </p:val>
                                        </p:tav>
                                        <p:tav tm="100000">
                                          <p:val>
                                            <p:strVal val="ppt_h"/>
                                          </p:val>
                                        </p:tav>
                                      </p:tavLst>
                                    </p:anim>
                                    <p:anim calcmode="lin" valueType="num">
                                      <p:cBhvr>
                                        <p:cTn id="32" dur="500"/>
                                        <p:tgtEl>
                                          <p:spTgt spid="2"/>
                                        </p:tgtEl>
                                        <p:attrNameLst>
                                          <p:attrName>ppt_x</p:attrName>
                                        </p:attrNameLst>
                                      </p:cBhvr>
                                      <p:tavLst>
                                        <p:tav tm="0">
                                          <p:val>
                                            <p:strVal val="ppt_x"/>
                                          </p:val>
                                        </p:tav>
                                        <p:tav tm="100000">
                                          <p:val>
                                            <p:strVal val="ppt_x-.2"/>
                                          </p:val>
                                        </p:tav>
                                      </p:tavLst>
                                    </p:anim>
                                    <p:anim calcmode="lin" valueType="num">
                                      <p:cBhvr>
                                        <p:cTn id="33" dur="500"/>
                                        <p:tgtEl>
                                          <p:spTgt spid="2"/>
                                        </p:tgtEl>
                                        <p:attrNameLst>
                                          <p:attrName>ppt_y</p:attrName>
                                        </p:attrNameLst>
                                      </p:cBhvr>
                                      <p:tavLst>
                                        <p:tav tm="0">
                                          <p:val>
                                            <p:strVal val="ppt_y"/>
                                          </p:val>
                                        </p:tav>
                                        <p:tav tm="100000">
                                          <p:val>
                                            <p:strVal val="ppt_y"/>
                                          </p:val>
                                        </p:tav>
                                      </p:tavLst>
                                    </p:anim>
                                    <p:animEffect transition="out" filter="fade">
                                      <p:cBhvr>
                                        <p:cTn id="34" dur="500"/>
                                        <p:tgtEl>
                                          <p:spTgt spid="2"/>
                                        </p:tgtEl>
                                      </p:cBhvr>
                                    </p:animEffect>
                                    <p:set>
                                      <p:cBhvr>
                                        <p:cTn id="35"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115_15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81150"/>
            <a:ext cx="41910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249"/>
          <p:cNvGrpSpPr>
            <a:grpSpLocks/>
          </p:cNvGrpSpPr>
          <p:nvPr/>
        </p:nvGrpSpPr>
        <p:grpSpPr bwMode="auto">
          <a:xfrm>
            <a:off x="906463" y="1519238"/>
            <a:ext cx="3584575" cy="2511425"/>
            <a:chOff x="571" y="249"/>
            <a:chExt cx="2258" cy="1582"/>
          </a:xfrm>
        </p:grpSpPr>
        <p:sp>
          <p:nvSpPr>
            <p:cNvPr id="200832" name="Oval 130"/>
            <p:cNvSpPr>
              <a:spLocks noChangeArrowheads="1"/>
            </p:cNvSpPr>
            <p:nvPr/>
          </p:nvSpPr>
          <p:spPr bwMode="auto">
            <a:xfrm rot="613854">
              <a:off x="2197" y="253"/>
              <a:ext cx="632" cy="32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33" name="Oval 121"/>
            <p:cNvSpPr>
              <a:spLocks noChangeArrowheads="1"/>
            </p:cNvSpPr>
            <p:nvPr/>
          </p:nvSpPr>
          <p:spPr bwMode="auto">
            <a:xfrm rot="613854">
              <a:off x="571" y="863"/>
              <a:ext cx="184" cy="14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34" name="Oval 122"/>
            <p:cNvSpPr>
              <a:spLocks noChangeArrowheads="1"/>
            </p:cNvSpPr>
            <p:nvPr/>
          </p:nvSpPr>
          <p:spPr bwMode="auto">
            <a:xfrm rot="613854">
              <a:off x="1945" y="973"/>
              <a:ext cx="298" cy="47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35" name="Oval 123"/>
            <p:cNvSpPr>
              <a:spLocks noChangeArrowheads="1"/>
            </p:cNvSpPr>
            <p:nvPr/>
          </p:nvSpPr>
          <p:spPr bwMode="auto">
            <a:xfrm rot="613854">
              <a:off x="1696" y="818"/>
              <a:ext cx="344" cy="9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36" name="Oval 124"/>
            <p:cNvSpPr>
              <a:spLocks noChangeArrowheads="1"/>
            </p:cNvSpPr>
            <p:nvPr/>
          </p:nvSpPr>
          <p:spPr bwMode="auto">
            <a:xfrm rot="1593798">
              <a:off x="607" y="249"/>
              <a:ext cx="462" cy="86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37" name="Oval 125"/>
            <p:cNvSpPr>
              <a:spLocks noChangeArrowheads="1"/>
            </p:cNvSpPr>
            <p:nvPr/>
          </p:nvSpPr>
          <p:spPr bwMode="auto">
            <a:xfrm rot="613854">
              <a:off x="2256" y="1152"/>
              <a:ext cx="184" cy="1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38" name="Oval 126"/>
            <p:cNvSpPr>
              <a:spLocks noChangeArrowheads="1"/>
            </p:cNvSpPr>
            <p:nvPr/>
          </p:nvSpPr>
          <p:spPr bwMode="auto">
            <a:xfrm rot="613854">
              <a:off x="1967" y="1615"/>
              <a:ext cx="320" cy="21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39" name="Oval 127"/>
            <p:cNvSpPr>
              <a:spLocks noChangeArrowheads="1"/>
            </p:cNvSpPr>
            <p:nvPr/>
          </p:nvSpPr>
          <p:spPr bwMode="auto">
            <a:xfrm rot="613854">
              <a:off x="2217" y="834"/>
              <a:ext cx="219" cy="153"/>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0" name="Oval 128"/>
            <p:cNvSpPr>
              <a:spLocks noChangeArrowheads="1"/>
            </p:cNvSpPr>
            <p:nvPr/>
          </p:nvSpPr>
          <p:spPr bwMode="auto">
            <a:xfrm rot="613854">
              <a:off x="2125" y="1522"/>
              <a:ext cx="184" cy="1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1" name="Oval 129"/>
            <p:cNvSpPr>
              <a:spLocks noChangeArrowheads="1"/>
            </p:cNvSpPr>
            <p:nvPr/>
          </p:nvSpPr>
          <p:spPr bwMode="auto">
            <a:xfrm rot="613854">
              <a:off x="2214" y="1306"/>
              <a:ext cx="184" cy="22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2" name="Oval 131"/>
            <p:cNvSpPr>
              <a:spLocks noChangeArrowheads="1"/>
            </p:cNvSpPr>
            <p:nvPr/>
          </p:nvSpPr>
          <p:spPr bwMode="auto">
            <a:xfrm rot="613854">
              <a:off x="2447" y="1261"/>
              <a:ext cx="184" cy="33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3" name="Oval 132"/>
            <p:cNvSpPr>
              <a:spLocks noChangeArrowheads="1"/>
            </p:cNvSpPr>
            <p:nvPr/>
          </p:nvSpPr>
          <p:spPr bwMode="auto">
            <a:xfrm rot="613854">
              <a:off x="1226" y="395"/>
              <a:ext cx="275" cy="683"/>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4" name="Oval 145"/>
            <p:cNvSpPr>
              <a:spLocks noChangeArrowheads="1"/>
            </p:cNvSpPr>
            <p:nvPr/>
          </p:nvSpPr>
          <p:spPr bwMode="auto">
            <a:xfrm rot="1985307">
              <a:off x="726" y="622"/>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5" name="Oval 146"/>
            <p:cNvSpPr>
              <a:spLocks noChangeArrowheads="1"/>
            </p:cNvSpPr>
            <p:nvPr/>
          </p:nvSpPr>
          <p:spPr bwMode="auto">
            <a:xfrm rot="1985307">
              <a:off x="860" y="308"/>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6" name="Oval 147"/>
            <p:cNvSpPr>
              <a:spLocks noChangeArrowheads="1"/>
            </p:cNvSpPr>
            <p:nvPr/>
          </p:nvSpPr>
          <p:spPr bwMode="auto">
            <a:xfrm rot="1985307">
              <a:off x="1807" y="1355"/>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7" name="Oval 148"/>
            <p:cNvSpPr>
              <a:spLocks noChangeArrowheads="1"/>
            </p:cNvSpPr>
            <p:nvPr/>
          </p:nvSpPr>
          <p:spPr bwMode="auto">
            <a:xfrm rot="1985307">
              <a:off x="1746" y="1135"/>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8" name="Oval 149"/>
            <p:cNvSpPr>
              <a:spLocks noChangeArrowheads="1"/>
            </p:cNvSpPr>
            <p:nvPr/>
          </p:nvSpPr>
          <p:spPr bwMode="auto">
            <a:xfrm rot="1985307">
              <a:off x="2250" y="1040"/>
              <a:ext cx="194" cy="11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9" name="Oval 150"/>
            <p:cNvSpPr>
              <a:spLocks noChangeArrowheads="1"/>
            </p:cNvSpPr>
            <p:nvPr/>
          </p:nvSpPr>
          <p:spPr bwMode="auto">
            <a:xfrm rot="1985307">
              <a:off x="913" y="475"/>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50" name="Oval 151"/>
            <p:cNvSpPr>
              <a:spLocks noChangeArrowheads="1"/>
            </p:cNvSpPr>
            <p:nvPr/>
          </p:nvSpPr>
          <p:spPr bwMode="auto">
            <a:xfrm rot="1985307">
              <a:off x="761" y="771"/>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51" name="Oval 152"/>
            <p:cNvSpPr>
              <a:spLocks noChangeArrowheads="1"/>
            </p:cNvSpPr>
            <p:nvPr/>
          </p:nvSpPr>
          <p:spPr bwMode="auto">
            <a:xfrm rot="1985307">
              <a:off x="784" y="452"/>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52" name="Oval 153"/>
            <p:cNvSpPr>
              <a:spLocks noChangeArrowheads="1"/>
            </p:cNvSpPr>
            <p:nvPr/>
          </p:nvSpPr>
          <p:spPr bwMode="auto">
            <a:xfrm rot="1985307">
              <a:off x="1829" y="999"/>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200708" name="Rectangle 3"/>
          <p:cNvSpPr>
            <a:spLocks noChangeArrowheads="1"/>
          </p:cNvSpPr>
          <p:nvPr/>
        </p:nvSpPr>
        <p:spPr bwMode="auto">
          <a:xfrm>
            <a:off x="5029200" y="1581150"/>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3" name="Group 252"/>
          <p:cNvGrpSpPr>
            <a:grpSpLocks/>
          </p:cNvGrpSpPr>
          <p:nvPr/>
        </p:nvGrpSpPr>
        <p:grpSpPr bwMode="auto">
          <a:xfrm>
            <a:off x="1050925" y="1714500"/>
            <a:ext cx="7559675" cy="2228850"/>
            <a:chOff x="662" y="372"/>
            <a:chExt cx="4762" cy="1404"/>
          </a:xfrm>
        </p:grpSpPr>
        <p:sp>
          <p:nvSpPr>
            <p:cNvPr id="200811" name="Line 154"/>
            <p:cNvSpPr>
              <a:spLocks noChangeShapeType="1"/>
            </p:cNvSpPr>
            <p:nvPr/>
          </p:nvSpPr>
          <p:spPr bwMode="auto">
            <a:xfrm>
              <a:off x="1920" y="1056"/>
              <a:ext cx="3504" cy="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12" name="Line 4"/>
            <p:cNvSpPr>
              <a:spLocks noChangeShapeType="1"/>
            </p:cNvSpPr>
            <p:nvPr/>
          </p:nvSpPr>
          <p:spPr bwMode="auto">
            <a:xfrm flipV="1">
              <a:off x="2112" y="1698"/>
              <a:ext cx="2223" cy="7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13" name="Line 133"/>
            <p:cNvSpPr>
              <a:spLocks noChangeShapeType="1"/>
            </p:cNvSpPr>
            <p:nvPr/>
          </p:nvSpPr>
          <p:spPr bwMode="auto">
            <a:xfrm flipV="1">
              <a:off x="2544" y="1281"/>
              <a:ext cx="1420" cy="15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14" name="Line 134"/>
            <p:cNvSpPr>
              <a:spLocks noChangeShapeType="1"/>
            </p:cNvSpPr>
            <p:nvPr/>
          </p:nvSpPr>
          <p:spPr bwMode="auto">
            <a:xfrm>
              <a:off x="2208" y="1632"/>
              <a:ext cx="2087" cy="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15" name="Line 135"/>
            <p:cNvSpPr>
              <a:spLocks noChangeShapeType="1"/>
            </p:cNvSpPr>
            <p:nvPr/>
          </p:nvSpPr>
          <p:spPr bwMode="auto">
            <a:xfrm flipV="1">
              <a:off x="2304" y="1349"/>
              <a:ext cx="1670" cy="9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16" name="Line 136"/>
            <p:cNvSpPr>
              <a:spLocks noChangeShapeType="1"/>
            </p:cNvSpPr>
            <p:nvPr/>
          </p:nvSpPr>
          <p:spPr bwMode="auto">
            <a:xfrm flipV="1">
              <a:off x="2352" y="1096"/>
              <a:ext cx="1821" cy="15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17" name="Line 137"/>
            <p:cNvSpPr>
              <a:spLocks noChangeShapeType="1"/>
            </p:cNvSpPr>
            <p:nvPr/>
          </p:nvSpPr>
          <p:spPr bwMode="auto">
            <a:xfrm flipV="1">
              <a:off x="2352" y="587"/>
              <a:ext cx="1427" cy="32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18" name="Line 138"/>
            <p:cNvSpPr>
              <a:spLocks noChangeShapeType="1"/>
            </p:cNvSpPr>
            <p:nvPr/>
          </p:nvSpPr>
          <p:spPr bwMode="auto">
            <a:xfrm>
              <a:off x="2496" y="432"/>
              <a:ext cx="1245" cy="35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19" name="Line 139"/>
            <p:cNvSpPr>
              <a:spLocks noChangeShapeType="1"/>
            </p:cNvSpPr>
            <p:nvPr/>
          </p:nvSpPr>
          <p:spPr bwMode="auto">
            <a:xfrm flipV="1">
              <a:off x="2112" y="1041"/>
              <a:ext cx="1837" cy="15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0" name="Line 140"/>
            <p:cNvSpPr>
              <a:spLocks noChangeShapeType="1"/>
            </p:cNvSpPr>
            <p:nvPr/>
          </p:nvSpPr>
          <p:spPr bwMode="auto">
            <a:xfrm flipV="1">
              <a:off x="1872" y="854"/>
              <a:ext cx="2413" cy="39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1" name="Line 141"/>
            <p:cNvSpPr>
              <a:spLocks noChangeShapeType="1"/>
            </p:cNvSpPr>
            <p:nvPr/>
          </p:nvSpPr>
          <p:spPr bwMode="auto">
            <a:xfrm flipV="1">
              <a:off x="1344" y="539"/>
              <a:ext cx="3284" cy="18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2" name="Line 142"/>
            <p:cNvSpPr>
              <a:spLocks noChangeShapeType="1"/>
            </p:cNvSpPr>
            <p:nvPr/>
          </p:nvSpPr>
          <p:spPr bwMode="auto">
            <a:xfrm>
              <a:off x="864" y="672"/>
              <a:ext cx="3929" cy="96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3" name="Line 143"/>
            <p:cNvSpPr>
              <a:spLocks noChangeShapeType="1"/>
            </p:cNvSpPr>
            <p:nvPr/>
          </p:nvSpPr>
          <p:spPr bwMode="auto">
            <a:xfrm>
              <a:off x="662" y="937"/>
              <a:ext cx="3823" cy="71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4" name="Line 155"/>
            <p:cNvSpPr>
              <a:spLocks noChangeShapeType="1"/>
            </p:cNvSpPr>
            <p:nvPr/>
          </p:nvSpPr>
          <p:spPr bwMode="auto">
            <a:xfrm flipV="1">
              <a:off x="2342" y="1032"/>
              <a:ext cx="1731" cy="6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5" name="Line 156"/>
            <p:cNvSpPr>
              <a:spLocks noChangeShapeType="1"/>
            </p:cNvSpPr>
            <p:nvPr/>
          </p:nvSpPr>
          <p:spPr bwMode="auto">
            <a:xfrm flipV="1">
              <a:off x="1811" y="652"/>
              <a:ext cx="2398" cy="55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6" name="Line 157"/>
            <p:cNvSpPr>
              <a:spLocks noChangeShapeType="1"/>
            </p:cNvSpPr>
            <p:nvPr/>
          </p:nvSpPr>
          <p:spPr bwMode="auto">
            <a:xfrm flipV="1">
              <a:off x="1887" y="1167"/>
              <a:ext cx="2087" cy="26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7" name="Line 158"/>
            <p:cNvSpPr>
              <a:spLocks noChangeShapeType="1"/>
            </p:cNvSpPr>
            <p:nvPr/>
          </p:nvSpPr>
          <p:spPr bwMode="auto">
            <a:xfrm>
              <a:off x="833" y="849"/>
              <a:ext cx="3754" cy="89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8" name="Line 159"/>
            <p:cNvSpPr>
              <a:spLocks noChangeShapeType="1"/>
            </p:cNvSpPr>
            <p:nvPr/>
          </p:nvSpPr>
          <p:spPr bwMode="auto">
            <a:xfrm>
              <a:off x="788" y="697"/>
              <a:ext cx="4072" cy="88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9" name="Line 160"/>
            <p:cNvSpPr>
              <a:spLocks noChangeShapeType="1"/>
            </p:cNvSpPr>
            <p:nvPr/>
          </p:nvSpPr>
          <p:spPr bwMode="auto">
            <a:xfrm>
              <a:off x="985" y="546"/>
              <a:ext cx="3573" cy="95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30" name="Line 161"/>
            <p:cNvSpPr>
              <a:spLocks noChangeShapeType="1"/>
            </p:cNvSpPr>
            <p:nvPr/>
          </p:nvSpPr>
          <p:spPr bwMode="auto">
            <a:xfrm>
              <a:off x="856" y="515"/>
              <a:ext cx="3633" cy="81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31" name="Line 162"/>
            <p:cNvSpPr>
              <a:spLocks noChangeShapeType="1"/>
            </p:cNvSpPr>
            <p:nvPr/>
          </p:nvSpPr>
          <p:spPr bwMode="auto">
            <a:xfrm>
              <a:off x="940" y="372"/>
              <a:ext cx="3496" cy="72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 name="Group 251"/>
          <p:cNvGrpSpPr>
            <a:grpSpLocks/>
          </p:cNvGrpSpPr>
          <p:nvPr/>
        </p:nvGrpSpPr>
        <p:grpSpPr bwMode="auto">
          <a:xfrm>
            <a:off x="5926138" y="1957388"/>
            <a:ext cx="2684462" cy="1966912"/>
            <a:chOff x="3733" y="525"/>
            <a:chExt cx="1691" cy="1239"/>
          </a:xfrm>
        </p:grpSpPr>
        <p:sp>
          <p:nvSpPr>
            <p:cNvPr id="200790" name="Oval 9"/>
            <p:cNvSpPr>
              <a:spLocks noChangeArrowheads="1"/>
            </p:cNvSpPr>
            <p:nvPr/>
          </p:nvSpPr>
          <p:spPr bwMode="auto">
            <a:xfrm>
              <a:off x="3961"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91" name="Oval 11"/>
            <p:cNvSpPr>
              <a:spLocks noChangeArrowheads="1"/>
            </p:cNvSpPr>
            <p:nvPr/>
          </p:nvSpPr>
          <p:spPr bwMode="auto">
            <a:xfrm>
              <a:off x="3733" y="78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92" name="Oval 21"/>
            <p:cNvSpPr>
              <a:spLocks noChangeArrowheads="1"/>
            </p:cNvSpPr>
            <p:nvPr/>
          </p:nvSpPr>
          <p:spPr bwMode="auto">
            <a:xfrm>
              <a:off x="430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93" name="Oval 22"/>
            <p:cNvSpPr>
              <a:spLocks noChangeArrowheads="1"/>
            </p:cNvSpPr>
            <p:nvPr/>
          </p:nvSpPr>
          <p:spPr bwMode="auto">
            <a:xfrm>
              <a:off x="4578"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94" name="Oval 32"/>
            <p:cNvSpPr>
              <a:spLocks noChangeArrowheads="1"/>
            </p:cNvSpPr>
            <p:nvPr/>
          </p:nvSpPr>
          <p:spPr bwMode="auto">
            <a:xfrm>
              <a:off x="478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95" name="Oval 35"/>
            <p:cNvSpPr>
              <a:spLocks noChangeArrowheads="1"/>
            </p:cNvSpPr>
            <p:nvPr/>
          </p:nvSpPr>
          <p:spPr bwMode="auto">
            <a:xfrm>
              <a:off x="3961"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96" name="Oval 37"/>
            <p:cNvSpPr>
              <a:spLocks noChangeArrowheads="1"/>
            </p:cNvSpPr>
            <p:nvPr/>
          </p:nvSpPr>
          <p:spPr bwMode="auto">
            <a:xfrm>
              <a:off x="3961" y="134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97" name="Oval 43"/>
            <p:cNvSpPr>
              <a:spLocks noChangeArrowheads="1"/>
            </p:cNvSpPr>
            <p:nvPr/>
          </p:nvSpPr>
          <p:spPr bwMode="auto">
            <a:xfrm>
              <a:off x="4167"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98" name="Oval 44"/>
            <p:cNvSpPr>
              <a:spLocks noChangeArrowheads="1"/>
            </p:cNvSpPr>
            <p:nvPr/>
          </p:nvSpPr>
          <p:spPr bwMode="auto">
            <a:xfrm>
              <a:off x="4075"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99" name="Oval 50"/>
            <p:cNvSpPr>
              <a:spLocks noChangeArrowheads="1"/>
            </p:cNvSpPr>
            <p:nvPr/>
          </p:nvSpPr>
          <p:spPr bwMode="auto">
            <a:xfrm>
              <a:off x="4555" y="148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0" name="Oval 63"/>
            <p:cNvSpPr>
              <a:spLocks noChangeArrowheads="1"/>
            </p:cNvSpPr>
            <p:nvPr/>
          </p:nvSpPr>
          <p:spPr bwMode="auto">
            <a:xfrm>
              <a:off x="4624"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1" name="Oval 73"/>
            <p:cNvSpPr>
              <a:spLocks noChangeArrowheads="1"/>
            </p:cNvSpPr>
            <p:nvPr/>
          </p:nvSpPr>
          <p:spPr bwMode="auto">
            <a:xfrm>
              <a:off x="4418"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2" name="Oval 74"/>
            <p:cNvSpPr>
              <a:spLocks noChangeArrowheads="1"/>
            </p:cNvSpPr>
            <p:nvPr/>
          </p:nvSpPr>
          <p:spPr bwMode="auto">
            <a:xfrm>
              <a:off x="3961"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3" name="Oval 85"/>
            <p:cNvSpPr>
              <a:spLocks noChangeArrowheads="1"/>
            </p:cNvSpPr>
            <p:nvPr/>
          </p:nvSpPr>
          <p:spPr bwMode="auto">
            <a:xfrm>
              <a:off x="446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4" name="Oval 87"/>
            <p:cNvSpPr>
              <a:spLocks noChangeArrowheads="1"/>
            </p:cNvSpPr>
            <p:nvPr/>
          </p:nvSpPr>
          <p:spPr bwMode="auto">
            <a:xfrm>
              <a:off x="4853" y="157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5" name="Oval 95"/>
            <p:cNvSpPr>
              <a:spLocks noChangeArrowheads="1"/>
            </p:cNvSpPr>
            <p:nvPr/>
          </p:nvSpPr>
          <p:spPr bwMode="auto">
            <a:xfrm>
              <a:off x="4190" y="64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6" name="Oval 100"/>
            <p:cNvSpPr>
              <a:spLocks noChangeArrowheads="1"/>
            </p:cNvSpPr>
            <p:nvPr/>
          </p:nvSpPr>
          <p:spPr bwMode="auto">
            <a:xfrm>
              <a:off x="4258"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7" name="Oval 105"/>
            <p:cNvSpPr>
              <a:spLocks noChangeArrowheads="1"/>
            </p:cNvSpPr>
            <p:nvPr/>
          </p:nvSpPr>
          <p:spPr bwMode="auto">
            <a:xfrm>
              <a:off x="37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8" name="Oval 109"/>
            <p:cNvSpPr>
              <a:spLocks noChangeArrowheads="1"/>
            </p:cNvSpPr>
            <p:nvPr/>
          </p:nvSpPr>
          <p:spPr bwMode="auto">
            <a:xfrm>
              <a:off x="446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9" name="Oval 165"/>
            <p:cNvSpPr>
              <a:spLocks noChangeArrowheads="1"/>
            </p:cNvSpPr>
            <p:nvPr/>
          </p:nvSpPr>
          <p:spPr bwMode="auto">
            <a:xfrm>
              <a:off x="4350" y="169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10" name="Oval 248"/>
            <p:cNvSpPr>
              <a:spLocks noChangeArrowheads="1"/>
            </p:cNvSpPr>
            <p:nvPr/>
          </p:nvSpPr>
          <p:spPr bwMode="auto">
            <a:xfrm>
              <a:off x="5401"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0711" name="Group 253"/>
          <p:cNvGrpSpPr>
            <a:grpSpLocks/>
          </p:cNvGrpSpPr>
          <p:nvPr/>
        </p:nvGrpSpPr>
        <p:grpSpPr bwMode="auto">
          <a:xfrm>
            <a:off x="5562600" y="1809750"/>
            <a:ext cx="3011488" cy="2824163"/>
            <a:chOff x="3504" y="432"/>
            <a:chExt cx="1897" cy="1779"/>
          </a:xfrm>
        </p:grpSpPr>
        <p:grpSp>
          <p:nvGrpSpPr>
            <p:cNvPr id="200712" name="Group 254"/>
            <p:cNvGrpSpPr>
              <a:grpSpLocks/>
            </p:cNvGrpSpPr>
            <p:nvPr/>
          </p:nvGrpSpPr>
          <p:grpSpPr bwMode="auto">
            <a:xfrm>
              <a:off x="3710" y="479"/>
              <a:ext cx="1668" cy="1425"/>
              <a:chOff x="3710" y="479"/>
              <a:chExt cx="1668" cy="1425"/>
            </a:xfrm>
          </p:grpSpPr>
          <p:sp>
            <p:nvSpPr>
              <p:cNvPr id="200770" name="Oval 255"/>
              <p:cNvSpPr>
                <a:spLocks noChangeArrowheads="1"/>
              </p:cNvSpPr>
              <p:nvPr/>
            </p:nvSpPr>
            <p:spPr bwMode="auto">
              <a:xfrm>
                <a:off x="375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71" name="Oval 256"/>
              <p:cNvSpPr>
                <a:spLocks noChangeArrowheads="1"/>
              </p:cNvSpPr>
              <p:nvPr/>
            </p:nvSpPr>
            <p:spPr bwMode="auto">
              <a:xfrm>
                <a:off x="4327" y="188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72" name="Oval 257"/>
              <p:cNvSpPr>
                <a:spLocks noChangeArrowheads="1"/>
              </p:cNvSpPr>
              <p:nvPr/>
            </p:nvSpPr>
            <p:spPr bwMode="auto">
              <a:xfrm>
                <a:off x="4281"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73" name="Oval 258"/>
              <p:cNvSpPr>
                <a:spLocks noChangeArrowheads="1"/>
              </p:cNvSpPr>
              <p:nvPr/>
            </p:nvSpPr>
            <p:spPr bwMode="auto">
              <a:xfrm>
                <a:off x="4213" y="1694"/>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74" name="Oval 259"/>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75" name="Oval 260"/>
              <p:cNvSpPr>
                <a:spLocks noChangeArrowheads="1"/>
              </p:cNvSpPr>
              <p:nvPr/>
            </p:nvSpPr>
            <p:spPr bwMode="auto">
              <a:xfrm>
                <a:off x="492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76" name="Oval 261"/>
              <p:cNvSpPr>
                <a:spLocks noChangeArrowheads="1"/>
              </p:cNvSpPr>
              <p:nvPr/>
            </p:nvSpPr>
            <p:spPr bwMode="auto">
              <a:xfrm>
                <a:off x="3710" y="71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77" name="Oval 262"/>
              <p:cNvSpPr>
                <a:spLocks noChangeArrowheads="1"/>
              </p:cNvSpPr>
              <p:nvPr/>
            </p:nvSpPr>
            <p:spPr bwMode="auto">
              <a:xfrm>
                <a:off x="4693" y="111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78" name="Oval 263"/>
              <p:cNvSpPr>
                <a:spLocks noChangeArrowheads="1"/>
              </p:cNvSpPr>
              <p:nvPr/>
            </p:nvSpPr>
            <p:spPr bwMode="auto">
              <a:xfrm>
                <a:off x="3801" y="82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79" name="Oval 264"/>
              <p:cNvSpPr>
                <a:spLocks noChangeArrowheads="1"/>
              </p:cNvSpPr>
              <p:nvPr/>
            </p:nvSpPr>
            <p:spPr bwMode="auto">
              <a:xfrm>
                <a:off x="4761" y="61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0" name="Oval 265"/>
              <p:cNvSpPr>
                <a:spLocks noChangeArrowheads="1"/>
              </p:cNvSpPr>
              <p:nvPr/>
            </p:nvSpPr>
            <p:spPr bwMode="auto">
              <a:xfrm>
                <a:off x="4464"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1" name="Oval 266"/>
              <p:cNvSpPr>
                <a:spLocks noChangeArrowheads="1"/>
              </p:cNvSpPr>
              <p:nvPr/>
            </p:nvSpPr>
            <p:spPr bwMode="auto">
              <a:xfrm>
                <a:off x="4875"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2" name="Oval 267"/>
              <p:cNvSpPr>
                <a:spLocks noChangeArrowheads="1"/>
              </p:cNvSpPr>
              <p:nvPr/>
            </p:nvSpPr>
            <p:spPr bwMode="auto">
              <a:xfrm>
                <a:off x="4830"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3" name="Oval 268"/>
              <p:cNvSpPr>
                <a:spLocks noChangeArrowheads="1"/>
              </p:cNvSpPr>
              <p:nvPr/>
            </p:nvSpPr>
            <p:spPr bwMode="auto">
              <a:xfrm>
                <a:off x="4213" y="92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4" name="Oval 269"/>
              <p:cNvSpPr>
                <a:spLocks noChangeArrowheads="1"/>
              </p:cNvSpPr>
              <p:nvPr/>
            </p:nvSpPr>
            <p:spPr bwMode="auto">
              <a:xfrm>
                <a:off x="4304"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5" name="Oval 270"/>
              <p:cNvSpPr>
                <a:spLocks noChangeArrowheads="1"/>
              </p:cNvSpPr>
              <p:nvPr/>
            </p:nvSpPr>
            <p:spPr bwMode="auto">
              <a:xfrm>
                <a:off x="4761" y="73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6" name="Oval 271"/>
              <p:cNvSpPr>
                <a:spLocks noChangeArrowheads="1"/>
              </p:cNvSpPr>
              <p:nvPr/>
            </p:nvSpPr>
            <p:spPr bwMode="auto">
              <a:xfrm>
                <a:off x="4715"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7" name="Oval 272"/>
              <p:cNvSpPr>
                <a:spLocks noChangeArrowheads="1"/>
              </p:cNvSpPr>
              <p:nvPr/>
            </p:nvSpPr>
            <p:spPr bwMode="auto">
              <a:xfrm>
                <a:off x="4533" y="479"/>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8" name="Oval 273"/>
              <p:cNvSpPr>
                <a:spLocks noChangeArrowheads="1"/>
              </p:cNvSpPr>
              <p:nvPr/>
            </p:nvSpPr>
            <p:spPr bwMode="auto">
              <a:xfrm>
                <a:off x="5355"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9" name="Oval 274"/>
              <p:cNvSpPr>
                <a:spLocks noChangeArrowheads="1"/>
              </p:cNvSpPr>
              <p:nvPr/>
            </p:nvSpPr>
            <p:spPr bwMode="auto">
              <a:xfrm>
                <a:off x="5035"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0713" name="Group 275"/>
            <p:cNvGrpSpPr>
              <a:grpSpLocks/>
            </p:cNvGrpSpPr>
            <p:nvPr/>
          </p:nvGrpSpPr>
          <p:grpSpPr bwMode="auto">
            <a:xfrm>
              <a:off x="3504" y="432"/>
              <a:ext cx="1897" cy="1779"/>
              <a:chOff x="3504" y="432"/>
              <a:chExt cx="1897" cy="1779"/>
            </a:xfrm>
          </p:grpSpPr>
          <p:grpSp>
            <p:nvGrpSpPr>
              <p:cNvPr id="200714" name="Group 276"/>
              <p:cNvGrpSpPr>
                <a:grpSpLocks/>
              </p:cNvGrpSpPr>
              <p:nvPr/>
            </p:nvGrpSpPr>
            <p:grpSpPr bwMode="auto">
              <a:xfrm>
                <a:off x="4075" y="432"/>
                <a:ext cx="1075" cy="1355"/>
                <a:chOff x="4075" y="432"/>
                <a:chExt cx="1075" cy="1355"/>
              </a:xfrm>
            </p:grpSpPr>
            <p:sp>
              <p:nvSpPr>
                <p:cNvPr id="200761" name="Oval 277"/>
                <p:cNvSpPr>
                  <a:spLocks noChangeArrowheads="1"/>
                </p:cNvSpPr>
                <p:nvPr/>
              </p:nvSpPr>
              <p:spPr bwMode="auto">
                <a:xfrm>
                  <a:off x="4761" y="176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62" name="Oval 278"/>
                <p:cNvSpPr>
                  <a:spLocks noChangeArrowheads="1"/>
                </p:cNvSpPr>
                <p:nvPr/>
              </p:nvSpPr>
              <p:spPr bwMode="auto">
                <a:xfrm>
                  <a:off x="4533" y="143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63" name="Oval 279"/>
                <p:cNvSpPr>
                  <a:spLocks noChangeArrowheads="1"/>
                </p:cNvSpPr>
                <p:nvPr/>
              </p:nvSpPr>
              <p:spPr bwMode="auto">
                <a:xfrm>
                  <a:off x="4693" y="80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64" name="Oval 280"/>
                <p:cNvSpPr>
                  <a:spLocks noChangeArrowheads="1"/>
                </p:cNvSpPr>
                <p:nvPr/>
              </p:nvSpPr>
              <p:spPr bwMode="auto">
                <a:xfrm>
                  <a:off x="4555" y="68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65" name="Oval 281"/>
                <p:cNvSpPr>
                  <a:spLocks noChangeArrowheads="1"/>
                </p:cNvSpPr>
                <p:nvPr/>
              </p:nvSpPr>
              <p:spPr bwMode="auto">
                <a:xfrm>
                  <a:off x="5127"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66" name="Oval 282"/>
                <p:cNvSpPr>
                  <a:spLocks noChangeArrowheads="1"/>
                </p:cNvSpPr>
                <p:nvPr/>
              </p:nvSpPr>
              <p:spPr bwMode="auto">
                <a:xfrm>
                  <a:off x="4304"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67" name="Oval 283"/>
                <p:cNvSpPr>
                  <a:spLocks noChangeArrowheads="1"/>
                </p:cNvSpPr>
                <p:nvPr/>
              </p:nvSpPr>
              <p:spPr bwMode="auto">
                <a:xfrm>
                  <a:off x="4075"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68" name="Oval 284"/>
                <p:cNvSpPr>
                  <a:spLocks noChangeArrowheads="1"/>
                </p:cNvSpPr>
                <p:nvPr/>
              </p:nvSpPr>
              <p:spPr bwMode="auto">
                <a:xfrm>
                  <a:off x="4578" y="43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69" name="Oval 285"/>
                <p:cNvSpPr>
                  <a:spLocks noChangeArrowheads="1"/>
                </p:cNvSpPr>
                <p:nvPr/>
              </p:nvSpPr>
              <p:spPr bwMode="auto">
                <a:xfrm>
                  <a:off x="4464"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0715" name="Group 286"/>
              <p:cNvGrpSpPr>
                <a:grpSpLocks/>
              </p:cNvGrpSpPr>
              <p:nvPr/>
            </p:nvGrpSpPr>
            <p:grpSpPr bwMode="auto">
              <a:xfrm>
                <a:off x="3550" y="502"/>
                <a:ext cx="1463" cy="1613"/>
                <a:chOff x="3550" y="502"/>
                <a:chExt cx="1463" cy="1613"/>
              </a:xfrm>
            </p:grpSpPr>
            <p:sp>
              <p:nvSpPr>
                <p:cNvPr id="200746" name="Oval 287"/>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47" name="Oval 288"/>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48" name="Oval 289"/>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49" name="Oval 290"/>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0" name="Oval 291"/>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1" name="Oval 292"/>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2" name="Oval 293"/>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3" name="Oval 294"/>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4" name="Oval 295"/>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5" name="Oval 296"/>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6" name="Oval 297"/>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7" name="Oval 298"/>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8" name="Oval 299"/>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9" name="Oval 300"/>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60" name="Oval 301"/>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0716" name="Group 302"/>
              <p:cNvGrpSpPr>
                <a:grpSpLocks/>
              </p:cNvGrpSpPr>
              <p:nvPr/>
            </p:nvGrpSpPr>
            <p:grpSpPr bwMode="auto">
              <a:xfrm>
                <a:off x="3504" y="528"/>
                <a:ext cx="1897" cy="1683"/>
                <a:chOff x="3504" y="525"/>
                <a:chExt cx="1897" cy="1683"/>
              </a:xfrm>
            </p:grpSpPr>
            <p:sp>
              <p:nvSpPr>
                <p:cNvPr id="200717" name="Oval 303"/>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18" name="Oval 304"/>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19" name="Oval 305"/>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0" name="Oval 306"/>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1" name="Oval 307"/>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2" name="Oval 308"/>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3" name="Oval 309"/>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4" name="Oval 310"/>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5" name="Oval 311"/>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6" name="Oval 312"/>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7" name="Oval 313"/>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8" name="Oval 314"/>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9" name="Oval 315"/>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0" name="Oval 316"/>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1" name="Oval 317"/>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2" name="Oval 318"/>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3" name="Oval 319"/>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4" name="Oval 320"/>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5" name="Oval 321"/>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6" name="Oval 322"/>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7" name="Oval 323"/>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8" name="Oval 324"/>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9" name="Oval 325"/>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40" name="Oval 326"/>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41" name="Oval 327"/>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42" name="Oval 328"/>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43" name="Oval 329"/>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44" name="Oval 330"/>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45" name="Oval 331"/>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grpSp>
      <p:sp>
        <p:nvSpPr>
          <p:cNvPr id="149" name="TextBox 148">
            <a:extLst>
              <a:ext uri="{FF2B5EF4-FFF2-40B4-BE49-F238E27FC236}">
                <a16:creationId xmlns:a16="http://schemas.microsoft.com/office/drawing/2014/main" id="{ABFD9984-8178-471C-8A4A-6346855C6AF7}"/>
              </a:ext>
            </a:extLst>
          </p:cNvPr>
          <p:cNvSpPr txBox="1"/>
          <p:nvPr/>
        </p:nvSpPr>
        <p:spPr>
          <a:xfrm>
            <a:off x="76200" y="76200"/>
            <a:ext cx="32004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Training the vocabulary tree</a:t>
            </a:r>
          </a:p>
        </p:txBody>
      </p:sp>
    </p:spTree>
    <p:extLst>
      <p:ext uri="{BB962C8B-B14F-4D97-AF65-F5344CB8AC3E}">
        <p14:creationId xmlns:p14="http://schemas.microsoft.com/office/powerpoint/2010/main" val="13271475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57346"/>
                                        </p:tgtEl>
                                        <p:attrNameLst>
                                          <p:attrName>style.visibility</p:attrName>
                                        </p:attrNameLst>
                                      </p:cBhvr>
                                      <p:to>
                                        <p:strVal val="visible"/>
                                      </p:to>
                                    </p:set>
                                    <p:animEffect transition="in" filter="fade">
                                      <p:cBhvr>
                                        <p:cTn id="7" dur="1000"/>
                                        <p:tgtEl>
                                          <p:spTgt spid="57346"/>
                                        </p:tgtEl>
                                      </p:cBhvr>
                                    </p:animEffect>
                                    <p:anim calcmode="lin" valueType="num">
                                      <p:cBhvr>
                                        <p:cTn id="8" dur="1000" fill="hold"/>
                                        <p:tgtEl>
                                          <p:spTgt spid="57346"/>
                                        </p:tgtEl>
                                        <p:attrNameLst>
                                          <p:attrName>ppt_x</p:attrName>
                                        </p:attrNameLst>
                                      </p:cBhvr>
                                      <p:tavLst>
                                        <p:tav tm="0">
                                          <p:val>
                                            <p:strVal val="#ppt_x"/>
                                          </p:val>
                                        </p:tav>
                                        <p:tav tm="100000">
                                          <p:val>
                                            <p:strVal val="#ppt_x"/>
                                          </p:val>
                                        </p:tav>
                                      </p:tavLst>
                                    </p:anim>
                                    <p:anim calcmode="lin" valueType="num">
                                      <p:cBhvr>
                                        <p:cTn id="9" dur="1000" fill="hold"/>
                                        <p:tgtEl>
                                          <p:spTgt spid="5734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childTnLst>
                          </p:cTn>
                        </p:par>
                        <p:par>
                          <p:cTn id="14" fill="hold" nodeType="afterGroup">
                            <p:stCondLst>
                              <p:cond delay="3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subTnLst>
                                    <p:set>
                                      <p:cBhvr override="childStyle">
                                        <p:cTn dur="1" fill="hold" display="0" masterRel="sameClick" afterEffect="1">
                                          <p:stCondLst>
                                            <p:cond evt="end" delay="0">
                                              <p:tn val="15"/>
                                            </p:cond>
                                          </p:stCondLst>
                                        </p:cTn>
                                        <p:tgtEl>
                                          <p:spTgt spid="3"/>
                                        </p:tgtEl>
                                        <p:attrNameLst>
                                          <p:attrName>style.visibility</p:attrName>
                                        </p:attrNameLst>
                                      </p:cBhvr>
                                      <p:to>
                                        <p:strVal val="hidden"/>
                                      </p:to>
                                    </p:set>
                                  </p:subTnLst>
                                </p:cTn>
                              </p:par>
                            </p:childTnLst>
                          </p:cTn>
                        </p:par>
                        <p:par>
                          <p:cTn id="18" fill="hold" nodeType="afterGroup">
                            <p:stCondLst>
                              <p:cond delay="3500"/>
                            </p:stCondLst>
                            <p:childTnLst>
                              <p:par>
                                <p:cTn id="19" presetID="1"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par>
                          <p:cTn id="21" fill="hold" nodeType="afterGroup">
                            <p:stCondLst>
                              <p:cond delay="3500"/>
                            </p:stCondLst>
                            <p:childTnLst>
                              <p:par>
                                <p:cTn id="22" presetID="54" presetClass="exit" presetSubtype="0" decel="100000" fill="hold" nodeType="afterEffect">
                                  <p:stCondLst>
                                    <p:cond delay="0"/>
                                  </p:stCondLst>
                                  <p:childTnLst>
                                    <p:anim calcmode="lin" valueType="num">
                                      <p:cBhvr>
                                        <p:cTn id="23" dur="500"/>
                                        <p:tgtEl>
                                          <p:spTgt spid="57346"/>
                                        </p:tgtEl>
                                        <p:attrNameLst>
                                          <p:attrName>ppt_w</p:attrName>
                                        </p:attrNameLst>
                                      </p:cBhvr>
                                      <p:tavLst>
                                        <p:tav tm="0">
                                          <p:val>
                                            <p:strVal val="ppt_w"/>
                                          </p:val>
                                        </p:tav>
                                        <p:tav tm="100000">
                                          <p:val>
                                            <p:strVal val="ppt_w*0.05"/>
                                          </p:val>
                                        </p:tav>
                                      </p:tavLst>
                                    </p:anim>
                                    <p:anim calcmode="lin" valueType="num">
                                      <p:cBhvr>
                                        <p:cTn id="24" dur="500"/>
                                        <p:tgtEl>
                                          <p:spTgt spid="57346"/>
                                        </p:tgtEl>
                                        <p:attrNameLst>
                                          <p:attrName>ppt_h</p:attrName>
                                        </p:attrNameLst>
                                      </p:cBhvr>
                                      <p:tavLst>
                                        <p:tav tm="0">
                                          <p:val>
                                            <p:strVal val="ppt_h"/>
                                          </p:val>
                                        </p:tav>
                                        <p:tav tm="100000">
                                          <p:val>
                                            <p:strVal val="ppt_h"/>
                                          </p:val>
                                        </p:tav>
                                      </p:tavLst>
                                    </p:anim>
                                    <p:anim calcmode="lin" valueType="num">
                                      <p:cBhvr>
                                        <p:cTn id="25" dur="500"/>
                                        <p:tgtEl>
                                          <p:spTgt spid="57346"/>
                                        </p:tgtEl>
                                        <p:attrNameLst>
                                          <p:attrName>ppt_x</p:attrName>
                                        </p:attrNameLst>
                                      </p:cBhvr>
                                      <p:tavLst>
                                        <p:tav tm="0">
                                          <p:val>
                                            <p:strVal val="ppt_x"/>
                                          </p:val>
                                        </p:tav>
                                        <p:tav tm="100000">
                                          <p:val>
                                            <p:strVal val="ppt_x-.2"/>
                                          </p:val>
                                        </p:tav>
                                      </p:tavLst>
                                    </p:anim>
                                    <p:anim calcmode="lin" valueType="num">
                                      <p:cBhvr>
                                        <p:cTn id="26" dur="500"/>
                                        <p:tgtEl>
                                          <p:spTgt spid="57346"/>
                                        </p:tgtEl>
                                        <p:attrNameLst>
                                          <p:attrName>ppt_y</p:attrName>
                                        </p:attrNameLst>
                                      </p:cBhvr>
                                      <p:tavLst>
                                        <p:tav tm="0">
                                          <p:val>
                                            <p:strVal val="ppt_y"/>
                                          </p:val>
                                        </p:tav>
                                        <p:tav tm="100000">
                                          <p:val>
                                            <p:strVal val="ppt_y"/>
                                          </p:val>
                                        </p:tav>
                                      </p:tavLst>
                                    </p:anim>
                                    <p:animEffect transition="out" filter="fade">
                                      <p:cBhvr>
                                        <p:cTn id="27" dur="500"/>
                                        <p:tgtEl>
                                          <p:spTgt spid="57346"/>
                                        </p:tgtEl>
                                      </p:cBhvr>
                                    </p:animEffect>
                                    <p:set>
                                      <p:cBhvr>
                                        <p:cTn id="28" dur="1" fill="hold">
                                          <p:stCondLst>
                                            <p:cond delay="499"/>
                                          </p:stCondLst>
                                        </p:cTn>
                                        <p:tgtEl>
                                          <p:spTgt spid="57346"/>
                                        </p:tgtEl>
                                        <p:attrNameLst>
                                          <p:attrName>style.visibility</p:attrName>
                                        </p:attrNameLst>
                                      </p:cBhvr>
                                      <p:to>
                                        <p:strVal val="hidden"/>
                                      </p:to>
                                    </p:set>
                                  </p:childTnLst>
                                </p:cTn>
                              </p:par>
                              <p:par>
                                <p:cTn id="29" presetID="54" presetClass="exit" presetSubtype="0" decel="100000" fill="hold" nodeType="withEffect">
                                  <p:stCondLst>
                                    <p:cond delay="0"/>
                                  </p:stCondLst>
                                  <p:childTnLst>
                                    <p:anim calcmode="lin" valueType="num">
                                      <p:cBhvr>
                                        <p:cTn id="30" dur="500"/>
                                        <p:tgtEl>
                                          <p:spTgt spid="2"/>
                                        </p:tgtEl>
                                        <p:attrNameLst>
                                          <p:attrName>ppt_w</p:attrName>
                                        </p:attrNameLst>
                                      </p:cBhvr>
                                      <p:tavLst>
                                        <p:tav tm="0">
                                          <p:val>
                                            <p:strVal val="ppt_w"/>
                                          </p:val>
                                        </p:tav>
                                        <p:tav tm="100000">
                                          <p:val>
                                            <p:strVal val="ppt_w*0.05"/>
                                          </p:val>
                                        </p:tav>
                                      </p:tavLst>
                                    </p:anim>
                                    <p:anim calcmode="lin" valueType="num">
                                      <p:cBhvr>
                                        <p:cTn id="31" dur="500"/>
                                        <p:tgtEl>
                                          <p:spTgt spid="2"/>
                                        </p:tgtEl>
                                        <p:attrNameLst>
                                          <p:attrName>ppt_h</p:attrName>
                                        </p:attrNameLst>
                                      </p:cBhvr>
                                      <p:tavLst>
                                        <p:tav tm="0">
                                          <p:val>
                                            <p:strVal val="ppt_h"/>
                                          </p:val>
                                        </p:tav>
                                        <p:tav tm="100000">
                                          <p:val>
                                            <p:strVal val="ppt_h"/>
                                          </p:val>
                                        </p:tav>
                                      </p:tavLst>
                                    </p:anim>
                                    <p:anim calcmode="lin" valueType="num">
                                      <p:cBhvr>
                                        <p:cTn id="32" dur="500"/>
                                        <p:tgtEl>
                                          <p:spTgt spid="2"/>
                                        </p:tgtEl>
                                        <p:attrNameLst>
                                          <p:attrName>ppt_x</p:attrName>
                                        </p:attrNameLst>
                                      </p:cBhvr>
                                      <p:tavLst>
                                        <p:tav tm="0">
                                          <p:val>
                                            <p:strVal val="ppt_x"/>
                                          </p:val>
                                        </p:tav>
                                        <p:tav tm="100000">
                                          <p:val>
                                            <p:strVal val="ppt_x-.2"/>
                                          </p:val>
                                        </p:tav>
                                      </p:tavLst>
                                    </p:anim>
                                    <p:anim calcmode="lin" valueType="num">
                                      <p:cBhvr>
                                        <p:cTn id="33" dur="500"/>
                                        <p:tgtEl>
                                          <p:spTgt spid="2"/>
                                        </p:tgtEl>
                                        <p:attrNameLst>
                                          <p:attrName>ppt_y</p:attrName>
                                        </p:attrNameLst>
                                      </p:cBhvr>
                                      <p:tavLst>
                                        <p:tav tm="0">
                                          <p:val>
                                            <p:strVal val="ppt_y"/>
                                          </p:val>
                                        </p:tav>
                                        <p:tav tm="100000">
                                          <p:val>
                                            <p:strVal val="ppt_y"/>
                                          </p:val>
                                        </p:tav>
                                      </p:tavLst>
                                    </p:anim>
                                    <p:animEffect transition="out" filter="fade">
                                      <p:cBhvr>
                                        <p:cTn id="34" dur="500"/>
                                        <p:tgtEl>
                                          <p:spTgt spid="2"/>
                                        </p:tgtEl>
                                      </p:cBhvr>
                                    </p:animEffect>
                                    <p:set>
                                      <p:cBhvr>
                                        <p:cTn id="35"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109_10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77975"/>
            <a:ext cx="41910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731" name="Rectangle 4"/>
          <p:cNvSpPr>
            <a:spLocks noChangeArrowheads="1"/>
          </p:cNvSpPr>
          <p:nvPr/>
        </p:nvSpPr>
        <p:spPr bwMode="auto">
          <a:xfrm>
            <a:off x="5029200" y="1577975"/>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 name="Group 167"/>
          <p:cNvGrpSpPr>
            <a:grpSpLocks/>
          </p:cNvGrpSpPr>
          <p:nvPr/>
        </p:nvGrpSpPr>
        <p:grpSpPr bwMode="auto">
          <a:xfrm>
            <a:off x="5743575" y="2363788"/>
            <a:ext cx="2576513" cy="1446212"/>
            <a:chOff x="3618" y="783"/>
            <a:chExt cx="1623" cy="911"/>
          </a:xfrm>
        </p:grpSpPr>
        <p:sp>
          <p:nvSpPr>
            <p:cNvPr id="201882" name="Oval 11"/>
            <p:cNvSpPr>
              <a:spLocks noChangeArrowheads="1"/>
            </p:cNvSpPr>
            <p:nvPr/>
          </p:nvSpPr>
          <p:spPr bwMode="auto">
            <a:xfrm>
              <a:off x="391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83" name="Oval 13"/>
            <p:cNvSpPr>
              <a:spLocks noChangeArrowheads="1"/>
            </p:cNvSpPr>
            <p:nvPr/>
          </p:nvSpPr>
          <p:spPr bwMode="auto">
            <a:xfrm>
              <a:off x="3870"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84" name="Oval 24"/>
            <p:cNvSpPr>
              <a:spLocks noChangeArrowheads="1"/>
            </p:cNvSpPr>
            <p:nvPr/>
          </p:nvSpPr>
          <p:spPr bwMode="auto">
            <a:xfrm>
              <a:off x="448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85" name="Oval 43"/>
            <p:cNvSpPr>
              <a:spLocks noChangeArrowheads="1"/>
            </p:cNvSpPr>
            <p:nvPr/>
          </p:nvSpPr>
          <p:spPr bwMode="auto">
            <a:xfrm>
              <a:off x="4121"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86" name="Oval 47"/>
            <p:cNvSpPr>
              <a:spLocks noChangeArrowheads="1"/>
            </p:cNvSpPr>
            <p:nvPr/>
          </p:nvSpPr>
          <p:spPr bwMode="auto">
            <a:xfrm>
              <a:off x="4030"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87" name="Oval 52"/>
            <p:cNvSpPr>
              <a:spLocks noChangeArrowheads="1"/>
            </p:cNvSpPr>
            <p:nvPr/>
          </p:nvSpPr>
          <p:spPr bwMode="auto">
            <a:xfrm>
              <a:off x="4807"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88" name="Oval 53"/>
            <p:cNvSpPr>
              <a:spLocks noChangeArrowheads="1"/>
            </p:cNvSpPr>
            <p:nvPr/>
          </p:nvSpPr>
          <p:spPr bwMode="auto">
            <a:xfrm>
              <a:off x="4624"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89" name="Oval 55"/>
            <p:cNvSpPr>
              <a:spLocks noChangeArrowheads="1"/>
            </p:cNvSpPr>
            <p:nvPr/>
          </p:nvSpPr>
          <p:spPr bwMode="auto">
            <a:xfrm>
              <a:off x="4967"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90" name="Oval 66"/>
            <p:cNvSpPr>
              <a:spLocks noChangeArrowheads="1"/>
            </p:cNvSpPr>
            <p:nvPr/>
          </p:nvSpPr>
          <p:spPr bwMode="auto">
            <a:xfrm>
              <a:off x="5218" y="94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91" name="Oval 73"/>
            <p:cNvSpPr>
              <a:spLocks noChangeArrowheads="1"/>
            </p:cNvSpPr>
            <p:nvPr/>
          </p:nvSpPr>
          <p:spPr bwMode="auto">
            <a:xfrm>
              <a:off x="4144"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92" name="Oval 81"/>
            <p:cNvSpPr>
              <a:spLocks noChangeArrowheads="1"/>
            </p:cNvSpPr>
            <p:nvPr/>
          </p:nvSpPr>
          <p:spPr bwMode="auto">
            <a:xfrm>
              <a:off x="4967"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93" name="Oval 91"/>
            <p:cNvSpPr>
              <a:spLocks noChangeArrowheads="1"/>
            </p:cNvSpPr>
            <p:nvPr/>
          </p:nvSpPr>
          <p:spPr bwMode="auto">
            <a:xfrm>
              <a:off x="3618" y="118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94" name="Oval 92"/>
            <p:cNvSpPr>
              <a:spLocks noChangeArrowheads="1"/>
            </p:cNvSpPr>
            <p:nvPr/>
          </p:nvSpPr>
          <p:spPr bwMode="auto">
            <a:xfrm>
              <a:off x="3755" y="118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95" name="Oval 93"/>
            <p:cNvSpPr>
              <a:spLocks noChangeArrowheads="1"/>
            </p:cNvSpPr>
            <p:nvPr/>
          </p:nvSpPr>
          <p:spPr bwMode="auto">
            <a:xfrm>
              <a:off x="3733" y="113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96" name="Oval 94"/>
            <p:cNvSpPr>
              <a:spLocks noChangeArrowheads="1"/>
            </p:cNvSpPr>
            <p:nvPr/>
          </p:nvSpPr>
          <p:spPr bwMode="auto">
            <a:xfrm>
              <a:off x="4121" y="141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97" name="Oval 97"/>
            <p:cNvSpPr>
              <a:spLocks noChangeArrowheads="1"/>
            </p:cNvSpPr>
            <p:nvPr/>
          </p:nvSpPr>
          <p:spPr bwMode="auto">
            <a:xfrm>
              <a:off x="4213" y="139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98" name="Oval 107"/>
            <p:cNvSpPr>
              <a:spLocks noChangeArrowheads="1"/>
            </p:cNvSpPr>
            <p:nvPr/>
          </p:nvSpPr>
          <p:spPr bwMode="auto">
            <a:xfrm>
              <a:off x="3641" y="78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3" name="Group 165"/>
          <p:cNvGrpSpPr>
            <a:grpSpLocks/>
          </p:cNvGrpSpPr>
          <p:nvPr/>
        </p:nvGrpSpPr>
        <p:grpSpPr bwMode="auto">
          <a:xfrm>
            <a:off x="417513" y="1501775"/>
            <a:ext cx="4073525" cy="3225800"/>
            <a:chOff x="263" y="240"/>
            <a:chExt cx="2566" cy="2032"/>
          </a:xfrm>
        </p:grpSpPr>
        <p:sp>
          <p:nvSpPr>
            <p:cNvPr id="201862" name="Oval 121"/>
            <p:cNvSpPr>
              <a:spLocks noChangeArrowheads="1"/>
            </p:cNvSpPr>
            <p:nvPr/>
          </p:nvSpPr>
          <p:spPr bwMode="auto">
            <a:xfrm rot="613854">
              <a:off x="1248" y="723"/>
              <a:ext cx="527" cy="724"/>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63" name="Oval 122"/>
            <p:cNvSpPr>
              <a:spLocks noChangeArrowheads="1"/>
            </p:cNvSpPr>
            <p:nvPr/>
          </p:nvSpPr>
          <p:spPr bwMode="auto">
            <a:xfrm rot="613854">
              <a:off x="912" y="1478"/>
              <a:ext cx="860" cy="43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64" name="Oval 123"/>
            <p:cNvSpPr>
              <a:spLocks noChangeArrowheads="1"/>
            </p:cNvSpPr>
            <p:nvPr/>
          </p:nvSpPr>
          <p:spPr bwMode="auto">
            <a:xfrm rot="613854">
              <a:off x="1968" y="240"/>
              <a:ext cx="384" cy="43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65" name="Oval 124"/>
            <p:cNvSpPr>
              <a:spLocks noChangeArrowheads="1"/>
            </p:cNvSpPr>
            <p:nvPr/>
          </p:nvSpPr>
          <p:spPr bwMode="auto">
            <a:xfrm rot="613854">
              <a:off x="278" y="1487"/>
              <a:ext cx="384" cy="72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66" name="Oval 125"/>
            <p:cNvSpPr>
              <a:spLocks noChangeArrowheads="1"/>
            </p:cNvSpPr>
            <p:nvPr/>
          </p:nvSpPr>
          <p:spPr bwMode="auto">
            <a:xfrm rot="-1696591">
              <a:off x="1548" y="1363"/>
              <a:ext cx="1114" cy="74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67" name="Oval 126"/>
            <p:cNvSpPr>
              <a:spLocks noChangeArrowheads="1"/>
            </p:cNvSpPr>
            <p:nvPr/>
          </p:nvSpPr>
          <p:spPr bwMode="auto">
            <a:xfrm rot="-850769">
              <a:off x="646" y="945"/>
              <a:ext cx="864" cy="96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68" name="Oval 127"/>
            <p:cNvSpPr>
              <a:spLocks noChangeArrowheads="1"/>
            </p:cNvSpPr>
            <p:nvPr/>
          </p:nvSpPr>
          <p:spPr bwMode="auto">
            <a:xfrm rot="613854">
              <a:off x="2236" y="648"/>
              <a:ext cx="356" cy="38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69" name="Oval 128"/>
            <p:cNvSpPr>
              <a:spLocks noChangeArrowheads="1"/>
            </p:cNvSpPr>
            <p:nvPr/>
          </p:nvSpPr>
          <p:spPr bwMode="auto">
            <a:xfrm rot="613854">
              <a:off x="871" y="506"/>
              <a:ext cx="1475" cy="123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0" name="Oval 129"/>
            <p:cNvSpPr>
              <a:spLocks noChangeArrowheads="1"/>
            </p:cNvSpPr>
            <p:nvPr/>
          </p:nvSpPr>
          <p:spPr bwMode="auto">
            <a:xfrm rot="613854">
              <a:off x="1381" y="931"/>
              <a:ext cx="260" cy="31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1" name="Oval 130"/>
            <p:cNvSpPr>
              <a:spLocks noChangeArrowheads="1"/>
            </p:cNvSpPr>
            <p:nvPr/>
          </p:nvSpPr>
          <p:spPr bwMode="auto">
            <a:xfrm rot="1063823">
              <a:off x="2253" y="352"/>
              <a:ext cx="576" cy="29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2" name="Oval 131"/>
            <p:cNvSpPr>
              <a:spLocks noChangeArrowheads="1"/>
            </p:cNvSpPr>
            <p:nvPr/>
          </p:nvSpPr>
          <p:spPr bwMode="auto">
            <a:xfrm rot="613854">
              <a:off x="2206" y="1887"/>
              <a:ext cx="528" cy="38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3" name="Oval 132"/>
            <p:cNvSpPr>
              <a:spLocks noChangeArrowheads="1"/>
            </p:cNvSpPr>
            <p:nvPr/>
          </p:nvSpPr>
          <p:spPr bwMode="auto">
            <a:xfrm rot="613854">
              <a:off x="804" y="1585"/>
              <a:ext cx="1248" cy="67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4" name="Oval 133"/>
            <p:cNvSpPr>
              <a:spLocks noChangeArrowheads="1"/>
            </p:cNvSpPr>
            <p:nvPr/>
          </p:nvSpPr>
          <p:spPr bwMode="auto">
            <a:xfrm rot="613854">
              <a:off x="336" y="571"/>
              <a:ext cx="395" cy="48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5" name="Oval 134"/>
            <p:cNvSpPr>
              <a:spLocks noChangeArrowheads="1"/>
            </p:cNvSpPr>
            <p:nvPr/>
          </p:nvSpPr>
          <p:spPr bwMode="auto">
            <a:xfrm rot="613854">
              <a:off x="2468" y="1020"/>
              <a:ext cx="241" cy="38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6" name="Oval 135"/>
            <p:cNvSpPr>
              <a:spLocks noChangeArrowheads="1"/>
            </p:cNvSpPr>
            <p:nvPr/>
          </p:nvSpPr>
          <p:spPr bwMode="auto">
            <a:xfrm rot="613854">
              <a:off x="1728" y="864"/>
              <a:ext cx="356" cy="38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7" name="Oval 136"/>
            <p:cNvSpPr>
              <a:spLocks noChangeArrowheads="1"/>
            </p:cNvSpPr>
            <p:nvPr/>
          </p:nvSpPr>
          <p:spPr bwMode="auto">
            <a:xfrm rot="613854">
              <a:off x="429" y="254"/>
              <a:ext cx="530" cy="38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8" name="Oval 154"/>
            <p:cNvSpPr>
              <a:spLocks noChangeArrowheads="1"/>
            </p:cNvSpPr>
            <p:nvPr/>
          </p:nvSpPr>
          <p:spPr bwMode="auto">
            <a:xfrm rot="613854">
              <a:off x="959" y="314"/>
              <a:ext cx="154" cy="9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9" name="Oval 155"/>
            <p:cNvSpPr>
              <a:spLocks noChangeArrowheads="1"/>
            </p:cNvSpPr>
            <p:nvPr/>
          </p:nvSpPr>
          <p:spPr bwMode="auto">
            <a:xfrm rot="613854">
              <a:off x="391" y="1079"/>
              <a:ext cx="154" cy="9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80" name="Oval 158"/>
            <p:cNvSpPr>
              <a:spLocks noChangeArrowheads="1"/>
            </p:cNvSpPr>
            <p:nvPr/>
          </p:nvSpPr>
          <p:spPr bwMode="auto">
            <a:xfrm rot="613854">
              <a:off x="624" y="2112"/>
              <a:ext cx="154" cy="9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81" name="Oval 161"/>
            <p:cNvSpPr>
              <a:spLocks noChangeArrowheads="1"/>
            </p:cNvSpPr>
            <p:nvPr/>
          </p:nvSpPr>
          <p:spPr bwMode="auto">
            <a:xfrm rot="613854">
              <a:off x="263" y="1304"/>
              <a:ext cx="480" cy="33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 name="Group 166"/>
          <p:cNvGrpSpPr>
            <a:grpSpLocks/>
          </p:cNvGrpSpPr>
          <p:nvPr/>
        </p:nvGrpSpPr>
        <p:grpSpPr bwMode="auto">
          <a:xfrm>
            <a:off x="742950" y="1660525"/>
            <a:ext cx="7523163" cy="2889250"/>
            <a:chOff x="468" y="340"/>
            <a:chExt cx="4739" cy="1820"/>
          </a:xfrm>
        </p:grpSpPr>
        <p:sp>
          <p:nvSpPr>
            <p:cNvPr id="201843" name="Line 138"/>
            <p:cNvSpPr>
              <a:spLocks noChangeShapeType="1"/>
            </p:cNvSpPr>
            <p:nvPr/>
          </p:nvSpPr>
          <p:spPr bwMode="auto">
            <a:xfrm flipV="1">
              <a:off x="2448" y="1677"/>
              <a:ext cx="2063" cy="38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44" name="Line 139"/>
            <p:cNvSpPr>
              <a:spLocks noChangeShapeType="1"/>
            </p:cNvSpPr>
            <p:nvPr/>
          </p:nvSpPr>
          <p:spPr bwMode="auto">
            <a:xfrm flipV="1">
              <a:off x="2112" y="1379"/>
              <a:ext cx="2041" cy="34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45" name="Line 140"/>
            <p:cNvSpPr>
              <a:spLocks noChangeShapeType="1"/>
            </p:cNvSpPr>
            <p:nvPr/>
          </p:nvSpPr>
          <p:spPr bwMode="auto">
            <a:xfrm flipV="1">
              <a:off x="2592" y="1192"/>
              <a:ext cx="1025" cy="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46" name="Line 141"/>
            <p:cNvSpPr>
              <a:spLocks noChangeShapeType="1"/>
            </p:cNvSpPr>
            <p:nvPr/>
          </p:nvSpPr>
          <p:spPr bwMode="auto">
            <a:xfrm flipV="1">
              <a:off x="2448" y="796"/>
              <a:ext cx="1200" cy="2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47" name="Line 142"/>
            <p:cNvSpPr>
              <a:spLocks noChangeShapeType="1"/>
            </p:cNvSpPr>
            <p:nvPr/>
          </p:nvSpPr>
          <p:spPr bwMode="auto">
            <a:xfrm>
              <a:off x="2544" y="516"/>
              <a:ext cx="1488" cy="54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48" name="Line 143"/>
            <p:cNvSpPr>
              <a:spLocks noChangeShapeType="1"/>
            </p:cNvSpPr>
            <p:nvPr/>
          </p:nvSpPr>
          <p:spPr bwMode="auto">
            <a:xfrm>
              <a:off x="2160" y="480"/>
              <a:ext cx="2448" cy="57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49" name="Line 144"/>
            <p:cNvSpPr>
              <a:spLocks noChangeShapeType="1"/>
            </p:cNvSpPr>
            <p:nvPr/>
          </p:nvSpPr>
          <p:spPr bwMode="auto">
            <a:xfrm flipV="1">
              <a:off x="1920" y="927"/>
              <a:ext cx="3056" cy="12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0" name="Line 145"/>
            <p:cNvSpPr>
              <a:spLocks noChangeShapeType="1"/>
            </p:cNvSpPr>
            <p:nvPr/>
          </p:nvSpPr>
          <p:spPr bwMode="auto">
            <a:xfrm flipV="1">
              <a:off x="1505" y="1056"/>
              <a:ext cx="3343" cy="3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1" name="Line 146"/>
            <p:cNvSpPr>
              <a:spLocks noChangeShapeType="1"/>
            </p:cNvSpPr>
            <p:nvPr/>
          </p:nvSpPr>
          <p:spPr bwMode="auto">
            <a:xfrm flipV="1">
              <a:off x="1498" y="1046"/>
              <a:ext cx="3329" cy="6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2" name="Line 147"/>
            <p:cNvSpPr>
              <a:spLocks noChangeShapeType="1"/>
            </p:cNvSpPr>
            <p:nvPr/>
          </p:nvSpPr>
          <p:spPr bwMode="auto">
            <a:xfrm flipV="1">
              <a:off x="1392" y="1051"/>
              <a:ext cx="3602" cy="91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3" name="Line 148"/>
            <p:cNvSpPr>
              <a:spLocks noChangeShapeType="1"/>
            </p:cNvSpPr>
            <p:nvPr/>
          </p:nvSpPr>
          <p:spPr bwMode="auto">
            <a:xfrm flipV="1">
              <a:off x="1347" y="963"/>
              <a:ext cx="3860" cy="74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4" name="Line 149"/>
            <p:cNvSpPr>
              <a:spLocks noChangeShapeType="1"/>
            </p:cNvSpPr>
            <p:nvPr/>
          </p:nvSpPr>
          <p:spPr bwMode="auto">
            <a:xfrm flipV="1">
              <a:off x="1056" y="1152"/>
              <a:ext cx="2685" cy="28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5" name="Line 150"/>
            <p:cNvSpPr>
              <a:spLocks noChangeShapeType="1"/>
            </p:cNvSpPr>
            <p:nvPr/>
          </p:nvSpPr>
          <p:spPr bwMode="auto">
            <a:xfrm flipV="1">
              <a:off x="468" y="1220"/>
              <a:ext cx="3663" cy="62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6" name="Line 152"/>
            <p:cNvSpPr>
              <a:spLocks noChangeShapeType="1"/>
            </p:cNvSpPr>
            <p:nvPr/>
          </p:nvSpPr>
          <p:spPr bwMode="auto">
            <a:xfrm>
              <a:off x="680" y="455"/>
              <a:ext cx="3208" cy="53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7" name="Line 156"/>
            <p:cNvSpPr>
              <a:spLocks noChangeShapeType="1"/>
            </p:cNvSpPr>
            <p:nvPr/>
          </p:nvSpPr>
          <p:spPr bwMode="auto">
            <a:xfrm>
              <a:off x="470" y="1128"/>
              <a:ext cx="3658" cy="31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8" name="Line 157"/>
            <p:cNvSpPr>
              <a:spLocks noChangeShapeType="1"/>
            </p:cNvSpPr>
            <p:nvPr/>
          </p:nvSpPr>
          <p:spPr bwMode="auto">
            <a:xfrm>
              <a:off x="1006" y="340"/>
              <a:ext cx="3195" cy="106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9" name="Line 151"/>
            <p:cNvSpPr>
              <a:spLocks noChangeShapeType="1"/>
            </p:cNvSpPr>
            <p:nvPr/>
          </p:nvSpPr>
          <p:spPr bwMode="auto">
            <a:xfrm>
              <a:off x="520" y="818"/>
              <a:ext cx="3608" cy="62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60" name="Line 162"/>
            <p:cNvSpPr>
              <a:spLocks noChangeShapeType="1"/>
            </p:cNvSpPr>
            <p:nvPr/>
          </p:nvSpPr>
          <p:spPr bwMode="auto">
            <a:xfrm flipV="1">
              <a:off x="697" y="1319"/>
              <a:ext cx="3221" cy="84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61" name="Line 163"/>
            <p:cNvSpPr>
              <a:spLocks noChangeShapeType="1"/>
            </p:cNvSpPr>
            <p:nvPr/>
          </p:nvSpPr>
          <p:spPr bwMode="auto">
            <a:xfrm flipV="1">
              <a:off x="485" y="1185"/>
              <a:ext cx="3290" cy="27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1735" name="Group 270"/>
          <p:cNvGrpSpPr>
            <a:grpSpLocks/>
          </p:cNvGrpSpPr>
          <p:nvPr/>
        </p:nvGrpSpPr>
        <p:grpSpPr bwMode="auto">
          <a:xfrm>
            <a:off x="5029200" y="1577975"/>
            <a:ext cx="3733800" cy="3124200"/>
            <a:chOff x="3168" y="288"/>
            <a:chExt cx="2352" cy="1968"/>
          </a:xfrm>
        </p:grpSpPr>
        <p:sp>
          <p:nvSpPr>
            <p:cNvPr id="201741" name="Rectangle 168"/>
            <p:cNvSpPr>
              <a:spLocks noChangeArrowheads="1"/>
            </p:cNvSpPr>
            <p:nvPr/>
          </p:nvSpPr>
          <p:spPr bwMode="auto">
            <a:xfrm>
              <a:off x="3168" y="288"/>
              <a:ext cx="2352" cy="19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01742" name="Group 169"/>
            <p:cNvGrpSpPr>
              <a:grpSpLocks/>
            </p:cNvGrpSpPr>
            <p:nvPr/>
          </p:nvGrpSpPr>
          <p:grpSpPr bwMode="auto">
            <a:xfrm>
              <a:off x="3733" y="525"/>
              <a:ext cx="1691" cy="1239"/>
              <a:chOff x="3733" y="525"/>
              <a:chExt cx="1691" cy="1239"/>
            </a:xfrm>
          </p:grpSpPr>
          <p:sp>
            <p:nvSpPr>
              <p:cNvPr id="201822" name="Oval 170"/>
              <p:cNvSpPr>
                <a:spLocks noChangeArrowheads="1"/>
              </p:cNvSpPr>
              <p:nvPr/>
            </p:nvSpPr>
            <p:spPr bwMode="auto">
              <a:xfrm>
                <a:off x="3961"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23" name="Oval 171"/>
              <p:cNvSpPr>
                <a:spLocks noChangeArrowheads="1"/>
              </p:cNvSpPr>
              <p:nvPr/>
            </p:nvSpPr>
            <p:spPr bwMode="auto">
              <a:xfrm>
                <a:off x="3733" y="78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24" name="Oval 172"/>
              <p:cNvSpPr>
                <a:spLocks noChangeArrowheads="1"/>
              </p:cNvSpPr>
              <p:nvPr/>
            </p:nvSpPr>
            <p:spPr bwMode="auto">
              <a:xfrm>
                <a:off x="430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25" name="Oval 173"/>
              <p:cNvSpPr>
                <a:spLocks noChangeArrowheads="1"/>
              </p:cNvSpPr>
              <p:nvPr/>
            </p:nvSpPr>
            <p:spPr bwMode="auto">
              <a:xfrm>
                <a:off x="4578"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26" name="Oval 174"/>
              <p:cNvSpPr>
                <a:spLocks noChangeArrowheads="1"/>
              </p:cNvSpPr>
              <p:nvPr/>
            </p:nvSpPr>
            <p:spPr bwMode="auto">
              <a:xfrm>
                <a:off x="478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27" name="Oval 175"/>
              <p:cNvSpPr>
                <a:spLocks noChangeArrowheads="1"/>
              </p:cNvSpPr>
              <p:nvPr/>
            </p:nvSpPr>
            <p:spPr bwMode="auto">
              <a:xfrm>
                <a:off x="3961"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28" name="Oval 176"/>
              <p:cNvSpPr>
                <a:spLocks noChangeArrowheads="1"/>
              </p:cNvSpPr>
              <p:nvPr/>
            </p:nvSpPr>
            <p:spPr bwMode="auto">
              <a:xfrm>
                <a:off x="3961" y="134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29" name="Oval 177"/>
              <p:cNvSpPr>
                <a:spLocks noChangeArrowheads="1"/>
              </p:cNvSpPr>
              <p:nvPr/>
            </p:nvSpPr>
            <p:spPr bwMode="auto">
              <a:xfrm>
                <a:off x="4167"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0" name="Oval 178"/>
              <p:cNvSpPr>
                <a:spLocks noChangeArrowheads="1"/>
              </p:cNvSpPr>
              <p:nvPr/>
            </p:nvSpPr>
            <p:spPr bwMode="auto">
              <a:xfrm>
                <a:off x="4075"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1" name="Oval 179"/>
              <p:cNvSpPr>
                <a:spLocks noChangeArrowheads="1"/>
              </p:cNvSpPr>
              <p:nvPr/>
            </p:nvSpPr>
            <p:spPr bwMode="auto">
              <a:xfrm>
                <a:off x="4555" y="148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2" name="Oval 180"/>
              <p:cNvSpPr>
                <a:spLocks noChangeArrowheads="1"/>
              </p:cNvSpPr>
              <p:nvPr/>
            </p:nvSpPr>
            <p:spPr bwMode="auto">
              <a:xfrm>
                <a:off x="4624"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3" name="Oval 181"/>
              <p:cNvSpPr>
                <a:spLocks noChangeArrowheads="1"/>
              </p:cNvSpPr>
              <p:nvPr/>
            </p:nvSpPr>
            <p:spPr bwMode="auto">
              <a:xfrm>
                <a:off x="4418"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4" name="Oval 182"/>
              <p:cNvSpPr>
                <a:spLocks noChangeArrowheads="1"/>
              </p:cNvSpPr>
              <p:nvPr/>
            </p:nvSpPr>
            <p:spPr bwMode="auto">
              <a:xfrm>
                <a:off x="3961"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5" name="Oval 183"/>
              <p:cNvSpPr>
                <a:spLocks noChangeArrowheads="1"/>
              </p:cNvSpPr>
              <p:nvPr/>
            </p:nvSpPr>
            <p:spPr bwMode="auto">
              <a:xfrm>
                <a:off x="446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6" name="Oval 184"/>
              <p:cNvSpPr>
                <a:spLocks noChangeArrowheads="1"/>
              </p:cNvSpPr>
              <p:nvPr/>
            </p:nvSpPr>
            <p:spPr bwMode="auto">
              <a:xfrm>
                <a:off x="4853" y="157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7" name="Oval 185"/>
              <p:cNvSpPr>
                <a:spLocks noChangeArrowheads="1"/>
              </p:cNvSpPr>
              <p:nvPr/>
            </p:nvSpPr>
            <p:spPr bwMode="auto">
              <a:xfrm>
                <a:off x="4190" y="64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8" name="Oval 186"/>
              <p:cNvSpPr>
                <a:spLocks noChangeArrowheads="1"/>
              </p:cNvSpPr>
              <p:nvPr/>
            </p:nvSpPr>
            <p:spPr bwMode="auto">
              <a:xfrm>
                <a:off x="4258"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9" name="Oval 187"/>
              <p:cNvSpPr>
                <a:spLocks noChangeArrowheads="1"/>
              </p:cNvSpPr>
              <p:nvPr/>
            </p:nvSpPr>
            <p:spPr bwMode="auto">
              <a:xfrm>
                <a:off x="37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40" name="Oval 188"/>
              <p:cNvSpPr>
                <a:spLocks noChangeArrowheads="1"/>
              </p:cNvSpPr>
              <p:nvPr/>
            </p:nvSpPr>
            <p:spPr bwMode="auto">
              <a:xfrm>
                <a:off x="446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41" name="Oval 189"/>
              <p:cNvSpPr>
                <a:spLocks noChangeArrowheads="1"/>
              </p:cNvSpPr>
              <p:nvPr/>
            </p:nvSpPr>
            <p:spPr bwMode="auto">
              <a:xfrm>
                <a:off x="4350" y="169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42" name="Oval 190"/>
              <p:cNvSpPr>
                <a:spLocks noChangeArrowheads="1"/>
              </p:cNvSpPr>
              <p:nvPr/>
            </p:nvSpPr>
            <p:spPr bwMode="auto">
              <a:xfrm>
                <a:off x="5401"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1743" name="Group 191"/>
            <p:cNvGrpSpPr>
              <a:grpSpLocks/>
            </p:cNvGrpSpPr>
            <p:nvPr/>
          </p:nvGrpSpPr>
          <p:grpSpPr bwMode="auto">
            <a:xfrm>
              <a:off x="3504" y="432"/>
              <a:ext cx="1897" cy="1779"/>
              <a:chOff x="3504" y="432"/>
              <a:chExt cx="1897" cy="1779"/>
            </a:xfrm>
          </p:grpSpPr>
          <p:grpSp>
            <p:nvGrpSpPr>
              <p:cNvPr id="201744" name="Group 192"/>
              <p:cNvGrpSpPr>
                <a:grpSpLocks/>
              </p:cNvGrpSpPr>
              <p:nvPr/>
            </p:nvGrpSpPr>
            <p:grpSpPr bwMode="auto">
              <a:xfrm>
                <a:off x="3710" y="479"/>
                <a:ext cx="1668" cy="1425"/>
                <a:chOff x="3710" y="479"/>
                <a:chExt cx="1668" cy="1425"/>
              </a:xfrm>
            </p:grpSpPr>
            <p:sp>
              <p:nvSpPr>
                <p:cNvPr id="201802" name="Oval 193"/>
                <p:cNvSpPr>
                  <a:spLocks noChangeArrowheads="1"/>
                </p:cNvSpPr>
                <p:nvPr/>
              </p:nvSpPr>
              <p:spPr bwMode="auto">
                <a:xfrm>
                  <a:off x="375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03" name="Oval 194"/>
                <p:cNvSpPr>
                  <a:spLocks noChangeArrowheads="1"/>
                </p:cNvSpPr>
                <p:nvPr/>
              </p:nvSpPr>
              <p:spPr bwMode="auto">
                <a:xfrm>
                  <a:off x="4327" y="188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04" name="Oval 195"/>
                <p:cNvSpPr>
                  <a:spLocks noChangeArrowheads="1"/>
                </p:cNvSpPr>
                <p:nvPr/>
              </p:nvSpPr>
              <p:spPr bwMode="auto">
                <a:xfrm>
                  <a:off x="4281"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05" name="Oval 196"/>
                <p:cNvSpPr>
                  <a:spLocks noChangeArrowheads="1"/>
                </p:cNvSpPr>
                <p:nvPr/>
              </p:nvSpPr>
              <p:spPr bwMode="auto">
                <a:xfrm>
                  <a:off x="4213" y="1694"/>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06" name="Oval 197"/>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07" name="Oval 198"/>
                <p:cNvSpPr>
                  <a:spLocks noChangeArrowheads="1"/>
                </p:cNvSpPr>
                <p:nvPr/>
              </p:nvSpPr>
              <p:spPr bwMode="auto">
                <a:xfrm>
                  <a:off x="492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08" name="Oval 199"/>
                <p:cNvSpPr>
                  <a:spLocks noChangeArrowheads="1"/>
                </p:cNvSpPr>
                <p:nvPr/>
              </p:nvSpPr>
              <p:spPr bwMode="auto">
                <a:xfrm>
                  <a:off x="3710" y="71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09" name="Oval 200"/>
                <p:cNvSpPr>
                  <a:spLocks noChangeArrowheads="1"/>
                </p:cNvSpPr>
                <p:nvPr/>
              </p:nvSpPr>
              <p:spPr bwMode="auto">
                <a:xfrm>
                  <a:off x="4693" y="111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0" name="Oval 201"/>
                <p:cNvSpPr>
                  <a:spLocks noChangeArrowheads="1"/>
                </p:cNvSpPr>
                <p:nvPr/>
              </p:nvSpPr>
              <p:spPr bwMode="auto">
                <a:xfrm>
                  <a:off x="3801" y="82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1" name="Oval 202"/>
                <p:cNvSpPr>
                  <a:spLocks noChangeArrowheads="1"/>
                </p:cNvSpPr>
                <p:nvPr/>
              </p:nvSpPr>
              <p:spPr bwMode="auto">
                <a:xfrm>
                  <a:off x="4761" y="61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2" name="Oval 203"/>
                <p:cNvSpPr>
                  <a:spLocks noChangeArrowheads="1"/>
                </p:cNvSpPr>
                <p:nvPr/>
              </p:nvSpPr>
              <p:spPr bwMode="auto">
                <a:xfrm>
                  <a:off x="4464"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3" name="Oval 204"/>
                <p:cNvSpPr>
                  <a:spLocks noChangeArrowheads="1"/>
                </p:cNvSpPr>
                <p:nvPr/>
              </p:nvSpPr>
              <p:spPr bwMode="auto">
                <a:xfrm>
                  <a:off x="4875"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4" name="Oval 205"/>
                <p:cNvSpPr>
                  <a:spLocks noChangeArrowheads="1"/>
                </p:cNvSpPr>
                <p:nvPr/>
              </p:nvSpPr>
              <p:spPr bwMode="auto">
                <a:xfrm>
                  <a:off x="4830"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5" name="Oval 206"/>
                <p:cNvSpPr>
                  <a:spLocks noChangeArrowheads="1"/>
                </p:cNvSpPr>
                <p:nvPr/>
              </p:nvSpPr>
              <p:spPr bwMode="auto">
                <a:xfrm>
                  <a:off x="4213" y="92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6" name="Oval 207"/>
                <p:cNvSpPr>
                  <a:spLocks noChangeArrowheads="1"/>
                </p:cNvSpPr>
                <p:nvPr/>
              </p:nvSpPr>
              <p:spPr bwMode="auto">
                <a:xfrm>
                  <a:off x="4304"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7" name="Oval 208"/>
                <p:cNvSpPr>
                  <a:spLocks noChangeArrowheads="1"/>
                </p:cNvSpPr>
                <p:nvPr/>
              </p:nvSpPr>
              <p:spPr bwMode="auto">
                <a:xfrm>
                  <a:off x="4761" y="73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8" name="Oval 209"/>
                <p:cNvSpPr>
                  <a:spLocks noChangeArrowheads="1"/>
                </p:cNvSpPr>
                <p:nvPr/>
              </p:nvSpPr>
              <p:spPr bwMode="auto">
                <a:xfrm>
                  <a:off x="4715"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9" name="Oval 210"/>
                <p:cNvSpPr>
                  <a:spLocks noChangeArrowheads="1"/>
                </p:cNvSpPr>
                <p:nvPr/>
              </p:nvSpPr>
              <p:spPr bwMode="auto">
                <a:xfrm>
                  <a:off x="4533" y="479"/>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20" name="Oval 211"/>
                <p:cNvSpPr>
                  <a:spLocks noChangeArrowheads="1"/>
                </p:cNvSpPr>
                <p:nvPr/>
              </p:nvSpPr>
              <p:spPr bwMode="auto">
                <a:xfrm>
                  <a:off x="5355"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21" name="Oval 212"/>
                <p:cNvSpPr>
                  <a:spLocks noChangeArrowheads="1"/>
                </p:cNvSpPr>
                <p:nvPr/>
              </p:nvSpPr>
              <p:spPr bwMode="auto">
                <a:xfrm>
                  <a:off x="5035"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1745" name="Group 213"/>
              <p:cNvGrpSpPr>
                <a:grpSpLocks/>
              </p:cNvGrpSpPr>
              <p:nvPr/>
            </p:nvGrpSpPr>
            <p:grpSpPr bwMode="auto">
              <a:xfrm>
                <a:off x="3504" y="432"/>
                <a:ext cx="1897" cy="1779"/>
                <a:chOff x="3504" y="432"/>
                <a:chExt cx="1897" cy="1779"/>
              </a:xfrm>
            </p:grpSpPr>
            <p:grpSp>
              <p:nvGrpSpPr>
                <p:cNvPr id="201746" name="Group 214"/>
                <p:cNvGrpSpPr>
                  <a:grpSpLocks/>
                </p:cNvGrpSpPr>
                <p:nvPr/>
              </p:nvGrpSpPr>
              <p:grpSpPr bwMode="auto">
                <a:xfrm>
                  <a:off x="4075" y="432"/>
                  <a:ext cx="1075" cy="1355"/>
                  <a:chOff x="4075" y="432"/>
                  <a:chExt cx="1075" cy="1355"/>
                </a:xfrm>
              </p:grpSpPr>
              <p:sp>
                <p:nvSpPr>
                  <p:cNvPr id="201793" name="Oval 215"/>
                  <p:cNvSpPr>
                    <a:spLocks noChangeArrowheads="1"/>
                  </p:cNvSpPr>
                  <p:nvPr/>
                </p:nvSpPr>
                <p:spPr bwMode="auto">
                  <a:xfrm>
                    <a:off x="4761" y="176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94" name="Oval 216"/>
                  <p:cNvSpPr>
                    <a:spLocks noChangeArrowheads="1"/>
                  </p:cNvSpPr>
                  <p:nvPr/>
                </p:nvSpPr>
                <p:spPr bwMode="auto">
                  <a:xfrm>
                    <a:off x="4533" y="143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95" name="Oval 217"/>
                  <p:cNvSpPr>
                    <a:spLocks noChangeArrowheads="1"/>
                  </p:cNvSpPr>
                  <p:nvPr/>
                </p:nvSpPr>
                <p:spPr bwMode="auto">
                  <a:xfrm>
                    <a:off x="4693" y="80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96" name="Oval 218"/>
                  <p:cNvSpPr>
                    <a:spLocks noChangeArrowheads="1"/>
                  </p:cNvSpPr>
                  <p:nvPr/>
                </p:nvSpPr>
                <p:spPr bwMode="auto">
                  <a:xfrm>
                    <a:off x="4555" y="68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97" name="Oval 219"/>
                  <p:cNvSpPr>
                    <a:spLocks noChangeArrowheads="1"/>
                  </p:cNvSpPr>
                  <p:nvPr/>
                </p:nvSpPr>
                <p:spPr bwMode="auto">
                  <a:xfrm>
                    <a:off x="5127"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98" name="Oval 220"/>
                  <p:cNvSpPr>
                    <a:spLocks noChangeArrowheads="1"/>
                  </p:cNvSpPr>
                  <p:nvPr/>
                </p:nvSpPr>
                <p:spPr bwMode="auto">
                  <a:xfrm>
                    <a:off x="4304"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99" name="Oval 221"/>
                  <p:cNvSpPr>
                    <a:spLocks noChangeArrowheads="1"/>
                  </p:cNvSpPr>
                  <p:nvPr/>
                </p:nvSpPr>
                <p:spPr bwMode="auto">
                  <a:xfrm>
                    <a:off x="4075"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00" name="Oval 222"/>
                  <p:cNvSpPr>
                    <a:spLocks noChangeArrowheads="1"/>
                  </p:cNvSpPr>
                  <p:nvPr/>
                </p:nvSpPr>
                <p:spPr bwMode="auto">
                  <a:xfrm>
                    <a:off x="4578" y="43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01" name="Oval 223"/>
                  <p:cNvSpPr>
                    <a:spLocks noChangeArrowheads="1"/>
                  </p:cNvSpPr>
                  <p:nvPr/>
                </p:nvSpPr>
                <p:spPr bwMode="auto">
                  <a:xfrm>
                    <a:off x="4464"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1747" name="Group 224"/>
                <p:cNvGrpSpPr>
                  <a:grpSpLocks/>
                </p:cNvGrpSpPr>
                <p:nvPr/>
              </p:nvGrpSpPr>
              <p:grpSpPr bwMode="auto">
                <a:xfrm>
                  <a:off x="3550" y="502"/>
                  <a:ext cx="1463" cy="1613"/>
                  <a:chOff x="3550" y="502"/>
                  <a:chExt cx="1463" cy="1613"/>
                </a:xfrm>
              </p:grpSpPr>
              <p:sp>
                <p:nvSpPr>
                  <p:cNvPr id="201778" name="Oval 225"/>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79" name="Oval 226"/>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0" name="Oval 227"/>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1" name="Oval 228"/>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2" name="Oval 229"/>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3" name="Oval 230"/>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4" name="Oval 231"/>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5" name="Oval 232"/>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6" name="Oval 233"/>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7" name="Oval 234"/>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8" name="Oval 235"/>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9" name="Oval 236"/>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90" name="Oval 237"/>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91" name="Oval 238"/>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92" name="Oval 239"/>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1748" name="Group 240"/>
                <p:cNvGrpSpPr>
                  <a:grpSpLocks/>
                </p:cNvGrpSpPr>
                <p:nvPr/>
              </p:nvGrpSpPr>
              <p:grpSpPr bwMode="auto">
                <a:xfrm>
                  <a:off x="3504" y="528"/>
                  <a:ext cx="1897" cy="1683"/>
                  <a:chOff x="3504" y="525"/>
                  <a:chExt cx="1897" cy="1683"/>
                </a:xfrm>
              </p:grpSpPr>
              <p:sp>
                <p:nvSpPr>
                  <p:cNvPr id="201749" name="Oval 241"/>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0" name="Oval 242"/>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1" name="Oval 243"/>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2" name="Oval 244"/>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3" name="Oval 245"/>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4" name="Oval 246"/>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5" name="Oval 247"/>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6" name="Oval 248"/>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7" name="Oval 249"/>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8" name="Oval 250"/>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9" name="Oval 251"/>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0" name="Oval 252"/>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1" name="Oval 253"/>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2" name="Oval 254"/>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3" name="Oval 255"/>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4" name="Oval 256"/>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5" name="Oval 257"/>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6" name="Oval 258"/>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7" name="Oval 259"/>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8" name="Oval 260"/>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9" name="Oval 261"/>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70" name="Oval 262"/>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71" name="Oval 263"/>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72" name="Oval 264"/>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73" name="Oval 265"/>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74" name="Oval 266"/>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75" name="Oval 267"/>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76" name="Oval 268"/>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77" name="Oval 269"/>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grpSp>
      </p:grpSp>
      <p:grpSp>
        <p:nvGrpSpPr>
          <p:cNvPr id="13" name="Group 275"/>
          <p:cNvGrpSpPr>
            <a:grpSpLocks/>
          </p:cNvGrpSpPr>
          <p:nvPr/>
        </p:nvGrpSpPr>
        <p:grpSpPr bwMode="auto">
          <a:xfrm>
            <a:off x="4876800" y="1501775"/>
            <a:ext cx="4011613" cy="3322638"/>
            <a:chOff x="3072" y="240"/>
            <a:chExt cx="2527" cy="2093"/>
          </a:xfrm>
        </p:grpSpPr>
        <p:sp>
          <p:nvSpPr>
            <p:cNvPr id="201737" name="Rectangle 271"/>
            <p:cNvSpPr>
              <a:spLocks noChangeArrowheads="1"/>
            </p:cNvSpPr>
            <p:nvPr/>
          </p:nvSpPr>
          <p:spPr bwMode="auto">
            <a:xfrm>
              <a:off x="3120" y="240"/>
              <a:ext cx="96" cy="2064"/>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38" name="Rectangle 272"/>
            <p:cNvSpPr>
              <a:spLocks noChangeArrowheads="1"/>
            </p:cNvSpPr>
            <p:nvPr/>
          </p:nvSpPr>
          <p:spPr bwMode="auto">
            <a:xfrm>
              <a:off x="5472" y="240"/>
              <a:ext cx="96" cy="2064"/>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39" name="Rectangle 273"/>
            <p:cNvSpPr>
              <a:spLocks noChangeArrowheads="1"/>
            </p:cNvSpPr>
            <p:nvPr/>
          </p:nvSpPr>
          <p:spPr bwMode="auto">
            <a:xfrm>
              <a:off x="3103" y="2237"/>
              <a:ext cx="2496" cy="96"/>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40" name="Rectangle 274"/>
            <p:cNvSpPr>
              <a:spLocks noChangeArrowheads="1"/>
            </p:cNvSpPr>
            <p:nvPr/>
          </p:nvSpPr>
          <p:spPr bwMode="auto">
            <a:xfrm>
              <a:off x="3072" y="240"/>
              <a:ext cx="2496" cy="96"/>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171" name="TextBox 170">
            <a:extLst>
              <a:ext uri="{FF2B5EF4-FFF2-40B4-BE49-F238E27FC236}">
                <a16:creationId xmlns:a16="http://schemas.microsoft.com/office/drawing/2014/main" id="{BF7B24E5-B3CE-4D3F-AEEE-93E94ECC1D63}"/>
              </a:ext>
            </a:extLst>
          </p:cNvPr>
          <p:cNvSpPr txBox="1"/>
          <p:nvPr/>
        </p:nvSpPr>
        <p:spPr>
          <a:xfrm>
            <a:off x="76200" y="76200"/>
            <a:ext cx="32004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Training the vocabulary tree</a:t>
            </a:r>
          </a:p>
        </p:txBody>
      </p:sp>
    </p:spTree>
    <p:extLst>
      <p:ext uri="{BB962C8B-B14F-4D97-AF65-F5344CB8AC3E}">
        <p14:creationId xmlns:p14="http://schemas.microsoft.com/office/powerpoint/2010/main" val="21455114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fade">
                                      <p:cBhvr>
                                        <p:cTn id="7" dur="1000"/>
                                        <p:tgtEl>
                                          <p:spTgt spid="41986"/>
                                        </p:tgtEl>
                                      </p:cBhvr>
                                    </p:animEffect>
                                    <p:anim calcmode="lin" valueType="num">
                                      <p:cBhvr>
                                        <p:cTn id="8" dur="1000" fill="hold"/>
                                        <p:tgtEl>
                                          <p:spTgt spid="41986"/>
                                        </p:tgtEl>
                                        <p:attrNameLst>
                                          <p:attrName>ppt_x</p:attrName>
                                        </p:attrNameLst>
                                      </p:cBhvr>
                                      <p:tavLst>
                                        <p:tav tm="0">
                                          <p:val>
                                            <p:strVal val="#ppt_x"/>
                                          </p:val>
                                        </p:tav>
                                        <p:tav tm="100000">
                                          <p:val>
                                            <p:strVal val="#ppt_x"/>
                                          </p:val>
                                        </p:tav>
                                      </p:tavLst>
                                    </p:anim>
                                    <p:anim calcmode="lin" valueType="num">
                                      <p:cBhvr>
                                        <p:cTn id="9" dur="1000" fill="hold"/>
                                        <p:tgtEl>
                                          <p:spTgt spid="4198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childTnLst>
                                </p:cTn>
                              </p:par>
                            </p:childTnLst>
                          </p:cTn>
                        </p:par>
                        <p:par>
                          <p:cTn id="14" fill="hold" nodeType="afterGroup">
                            <p:stCondLst>
                              <p:cond delay="30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subTnLst>
                                    <p:set>
                                      <p:cBhvr override="childStyle">
                                        <p:cTn dur="1" fill="hold" display="0" masterRel="sameClick" afterEffect="1">
                                          <p:stCondLst>
                                            <p:cond evt="end" delay="0">
                                              <p:tn val="15"/>
                                            </p:cond>
                                          </p:stCondLst>
                                        </p:cTn>
                                        <p:tgtEl>
                                          <p:spTgt spid="4"/>
                                        </p:tgtEl>
                                        <p:attrNameLst>
                                          <p:attrName>style.visibility</p:attrName>
                                        </p:attrNameLst>
                                      </p:cBhvr>
                                      <p:to>
                                        <p:strVal val="hidden"/>
                                      </p:to>
                                    </p:set>
                                  </p:subTnLst>
                                </p:cTn>
                              </p:par>
                            </p:childTnLst>
                          </p:cTn>
                        </p:par>
                        <p:par>
                          <p:cTn id="18" fill="hold" nodeType="afterGroup">
                            <p:stCondLst>
                              <p:cond delay="3500"/>
                            </p:stCondLst>
                            <p:childTnLst>
                              <p:par>
                                <p:cTn id="19" presetID="1"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par>
                          <p:cTn id="21" fill="hold" nodeType="afterGroup">
                            <p:stCondLst>
                              <p:cond delay="3500"/>
                            </p:stCondLst>
                            <p:childTnLst>
                              <p:par>
                                <p:cTn id="22" presetID="54" presetClass="exit" presetSubtype="0" decel="100000" fill="hold" nodeType="afterEffect">
                                  <p:stCondLst>
                                    <p:cond delay="0"/>
                                  </p:stCondLst>
                                  <p:childTnLst>
                                    <p:anim calcmode="lin" valueType="num">
                                      <p:cBhvr>
                                        <p:cTn id="23" dur="500"/>
                                        <p:tgtEl>
                                          <p:spTgt spid="3"/>
                                        </p:tgtEl>
                                        <p:attrNameLst>
                                          <p:attrName>ppt_w</p:attrName>
                                        </p:attrNameLst>
                                      </p:cBhvr>
                                      <p:tavLst>
                                        <p:tav tm="0">
                                          <p:val>
                                            <p:strVal val="ppt_w"/>
                                          </p:val>
                                        </p:tav>
                                        <p:tav tm="100000">
                                          <p:val>
                                            <p:strVal val="ppt_w*0.05"/>
                                          </p:val>
                                        </p:tav>
                                      </p:tavLst>
                                    </p:anim>
                                    <p:anim calcmode="lin" valueType="num">
                                      <p:cBhvr>
                                        <p:cTn id="24" dur="500"/>
                                        <p:tgtEl>
                                          <p:spTgt spid="3"/>
                                        </p:tgtEl>
                                        <p:attrNameLst>
                                          <p:attrName>ppt_h</p:attrName>
                                        </p:attrNameLst>
                                      </p:cBhvr>
                                      <p:tavLst>
                                        <p:tav tm="0">
                                          <p:val>
                                            <p:strVal val="ppt_h"/>
                                          </p:val>
                                        </p:tav>
                                        <p:tav tm="100000">
                                          <p:val>
                                            <p:strVal val="ppt_h"/>
                                          </p:val>
                                        </p:tav>
                                      </p:tavLst>
                                    </p:anim>
                                    <p:anim calcmode="lin" valueType="num">
                                      <p:cBhvr>
                                        <p:cTn id="25" dur="500"/>
                                        <p:tgtEl>
                                          <p:spTgt spid="3"/>
                                        </p:tgtEl>
                                        <p:attrNameLst>
                                          <p:attrName>ppt_x</p:attrName>
                                        </p:attrNameLst>
                                      </p:cBhvr>
                                      <p:tavLst>
                                        <p:tav tm="0">
                                          <p:val>
                                            <p:strVal val="ppt_x"/>
                                          </p:val>
                                        </p:tav>
                                        <p:tav tm="100000">
                                          <p:val>
                                            <p:strVal val="ppt_x-.2"/>
                                          </p:val>
                                        </p:tav>
                                      </p:tavLst>
                                    </p:anim>
                                    <p:anim calcmode="lin" valueType="num">
                                      <p:cBhvr>
                                        <p:cTn id="26" dur="500"/>
                                        <p:tgtEl>
                                          <p:spTgt spid="3"/>
                                        </p:tgtEl>
                                        <p:attrNameLst>
                                          <p:attrName>ppt_y</p:attrName>
                                        </p:attrNameLst>
                                      </p:cBhvr>
                                      <p:tavLst>
                                        <p:tav tm="0">
                                          <p:val>
                                            <p:strVal val="ppt_y"/>
                                          </p:val>
                                        </p:tav>
                                        <p:tav tm="100000">
                                          <p:val>
                                            <p:strVal val="ppt_y"/>
                                          </p:val>
                                        </p:tav>
                                      </p:tavLst>
                                    </p:anim>
                                    <p:animEffect transition="out" filter="fade">
                                      <p:cBhvr>
                                        <p:cTn id="27" dur="500"/>
                                        <p:tgtEl>
                                          <p:spTgt spid="3"/>
                                        </p:tgtEl>
                                      </p:cBhvr>
                                    </p:animEffect>
                                    <p:set>
                                      <p:cBhvr>
                                        <p:cTn id="28" dur="1" fill="hold">
                                          <p:stCondLst>
                                            <p:cond delay="499"/>
                                          </p:stCondLst>
                                        </p:cTn>
                                        <p:tgtEl>
                                          <p:spTgt spid="3"/>
                                        </p:tgtEl>
                                        <p:attrNameLst>
                                          <p:attrName>style.visibility</p:attrName>
                                        </p:attrNameLst>
                                      </p:cBhvr>
                                      <p:to>
                                        <p:strVal val="hidden"/>
                                      </p:to>
                                    </p:set>
                                  </p:childTnLst>
                                </p:cTn>
                              </p:par>
                              <p:par>
                                <p:cTn id="29" presetID="54" presetClass="exit" presetSubtype="0" decel="100000" fill="hold" nodeType="withEffect">
                                  <p:stCondLst>
                                    <p:cond delay="0"/>
                                  </p:stCondLst>
                                  <p:childTnLst>
                                    <p:anim calcmode="lin" valueType="num">
                                      <p:cBhvr>
                                        <p:cTn id="30" dur="500"/>
                                        <p:tgtEl>
                                          <p:spTgt spid="41986"/>
                                        </p:tgtEl>
                                        <p:attrNameLst>
                                          <p:attrName>ppt_w</p:attrName>
                                        </p:attrNameLst>
                                      </p:cBhvr>
                                      <p:tavLst>
                                        <p:tav tm="0">
                                          <p:val>
                                            <p:strVal val="ppt_w"/>
                                          </p:val>
                                        </p:tav>
                                        <p:tav tm="100000">
                                          <p:val>
                                            <p:strVal val="ppt_w*0.05"/>
                                          </p:val>
                                        </p:tav>
                                      </p:tavLst>
                                    </p:anim>
                                    <p:anim calcmode="lin" valueType="num">
                                      <p:cBhvr>
                                        <p:cTn id="31" dur="500"/>
                                        <p:tgtEl>
                                          <p:spTgt spid="41986"/>
                                        </p:tgtEl>
                                        <p:attrNameLst>
                                          <p:attrName>ppt_h</p:attrName>
                                        </p:attrNameLst>
                                      </p:cBhvr>
                                      <p:tavLst>
                                        <p:tav tm="0">
                                          <p:val>
                                            <p:strVal val="ppt_h"/>
                                          </p:val>
                                        </p:tav>
                                        <p:tav tm="100000">
                                          <p:val>
                                            <p:strVal val="ppt_h"/>
                                          </p:val>
                                        </p:tav>
                                      </p:tavLst>
                                    </p:anim>
                                    <p:anim calcmode="lin" valueType="num">
                                      <p:cBhvr>
                                        <p:cTn id="32" dur="500"/>
                                        <p:tgtEl>
                                          <p:spTgt spid="41986"/>
                                        </p:tgtEl>
                                        <p:attrNameLst>
                                          <p:attrName>ppt_x</p:attrName>
                                        </p:attrNameLst>
                                      </p:cBhvr>
                                      <p:tavLst>
                                        <p:tav tm="0">
                                          <p:val>
                                            <p:strVal val="ppt_x"/>
                                          </p:val>
                                        </p:tav>
                                        <p:tav tm="100000">
                                          <p:val>
                                            <p:strVal val="ppt_x-.2"/>
                                          </p:val>
                                        </p:tav>
                                      </p:tavLst>
                                    </p:anim>
                                    <p:anim calcmode="lin" valueType="num">
                                      <p:cBhvr>
                                        <p:cTn id="33" dur="500"/>
                                        <p:tgtEl>
                                          <p:spTgt spid="41986"/>
                                        </p:tgtEl>
                                        <p:attrNameLst>
                                          <p:attrName>ppt_y</p:attrName>
                                        </p:attrNameLst>
                                      </p:cBhvr>
                                      <p:tavLst>
                                        <p:tav tm="0">
                                          <p:val>
                                            <p:strVal val="ppt_y"/>
                                          </p:val>
                                        </p:tav>
                                        <p:tav tm="100000">
                                          <p:val>
                                            <p:strVal val="ppt_y"/>
                                          </p:val>
                                        </p:tav>
                                      </p:tavLst>
                                    </p:anim>
                                    <p:animEffect transition="out" filter="fade">
                                      <p:cBhvr>
                                        <p:cTn id="34" dur="500"/>
                                        <p:tgtEl>
                                          <p:spTgt spid="41986"/>
                                        </p:tgtEl>
                                      </p:cBhvr>
                                    </p:animEffect>
                                    <p:set>
                                      <p:cBhvr>
                                        <p:cTn id="35" dur="1" fill="hold">
                                          <p:stCondLst>
                                            <p:cond delay="499"/>
                                          </p:stCondLst>
                                        </p:cTn>
                                        <p:tgtEl>
                                          <p:spTgt spid="41986"/>
                                        </p:tgtEl>
                                        <p:attrNameLst>
                                          <p:attrName>style.visibility</p:attrName>
                                        </p:attrNameLst>
                                      </p:cBhvr>
                                      <p:to>
                                        <p:strVal val="hidden"/>
                                      </p:to>
                                    </p:set>
                                  </p:childTnLst>
                                </p:cTn>
                              </p:par>
                            </p:childTnLst>
                          </p:cTn>
                        </p:par>
                        <p:par>
                          <p:cTn id="36" fill="hold" nodeType="afterGroup">
                            <p:stCondLst>
                              <p:cond delay="4000"/>
                            </p:stCondLst>
                            <p:childTnLst>
                              <p:par>
                                <p:cTn id="37" presetID="10" presetClass="entr" presetSubtype="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p:cNvGrpSpPr>
            <a:grpSpLocks/>
          </p:cNvGrpSpPr>
          <p:nvPr/>
        </p:nvGrpSpPr>
        <p:grpSpPr bwMode="auto">
          <a:xfrm>
            <a:off x="5029200" y="1562100"/>
            <a:ext cx="3733800" cy="3124200"/>
            <a:chOff x="3168" y="288"/>
            <a:chExt cx="2352" cy="1968"/>
          </a:xfrm>
        </p:grpSpPr>
        <p:sp>
          <p:nvSpPr>
            <p:cNvPr id="203113" name="Rectangle 3"/>
            <p:cNvSpPr>
              <a:spLocks noChangeArrowheads="1"/>
            </p:cNvSpPr>
            <p:nvPr/>
          </p:nvSpPr>
          <p:spPr bwMode="auto">
            <a:xfrm>
              <a:off x="3168" y="288"/>
              <a:ext cx="2352" cy="19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03114" name="Group 4"/>
            <p:cNvGrpSpPr>
              <a:grpSpLocks/>
            </p:cNvGrpSpPr>
            <p:nvPr/>
          </p:nvGrpSpPr>
          <p:grpSpPr bwMode="auto">
            <a:xfrm>
              <a:off x="3618" y="783"/>
              <a:ext cx="1623" cy="911"/>
              <a:chOff x="3618" y="783"/>
              <a:chExt cx="1623" cy="911"/>
            </a:xfrm>
          </p:grpSpPr>
          <p:sp>
            <p:nvSpPr>
              <p:cNvPr id="203218" name="Oval 5"/>
              <p:cNvSpPr>
                <a:spLocks noChangeArrowheads="1"/>
              </p:cNvSpPr>
              <p:nvPr/>
            </p:nvSpPr>
            <p:spPr bwMode="auto">
              <a:xfrm>
                <a:off x="391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19" name="Oval 6"/>
              <p:cNvSpPr>
                <a:spLocks noChangeArrowheads="1"/>
              </p:cNvSpPr>
              <p:nvPr/>
            </p:nvSpPr>
            <p:spPr bwMode="auto">
              <a:xfrm>
                <a:off x="3870"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0" name="Oval 7"/>
              <p:cNvSpPr>
                <a:spLocks noChangeArrowheads="1"/>
              </p:cNvSpPr>
              <p:nvPr/>
            </p:nvSpPr>
            <p:spPr bwMode="auto">
              <a:xfrm>
                <a:off x="448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1" name="Oval 8"/>
              <p:cNvSpPr>
                <a:spLocks noChangeArrowheads="1"/>
              </p:cNvSpPr>
              <p:nvPr/>
            </p:nvSpPr>
            <p:spPr bwMode="auto">
              <a:xfrm>
                <a:off x="4121"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2" name="Oval 9"/>
              <p:cNvSpPr>
                <a:spLocks noChangeArrowheads="1"/>
              </p:cNvSpPr>
              <p:nvPr/>
            </p:nvSpPr>
            <p:spPr bwMode="auto">
              <a:xfrm>
                <a:off x="4030"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3" name="Oval 10"/>
              <p:cNvSpPr>
                <a:spLocks noChangeArrowheads="1"/>
              </p:cNvSpPr>
              <p:nvPr/>
            </p:nvSpPr>
            <p:spPr bwMode="auto">
              <a:xfrm>
                <a:off x="4807"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4" name="Oval 11"/>
              <p:cNvSpPr>
                <a:spLocks noChangeArrowheads="1"/>
              </p:cNvSpPr>
              <p:nvPr/>
            </p:nvSpPr>
            <p:spPr bwMode="auto">
              <a:xfrm>
                <a:off x="4624"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5" name="Oval 12"/>
              <p:cNvSpPr>
                <a:spLocks noChangeArrowheads="1"/>
              </p:cNvSpPr>
              <p:nvPr/>
            </p:nvSpPr>
            <p:spPr bwMode="auto">
              <a:xfrm>
                <a:off x="4967"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6" name="Oval 13"/>
              <p:cNvSpPr>
                <a:spLocks noChangeArrowheads="1"/>
              </p:cNvSpPr>
              <p:nvPr/>
            </p:nvSpPr>
            <p:spPr bwMode="auto">
              <a:xfrm>
                <a:off x="5218" y="94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7" name="Oval 14"/>
              <p:cNvSpPr>
                <a:spLocks noChangeArrowheads="1"/>
              </p:cNvSpPr>
              <p:nvPr/>
            </p:nvSpPr>
            <p:spPr bwMode="auto">
              <a:xfrm>
                <a:off x="4144"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8" name="Oval 15"/>
              <p:cNvSpPr>
                <a:spLocks noChangeArrowheads="1"/>
              </p:cNvSpPr>
              <p:nvPr/>
            </p:nvSpPr>
            <p:spPr bwMode="auto">
              <a:xfrm>
                <a:off x="4967"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9" name="Oval 16"/>
              <p:cNvSpPr>
                <a:spLocks noChangeArrowheads="1"/>
              </p:cNvSpPr>
              <p:nvPr/>
            </p:nvSpPr>
            <p:spPr bwMode="auto">
              <a:xfrm>
                <a:off x="3618" y="118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30" name="Oval 17"/>
              <p:cNvSpPr>
                <a:spLocks noChangeArrowheads="1"/>
              </p:cNvSpPr>
              <p:nvPr/>
            </p:nvSpPr>
            <p:spPr bwMode="auto">
              <a:xfrm>
                <a:off x="3755" y="118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31" name="Oval 18"/>
              <p:cNvSpPr>
                <a:spLocks noChangeArrowheads="1"/>
              </p:cNvSpPr>
              <p:nvPr/>
            </p:nvSpPr>
            <p:spPr bwMode="auto">
              <a:xfrm>
                <a:off x="3733" y="113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32" name="Oval 19"/>
              <p:cNvSpPr>
                <a:spLocks noChangeArrowheads="1"/>
              </p:cNvSpPr>
              <p:nvPr/>
            </p:nvSpPr>
            <p:spPr bwMode="auto">
              <a:xfrm>
                <a:off x="4121" y="141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33" name="Oval 20"/>
              <p:cNvSpPr>
                <a:spLocks noChangeArrowheads="1"/>
              </p:cNvSpPr>
              <p:nvPr/>
            </p:nvSpPr>
            <p:spPr bwMode="auto">
              <a:xfrm>
                <a:off x="4213" y="139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34" name="Oval 21"/>
              <p:cNvSpPr>
                <a:spLocks noChangeArrowheads="1"/>
              </p:cNvSpPr>
              <p:nvPr/>
            </p:nvSpPr>
            <p:spPr bwMode="auto">
              <a:xfrm>
                <a:off x="3641" y="78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115" name="Group 63"/>
            <p:cNvGrpSpPr>
              <a:grpSpLocks/>
            </p:cNvGrpSpPr>
            <p:nvPr/>
          </p:nvGrpSpPr>
          <p:grpSpPr bwMode="auto">
            <a:xfrm>
              <a:off x="3168" y="288"/>
              <a:ext cx="2352" cy="1968"/>
              <a:chOff x="3168" y="288"/>
              <a:chExt cx="2352" cy="1968"/>
            </a:xfrm>
          </p:grpSpPr>
          <p:sp>
            <p:nvSpPr>
              <p:cNvPr id="203116" name="Rectangle 64"/>
              <p:cNvSpPr>
                <a:spLocks noChangeArrowheads="1"/>
              </p:cNvSpPr>
              <p:nvPr/>
            </p:nvSpPr>
            <p:spPr bwMode="auto">
              <a:xfrm>
                <a:off x="3168" y="288"/>
                <a:ext cx="2352" cy="196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03117" name="Group 65"/>
              <p:cNvGrpSpPr>
                <a:grpSpLocks/>
              </p:cNvGrpSpPr>
              <p:nvPr/>
            </p:nvGrpSpPr>
            <p:grpSpPr bwMode="auto">
              <a:xfrm>
                <a:off x="3733" y="525"/>
                <a:ext cx="1691" cy="1239"/>
                <a:chOff x="3733" y="525"/>
                <a:chExt cx="1691" cy="1239"/>
              </a:xfrm>
            </p:grpSpPr>
            <p:sp>
              <p:nvSpPr>
                <p:cNvPr id="203197" name="Oval 66"/>
                <p:cNvSpPr>
                  <a:spLocks noChangeArrowheads="1"/>
                </p:cNvSpPr>
                <p:nvPr/>
              </p:nvSpPr>
              <p:spPr bwMode="auto">
                <a:xfrm>
                  <a:off x="3961"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98" name="Oval 67"/>
                <p:cNvSpPr>
                  <a:spLocks noChangeArrowheads="1"/>
                </p:cNvSpPr>
                <p:nvPr/>
              </p:nvSpPr>
              <p:spPr bwMode="auto">
                <a:xfrm>
                  <a:off x="3733" y="78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99" name="Oval 68"/>
                <p:cNvSpPr>
                  <a:spLocks noChangeArrowheads="1"/>
                </p:cNvSpPr>
                <p:nvPr/>
              </p:nvSpPr>
              <p:spPr bwMode="auto">
                <a:xfrm>
                  <a:off x="430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0" name="Oval 69"/>
                <p:cNvSpPr>
                  <a:spLocks noChangeArrowheads="1"/>
                </p:cNvSpPr>
                <p:nvPr/>
              </p:nvSpPr>
              <p:spPr bwMode="auto">
                <a:xfrm>
                  <a:off x="4578"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1" name="Oval 70"/>
                <p:cNvSpPr>
                  <a:spLocks noChangeArrowheads="1"/>
                </p:cNvSpPr>
                <p:nvPr/>
              </p:nvSpPr>
              <p:spPr bwMode="auto">
                <a:xfrm>
                  <a:off x="478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2" name="Oval 71"/>
                <p:cNvSpPr>
                  <a:spLocks noChangeArrowheads="1"/>
                </p:cNvSpPr>
                <p:nvPr/>
              </p:nvSpPr>
              <p:spPr bwMode="auto">
                <a:xfrm>
                  <a:off x="3961"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3" name="Oval 72"/>
                <p:cNvSpPr>
                  <a:spLocks noChangeArrowheads="1"/>
                </p:cNvSpPr>
                <p:nvPr/>
              </p:nvSpPr>
              <p:spPr bwMode="auto">
                <a:xfrm>
                  <a:off x="3961" y="134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4" name="Oval 73"/>
                <p:cNvSpPr>
                  <a:spLocks noChangeArrowheads="1"/>
                </p:cNvSpPr>
                <p:nvPr/>
              </p:nvSpPr>
              <p:spPr bwMode="auto">
                <a:xfrm>
                  <a:off x="4167"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5" name="Oval 74"/>
                <p:cNvSpPr>
                  <a:spLocks noChangeArrowheads="1"/>
                </p:cNvSpPr>
                <p:nvPr/>
              </p:nvSpPr>
              <p:spPr bwMode="auto">
                <a:xfrm>
                  <a:off x="4075"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6" name="Oval 75"/>
                <p:cNvSpPr>
                  <a:spLocks noChangeArrowheads="1"/>
                </p:cNvSpPr>
                <p:nvPr/>
              </p:nvSpPr>
              <p:spPr bwMode="auto">
                <a:xfrm>
                  <a:off x="4555" y="148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7" name="Oval 76"/>
                <p:cNvSpPr>
                  <a:spLocks noChangeArrowheads="1"/>
                </p:cNvSpPr>
                <p:nvPr/>
              </p:nvSpPr>
              <p:spPr bwMode="auto">
                <a:xfrm>
                  <a:off x="4624"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8" name="Oval 77"/>
                <p:cNvSpPr>
                  <a:spLocks noChangeArrowheads="1"/>
                </p:cNvSpPr>
                <p:nvPr/>
              </p:nvSpPr>
              <p:spPr bwMode="auto">
                <a:xfrm>
                  <a:off x="4418"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9" name="Oval 78"/>
                <p:cNvSpPr>
                  <a:spLocks noChangeArrowheads="1"/>
                </p:cNvSpPr>
                <p:nvPr/>
              </p:nvSpPr>
              <p:spPr bwMode="auto">
                <a:xfrm>
                  <a:off x="3961"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10" name="Oval 79"/>
                <p:cNvSpPr>
                  <a:spLocks noChangeArrowheads="1"/>
                </p:cNvSpPr>
                <p:nvPr/>
              </p:nvSpPr>
              <p:spPr bwMode="auto">
                <a:xfrm>
                  <a:off x="446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11" name="Oval 80"/>
                <p:cNvSpPr>
                  <a:spLocks noChangeArrowheads="1"/>
                </p:cNvSpPr>
                <p:nvPr/>
              </p:nvSpPr>
              <p:spPr bwMode="auto">
                <a:xfrm>
                  <a:off x="4853" y="157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12" name="Oval 81"/>
                <p:cNvSpPr>
                  <a:spLocks noChangeArrowheads="1"/>
                </p:cNvSpPr>
                <p:nvPr/>
              </p:nvSpPr>
              <p:spPr bwMode="auto">
                <a:xfrm>
                  <a:off x="4190" y="64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13" name="Oval 82"/>
                <p:cNvSpPr>
                  <a:spLocks noChangeArrowheads="1"/>
                </p:cNvSpPr>
                <p:nvPr/>
              </p:nvSpPr>
              <p:spPr bwMode="auto">
                <a:xfrm>
                  <a:off x="4258"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14" name="Oval 83"/>
                <p:cNvSpPr>
                  <a:spLocks noChangeArrowheads="1"/>
                </p:cNvSpPr>
                <p:nvPr/>
              </p:nvSpPr>
              <p:spPr bwMode="auto">
                <a:xfrm>
                  <a:off x="37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15" name="Oval 84"/>
                <p:cNvSpPr>
                  <a:spLocks noChangeArrowheads="1"/>
                </p:cNvSpPr>
                <p:nvPr/>
              </p:nvSpPr>
              <p:spPr bwMode="auto">
                <a:xfrm>
                  <a:off x="446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16" name="Oval 85"/>
                <p:cNvSpPr>
                  <a:spLocks noChangeArrowheads="1"/>
                </p:cNvSpPr>
                <p:nvPr/>
              </p:nvSpPr>
              <p:spPr bwMode="auto">
                <a:xfrm>
                  <a:off x="4350" y="169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17" name="Oval 86"/>
                <p:cNvSpPr>
                  <a:spLocks noChangeArrowheads="1"/>
                </p:cNvSpPr>
                <p:nvPr/>
              </p:nvSpPr>
              <p:spPr bwMode="auto">
                <a:xfrm>
                  <a:off x="5401"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118" name="Group 87"/>
              <p:cNvGrpSpPr>
                <a:grpSpLocks/>
              </p:cNvGrpSpPr>
              <p:nvPr/>
            </p:nvGrpSpPr>
            <p:grpSpPr bwMode="auto">
              <a:xfrm>
                <a:off x="3504" y="432"/>
                <a:ext cx="1897" cy="1779"/>
                <a:chOff x="3504" y="432"/>
                <a:chExt cx="1897" cy="1779"/>
              </a:xfrm>
            </p:grpSpPr>
            <p:grpSp>
              <p:nvGrpSpPr>
                <p:cNvPr id="203119" name="Group 88"/>
                <p:cNvGrpSpPr>
                  <a:grpSpLocks/>
                </p:cNvGrpSpPr>
                <p:nvPr/>
              </p:nvGrpSpPr>
              <p:grpSpPr bwMode="auto">
                <a:xfrm>
                  <a:off x="3710" y="479"/>
                  <a:ext cx="1668" cy="1425"/>
                  <a:chOff x="3710" y="479"/>
                  <a:chExt cx="1668" cy="1425"/>
                </a:xfrm>
              </p:grpSpPr>
              <p:sp>
                <p:nvSpPr>
                  <p:cNvPr id="203177" name="Oval 89"/>
                  <p:cNvSpPr>
                    <a:spLocks noChangeArrowheads="1"/>
                  </p:cNvSpPr>
                  <p:nvPr/>
                </p:nvSpPr>
                <p:spPr bwMode="auto">
                  <a:xfrm>
                    <a:off x="375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78" name="Oval 90"/>
                  <p:cNvSpPr>
                    <a:spLocks noChangeArrowheads="1"/>
                  </p:cNvSpPr>
                  <p:nvPr/>
                </p:nvSpPr>
                <p:spPr bwMode="auto">
                  <a:xfrm>
                    <a:off x="4327" y="188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79" name="Oval 91"/>
                  <p:cNvSpPr>
                    <a:spLocks noChangeArrowheads="1"/>
                  </p:cNvSpPr>
                  <p:nvPr/>
                </p:nvSpPr>
                <p:spPr bwMode="auto">
                  <a:xfrm>
                    <a:off x="4281"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0" name="Oval 92"/>
                  <p:cNvSpPr>
                    <a:spLocks noChangeArrowheads="1"/>
                  </p:cNvSpPr>
                  <p:nvPr/>
                </p:nvSpPr>
                <p:spPr bwMode="auto">
                  <a:xfrm>
                    <a:off x="4213" y="1694"/>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1" name="Oval 93"/>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2" name="Oval 94"/>
                  <p:cNvSpPr>
                    <a:spLocks noChangeArrowheads="1"/>
                  </p:cNvSpPr>
                  <p:nvPr/>
                </p:nvSpPr>
                <p:spPr bwMode="auto">
                  <a:xfrm>
                    <a:off x="492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3" name="Oval 95"/>
                  <p:cNvSpPr>
                    <a:spLocks noChangeArrowheads="1"/>
                  </p:cNvSpPr>
                  <p:nvPr/>
                </p:nvSpPr>
                <p:spPr bwMode="auto">
                  <a:xfrm>
                    <a:off x="3710" y="71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4" name="Oval 96"/>
                  <p:cNvSpPr>
                    <a:spLocks noChangeArrowheads="1"/>
                  </p:cNvSpPr>
                  <p:nvPr/>
                </p:nvSpPr>
                <p:spPr bwMode="auto">
                  <a:xfrm>
                    <a:off x="4693" y="111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5" name="Oval 97"/>
                  <p:cNvSpPr>
                    <a:spLocks noChangeArrowheads="1"/>
                  </p:cNvSpPr>
                  <p:nvPr/>
                </p:nvSpPr>
                <p:spPr bwMode="auto">
                  <a:xfrm>
                    <a:off x="3801" y="82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6" name="Oval 98"/>
                  <p:cNvSpPr>
                    <a:spLocks noChangeArrowheads="1"/>
                  </p:cNvSpPr>
                  <p:nvPr/>
                </p:nvSpPr>
                <p:spPr bwMode="auto">
                  <a:xfrm>
                    <a:off x="4761" y="61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7" name="Oval 99"/>
                  <p:cNvSpPr>
                    <a:spLocks noChangeArrowheads="1"/>
                  </p:cNvSpPr>
                  <p:nvPr/>
                </p:nvSpPr>
                <p:spPr bwMode="auto">
                  <a:xfrm>
                    <a:off x="4464"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8" name="Oval 100"/>
                  <p:cNvSpPr>
                    <a:spLocks noChangeArrowheads="1"/>
                  </p:cNvSpPr>
                  <p:nvPr/>
                </p:nvSpPr>
                <p:spPr bwMode="auto">
                  <a:xfrm>
                    <a:off x="4875"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9" name="Oval 101"/>
                  <p:cNvSpPr>
                    <a:spLocks noChangeArrowheads="1"/>
                  </p:cNvSpPr>
                  <p:nvPr/>
                </p:nvSpPr>
                <p:spPr bwMode="auto">
                  <a:xfrm>
                    <a:off x="4830"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90" name="Oval 102"/>
                  <p:cNvSpPr>
                    <a:spLocks noChangeArrowheads="1"/>
                  </p:cNvSpPr>
                  <p:nvPr/>
                </p:nvSpPr>
                <p:spPr bwMode="auto">
                  <a:xfrm>
                    <a:off x="4213" y="92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91" name="Oval 103"/>
                  <p:cNvSpPr>
                    <a:spLocks noChangeArrowheads="1"/>
                  </p:cNvSpPr>
                  <p:nvPr/>
                </p:nvSpPr>
                <p:spPr bwMode="auto">
                  <a:xfrm>
                    <a:off x="4304"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92" name="Oval 104"/>
                  <p:cNvSpPr>
                    <a:spLocks noChangeArrowheads="1"/>
                  </p:cNvSpPr>
                  <p:nvPr/>
                </p:nvSpPr>
                <p:spPr bwMode="auto">
                  <a:xfrm>
                    <a:off x="4761" y="73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93" name="Oval 105"/>
                  <p:cNvSpPr>
                    <a:spLocks noChangeArrowheads="1"/>
                  </p:cNvSpPr>
                  <p:nvPr/>
                </p:nvSpPr>
                <p:spPr bwMode="auto">
                  <a:xfrm>
                    <a:off x="4715"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94" name="Oval 106"/>
                  <p:cNvSpPr>
                    <a:spLocks noChangeArrowheads="1"/>
                  </p:cNvSpPr>
                  <p:nvPr/>
                </p:nvSpPr>
                <p:spPr bwMode="auto">
                  <a:xfrm>
                    <a:off x="4533" y="479"/>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95" name="Oval 107"/>
                  <p:cNvSpPr>
                    <a:spLocks noChangeArrowheads="1"/>
                  </p:cNvSpPr>
                  <p:nvPr/>
                </p:nvSpPr>
                <p:spPr bwMode="auto">
                  <a:xfrm>
                    <a:off x="5355"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96" name="Oval 108"/>
                  <p:cNvSpPr>
                    <a:spLocks noChangeArrowheads="1"/>
                  </p:cNvSpPr>
                  <p:nvPr/>
                </p:nvSpPr>
                <p:spPr bwMode="auto">
                  <a:xfrm>
                    <a:off x="5035"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120" name="Group 109"/>
                <p:cNvGrpSpPr>
                  <a:grpSpLocks/>
                </p:cNvGrpSpPr>
                <p:nvPr/>
              </p:nvGrpSpPr>
              <p:grpSpPr bwMode="auto">
                <a:xfrm>
                  <a:off x="3504" y="432"/>
                  <a:ext cx="1897" cy="1779"/>
                  <a:chOff x="3504" y="432"/>
                  <a:chExt cx="1897" cy="1779"/>
                </a:xfrm>
              </p:grpSpPr>
              <p:grpSp>
                <p:nvGrpSpPr>
                  <p:cNvPr id="203121" name="Group 110"/>
                  <p:cNvGrpSpPr>
                    <a:grpSpLocks/>
                  </p:cNvGrpSpPr>
                  <p:nvPr/>
                </p:nvGrpSpPr>
                <p:grpSpPr bwMode="auto">
                  <a:xfrm>
                    <a:off x="4075" y="432"/>
                    <a:ext cx="1075" cy="1355"/>
                    <a:chOff x="4075" y="432"/>
                    <a:chExt cx="1075" cy="1355"/>
                  </a:xfrm>
                </p:grpSpPr>
                <p:sp>
                  <p:nvSpPr>
                    <p:cNvPr id="203168" name="Oval 111"/>
                    <p:cNvSpPr>
                      <a:spLocks noChangeArrowheads="1"/>
                    </p:cNvSpPr>
                    <p:nvPr/>
                  </p:nvSpPr>
                  <p:spPr bwMode="auto">
                    <a:xfrm>
                      <a:off x="4761" y="176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69" name="Oval 112"/>
                    <p:cNvSpPr>
                      <a:spLocks noChangeArrowheads="1"/>
                    </p:cNvSpPr>
                    <p:nvPr/>
                  </p:nvSpPr>
                  <p:spPr bwMode="auto">
                    <a:xfrm>
                      <a:off x="4533" y="143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70" name="Oval 113"/>
                    <p:cNvSpPr>
                      <a:spLocks noChangeArrowheads="1"/>
                    </p:cNvSpPr>
                    <p:nvPr/>
                  </p:nvSpPr>
                  <p:spPr bwMode="auto">
                    <a:xfrm>
                      <a:off x="4693" y="80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71" name="Oval 114"/>
                    <p:cNvSpPr>
                      <a:spLocks noChangeArrowheads="1"/>
                    </p:cNvSpPr>
                    <p:nvPr/>
                  </p:nvSpPr>
                  <p:spPr bwMode="auto">
                    <a:xfrm>
                      <a:off x="4555" y="68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72" name="Oval 115"/>
                    <p:cNvSpPr>
                      <a:spLocks noChangeArrowheads="1"/>
                    </p:cNvSpPr>
                    <p:nvPr/>
                  </p:nvSpPr>
                  <p:spPr bwMode="auto">
                    <a:xfrm>
                      <a:off x="5127"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73" name="Oval 116"/>
                    <p:cNvSpPr>
                      <a:spLocks noChangeArrowheads="1"/>
                    </p:cNvSpPr>
                    <p:nvPr/>
                  </p:nvSpPr>
                  <p:spPr bwMode="auto">
                    <a:xfrm>
                      <a:off x="4304"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74" name="Oval 117"/>
                    <p:cNvSpPr>
                      <a:spLocks noChangeArrowheads="1"/>
                    </p:cNvSpPr>
                    <p:nvPr/>
                  </p:nvSpPr>
                  <p:spPr bwMode="auto">
                    <a:xfrm>
                      <a:off x="4075"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75" name="Oval 118"/>
                    <p:cNvSpPr>
                      <a:spLocks noChangeArrowheads="1"/>
                    </p:cNvSpPr>
                    <p:nvPr/>
                  </p:nvSpPr>
                  <p:spPr bwMode="auto">
                    <a:xfrm>
                      <a:off x="4578" y="43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76" name="Oval 119"/>
                    <p:cNvSpPr>
                      <a:spLocks noChangeArrowheads="1"/>
                    </p:cNvSpPr>
                    <p:nvPr/>
                  </p:nvSpPr>
                  <p:spPr bwMode="auto">
                    <a:xfrm>
                      <a:off x="4464"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122" name="Group 120"/>
                  <p:cNvGrpSpPr>
                    <a:grpSpLocks/>
                  </p:cNvGrpSpPr>
                  <p:nvPr/>
                </p:nvGrpSpPr>
                <p:grpSpPr bwMode="auto">
                  <a:xfrm>
                    <a:off x="3550" y="502"/>
                    <a:ext cx="1463" cy="1613"/>
                    <a:chOff x="3550" y="502"/>
                    <a:chExt cx="1463" cy="1613"/>
                  </a:xfrm>
                </p:grpSpPr>
                <p:sp>
                  <p:nvSpPr>
                    <p:cNvPr id="203153" name="Oval 121"/>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54" name="Oval 122"/>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55" name="Oval 123"/>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56" name="Oval 124"/>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57" name="Oval 125"/>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58" name="Oval 126"/>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59" name="Oval 127"/>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60" name="Oval 128"/>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61" name="Oval 129"/>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62" name="Oval 130"/>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63" name="Oval 131"/>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64" name="Oval 132"/>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65" name="Oval 133"/>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66" name="Oval 134"/>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67" name="Oval 135"/>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123" name="Group 136"/>
                  <p:cNvGrpSpPr>
                    <a:grpSpLocks/>
                  </p:cNvGrpSpPr>
                  <p:nvPr/>
                </p:nvGrpSpPr>
                <p:grpSpPr bwMode="auto">
                  <a:xfrm>
                    <a:off x="3504" y="528"/>
                    <a:ext cx="1897" cy="1683"/>
                    <a:chOff x="3504" y="525"/>
                    <a:chExt cx="1897" cy="1683"/>
                  </a:xfrm>
                </p:grpSpPr>
                <p:sp>
                  <p:nvSpPr>
                    <p:cNvPr id="203124" name="Oval 137"/>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25" name="Oval 138"/>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26" name="Oval 139"/>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27" name="Oval 140"/>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28" name="Oval 141"/>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29" name="Oval 142"/>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0" name="Oval 143"/>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1" name="Oval 144"/>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2" name="Oval 145"/>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3" name="Oval 146"/>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4" name="Oval 147"/>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5" name="Oval 148"/>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6" name="Oval 149"/>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7" name="Oval 150"/>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8" name="Oval 151"/>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9" name="Oval 152"/>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0" name="Oval 153"/>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1" name="Oval 154"/>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2" name="Oval 155"/>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3" name="Oval 156"/>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4" name="Oval 157"/>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5" name="Oval 158"/>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6" name="Oval 159"/>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7" name="Oval 160"/>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8" name="Oval 161"/>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9" name="Oval 162"/>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50" name="Oval 163"/>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51" name="Oval 164"/>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52" name="Oval 165"/>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grpSp>
        </p:grpSp>
      </p:grpSp>
      <p:grpSp>
        <p:nvGrpSpPr>
          <p:cNvPr id="12" name="Group 167"/>
          <p:cNvGrpSpPr>
            <a:grpSpLocks noChangeAspect="1"/>
          </p:cNvGrpSpPr>
          <p:nvPr/>
        </p:nvGrpSpPr>
        <p:grpSpPr bwMode="auto">
          <a:xfrm>
            <a:off x="3517900" y="1549400"/>
            <a:ext cx="4889500" cy="4090988"/>
            <a:chOff x="3168" y="288"/>
            <a:chExt cx="2352" cy="1968"/>
          </a:xfrm>
        </p:grpSpPr>
        <p:sp>
          <p:nvSpPr>
            <p:cNvPr id="202991" name="Rectangle 168"/>
            <p:cNvSpPr>
              <a:spLocks noChangeAspect="1" noChangeArrowheads="1"/>
            </p:cNvSpPr>
            <p:nvPr/>
          </p:nvSpPr>
          <p:spPr bwMode="auto">
            <a:xfrm>
              <a:off x="3168" y="288"/>
              <a:ext cx="2352" cy="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02992" name="Group 169"/>
            <p:cNvGrpSpPr>
              <a:grpSpLocks noChangeAspect="1"/>
            </p:cNvGrpSpPr>
            <p:nvPr/>
          </p:nvGrpSpPr>
          <p:grpSpPr bwMode="auto">
            <a:xfrm>
              <a:off x="3618" y="783"/>
              <a:ext cx="1623" cy="911"/>
              <a:chOff x="3618" y="783"/>
              <a:chExt cx="1623" cy="911"/>
            </a:xfrm>
          </p:grpSpPr>
          <p:sp>
            <p:nvSpPr>
              <p:cNvPr id="203096" name="Oval 170"/>
              <p:cNvSpPr>
                <a:spLocks noChangeAspect="1" noChangeArrowheads="1"/>
              </p:cNvSpPr>
              <p:nvPr/>
            </p:nvSpPr>
            <p:spPr bwMode="auto">
              <a:xfrm>
                <a:off x="3915" y="129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97" name="Oval 171"/>
              <p:cNvSpPr>
                <a:spLocks noChangeAspect="1" noChangeArrowheads="1"/>
              </p:cNvSpPr>
              <p:nvPr/>
            </p:nvSpPr>
            <p:spPr bwMode="auto">
              <a:xfrm>
                <a:off x="3870" y="99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98" name="Oval 172"/>
              <p:cNvSpPr>
                <a:spLocks noChangeAspect="1" noChangeArrowheads="1"/>
              </p:cNvSpPr>
              <p:nvPr/>
            </p:nvSpPr>
            <p:spPr bwMode="auto">
              <a:xfrm>
                <a:off x="4487" y="167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99" name="Oval 173"/>
              <p:cNvSpPr>
                <a:spLocks noChangeAspect="1" noChangeArrowheads="1"/>
              </p:cNvSpPr>
              <p:nvPr/>
            </p:nvSpPr>
            <p:spPr bwMode="auto">
              <a:xfrm>
                <a:off x="4121" y="120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0" name="Oval 174"/>
              <p:cNvSpPr>
                <a:spLocks noChangeAspect="1" noChangeArrowheads="1"/>
              </p:cNvSpPr>
              <p:nvPr/>
            </p:nvSpPr>
            <p:spPr bwMode="auto">
              <a:xfrm>
                <a:off x="4030" y="106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1" name="Oval 175"/>
              <p:cNvSpPr>
                <a:spLocks noChangeAspect="1" noChangeArrowheads="1"/>
              </p:cNvSpPr>
              <p:nvPr/>
            </p:nvSpPr>
            <p:spPr bwMode="auto">
              <a:xfrm>
                <a:off x="4807"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2" name="Oval 176"/>
              <p:cNvSpPr>
                <a:spLocks noChangeAspect="1" noChangeArrowheads="1"/>
              </p:cNvSpPr>
              <p:nvPr/>
            </p:nvSpPr>
            <p:spPr bwMode="auto">
              <a:xfrm>
                <a:off x="4624"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3" name="Oval 177"/>
              <p:cNvSpPr>
                <a:spLocks noChangeAspect="1" noChangeArrowheads="1"/>
              </p:cNvSpPr>
              <p:nvPr/>
            </p:nvSpPr>
            <p:spPr bwMode="auto">
              <a:xfrm>
                <a:off x="4967"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4" name="Oval 178"/>
              <p:cNvSpPr>
                <a:spLocks noChangeAspect="1" noChangeArrowheads="1"/>
              </p:cNvSpPr>
              <p:nvPr/>
            </p:nvSpPr>
            <p:spPr bwMode="auto">
              <a:xfrm>
                <a:off x="5218" y="94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5" name="Oval 179"/>
              <p:cNvSpPr>
                <a:spLocks noChangeAspect="1" noChangeArrowheads="1"/>
              </p:cNvSpPr>
              <p:nvPr/>
            </p:nvSpPr>
            <p:spPr bwMode="auto">
              <a:xfrm>
                <a:off x="4144" y="136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6" name="Oval 180"/>
              <p:cNvSpPr>
                <a:spLocks noChangeAspect="1" noChangeArrowheads="1"/>
              </p:cNvSpPr>
              <p:nvPr/>
            </p:nvSpPr>
            <p:spPr bwMode="auto">
              <a:xfrm>
                <a:off x="4967" y="92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7" name="Oval 181"/>
              <p:cNvSpPr>
                <a:spLocks noChangeAspect="1" noChangeArrowheads="1"/>
              </p:cNvSpPr>
              <p:nvPr/>
            </p:nvSpPr>
            <p:spPr bwMode="auto">
              <a:xfrm>
                <a:off x="3618" y="118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8" name="Oval 182"/>
              <p:cNvSpPr>
                <a:spLocks noChangeAspect="1" noChangeArrowheads="1"/>
              </p:cNvSpPr>
              <p:nvPr/>
            </p:nvSpPr>
            <p:spPr bwMode="auto">
              <a:xfrm>
                <a:off x="3755" y="118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9" name="Oval 183"/>
              <p:cNvSpPr>
                <a:spLocks noChangeAspect="1" noChangeArrowheads="1"/>
              </p:cNvSpPr>
              <p:nvPr/>
            </p:nvSpPr>
            <p:spPr bwMode="auto">
              <a:xfrm>
                <a:off x="3733" y="1133"/>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10" name="Oval 184"/>
              <p:cNvSpPr>
                <a:spLocks noChangeAspect="1" noChangeArrowheads="1"/>
              </p:cNvSpPr>
              <p:nvPr/>
            </p:nvSpPr>
            <p:spPr bwMode="auto">
              <a:xfrm>
                <a:off x="4121" y="141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11" name="Oval 185"/>
              <p:cNvSpPr>
                <a:spLocks noChangeAspect="1" noChangeArrowheads="1"/>
              </p:cNvSpPr>
              <p:nvPr/>
            </p:nvSpPr>
            <p:spPr bwMode="auto">
              <a:xfrm>
                <a:off x="4213" y="1390"/>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12" name="Oval 186"/>
              <p:cNvSpPr>
                <a:spLocks noChangeAspect="1" noChangeArrowheads="1"/>
              </p:cNvSpPr>
              <p:nvPr/>
            </p:nvSpPr>
            <p:spPr bwMode="auto">
              <a:xfrm>
                <a:off x="3641" y="78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2993" name="Group 187"/>
            <p:cNvGrpSpPr>
              <a:grpSpLocks noChangeAspect="1"/>
            </p:cNvGrpSpPr>
            <p:nvPr/>
          </p:nvGrpSpPr>
          <p:grpSpPr bwMode="auto">
            <a:xfrm>
              <a:off x="3168" y="288"/>
              <a:ext cx="2352" cy="1968"/>
              <a:chOff x="3168" y="288"/>
              <a:chExt cx="2352" cy="1968"/>
            </a:xfrm>
          </p:grpSpPr>
          <p:sp>
            <p:nvSpPr>
              <p:cNvPr id="202994" name="Rectangle 188"/>
              <p:cNvSpPr>
                <a:spLocks noChangeAspect="1" noChangeArrowheads="1"/>
              </p:cNvSpPr>
              <p:nvPr/>
            </p:nvSpPr>
            <p:spPr bwMode="auto">
              <a:xfrm>
                <a:off x="3168" y="288"/>
                <a:ext cx="2352" cy="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02995" name="Group 189"/>
              <p:cNvGrpSpPr>
                <a:grpSpLocks noChangeAspect="1"/>
              </p:cNvGrpSpPr>
              <p:nvPr/>
            </p:nvGrpSpPr>
            <p:grpSpPr bwMode="auto">
              <a:xfrm>
                <a:off x="3733" y="525"/>
                <a:ext cx="1691" cy="1239"/>
                <a:chOff x="3733" y="525"/>
                <a:chExt cx="1691" cy="1239"/>
              </a:xfrm>
            </p:grpSpPr>
            <p:sp>
              <p:nvSpPr>
                <p:cNvPr id="203075" name="Oval 190"/>
                <p:cNvSpPr>
                  <a:spLocks noChangeAspect="1" noChangeArrowheads="1"/>
                </p:cNvSpPr>
                <p:nvPr/>
              </p:nvSpPr>
              <p:spPr bwMode="auto">
                <a:xfrm>
                  <a:off x="3961" y="115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76" name="Oval 191"/>
                <p:cNvSpPr>
                  <a:spLocks noChangeAspect="1" noChangeArrowheads="1"/>
                </p:cNvSpPr>
                <p:nvPr/>
              </p:nvSpPr>
              <p:spPr bwMode="auto">
                <a:xfrm>
                  <a:off x="3733" y="783"/>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77" name="Oval 192"/>
                <p:cNvSpPr>
                  <a:spLocks noChangeAspect="1" noChangeArrowheads="1"/>
                </p:cNvSpPr>
                <p:nvPr/>
              </p:nvSpPr>
              <p:spPr bwMode="auto">
                <a:xfrm>
                  <a:off x="4304" y="162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78" name="Oval 193"/>
                <p:cNvSpPr>
                  <a:spLocks noChangeAspect="1" noChangeArrowheads="1"/>
                </p:cNvSpPr>
                <p:nvPr/>
              </p:nvSpPr>
              <p:spPr bwMode="auto">
                <a:xfrm>
                  <a:off x="4578" y="174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79" name="Oval 194"/>
                <p:cNvSpPr>
                  <a:spLocks noChangeAspect="1" noChangeArrowheads="1"/>
                </p:cNvSpPr>
                <p:nvPr/>
              </p:nvSpPr>
              <p:spPr bwMode="auto">
                <a:xfrm>
                  <a:off x="4784" y="162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0" name="Oval 195"/>
                <p:cNvSpPr>
                  <a:spLocks noChangeAspect="1" noChangeArrowheads="1"/>
                </p:cNvSpPr>
                <p:nvPr/>
              </p:nvSpPr>
              <p:spPr bwMode="auto">
                <a:xfrm>
                  <a:off x="3961" y="127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1" name="Oval 196"/>
                <p:cNvSpPr>
                  <a:spLocks noChangeAspect="1" noChangeArrowheads="1"/>
                </p:cNvSpPr>
                <p:nvPr/>
              </p:nvSpPr>
              <p:spPr bwMode="auto">
                <a:xfrm>
                  <a:off x="3961" y="134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2" name="Oval 197"/>
                <p:cNvSpPr>
                  <a:spLocks noChangeAspect="1" noChangeArrowheads="1"/>
                </p:cNvSpPr>
                <p:nvPr/>
              </p:nvSpPr>
              <p:spPr bwMode="auto">
                <a:xfrm>
                  <a:off x="4167" y="108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3" name="Oval 198"/>
                <p:cNvSpPr>
                  <a:spLocks noChangeAspect="1" noChangeArrowheads="1"/>
                </p:cNvSpPr>
                <p:nvPr/>
              </p:nvSpPr>
              <p:spPr bwMode="auto">
                <a:xfrm>
                  <a:off x="4075" y="101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4" name="Oval 199"/>
                <p:cNvSpPr>
                  <a:spLocks noChangeAspect="1" noChangeArrowheads="1"/>
                </p:cNvSpPr>
                <p:nvPr/>
              </p:nvSpPr>
              <p:spPr bwMode="auto">
                <a:xfrm>
                  <a:off x="4555" y="148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5" name="Oval 200"/>
                <p:cNvSpPr>
                  <a:spLocks noChangeAspect="1" noChangeArrowheads="1"/>
                </p:cNvSpPr>
                <p:nvPr/>
              </p:nvSpPr>
              <p:spPr bwMode="auto">
                <a:xfrm>
                  <a:off x="4624" y="525"/>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6" name="Oval 201"/>
                <p:cNvSpPr>
                  <a:spLocks noChangeAspect="1" noChangeArrowheads="1"/>
                </p:cNvSpPr>
                <p:nvPr/>
              </p:nvSpPr>
              <p:spPr bwMode="auto">
                <a:xfrm>
                  <a:off x="4418" y="108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7" name="Oval 202"/>
                <p:cNvSpPr>
                  <a:spLocks noChangeAspect="1" noChangeArrowheads="1"/>
                </p:cNvSpPr>
                <p:nvPr/>
              </p:nvSpPr>
              <p:spPr bwMode="auto">
                <a:xfrm>
                  <a:off x="3961" y="101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8" name="Oval 203"/>
                <p:cNvSpPr>
                  <a:spLocks noChangeAspect="1" noChangeArrowheads="1"/>
                </p:cNvSpPr>
                <p:nvPr/>
              </p:nvSpPr>
              <p:spPr bwMode="auto">
                <a:xfrm>
                  <a:off x="4464" y="1647"/>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9" name="Oval 204"/>
                <p:cNvSpPr>
                  <a:spLocks noChangeAspect="1" noChangeArrowheads="1"/>
                </p:cNvSpPr>
                <p:nvPr/>
              </p:nvSpPr>
              <p:spPr bwMode="auto">
                <a:xfrm>
                  <a:off x="4853" y="1577"/>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90" name="Oval 205"/>
                <p:cNvSpPr>
                  <a:spLocks noChangeAspect="1" noChangeArrowheads="1"/>
                </p:cNvSpPr>
                <p:nvPr/>
              </p:nvSpPr>
              <p:spPr bwMode="auto">
                <a:xfrm>
                  <a:off x="4190" y="64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91" name="Oval 206"/>
                <p:cNvSpPr>
                  <a:spLocks noChangeAspect="1" noChangeArrowheads="1"/>
                </p:cNvSpPr>
                <p:nvPr/>
              </p:nvSpPr>
              <p:spPr bwMode="auto">
                <a:xfrm>
                  <a:off x="4258" y="85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92" name="Oval 207"/>
                <p:cNvSpPr>
                  <a:spLocks noChangeAspect="1" noChangeArrowheads="1"/>
                </p:cNvSpPr>
                <p:nvPr/>
              </p:nvSpPr>
              <p:spPr bwMode="auto">
                <a:xfrm>
                  <a:off x="3778" y="57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93" name="Oval 208"/>
                <p:cNvSpPr>
                  <a:spLocks noChangeAspect="1" noChangeArrowheads="1"/>
                </p:cNvSpPr>
                <p:nvPr/>
              </p:nvSpPr>
              <p:spPr bwMode="auto">
                <a:xfrm>
                  <a:off x="4464" y="132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94" name="Oval 209"/>
                <p:cNvSpPr>
                  <a:spLocks noChangeAspect="1" noChangeArrowheads="1"/>
                </p:cNvSpPr>
                <p:nvPr/>
              </p:nvSpPr>
              <p:spPr bwMode="auto">
                <a:xfrm>
                  <a:off x="4350" y="169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95" name="Oval 210"/>
                <p:cNvSpPr>
                  <a:spLocks noChangeAspect="1" noChangeArrowheads="1"/>
                </p:cNvSpPr>
                <p:nvPr/>
              </p:nvSpPr>
              <p:spPr bwMode="auto">
                <a:xfrm>
                  <a:off x="5401"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2996" name="Group 211"/>
              <p:cNvGrpSpPr>
                <a:grpSpLocks noChangeAspect="1"/>
              </p:cNvGrpSpPr>
              <p:nvPr/>
            </p:nvGrpSpPr>
            <p:grpSpPr bwMode="auto">
              <a:xfrm>
                <a:off x="3504" y="432"/>
                <a:ext cx="1897" cy="1779"/>
                <a:chOff x="3504" y="432"/>
                <a:chExt cx="1897" cy="1779"/>
              </a:xfrm>
            </p:grpSpPr>
            <p:grpSp>
              <p:nvGrpSpPr>
                <p:cNvPr id="202997" name="Group 212"/>
                <p:cNvGrpSpPr>
                  <a:grpSpLocks noChangeAspect="1"/>
                </p:cNvGrpSpPr>
                <p:nvPr/>
              </p:nvGrpSpPr>
              <p:grpSpPr bwMode="auto">
                <a:xfrm>
                  <a:off x="3710" y="479"/>
                  <a:ext cx="1668" cy="1425"/>
                  <a:chOff x="3710" y="479"/>
                  <a:chExt cx="1668" cy="1425"/>
                </a:xfrm>
              </p:grpSpPr>
              <p:sp>
                <p:nvSpPr>
                  <p:cNvPr id="203055" name="Oval 213"/>
                  <p:cNvSpPr>
                    <a:spLocks noChangeAspect="1" noChangeArrowheads="1"/>
                  </p:cNvSpPr>
                  <p:nvPr/>
                </p:nvSpPr>
                <p:spPr bwMode="auto">
                  <a:xfrm>
                    <a:off x="3755" y="129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56" name="Oval 214"/>
                  <p:cNvSpPr>
                    <a:spLocks noChangeAspect="1" noChangeArrowheads="1"/>
                  </p:cNvSpPr>
                  <p:nvPr/>
                </p:nvSpPr>
                <p:spPr bwMode="auto">
                  <a:xfrm>
                    <a:off x="4327" y="188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57" name="Oval 215"/>
                  <p:cNvSpPr>
                    <a:spLocks noChangeAspect="1" noChangeArrowheads="1"/>
                  </p:cNvSpPr>
                  <p:nvPr/>
                </p:nvSpPr>
                <p:spPr bwMode="auto">
                  <a:xfrm>
                    <a:off x="4281" y="155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58" name="Oval 216"/>
                  <p:cNvSpPr>
                    <a:spLocks noChangeAspect="1" noChangeArrowheads="1"/>
                  </p:cNvSpPr>
                  <p:nvPr/>
                </p:nvSpPr>
                <p:spPr bwMode="auto">
                  <a:xfrm>
                    <a:off x="4213" y="1694"/>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59" name="Oval 217"/>
                  <p:cNvSpPr>
                    <a:spLocks noChangeAspect="1" noChangeArrowheads="1"/>
                  </p:cNvSpPr>
                  <p:nvPr/>
                </p:nvSpPr>
                <p:spPr bwMode="auto">
                  <a:xfrm>
                    <a:off x="4235" y="155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0" name="Oval 218"/>
                  <p:cNvSpPr>
                    <a:spLocks noChangeAspect="1" noChangeArrowheads="1"/>
                  </p:cNvSpPr>
                  <p:nvPr/>
                </p:nvSpPr>
                <p:spPr bwMode="auto">
                  <a:xfrm>
                    <a:off x="4921" y="174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1" name="Oval 219"/>
                  <p:cNvSpPr>
                    <a:spLocks noChangeAspect="1" noChangeArrowheads="1"/>
                  </p:cNvSpPr>
                  <p:nvPr/>
                </p:nvSpPr>
                <p:spPr bwMode="auto">
                  <a:xfrm>
                    <a:off x="3710" y="71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2" name="Oval 220"/>
                  <p:cNvSpPr>
                    <a:spLocks noChangeAspect="1" noChangeArrowheads="1"/>
                  </p:cNvSpPr>
                  <p:nvPr/>
                </p:nvSpPr>
                <p:spPr bwMode="auto">
                  <a:xfrm>
                    <a:off x="4693" y="1110"/>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3" name="Oval 221"/>
                  <p:cNvSpPr>
                    <a:spLocks noChangeAspect="1" noChangeArrowheads="1"/>
                  </p:cNvSpPr>
                  <p:nvPr/>
                </p:nvSpPr>
                <p:spPr bwMode="auto">
                  <a:xfrm>
                    <a:off x="3801" y="82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4" name="Oval 222"/>
                  <p:cNvSpPr>
                    <a:spLocks noChangeAspect="1" noChangeArrowheads="1"/>
                  </p:cNvSpPr>
                  <p:nvPr/>
                </p:nvSpPr>
                <p:spPr bwMode="auto">
                  <a:xfrm>
                    <a:off x="4761" y="619"/>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5" name="Oval 223"/>
                  <p:cNvSpPr>
                    <a:spLocks noChangeAspect="1" noChangeArrowheads="1"/>
                  </p:cNvSpPr>
                  <p:nvPr/>
                </p:nvSpPr>
                <p:spPr bwMode="auto">
                  <a:xfrm>
                    <a:off x="4464" y="1460"/>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6" name="Oval 224"/>
                  <p:cNvSpPr>
                    <a:spLocks noChangeAspect="1" noChangeArrowheads="1"/>
                  </p:cNvSpPr>
                  <p:nvPr/>
                </p:nvSpPr>
                <p:spPr bwMode="auto">
                  <a:xfrm>
                    <a:off x="4875" y="92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7" name="Oval 225"/>
                  <p:cNvSpPr>
                    <a:spLocks noChangeAspect="1" noChangeArrowheads="1"/>
                  </p:cNvSpPr>
                  <p:nvPr/>
                </p:nvSpPr>
                <p:spPr bwMode="auto">
                  <a:xfrm>
                    <a:off x="4830" y="85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8" name="Oval 226"/>
                  <p:cNvSpPr>
                    <a:spLocks noChangeAspect="1" noChangeArrowheads="1"/>
                  </p:cNvSpPr>
                  <p:nvPr/>
                </p:nvSpPr>
                <p:spPr bwMode="auto">
                  <a:xfrm>
                    <a:off x="4213" y="923"/>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9" name="Oval 227"/>
                  <p:cNvSpPr>
                    <a:spLocks noChangeAspect="1" noChangeArrowheads="1"/>
                  </p:cNvSpPr>
                  <p:nvPr/>
                </p:nvSpPr>
                <p:spPr bwMode="auto">
                  <a:xfrm>
                    <a:off x="4304" y="96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70" name="Oval 228"/>
                  <p:cNvSpPr>
                    <a:spLocks noChangeAspect="1" noChangeArrowheads="1"/>
                  </p:cNvSpPr>
                  <p:nvPr/>
                </p:nvSpPr>
                <p:spPr bwMode="auto">
                  <a:xfrm>
                    <a:off x="4761" y="73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71" name="Oval 229"/>
                  <p:cNvSpPr>
                    <a:spLocks noChangeAspect="1" noChangeArrowheads="1"/>
                  </p:cNvSpPr>
                  <p:nvPr/>
                </p:nvSpPr>
                <p:spPr bwMode="auto">
                  <a:xfrm>
                    <a:off x="4715" y="502"/>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72" name="Oval 230"/>
                  <p:cNvSpPr>
                    <a:spLocks noChangeAspect="1" noChangeArrowheads="1"/>
                  </p:cNvSpPr>
                  <p:nvPr/>
                </p:nvSpPr>
                <p:spPr bwMode="auto">
                  <a:xfrm>
                    <a:off x="4533" y="479"/>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73" name="Oval 231"/>
                  <p:cNvSpPr>
                    <a:spLocks noChangeAspect="1" noChangeArrowheads="1"/>
                  </p:cNvSpPr>
                  <p:nvPr/>
                </p:nvSpPr>
                <p:spPr bwMode="auto">
                  <a:xfrm>
                    <a:off x="5355" y="113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74" name="Oval 232"/>
                  <p:cNvSpPr>
                    <a:spLocks noChangeAspect="1" noChangeArrowheads="1"/>
                  </p:cNvSpPr>
                  <p:nvPr/>
                </p:nvSpPr>
                <p:spPr bwMode="auto">
                  <a:xfrm>
                    <a:off x="5035" y="96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2998" name="Group 233"/>
                <p:cNvGrpSpPr>
                  <a:grpSpLocks noChangeAspect="1"/>
                </p:cNvGrpSpPr>
                <p:nvPr/>
              </p:nvGrpSpPr>
              <p:grpSpPr bwMode="auto">
                <a:xfrm>
                  <a:off x="3504" y="432"/>
                  <a:ext cx="1897" cy="1779"/>
                  <a:chOff x="3504" y="432"/>
                  <a:chExt cx="1897" cy="1779"/>
                </a:xfrm>
              </p:grpSpPr>
              <p:grpSp>
                <p:nvGrpSpPr>
                  <p:cNvPr id="202999" name="Group 234"/>
                  <p:cNvGrpSpPr>
                    <a:grpSpLocks noChangeAspect="1"/>
                  </p:cNvGrpSpPr>
                  <p:nvPr/>
                </p:nvGrpSpPr>
                <p:grpSpPr bwMode="auto">
                  <a:xfrm>
                    <a:off x="4075" y="432"/>
                    <a:ext cx="1075" cy="1355"/>
                    <a:chOff x="4075" y="432"/>
                    <a:chExt cx="1075" cy="1355"/>
                  </a:xfrm>
                </p:grpSpPr>
                <p:sp>
                  <p:nvSpPr>
                    <p:cNvPr id="203046" name="Oval 235"/>
                    <p:cNvSpPr>
                      <a:spLocks noChangeAspect="1" noChangeArrowheads="1"/>
                    </p:cNvSpPr>
                    <p:nvPr/>
                  </p:nvSpPr>
                  <p:spPr bwMode="auto">
                    <a:xfrm>
                      <a:off x="4761" y="176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47" name="Oval 236"/>
                    <p:cNvSpPr>
                      <a:spLocks noChangeAspect="1" noChangeArrowheads="1"/>
                    </p:cNvSpPr>
                    <p:nvPr/>
                  </p:nvSpPr>
                  <p:spPr bwMode="auto">
                    <a:xfrm>
                      <a:off x="4533" y="1437"/>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48" name="Oval 237"/>
                    <p:cNvSpPr>
                      <a:spLocks noChangeAspect="1" noChangeArrowheads="1"/>
                    </p:cNvSpPr>
                    <p:nvPr/>
                  </p:nvSpPr>
                  <p:spPr bwMode="auto">
                    <a:xfrm>
                      <a:off x="4693" y="806"/>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49" name="Oval 238"/>
                    <p:cNvSpPr>
                      <a:spLocks noChangeAspect="1" noChangeArrowheads="1"/>
                    </p:cNvSpPr>
                    <p:nvPr/>
                  </p:nvSpPr>
                  <p:spPr bwMode="auto">
                    <a:xfrm>
                      <a:off x="4555" y="689"/>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50" name="Oval 239"/>
                    <p:cNvSpPr>
                      <a:spLocks noChangeAspect="1" noChangeArrowheads="1"/>
                    </p:cNvSpPr>
                    <p:nvPr/>
                  </p:nvSpPr>
                  <p:spPr bwMode="auto">
                    <a:xfrm>
                      <a:off x="5127" y="106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51" name="Oval 240"/>
                    <p:cNvSpPr>
                      <a:spLocks noChangeAspect="1" noChangeArrowheads="1"/>
                    </p:cNvSpPr>
                    <p:nvPr/>
                  </p:nvSpPr>
                  <p:spPr bwMode="auto">
                    <a:xfrm>
                      <a:off x="4304" y="108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52" name="Oval 241"/>
                    <p:cNvSpPr>
                      <a:spLocks noChangeAspect="1" noChangeArrowheads="1"/>
                    </p:cNvSpPr>
                    <p:nvPr/>
                  </p:nvSpPr>
                  <p:spPr bwMode="auto">
                    <a:xfrm>
                      <a:off x="4075" y="127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53" name="Oval 242"/>
                    <p:cNvSpPr>
                      <a:spLocks noChangeAspect="1" noChangeArrowheads="1"/>
                    </p:cNvSpPr>
                    <p:nvPr/>
                  </p:nvSpPr>
                  <p:spPr bwMode="auto">
                    <a:xfrm>
                      <a:off x="4578" y="432"/>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54" name="Oval 243"/>
                    <p:cNvSpPr>
                      <a:spLocks noChangeAspect="1" noChangeArrowheads="1"/>
                    </p:cNvSpPr>
                    <p:nvPr/>
                  </p:nvSpPr>
                  <p:spPr bwMode="auto">
                    <a:xfrm>
                      <a:off x="4464" y="57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000" name="Group 244"/>
                  <p:cNvGrpSpPr>
                    <a:grpSpLocks noChangeAspect="1"/>
                  </p:cNvGrpSpPr>
                  <p:nvPr/>
                </p:nvGrpSpPr>
                <p:grpSpPr bwMode="auto">
                  <a:xfrm>
                    <a:off x="3550" y="502"/>
                    <a:ext cx="1463" cy="1613"/>
                    <a:chOff x="3550" y="502"/>
                    <a:chExt cx="1463" cy="1613"/>
                  </a:xfrm>
                </p:grpSpPr>
                <p:sp>
                  <p:nvSpPr>
                    <p:cNvPr id="203031" name="Oval 245"/>
                    <p:cNvSpPr>
                      <a:spLocks noChangeAspect="1" noChangeArrowheads="1"/>
                    </p:cNvSpPr>
                    <p:nvPr/>
                  </p:nvSpPr>
                  <p:spPr bwMode="auto">
                    <a:xfrm>
                      <a:off x="4235" y="1904"/>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32" name="Oval 246"/>
                    <p:cNvSpPr>
                      <a:spLocks noChangeAspect="1" noChangeArrowheads="1"/>
                    </p:cNvSpPr>
                    <p:nvPr/>
                  </p:nvSpPr>
                  <p:spPr bwMode="auto">
                    <a:xfrm>
                      <a:off x="4304" y="1928"/>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33" name="Oval 247"/>
                    <p:cNvSpPr>
                      <a:spLocks noChangeAspect="1" noChangeArrowheads="1"/>
                    </p:cNvSpPr>
                    <p:nvPr/>
                  </p:nvSpPr>
                  <p:spPr bwMode="auto">
                    <a:xfrm>
                      <a:off x="4441" y="174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34" name="Oval 248"/>
                    <p:cNvSpPr>
                      <a:spLocks noChangeAspect="1" noChangeArrowheads="1"/>
                    </p:cNvSpPr>
                    <p:nvPr/>
                  </p:nvSpPr>
                  <p:spPr bwMode="auto">
                    <a:xfrm>
                      <a:off x="4258" y="136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35" name="Oval 249"/>
                    <p:cNvSpPr>
                      <a:spLocks noChangeAspect="1" noChangeArrowheads="1"/>
                    </p:cNvSpPr>
                    <p:nvPr/>
                  </p:nvSpPr>
                  <p:spPr bwMode="auto">
                    <a:xfrm>
                      <a:off x="3870" y="115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36" name="Oval 250"/>
                    <p:cNvSpPr>
                      <a:spLocks noChangeAspect="1" noChangeArrowheads="1"/>
                    </p:cNvSpPr>
                    <p:nvPr/>
                  </p:nvSpPr>
                  <p:spPr bwMode="auto">
                    <a:xfrm>
                      <a:off x="3573" y="712"/>
                      <a:ext cx="22"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37" name="Oval 251"/>
                    <p:cNvSpPr>
                      <a:spLocks noChangeAspect="1" noChangeArrowheads="1"/>
                    </p:cNvSpPr>
                    <p:nvPr/>
                  </p:nvSpPr>
                  <p:spPr bwMode="auto">
                    <a:xfrm>
                      <a:off x="4738" y="89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38" name="Oval 252"/>
                    <p:cNvSpPr>
                      <a:spLocks noChangeAspect="1" noChangeArrowheads="1"/>
                    </p:cNvSpPr>
                    <p:nvPr/>
                  </p:nvSpPr>
                  <p:spPr bwMode="auto">
                    <a:xfrm>
                      <a:off x="4921" y="99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39" name="Oval 253"/>
                    <p:cNvSpPr>
                      <a:spLocks noChangeAspect="1" noChangeArrowheads="1"/>
                    </p:cNvSpPr>
                    <p:nvPr/>
                  </p:nvSpPr>
                  <p:spPr bwMode="auto">
                    <a:xfrm>
                      <a:off x="4441" y="157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40" name="Oval 254"/>
                    <p:cNvSpPr>
                      <a:spLocks noChangeAspect="1" noChangeArrowheads="1"/>
                    </p:cNvSpPr>
                    <p:nvPr/>
                  </p:nvSpPr>
                  <p:spPr bwMode="auto">
                    <a:xfrm>
                      <a:off x="4510" y="157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41" name="Oval 255"/>
                    <p:cNvSpPr>
                      <a:spLocks noChangeAspect="1" noChangeArrowheads="1"/>
                    </p:cNvSpPr>
                    <p:nvPr/>
                  </p:nvSpPr>
                  <p:spPr bwMode="auto">
                    <a:xfrm>
                      <a:off x="4190" y="2091"/>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42" name="Oval 256"/>
                    <p:cNvSpPr>
                      <a:spLocks noChangeAspect="1" noChangeArrowheads="1"/>
                    </p:cNvSpPr>
                    <p:nvPr/>
                  </p:nvSpPr>
                  <p:spPr bwMode="auto">
                    <a:xfrm>
                      <a:off x="4990" y="183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43" name="Oval 257"/>
                    <p:cNvSpPr>
                      <a:spLocks noChangeAspect="1" noChangeArrowheads="1"/>
                    </p:cNvSpPr>
                    <p:nvPr/>
                  </p:nvSpPr>
                  <p:spPr bwMode="auto">
                    <a:xfrm>
                      <a:off x="4327" y="136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44" name="Oval 258"/>
                    <p:cNvSpPr>
                      <a:spLocks noChangeAspect="1" noChangeArrowheads="1"/>
                    </p:cNvSpPr>
                    <p:nvPr/>
                  </p:nvSpPr>
                  <p:spPr bwMode="auto">
                    <a:xfrm>
                      <a:off x="4007" y="139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45" name="Oval 259"/>
                    <p:cNvSpPr>
                      <a:spLocks noChangeAspect="1" noChangeArrowheads="1"/>
                    </p:cNvSpPr>
                    <p:nvPr/>
                  </p:nvSpPr>
                  <p:spPr bwMode="auto">
                    <a:xfrm>
                      <a:off x="3550" y="502"/>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001" name="Group 260"/>
                  <p:cNvGrpSpPr>
                    <a:grpSpLocks noChangeAspect="1"/>
                  </p:cNvGrpSpPr>
                  <p:nvPr/>
                </p:nvGrpSpPr>
                <p:grpSpPr bwMode="auto">
                  <a:xfrm>
                    <a:off x="3504" y="528"/>
                    <a:ext cx="1897" cy="1683"/>
                    <a:chOff x="3504" y="525"/>
                    <a:chExt cx="1897" cy="1683"/>
                  </a:xfrm>
                </p:grpSpPr>
                <p:sp>
                  <p:nvSpPr>
                    <p:cNvPr id="203002" name="Oval 261"/>
                    <p:cNvSpPr>
                      <a:spLocks noChangeAspect="1" noChangeArrowheads="1"/>
                    </p:cNvSpPr>
                    <p:nvPr/>
                  </p:nvSpPr>
                  <p:spPr bwMode="auto">
                    <a:xfrm>
                      <a:off x="3870" y="125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03" name="Oval 262"/>
                    <p:cNvSpPr>
                      <a:spLocks noChangeAspect="1" noChangeArrowheads="1"/>
                    </p:cNvSpPr>
                    <p:nvPr/>
                  </p:nvSpPr>
                  <p:spPr bwMode="auto">
                    <a:xfrm>
                      <a:off x="3915" y="120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04" name="Oval 263"/>
                    <p:cNvSpPr>
                      <a:spLocks noChangeAspect="1" noChangeArrowheads="1"/>
                    </p:cNvSpPr>
                    <p:nvPr/>
                  </p:nvSpPr>
                  <p:spPr bwMode="auto">
                    <a:xfrm>
                      <a:off x="4167" y="195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05" name="Oval 264"/>
                    <p:cNvSpPr>
                      <a:spLocks noChangeAspect="1" noChangeArrowheads="1"/>
                    </p:cNvSpPr>
                    <p:nvPr/>
                  </p:nvSpPr>
                  <p:spPr bwMode="auto">
                    <a:xfrm>
                      <a:off x="4281" y="1787"/>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06" name="Oval 265"/>
                    <p:cNvSpPr>
                      <a:spLocks noChangeAspect="1" noChangeArrowheads="1"/>
                    </p:cNvSpPr>
                    <p:nvPr/>
                  </p:nvSpPr>
                  <p:spPr bwMode="auto">
                    <a:xfrm>
                      <a:off x="4304" y="2068"/>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07" name="Oval 266"/>
                    <p:cNvSpPr>
                      <a:spLocks noChangeAspect="1" noChangeArrowheads="1"/>
                    </p:cNvSpPr>
                    <p:nvPr/>
                  </p:nvSpPr>
                  <p:spPr bwMode="auto">
                    <a:xfrm>
                      <a:off x="4075" y="2044"/>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08" name="Oval 267"/>
                    <p:cNvSpPr>
                      <a:spLocks noChangeAspect="1" noChangeArrowheads="1"/>
                    </p:cNvSpPr>
                    <p:nvPr/>
                  </p:nvSpPr>
                  <p:spPr bwMode="auto">
                    <a:xfrm>
                      <a:off x="4235" y="155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09" name="Oval 268"/>
                    <p:cNvSpPr>
                      <a:spLocks noChangeAspect="1" noChangeArrowheads="1"/>
                    </p:cNvSpPr>
                    <p:nvPr/>
                  </p:nvSpPr>
                  <p:spPr bwMode="auto">
                    <a:xfrm>
                      <a:off x="4647" y="167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0" name="Oval 269"/>
                    <p:cNvSpPr>
                      <a:spLocks noChangeAspect="1" noChangeArrowheads="1"/>
                    </p:cNvSpPr>
                    <p:nvPr/>
                  </p:nvSpPr>
                  <p:spPr bwMode="auto">
                    <a:xfrm>
                      <a:off x="4944" y="1647"/>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1" name="Oval 270"/>
                    <p:cNvSpPr>
                      <a:spLocks noChangeAspect="1" noChangeArrowheads="1"/>
                    </p:cNvSpPr>
                    <p:nvPr/>
                  </p:nvSpPr>
                  <p:spPr bwMode="auto">
                    <a:xfrm>
                      <a:off x="4350" y="1460"/>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2" name="Oval 271"/>
                    <p:cNvSpPr>
                      <a:spLocks noChangeAspect="1" noChangeArrowheads="1"/>
                    </p:cNvSpPr>
                    <p:nvPr/>
                  </p:nvSpPr>
                  <p:spPr bwMode="auto">
                    <a:xfrm>
                      <a:off x="3824" y="132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3" name="Oval 272"/>
                    <p:cNvSpPr>
                      <a:spLocks noChangeAspect="1" noChangeArrowheads="1"/>
                    </p:cNvSpPr>
                    <p:nvPr/>
                  </p:nvSpPr>
                  <p:spPr bwMode="auto">
                    <a:xfrm>
                      <a:off x="4007" y="111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4" name="Oval 273"/>
                    <p:cNvSpPr>
                      <a:spLocks noChangeAspect="1" noChangeArrowheads="1"/>
                    </p:cNvSpPr>
                    <p:nvPr/>
                  </p:nvSpPr>
                  <p:spPr bwMode="auto">
                    <a:xfrm>
                      <a:off x="4030" y="89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5" name="Oval 274"/>
                    <p:cNvSpPr>
                      <a:spLocks noChangeAspect="1" noChangeArrowheads="1"/>
                    </p:cNvSpPr>
                    <p:nvPr/>
                  </p:nvSpPr>
                  <p:spPr bwMode="auto">
                    <a:xfrm>
                      <a:off x="4258" y="127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6" name="Oval 275"/>
                    <p:cNvSpPr>
                      <a:spLocks noChangeAspect="1" noChangeArrowheads="1"/>
                    </p:cNvSpPr>
                    <p:nvPr/>
                  </p:nvSpPr>
                  <p:spPr bwMode="auto">
                    <a:xfrm>
                      <a:off x="4624" y="122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7" name="Oval 276"/>
                    <p:cNvSpPr>
                      <a:spLocks noChangeAspect="1" noChangeArrowheads="1"/>
                    </p:cNvSpPr>
                    <p:nvPr/>
                  </p:nvSpPr>
                  <p:spPr bwMode="auto">
                    <a:xfrm>
                      <a:off x="4578" y="92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8" name="Oval 277"/>
                    <p:cNvSpPr>
                      <a:spLocks noChangeAspect="1" noChangeArrowheads="1"/>
                    </p:cNvSpPr>
                    <p:nvPr/>
                  </p:nvSpPr>
                  <p:spPr bwMode="auto">
                    <a:xfrm>
                      <a:off x="3710" y="525"/>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9" name="Oval 278"/>
                    <p:cNvSpPr>
                      <a:spLocks noChangeAspect="1" noChangeArrowheads="1"/>
                    </p:cNvSpPr>
                    <p:nvPr/>
                  </p:nvSpPr>
                  <p:spPr bwMode="auto">
                    <a:xfrm>
                      <a:off x="4670" y="66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0" name="Oval 279"/>
                    <p:cNvSpPr>
                      <a:spLocks noChangeAspect="1" noChangeArrowheads="1"/>
                    </p:cNvSpPr>
                    <p:nvPr/>
                  </p:nvSpPr>
                  <p:spPr bwMode="auto">
                    <a:xfrm>
                      <a:off x="4578" y="57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1" name="Oval 280"/>
                    <p:cNvSpPr>
                      <a:spLocks noChangeAspect="1" noChangeArrowheads="1"/>
                    </p:cNvSpPr>
                    <p:nvPr/>
                  </p:nvSpPr>
                  <p:spPr bwMode="auto">
                    <a:xfrm>
                      <a:off x="5104" y="85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2" name="Oval 281"/>
                    <p:cNvSpPr>
                      <a:spLocks noChangeAspect="1" noChangeArrowheads="1"/>
                    </p:cNvSpPr>
                    <p:nvPr/>
                  </p:nvSpPr>
                  <p:spPr bwMode="auto">
                    <a:xfrm>
                      <a:off x="5081" y="113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3" name="Oval 282"/>
                    <p:cNvSpPr>
                      <a:spLocks noChangeAspect="1" noChangeArrowheads="1"/>
                    </p:cNvSpPr>
                    <p:nvPr/>
                  </p:nvSpPr>
                  <p:spPr bwMode="auto">
                    <a:xfrm>
                      <a:off x="5378" y="120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4" name="Oval 283"/>
                    <p:cNvSpPr>
                      <a:spLocks noChangeAspect="1" noChangeArrowheads="1"/>
                    </p:cNvSpPr>
                    <p:nvPr/>
                  </p:nvSpPr>
                  <p:spPr bwMode="auto">
                    <a:xfrm>
                      <a:off x="5333" y="946"/>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5" name="Oval 284"/>
                    <p:cNvSpPr>
                      <a:spLocks noChangeAspect="1" noChangeArrowheads="1"/>
                    </p:cNvSpPr>
                    <p:nvPr/>
                  </p:nvSpPr>
                  <p:spPr bwMode="auto">
                    <a:xfrm>
                      <a:off x="4258" y="2185"/>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6" name="Oval 285"/>
                    <p:cNvSpPr>
                      <a:spLocks noChangeAspect="1" noChangeArrowheads="1"/>
                    </p:cNvSpPr>
                    <p:nvPr/>
                  </p:nvSpPr>
                  <p:spPr bwMode="auto">
                    <a:xfrm>
                      <a:off x="4030" y="75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7" name="Oval 286"/>
                    <p:cNvSpPr>
                      <a:spLocks noChangeAspect="1" noChangeArrowheads="1"/>
                    </p:cNvSpPr>
                    <p:nvPr/>
                  </p:nvSpPr>
                  <p:spPr bwMode="auto">
                    <a:xfrm>
                      <a:off x="3504" y="59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8" name="Oval 287"/>
                    <p:cNvSpPr>
                      <a:spLocks noChangeAspect="1" noChangeArrowheads="1"/>
                    </p:cNvSpPr>
                    <p:nvPr/>
                  </p:nvSpPr>
                  <p:spPr bwMode="auto">
                    <a:xfrm>
                      <a:off x="4533" y="1320"/>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9" name="Oval 288"/>
                    <p:cNvSpPr>
                      <a:spLocks noChangeAspect="1" noChangeArrowheads="1"/>
                    </p:cNvSpPr>
                    <p:nvPr/>
                  </p:nvSpPr>
                  <p:spPr bwMode="auto">
                    <a:xfrm>
                      <a:off x="4533" y="1086"/>
                      <a:ext cx="22"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30" name="Oval 289"/>
                    <p:cNvSpPr>
                      <a:spLocks noChangeAspect="1" noChangeArrowheads="1"/>
                    </p:cNvSpPr>
                    <p:nvPr/>
                  </p:nvSpPr>
                  <p:spPr bwMode="auto">
                    <a:xfrm>
                      <a:off x="4578" y="115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grpSp>
        </p:grpSp>
      </p:grpSp>
      <p:grpSp>
        <p:nvGrpSpPr>
          <p:cNvPr id="22" name="Group 290"/>
          <p:cNvGrpSpPr>
            <a:grpSpLocks noChangeAspect="1"/>
          </p:cNvGrpSpPr>
          <p:nvPr/>
        </p:nvGrpSpPr>
        <p:grpSpPr bwMode="auto">
          <a:xfrm>
            <a:off x="2005013" y="1411288"/>
            <a:ext cx="6362700" cy="5324475"/>
            <a:chOff x="3168" y="288"/>
            <a:chExt cx="2352" cy="1968"/>
          </a:xfrm>
        </p:grpSpPr>
        <p:sp>
          <p:nvSpPr>
            <p:cNvPr id="202869" name="Rectangle 291"/>
            <p:cNvSpPr>
              <a:spLocks noChangeAspect="1" noChangeArrowheads="1"/>
            </p:cNvSpPr>
            <p:nvPr/>
          </p:nvSpPr>
          <p:spPr bwMode="auto">
            <a:xfrm>
              <a:off x="3168" y="288"/>
              <a:ext cx="2352" cy="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02870" name="Group 292"/>
            <p:cNvGrpSpPr>
              <a:grpSpLocks noChangeAspect="1"/>
            </p:cNvGrpSpPr>
            <p:nvPr/>
          </p:nvGrpSpPr>
          <p:grpSpPr bwMode="auto">
            <a:xfrm>
              <a:off x="3618" y="783"/>
              <a:ext cx="1623" cy="911"/>
              <a:chOff x="3618" y="783"/>
              <a:chExt cx="1623" cy="911"/>
            </a:xfrm>
          </p:grpSpPr>
          <p:sp>
            <p:nvSpPr>
              <p:cNvPr id="202974" name="Oval 293"/>
              <p:cNvSpPr>
                <a:spLocks noChangeAspect="1" noChangeArrowheads="1"/>
              </p:cNvSpPr>
              <p:nvPr/>
            </p:nvSpPr>
            <p:spPr bwMode="auto">
              <a:xfrm>
                <a:off x="3915" y="129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75" name="Oval 294"/>
              <p:cNvSpPr>
                <a:spLocks noChangeAspect="1" noChangeArrowheads="1"/>
              </p:cNvSpPr>
              <p:nvPr/>
            </p:nvSpPr>
            <p:spPr bwMode="auto">
              <a:xfrm>
                <a:off x="3870" y="99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76" name="Oval 295"/>
              <p:cNvSpPr>
                <a:spLocks noChangeAspect="1" noChangeArrowheads="1"/>
              </p:cNvSpPr>
              <p:nvPr/>
            </p:nvSpPr>
            <p:spPr bwMode="auto">
              <a:xfrm>
                <a:off x="4487" y="167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77" name="Oval 296"/>
              <p:cNvSpPr>
                <a:spLocks noChangeAspect="1" noChangeArrowheads="1"/>
              </p:cNvSpPr>
              <p:nvPr/>
            </p:nvSpPr>
            <p:spPr bwMode="auto">
              <a:xfrm>
                <a:off x="4121" y="120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78" name="Oval 297"/>
              <p:cNvSpPr>
                <a:spLocks noChangeAspect="1" noChangeArrowheads="1"/>
              </p:cNvSpPr>
              <p:nvPr/>
            </p:nvSpPr>
            <p:spPr bwMode="auto">
              <a:xfrm>
                <a:off x="4030" y="106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79" name="Oval 298"/>
              <p:cNvSpPr>
                <a:spLocks noChangeAspect="1" noChangeArrowheads="1"/>
              </p:cNvSpPr>
              <p:nvPr/>
            </p:nvSpPr>
            <p:spPr bwMode="auto">
              <a:xfrm>
                <a:off x="4807"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0" name="Oval 299"/>
              <p:cNvSpPr>
                <a:spLocks noChangeAspect="1" noChangeArrowheads="1"/>
              </p:cNvSpPr>
              <p:nvPr/>
            </p:nvSpPr>
            <p:spPr bwMode="auto">
              <a:xfrm>
                <a:off x="4624"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1" name="Oval 300"/>
              <p:cNvSpPr>
                <a:spLocks noChangeAspect="1" noChangeArrowheads="1"/>
              </p:cNvSpPr>
              <p:nvPr/>
            </p:nvSpPr>
            <p:spPr bwMode="auto">
              <a:xfrm>
                <a:off x="4967"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2" name="Oval 301"/>
              <p:cNvSpPr>
                <a:spLocks noChangeAspect="1" noChangeArrowheads="1"/>
              </p:cNvSpPr>
              <p:nvPr/>
            </p:nvSpPr>
            <p:spPr bwMode="auto">
              <a:xfrm>
                <a:off x="5218" y="94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3" name="Oval 302"/>
              <p:cNvSpPr>
                <a:spLocks noChangeAspect="1" noChangeArrowheads="1"/>
              </p:cNvSpPr>
              <p:nvPr/>
            </p:nvSpPr>
            <p:spPr bwMode="auto">
              <a:xfrm>
                <a:off x="4144" y="136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4" name="Oval 303"/>
              <p:cNvSpPr>
                <a:spLocks noChangeAspect="1" noChangeArrowheads="1"/>
              </p:cNvSpPr>
              <p:nvPr/>
            </p:nvSpPr>
            <p:spPr bwMode="auto">
              <a:xfrm>
                <a:off x="4967" y="92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5" name="Oval 304"/>
              <p:cNvSpPr>
                <a:spLocks noChangeAspect="1" noChangeArrowheads="1"/>
              </p:cNvSpPr>
              <p:nvPr/>
            </p:nvSpPr>
            <p:spPr bwMode="auto">
              <a:xfrm>
                <a:off x="3618" y="118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6" name="Oval 305"/>
              <p:cNvSpPr>
                <a:spLocks noChangeAspect="1" noChangeArrowheads="1"/>
              </p:cNvSpPr>
              <p:nvPr/>
            </p:nvSpPr>
            <p:spPr bwMode="auto">
              <a:xfrm>
                <a:off x="3755" y="118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7" name="Oval 306"/>
              <p:cNvSpPr>
                <a:spLocks noChangeAspect="1" noChangeArrowheads="1"/>
              </p:cNvSpPr>
              <p:nvPr/>
            </p:nvSpPr>
            <p:spPr bwMode="auto">
              <a:xfrm>
                <a:off x="3733" y="1133"/>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8" name="Oval 307"/>
              <p:cNvSpPr>
                <a:spLocks noChangeAspect="1" noChangeArrowheads="1"/>
              </p:cNvSpPr>
              <p:nvPr/>
            </p:nvSpPr>
            <p:spPr bwMode="auto">
              <a:xfrm>
                <a:off x="4121" y="141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9" name="Oval 308"/>
              <p:cNvSpPr>
                <a:spLocks noChangeAspect="1" noChangeArrowheads="1"/>
              </p:cNvSpPr>
              <p:nvPr/>
            </p:nvSpPr>
            <p:spPr bwMode="auto">
              <a:xfrm>
                <a:off x="4213" y="1390"/>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90" name="Oval 309"/>
              <p:cNvSpPr>
                <a:spLocks noChangeAspect="1" noChangeArrowheads="1"/>
              </p:cNvSpPr>
              <p:nvPr/>
            </p:nvSpPr>
            <p:spPr bwMode="auto">
              <a:xfrm>
                <a:off x="3641" y="78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2871" name="Group 310"/>
            <p:cNvGrpSpPr>
              <a:grpSpLocks noChangeAspect="1"/>
            </p:cNvGrpSpPr>
            <p:nvPr/>
          </p:nvGrpSpPr>
          <p:grpSpPr bwMode="auto">
            <a:xfrm>
              <a:off x="3168" y="288"/>
              <a:ext cx="2352" cy="1968"/>
              <a:chOff x="3168" y="288"/>
              <a:chExt cx="2352" cy="1968"/>
            </a:xfrm>
          </p:grpSpPr>
          <p:sp>
            <p:nvSpPr>
              <p:cNvPr id="202872" name="Rectangle 311"/>
              <p:cNvSpPr>
                <a:spLocks noChangeAspect="1" noChangeArrowheads="1"/>
              </p:cNvSpPr>
              <p:nvPr/>
            </p:nvSpPr>
            <p:spPr bwMode="auto">
              <a:xfrm>
                <a:off x="3168" y="288"/>
                <a:ext cx="2352" cy="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02873" name="Group 312"/>
              <p:cNvGrpSpPr>
                <a:grpSpLocks noChangeAspect="1"/>
              </p:cNvGrpSpPr>
              <p:nvPr/>
            </p:nvGrpSpPr>
            <p:grpSpPr bwMode="auto">
              <a:xfrm>
                <a:off x="3733" y="525"/>
                <a:ext cx="1691" cy="1239"/>
                <a:chOff x="3733" y="525"/>
                <a:chExt cx="1691" cy="1239"/>
              </a:xfrm>
            </p:grpSpPr>
            <p:sp>
              <p:nvSpPr>
                <p:cNvPr id="202953" name="Oval 313"/>
                <p:cNvSpPr>
                  <a:spLocks noChangeAspect="1" noChangeArrowheads="1"/>
                </p:cNvSpPr>
                <p:nvPr/>
              </p:nvSpPr>
              <p:spPr bwMode="auto">
                <a:xfrm>
                  <a:off x="3961" y="115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54" name="Oval 314"/>
                <p:cNvSpPr>
                  <a:spLocks noChangeAspect="1" noChangeArrowheads="1"/>
                </p:cNvSpPr>
                <p:nvPr/>
              </p:nvSpPr>
              <p:spPr bwMode="auto">
                <a:xfrm>
                  <a:off x="3733" y="783"/>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55" name="Oval 315"/>
                <p:cNvSpPr>
                  <a:spLocks noChangeAspect="1" noChangeArrowheads="1"/>
                </p:cNvSpPr>
                <p:nvPr/>
              </p:nvSpPr>
              <p:spPr bwMode="auto">
                <a:xfrm>
                  <a:off x="4304" y="162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56" name="Oval 316"/>
                <p:cNvSpPr>
                  <a:spLocks noChangeAspect="1" noChangeArrowheads="1"/>
                </p:cNvSpPr>
                <p:nvPr/>
              </p:nvSpPr>
              <p:spPr bwMode="auto">
                <a:xfrm>
                  <a:off x="4578" y="174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57" name="Oval 317"/>
                <p:cNvSpPr>
                  <a:spLocks noChangeAspect="1" noChangeArrowheads="1"/>
                </p:cNvSpPr>
                <p:nvPr/>
              </p:nvSpPr>
              <p:spPr bwMode="auto">
                <a:xfrm>
                  <a:off x="4784" y="162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58" name="Oval 318"/>
                <p:cNvSpPr>
                  <a:spLocks noChangeAspect="1" noChangeArrowheads="1"/>
                </p:cNvSpPr>
                <p:nvPr/>
              </p:nvSpPr>
              <p:spPr bwMode="auto">
                <a:xfrm>
                  <a:off x="3961" y="127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59" name="Oval 319"/>
                <p:cNvSpPr>
                  <a:spLocks noChangeAspect="1" noChangeArrowheads="1"/>
                </p:cNvSpPr>
                <p:nvPr/>
              </p:nvSpPr>
              <p:spPr bwMode="auto">
                <a:xfrm>
                  <a:off x="3961" y="134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0" name="Oval 320"/>
                <p:cNvSpPr>
                  <a:spLocks noChangeAspect="1" noChangeArrowheads="1"/>
                </p:cNvSpPr>
                <p:nvPr/>
              </p:nvSpPr>
              <p:spPr bwMode="auto">
                <a:xfrm>
                  <a:off x="4167" y="108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1" name="Oval 321"/>
                <p:cNvSpPr>
                  <a:spLocks noChangeAspect="1" noChangeArrowheads="1"/>
                </p:cNvSpPr>
                <p:nvPr/>
              </p:nvSpPr>
              <p:spPr bwMode="auto">
                <a:xfrm>
                  <a:off x="4075" y="101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2" name="Oval 322"/>
                <p:cNvSpPr>
                  <a:spLocks noChangeAspect="1" noChangeArrowheads="1"/>
                </p:cNvSpPr>
                <p:nvPr/>
              </p:nvSpPr>
              <p:spPr bwMode="auto">
                <a:xfrm>
                  <a:off x="4555" y="148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3" name="Oval 323"/>
                <p:cNvSpPr>
                  <a:spLocks noChangeAspect="1" noChangeArrowheads="1"/>
                </p:cNvSpPr>
                <p:nvPr/>
              </p:nvSpPr>
              <p:spPr bwMode="auto">
                <a:xfrm>
                  <a:off x="4624" y="525"/>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4" name="Oval 324"/>
                <p:cNvSpPr>
                  <a:spLocks noChangeAspect="1" noChangeArrowheads="1"/>
                </p:cNvSpPr>
                <p:nvPr/>
              </p:nvSpPr>
              <p:spPr bwMode="auto">
                <a:xfrm>
                  <a:off x="4418" y="108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5" name="Oval 325"/>
                <p:cNvSpPr>
                  <a:spLocks noChangeAspect="1" noChangeArrowheads="1"/>
                </p:cNvSpPr>
                <p:nvPr/>
              </p:nvSpPr>
              <p:spPr bwMode="auto">
                <a:xfrm>
                  <a:off x="3961" y="101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6" name="Oval 326"/>
                <p:cNvSpPr>
                  <a:spLocks noChangeAspect="1" noChangeArrowheads="1"/>
                </p:cNvSpPr>
                <p:nvPr/>
              </p:nvSpPr>
              <p:spPr bwMode="auto">
                <a:xfrm>
                  <a:off x="4464" y="1647"/>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7" name="Oval 327"/>
                <p:cNvSpPr>
                  <a:spLocks noChangeAspect="1" noChangeArrowheads="1"/>
                </p:cNvSpPr>
                <p:nvPr/>
              </p:nvSpPr>
              <p:spPr bwMode="auto">
                <a:xfrm>
                  <a:off x="4853" y="1577"/>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8" name="Oval 328"/>
                <p:cNvSpPr>
                  <a:spLocks noChangeAspect="1" noChangeArrowheads="1"/>
                </p:cNvSpPr>
                <p:nvPr/>
              </p:nvSpPr>
              <p:spPr bwMode="auto">
                <a:xfrm>
                  <a:off x="4190" y="64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9" name="Oval 329"/>
                <p:cNvSpPr>
                  <a:spLocks noChangeAspect="1" noChangeArrowheads="1"/>
                </p:cNvSpPr>
                <p:nvPr/>
              </p:nvSpPr>
              <p:spPr bwMode="auto">
                <a:xfrm>
                  <a:off x="4258" y="85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70" name="Oval 330"/>
                <p:cNvSpPr>
                  <a:spLocks noChangeAspect="1" noChangeArrowheads="1"/>
                </p:cNvSpPr>
                <p:nvPr/>
              </p:nvSpPr>
              <p:spPr bwMode="auto">
                <a:xfrm>
                  <a:off x="3778" y="57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71" name="Oval 331"/>
                <p:cNvSpPr>
                  <a:spLocks noChangeAspect="1" noChangeArrowheads="1"/>
                </p:cNvSpPr>
                <p:nvPr/>
              </p:nvSpPr>
              <p:spPr bwMode="auto">
                <a:xfrm>
                  <a:off x="4464" y="132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72" name="Oval 332"/>
                <p:cNvSpPr>
                  <a:spLocks noChangeAspect="1" noChangeArrowheads="1"/>
                </p:cNvSpPr>
                <p:nvPr/>
              </p:nvSpPr>
              <p:spPr bwMode="auto">
                <a:xfrm>
                  <a:off x="4350" y="169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73" name="Oval 333"/>
                <p:cNvSpPr>
                  <a:spLocks noChangeAspect="1" noChangeArrowheads="1"/>
                </p:cNvSpPr>
                <p:nvPr/>
              </p:nvSpPr>
              <p:spPr bwMode="auto">
                <a:xfrm>
                  <a:off x="5401"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2874" name="Group 334"/>
              <p:cNvGrpSpPr>
                <a:grpSpLocks noChangeAspect="1"/>
              </p:cNvGrpSpPr>
              <p:nvPr/>
            </p:nvGrpSpPr>
            <p:grpSpPr bwMode="auto">
              <a:xfrm>
                <a:off x="3504" y="432"/>
                <a:ext cx="1897" cy="1779"/>
                <a:chOff x="3504" y="432"/>
                <a:chExt cx="1897" cy="1779"/>
              </a:xfrm>
            </p:grpSpPr>
            <p:grpSp>
              <p:nvGrpSpPr>
                <p:cNvPr id="202875" name="Group 335"/>
                <p:cNvGrpSpPr>
                  <a:grpSpLocks noChangeAspect="1"/>
                </p:cNvGrpSpPr>
                <p:nvPr/>
              </p:nvGrpSpPr>
              <p:grpSpPr bwMode="auto">
                <a:xfrm>
                  <a:off x="3710" y="479"/>
                  <a:ext cx="1668" cy="1425"/>
                  <a:chOff x="3710" y="479"/>
                  <a:chExt cx="1668" cy="1425"/>
                </a:xfrm>
              </p:grpSpPr>
              <p:sp>
                <p:nvSpPr>
                  <p:cNvPr id="202933" name="Oval 336"/>
                  <p:cNvSpPr>
                    <a:spLocks noChangeAspect="1" noChangeArrowheads="1"/>
                  </p:cNvSpPr>
                  <p:nvPr/>
                </p:nvSpPr>
                <p:spPr bwMode="auto">
                  <a:xfrm>
                    <a:off x="3755" y="129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34" name="Oval 337"/>
                  <p:cNvSpPr>
                    <a:spLocks noChangeAspect="1" noChangeArrowheads="1"/>
                  </p:cNvSpPr>
                  <p:nvPr/>
                </p:nvSpPr>
                <p:spPr bwMode="auto">
                  <a:xfrm>
                    <a:off x="4327" y="188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35" name="Oval 338"/>
                  <p:cNvSpPr>
                    <a:spLocks noChangeAspect="1" noChangeArrowheads="1"/>
                  </p:cNvSpPr>
                  <p:nvPr/>
                </p:nvSpPr>
                <p:spPr bwMode="auto">
                  <a:xfrm>
                    <a:off x="4281" y="155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36" name="Oval 339"/>
                  <p:cNvSpPr>
                    <a:spLocks noChangeAspect="1" noChangeArrowheads="1"/>
                  </p:cNvSpPr>
                  <p:nvPr/>
                </p:nvSpPr>
                <p:spPr bwMode="auto">
                  <a:xfrm>
                    <a:off x="4213" y="1694"/>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37" name="Oval 340"/>
                  <p:cNvSpPr>
                    <a:spLocks noChangeAspect="1" noChangeArrowheads="1"/>
                  </p:cNvSpPr>
                  <p:nvPr/>
                </p:nvSpPr>
                <p:spPr bwMode="auto">
                  <a:xfrm>
                    <a:off x="4235" y="155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38" name="Oval 341"/>
                  <p:cNvSpPr>
                    <a:spLocks noChangeAspect="1" noChangeArrowheads="1"/>
                  </p:cNvSpPr>
                  <p:nvPr/>
                </p:nvSpPr>
                <p:spPr bwMode="auto">
                  <a:xfrm>
                    <a:off x="4921" y="174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39" name="Oval 342"/>
                  <p:cNvSpPr>
                    <a:spLocks noChangeAspect="1" noChangeArrowheads="1"/>
                  </p:cNvSpPr>
                  <p:nvPr/>
                </p:nvSpPr>
                <p:spPr bwMode="auto">
                  <a:xfrm>
                    <a:off x="3710" y="71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0" name="Oval 343"/>
                  <p:cNvSpPr>
                    <a:spLocks noChangeAspect="1" noChangeArrowheads="1"/>
                  </p:cNvSpPr>
                  <p:nvPr/>
                </p:nvSpPr>
                <p:spPr bwMode="auto">
                  <a:xfrm>
                    <a:off x="4693" y="1110"/>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1" name="Oval 344"/>
                  <p:cNvSpPr>
                    <a:spLocks noChangeAspect="1" noChangeArrowheads="1"/>
                  </p:cNvSpPr>
                  <p:nvPr/>
                </p:nvSpPr>
                <p:spPr bwMode="auto">
                  <a:xfrm>
                    <a:off x="3801" y="82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2" name="Oval 345"/>
                  <p:cNvSpPr>
                    <a:spLocks noChangeAspect="1" noChangeArrowheads="1"/>
                  </p:cNvSpPr>
                  <p:nvPr/>
                </p:nvSpPr>
                <p:spPr bwMode="auto">
                  <a:xfrm>
                    <a:off x="4761" y="619"/>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3" name="Oval 346"/>
                  <p:cNvSpPr>
                    <a:spLocks noChangeAspect="1" noChangeArrowheads="1"/>
                  </p:cNvSpPr>
                  <p:nvPr/>
                </p:nvSpPr>
                <p:spPr bwMode="auto">
                  <a:xfrm>
                    <a:off x="4464" y="1460"/>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4" name="Oval 347"/>
                  <p:cNvSpPr>
                    <a:spLocks noChangeAspect="1" noChangeArrowheads="1"/>
                  </p:cNvSpPr>
                  <p:nvPr/>
                </p:nvSpPr>
                <p:spPr bwMode="auto">
                  <a:xfrm>
                    <a:off x="4875" y="92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5" name="Oval 348"/>
                  <p:cNvSpPr>
                    <a:spLocks noChangeAspect="1" noChangeArrowheads="1"/>
                  </p:cNvSpPr>
                  <p:nvPr/>
                </p:nvSpPr>
                <p:spPr bwMode="auto">
                  <a:xfrm>
                    <a:off x="4830" y="85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6" name="Oval 349"/>
                  <p:cNvSpPr>
                    <a:spLocks noChangeAspect="1" noChangeArrowheads="1"/>
                  </p:cNvSpPr>
                  <p:nvPr/>
                </p:nvSpPr>
                <p:spPr bwMode="auto">
                  <a:xfrm>
                    <a:off x="4213" y="923"/>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7" name="Oval 350"/>
                  <p:cNvSpPr>
                    <a:spLocks noChangeAspect="1" noChangeArrowheads="1"/>
                  </p:cNvSpPr>
                  <p:nvPr/>
                </p:nvSpPr>
                <p:spPr bwMode="auto">
                  <a:xfrm>
                    <a:off x="4304" y="96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8" name="Oval 351"/>
                  <p:cNvSpPr>
                    <a:spLocks noChangeAspect="1" noChangeArrowheads="1"/>
                  </p:cNvSpPr>
                  <p:nvPr/>
                </p:nvSpPr>
                <p:spPr bwMode="auto">
                  <a:xfrm>
                    <a:off x="4761" y="73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9" name="Oval 352"/>
                  <p:cNvSpPr>
                    <a:spLocks noChangeAspect="1" noChangeArrowheads="1"/>
                  </p:cNvSpPr>
                  <p:nvPr/>
                </p:nvSpPr>
                <p:spPr bwMode="auto">
                  <a:xfrm>
                    <a:off x="4715" y="502"/>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50" name="Oval 353"/>
                  <p:cNvSpPr>
                    <a:spLocks noChangeAspect="1" noChangeArrowheads="1"/>
                  </p:cNvSpPr>
                  <p:nvPr/>
                </p:nvSpPr>
                <p:spPr bwMode="auto">
                  <a:xfrm>
                    <a:off x="4533" y="479"/>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51" name="Oval 354"/>
                  <p:cNvSpPr>
                    <a:spLocks noChangeAspect="1" noChangeArrowheads="1"/>
                  </p:cNvSpPr>
                  <p:nvPr/>
                </p:nvSpPr>
                <p:spPr bwMode="auto">
                  <a:xfrm>
                    <a:off x="5355" y="113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52" name="Oval 355"/>
                  <p:cNvSpPr>
                    <a:spLocks noChangeAspect="1" noChangeArrowheads="1"/>
                  </p:cNvSpPr>
                  <p:nvPr/>
                </p:nvSpPr>
                <p:spPr bwMode="auto">
                  <a:xfrm>
                    <a:off x="5035" y="96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2876" name="Group 356"/>
                <p:cNvGrpSpPr>
                  <a:grpSpLocks noChangeAspect="1"/>
                </p:cNvGrpSpPr>
                <p:nvPr/>
              </p:nvGrpSpPr>
              <p:grpSpPr bwMode="auto">
                <a:xfrm>
                  <a:off x="3504" y="432"/>
                  <a:ext cx="1897" cy="1779"/>
                  <a:chOff x="3504" y="432"/>
                  <a:chExt cx="1897" cy="1779"/>
                </a:xfrm>
              </p:grpSpPr>
              <p:grpSp>
                <p:nvGrpSpPr>
                  <p:cNvPr id="202877" name="Group 357"/>
                  <p:cNvGrpSpPr>
                    <a:grpSpLocks noChangeAspect="1"/>
                  </p:cNvGrpSpPr>
                  <p:nvPr/>
                </p:nvGrpSpPr>
                <p:grpSpPr bwMode="auto">
                  <a:xfrm>
                    <a:off x="4075" y="432"/>
                    <a:ext cx="1075" cy="1355"/>
                    <a:chOff x="4075" y="432"/>
                    <a:chExt cx="1075" cy="1355"/>
                  </a:xfrm>
                </p:grpSpPr>
                <p:sp>
                  <p:nvSpPr>
                    <p:cNvPr id="202924" name="Oval 358"/>
                    <p:cNvSpPr>
                      <a:spLocks noChangeAspect="1" noChangeArrowheads="1"/>
                    </p:cNvSpPr>
                    <p:nvPr/>
                  </p:nvSpPr>
                  <p:spPr bwMode="auto">
                    <a:xfrm>
                      <a:off x="4761" y="176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25" name="Oval 359"/>
                    <p:cNvSpPr>
                      <a:spLocks noChangeAspect="1" noChangeArrowheads="1"/>
                    </p:cNvSpPr>
                    <p:nvPr/>
                  </p:nvSpPr>
                  <p:spPr bwMode="auto">
                    <a:xfrm>
                      <a:off x="4533" y="1437"/>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26" name="Oval 360"/>
                    <p:cNvSpPr>
                      <a:spLocks noChangeAspect="1" noChangeArrowheads="1"/>
                    </p:cNvSpPr>
                    <p:nvPr/>
                  </p:nvSpPr>
                  <p:spPr bwMode="auto">
                    <a:xfrm>
                      <a:off x="4693" y="806"/>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27" name="Oval 361"/>
                    <p:cNvSpPr>
                      <a:spLocks noChangeAspect="1" noChangeArrowheads="1"/>
                    </p:cNvSpPr>
                    <p:nvPr/>
                  </p:nvSpPr>
                  <p:spPr bwMode="auto">
                    <a:xfrm>
                      <a:off x="4555" y="689"/>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28" name="Oval 362"/>
                    <p:cNvSpPr>
                      <a:spLocks noChangeAspect="1" noChangeArrowheads="1"/>
                    </p:cNvSpPr>
                    <p:nvPr/>
                  </p:nvSpPr>
                  <p:spPr bwMode="auto">
                    <a:xfrm>
                      <a:off x="5127" y="106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29" name="Oval 363"/>
                    <p:cNvSpPr>
                      <a:spLocks noChangeAspect="1" noChangeArrowheads="1"/>
                    </p:cNvSpPr>
                    <p:nvPr/>
                  </p:nvSpPr>
                  <p:spPr bwMode="auto">
                    <a:xfrm>
                      <a:off x="4304" y="108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30" name="Oval 364"/>
                    <p:cNvSpPr>
                      <a:spLocks noChangeAspect="1" noChangeArrowheads="1"/>
                    </p:cNvSpPr>
                    <p:nvPr/>
                  </p:nvSpPr>
                  <p:spPr bwMode="auto">
                    <a:xfrm>
                      <a:off x="4075" y="127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31" name="Oval 365"/>
                    <p:cNvSpPr>
                      <a:spLocks noChangeAspect="1" noChangeArrowheads="1"/>
                    </p:cNvSpPr>
                    <p:nvPr/>
                  </p:nvSpPr>
                  <p:spPr bwMode="auto">
                    <a:xfrm>
                      <a:off x="4578" y="432"/>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32" name="Oval 366"/>
                    <p:cNvSpPr>
                      <a:spLocks noChangeAspect="1" noChangeArrowheads="1"/>
                    </p:cNvSpPr>
                    <p:nvPr/>
                  </p:nvSpPr>
                  <p:spPr bwMode="auto">
                    <a:xfrm>
                      <a:off x="4464" y="57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2878" name="Group 367"/>
                  <p:cNvGrpSpPr>
                    <a:grpSpLocks noChangeAspect="1"/>
                  </p:cNvGrpSpPr>
                  <p:nvPr/>
                </p:nvGrpSpPr>
                <p:grpSpPr bwMode="auto">
                  <a:xfrm>
                    <a:off x="3550" y="502"/>
                    <a:ext cx="1463" cy="1613"/>
                    <a:chOff x="3550" y="502"/>
                    <a:chExt cx="1463" cy="1613"/>
                  </a:xfrm>
                </p:grpSpPr>
                <p:sp>
                  <p:nvSpPr>
                    <p:cNvPr id="202909" name="Oval 368"/>
                    <p:cNvSpPr>
                      <a:spLocks noChangeAspect="1" noChangeArrowheads="1"/>
                    </p:cNvSpPr>
                    <p:nvPr/>
                  </p:nvSpPr>
                  <p:spPr bwMode="auto">
                    <a:xfrm>
                      <a:off x="4235" y="1904"/>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0" name="Oval 369"/>
                    <p:cNvSpPr>
                      <a:spLocks noChangeAspect="1" noChangeArrowheads="1"/>
                    </p:cNvSpPr>
                    <p:nvPr/>
                  </p:nvSpPr>
                  <p:spPr bwMode="auto">
                    <a:xfrm>
                      <a:off x="4304" y="1928"/>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1" name="Oval 370"/>
                    <p:cNvSpPr>
                      <a:spLocks noChangeAspect="1" noChangeArrowheads="1"/>
                    </p:cNvSpPr>
                    <p:nvPr/>
                  </p:nvSpPr>
                  <p:spPr bwMode="auto">
                    <a:xfrm>
                      <a:off x="4441" y="174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2" name="Oval 371"/>
                    <p:cNvSpPr>
                      <a:spLocks noChangeAspect="1" noChangeArrowheads="1"/>
                    </p:cNvSpPr>
                    <p:nvPr/>
                  </p:nvSpPr>
                  <p:spPr bwMode="auto">
                    <a:xfrm>
                      <a:off x="4258" y="136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3" name="Oval 372"/>
                    <p:cNvSpPr>
                      <a:spLocks noChangeAspect="1" noChangeArrowheads="1"/>
                    </p:cNvSpPr>
                    <p:nvPr/>
                  </p:nvSpPr>
                  <p:spPr bwMode="auto">
                    <a:xfrm>
                      <a:off x="3870" y="115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4" name="Oval 373"/>
                    <p:cNvSpPr>
                      <a:spLocks noChangeAspect="1" noChangeArrowheads="1"/>
                    </p:cNvSpPr>
                    <p:nvPr/>
                  </p:nvSpPr>
                  <p:spPr bwMode="auto">
                    <a:xfrm>
                      <a:off x="3573" y="712"/>
                      <a:ext cx="22"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5" name="Oval 374"/>
                    <p:cNvSpPr>
                      <a:spLocks noChangeAspect="1" noChangeArrowheads="1"/>
                    </p:cNvSpPr>
                    <p:nvPr/>
                  </p:nvSpPr>
                  <p:spPr bwMode="auto">
                    <a:xfrm>
                      <a:off x="4738" y="89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6" name="Oval 375"/>
                    <p:cNvSpPr>
                      <a:spLocks noChangeAspect="1" noChangeArrowheads="1"/>
                    </p:cNvSpPr>
                    <p:nvPr/>
                  </p:nvSpPr>
                  <p:spPr bwMode="auto">
                    <a:xfrm>
                      <a:off x="4921" y="99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7" name="Oval 376"/>
                    <p:cNvSpPr>
                      <a:spLocks noChangeAspect="1" noChangeArrowheads="1"/>
                    </p:cNvSpPr>
                    <p:nvPr/>
                  </p:nvSpPr>
                  <p:spPr bwMode="auto">
                    <a:xfrm>
                      <a:off x="4441" y="157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8" name="Oval 377"/>
                    <p:cNvSpPr>
                      <a:spLocks noChangeAspect="1" noChangeArrowheads="1"/>
                    </p:cNvSpPr>
                    <p:nvPr/>
                  </p:nvSpPr>
                  <p:spPr bwMode="auto">
                    <a:xfrm>
                      <a:off x="4510" y="157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9" name="Oval 378"/>
                    <p:cNvSpPr>
                      <a:spLocks noChangeAspect="1" noChangeArrowheads="1"/>
                    </p:cNvSpPr>
                    <p:nvPr/>
                  </p:nvSpPr>
                  <p:spPr bwMode="auto">
                    <a:xfrm>
                      <a:off x="4190" y="2091"/>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20" name="Oval 379"/>
                    <p:cNvSpPr>
                      <a:spLocks noChangeAspect="1" noChangeArrowheads="1"/>
                    </p:cNvSpPr>
                    <p:nvPr/>
                  </p:nvSpPr>
                  <p:spPr bwMode="auto">
                    <a:xfrm>
                      <a:off x="4990" y="183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21" name="Oval 380"/>
                    <p:cNvSpPr>
                      <a:spLocks noChangeAspect="1" noChangeArrowheads="1"/>
                    </p:cNvSpPr>
                    <p:nvPr/>
                  </p:nvSpPr>
                  <p:spPr bwMode="auto">
                    <a:xfrm>
                      <a:off x="4327" y="136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22" name="Oval 381"/>
                    <p:cNvSpPr>
                      <a:spLocks noChangeAspect="1" noChangeArrowheads="1"/>
                    </p:cNvSpPr>
                    <p:nvPr/>
                  </p:nvSpPr>
                  <p:spPr bwMode="auto">
                    <a:xfrm>
                      <a:off x="4007" y="139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23" name="Oval 382"/>
                    <p:cNvSpPr>
                      <a:spLocks noChangeAspect="1" noChangeArrowheads="1"/>
                    </p:cNvSpPr>
                    <p:nvPr/>
                  </p:nvSpPr>
                  <p:spPr bwMode="auto">
                    <a:xfrm>
                      <a:off x="3550" y="502"/>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2879" name="Group 383"/>
                  <p:cNvGrpSpPr>
                    <a:grpSpLocks noChangeAspect="1"/>
                  </p:cNvGrpSpPr>
                  <p:nvPr/>
                </p:nvGrpSpPr>
                <p:grpSpPr bwMode="auto">
                  <a:xfrm>
                    <a:off x="3504" y="528"/>
                    <a:ext cx="1897" cy="1683"/>
                    <a:chOff x="3504" y="525"/>
                    <a:chExt cx="1897" cy="1683"/>
                  </a:xfrm>
                </p:grpSpPr>
                <p:sp>
                  <p:nvSpPr>
                    <p:cNvPr id="202880" name="Oval 384"/>
                    <p:cNvSpPr>
                      <a:spLocks noChangeAspect="1" noChangeArrowheads="1"/>
                    </p:cNvSpPr>
                    <p:nvPr/>
                  </p:nvSpPr>
                  <p:spPr bwMode="auto">
                    <a:xfrm>
                      <a:off x="3870" y="125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81" name="Oval 385"/>
                    <p:cNvSpPr>
                      <a:spLocks noChangeAspect="1" noChangeArrowheads="1"/>
                    </p:cNvSpPr>
                    <p:nvPr/>
                  </p:nvSpPr>
                  <p:spPr bwMode="auto">
                    <a:xfrm>
                      <a:off x="3915" y="120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82" name="Oval 386"/>
                    <p:cNvSpPr>
                      <a:spLocks noChangeAspect="1" noChangeArrowheads="1"/>
                    </p:cNvSpPr>
                    <p:nvPr/>
                  </p:nvSpPr>
                  <p:spPr bwMode="auto">
                    <a:xfrm>
                      <a:off x="4167" y="195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83" name="Oval 387"/>
                    <p:cNvSpPr>
                      <a:spLocks noChangeAspect="1" noChangeArrowheads="1"/>
                    </p:cNvSpPr>
                    <p:nvPr/>
                  </p:nvSpPr>
                  <p:spPr bwMode="auto">
                    <a:xfrm>
                      <a:off x="4281" y="1787"/>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84" name="Oval 388"/>
                    <p:cNvSpPr>
                      <a:spLocks noChangeAspect="1" noChangeArrowheads="1"/>
                    </p:cNvSpPr>
                    <p:nvPr/>
                  </p:nvSpPr>
                  <p:spPr bwMode="auto">
                    <a:xfrm>
                      <a:off x="4304" y="2068"/>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85" name="Oval 389"/>
                    <p:cNvSpPr>
                      <a:spLocks noChangeAspect="1" noChangeArrowheads="1"/>
                    </p:cNvSpPr>
                    <p:nvPr/>
                  </p:nvSpPr>
                  <p:spPr bwMode="auto">
                    <a:xfrm>
                      <a:off x="4075" y="2044"/>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86" name="Oval 390"/>
                    <p:cNvSpPr>
                      <a:spLocks noChangeAspect="1" noChangeArrowheads="1"/>
                    </p:cNvSpPr>
                    <p:nvPr/>
                  </p:nvSpPr>
                  <p:spPr bwMode="auto">
                    <a:xfrm>
                      <a:off x="4235" y="155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87" name="Oval 391"/>
                    <p:cNvSpPr>
                      <a:spLocks noChangeAspect="1" noChangeArrowheads="1"/>
                    </p:cNvSpPr>
                    <p:nvPr/>
                  </p:nvSpPr>
                  <p:spPr bwMode="auto">
                    <a:xfrm>
                      <a:off x="4647" y="167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88" name="Oval 392"/>
                    <p:cNvSpPr>
                      <a:spLocks noChangeAspect="1" noChangeArrowheads="1"/>
                    </p:cNvSpPr>
                    <p:nvPr/>
                  </p:nvSpPr>
                  <p:spPr bwMode="auto">
                    <a:xfrm>
                      <a:off x="4944" y="1647"/>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89" name="Oval 393"/>
                    <p:cNvSpPr>
                      <a:spLocks noChangeAspect="1" noChangeArrowheads="1"/>
                    </p:cNvSpPr>
                    <p:nvPr/>
                  </p:nvSpPr>
                  <p:spPr bwMode="auto">
                    <a:xfrm>
                      <a:off x="4350" y="1460"/>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0" name="Oval 394"/>
                    <p:cNvSpPr>
                      <a:spLocks noChangeAspect="1" noChangeArrowheads="1"/>
                    </p:cNvSpPr>
                    <p:nvPr/>
                  </p:nvSpPr>
                  <p:spPr bwMode="auto">
                    <a:xfrm>
                      <a:off x="3824" y="132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1" name="Oval 395"/>
                    <p:cNvSpPr>
                      <a:spLocks noChangeAspect="1" noChangeArrowheads="1"/>
                    </p:cNvSpPr>
                    <p:nvPr/>
                  </p:nvSpPr>
                  <p:spPr bwMode="auto">
                    <a:xfrm>
                      <a:off x="4007" y="111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2" name="Oval 396"/>
                    <p:cNvSpPr>
                      <a:spLocks noChangeAspect="1" noChangeArrowheads="1"/>
                    </p:cNvSpPr>
                    <p:nvPr/>
                  </p:nvSpPr>
                  <p:spPr bwMode="auto">
                    <a:xfrm>
                      <a:off x="4030" y="89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3" name="Oval 397"/>
                    <p:cNvSpPr>
                      <a:spLocks noChangeAspect="1" noChangeArrowheads="1"/>
                    </p:cNvSpPr>
                    <p:nvPr/>
                  </p:nvSpPr>
                  <p:spPr bwMode="auto">
                    <a:xfrm>
                      <a:off x="4258" y="127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4" name="Oval 398"/>
                    <p:cNvSpPr>
                      <a:spLocks noChangeAspect="1" noChangeArrowheads="1"/>
                    </p:cNvSpPr>
                    <p:nvPr/>
                  </p:nvSpPr>
                  <p:spPr bwMode="auto">
                    <a:xfrm>
                      <a:off x="4624" y="122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5" name="Oval 399"/>
                    <p:cNvSpPr>
                      <a:spLocks noChangeAspect="1" noChangeArrowheads="1"/>
                    </p:cNvSpPr>
                    <p:nvPr/>
                  </p:nvSpPr>
                  <p:spPr bwMode="auto">
                    <a:xfrm>
                      <a:off x="4578" y="92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6" name="Oval 400"/>
                    <p:cNvSpPr>
                      <a:spLocks noChangeAspect="1" noChangeArrowheads="1"/>
                    </p:cNvSpPr>
                    <p:nvPr/>
                  </p:nvSpPr>
                  <p:spPr bwMode="auto">
                    <a:xfrm>
                      <a:off x="3710" y="525"/>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7" name="Oval 401"/>
                    <p:cNvSpPr>
                      <a:spLocks noChangeAspect="1" noChangeArrowheads="1"/>
                    </p:cNvSpPr>
                    <p:nvPr/>
                  </p:nvSpPr>
                  <p:spPr bwMode="auto">
                    <a:xfrm>
                      <a:off x="4670" y="66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8" name="Oval 402"/>
                    <p:cNvSpPr>
                      <a:spLocks noChangeAspect="1" noChangeArrowheads="1"/>
                    </p:cNvSpPr>
                    <p:nvPr/>
                  </p:nvSpPr>
                  <p:spPr bwMode="auto">
                    <a:xfrm>
                      <a:off x="4578" y="57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9" name="Oval 403"/>
                    <p:cNvSpPr>
                      <a:spLocks noChangeAspect="1" noChangeArrowheads="1"/>
                    </p:cNvSpPr>
                    <p:nvPr/>
                  </p:nvSpPr>
                  <p:spPr bwMode="auto">
                    <a:xfrm>
                      <a:off x="5104" y="85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00" name="Oval 404"/>
                    <p:cNvSpPr>
                      <a:spLocks noChangeAspect="1" noChangeArrowheads="1"/>
                    </p:cNvSpPr>
                    <p:nvPr/>
                  </p:nvSpPr>
                  <p:spPr bwMode="auto">
                    <a:xfrm>
                      <a:off x="5081" y="113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01" name="Oval 405"/>
                    <p:cNvSpPr>
                      <a:spLocks noChangeAspect="1" noChangeArrowheads="1"/>
                    </p:cNvSpPr>
                    <p:nvPr/>
                  </p:nvSpPr>
                  <p:spPr bwMode="auto">
                    <a:xfrm>
                      <a:off x="5378" y="120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02" name="Oval 406"/>
                    <p:cNvSpPr>
                      <a:spLocks noChangeAspect="1" noChangeArrowheads="1"/>
                    </p:cNvSpPr>
                    <p:nvPr/>
                  </p:nvSpPr>
                  <p:spPr bwMode="auto">
                    <a:xfrm>
                      <a:off x="5333" y="946"/>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03" name="Oval 407"/>
                    <p:cNvSpPr>
                      <a:spLocks noChangeAspect="1" noChangeArrowheads="1"/>
                    </p:cNvSpPr>
                    <p:nvPr/>
                  </p:nvSpPr>
                  <p:spPr bwMode="auto">
                    <a:xfrm>
                      <a:off x="4258" y="2185"/>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04" name="Oval 408"/>
                    <p:cNvSpPr>
                      <a:spLocks noChangeAspect="1" noChangeArrowheads="1"/>
                    </p:cNvSpPr>
                    <p:nvPr/>
                  </p:nvSpPr>
                  <p:spPr bwMode="auto">
                    <a:xfrm>
                      <a:off x="4030" y="75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05" name="Oval 409"/>
                    <p:cNvSpPr>
                      <a:spLocks noChangeAspect="1" noChangeArrowheads="1"/>
                    </p:cNvSpPr>
                    <p:nvPr/>
                  </p:nvSpPr>
                  <p:spPr bwMode="auto">
                    <a:xfrm>
                      <a:off x="3504" y="59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06" name="Oval 410"/>
                    <p:cNvSpPr>
                      <a:spLocks noChangeAspect="1" noChangeArrowheads="1"/>
                    </p:cNvSpPr>
                    <p:nvPr/>
                  </p:nvSpPr>
                  <p:spPr bwMode="auto">
                    <a:xfrm>
                      <a:off x="4533" y="1320"/>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07" name="Oval 411"/>
                    <p:cNvSpPr>
                      <a:spLocks noChangeAspect="1" noChangeArrowheads="1"/>
                    </p:cNvSpPr>
                    <p:nvPr/>
                  </p:nvSpPr>
                  <p:spPr bwMode="auto">
                    <a:xfrm>
                      <a:off x="4533" y="1086"/>
                      <a:ext cx="22"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08" name="Oval 412"/>
                    <p:cNvSpPr>
                      <a:spLocks noChangeAspect="1" noChangeArrowheads="1"/>
                    </p:cNvSpPr>
                    <p:nvPr/>
                  </p:nvSpPr>
                  <p:spPr bwMode="auto">
                    <a:xfrm>
                      <a:off x="4578" y="115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grpSp>
        </p:grpSp>
      </p:grpSp>
      <p:grpSp>
        <p:nvGrpSpPr>
          <p:cNvPr id="31744" name="Group 659"/>
          <p:cNvGrpSpPr>
            <a:grpSpLocks noChangeAspect="1"/>
          </p:cNvGrpSpPr>
          <p:nvPr/>
        </p:nvGrpSpPr>
        <p:grpSpPr bwMode="auto">
          <a:xfrm>
            <a:off x="1244600" y="227013"/>
            <a:ext cx="6853238" cy="6200775"/>
            <a:chOff x="1056" y="288"/>
            <a:chExt cx="4032" cy="3648"/>
          </a:xfrm>
        </p:grpSpPr>
        <p:sp>
          <p:nvSpPr>
            <p:cNvPr id="202758" name="Oval 660"/>
            <p:cNvSpPr>
              <a:spLocks noChangeAspect="1" noChangeArrowheads="1"/>
            </p:cNvSpPr>
            <p:nvPr/>
          </p:nvSpPr>
          <p:spPr bwMode="auto">
            <a:xfrm>
              <a:off x="1824" y="19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59" name="Oval 661"/>
            <p:cNvSpPr>
              <a:spLocks noChangeAspect="1" noChangeArrowheads="1"/>
            </p:cNvSpPr>
            <p:nvPr/>
          </p:nvSpPr>
          <p:spPr bwMode="auto">
            <a:xfrm>
              <a:off x="1584" y="20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0" name="Oval 662"/>
            <p:cNvSpPr>
              <a:spLocks noChangeAspect="1" noChangeArrowheads="1"/>
            </p:cNvSpPr>
            <p:nvPr/>
          </p:nvSpPr>
          <p:spPr bwMode="auto">
            <a:xfrm>
              <a:off x="1920"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1" name="Oval 663"/>
            <p:cNvSpPr>
              <a:spLocks noChangeAspect="1" noChangeArrowheads="1"/>
            </p:cNvSpPr>
            <p:nvPr/>
          </p:nvSpPr>
          <p:spPr bwMode="auto">
            <a:xfrm>
              <a:off x="2016"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2" name="Oval 664"/>
            <p:cNvSpPr>
              <a:spLocks noChangeAspect="1" noChangeArrowheads="1"/>
            </p:cNvSpPr>
            <p:nvPr/>
          </p:nvSpPr>
          <p:spPr bwMode="auto">
            <a:xfrm>
              <a:off x="1920" y="20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3" name="Oval 665"/>
            <p:cNvSpPr>
              <a:spLocks noChangeAspect="1" noChangeArrowheads="1"/>
            </p:cNvSpPr>
            <p:nvPr/>
          </p:nvSpPr>
          <p:spPr bwMode="auto">
            <a:xfrm>
              <a:off x="1536" y="10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4" name="Oval 666"/>
            <p:cNvSpPr>
              <a:spLocks noChangeAspect="1" noChangeArrowheads="1"/>
            </p:cNvSpPr>
            <p:nvPr/>
          </p:nvSpPr>
          <p:spPr bwMode="auto">
            <a:xfrm>
              <a:off x="1824" y="14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5" name="Oval 667"/>
            <p:cNvSpPr>
              <a:spLocks noChangeAspect="1" noChangeArrowheads="1"/>
            </p:cNvSpPr>
            <p:nvPr/>
          </p:nvSpPr>
          <p:spPr bwMode="auto">
            <a:xfrm>
              <a:off x="2592" y="33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6" name="Oval 668"/>
            <p:cNvSpPr>
              <a:spLocks noChangeAspect="1" noChangeArrowheads="1"/>
            </p:cNvSpPr>
            <p:nvPr/>
          </p:nvSpPr>
          <p:spPr bwMode="auto">
            <a:xfrm>
              <a:off x="2448" y="34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7" name="Oval 669"/>
            <p:cNvSpPr>
              <a:spLocks noChangeAspect="1" noChangeArrowheads="1"/>
            </p:cNvSpPr>
            <p:nvPr/>
          </p:nvSpPr>
          <p:spPr bwMode="auto">
            <a:xfrm>
              <a:off x="2736" y="33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8" name="Oval 670"/>
            <p:cNvSpPr>
              <a:spLocks noChangeAspect="1" noChangeArrowheads="1"/>
            </p:cNvSpPr>
            <p:nvPr/>
          </p:nvSpPr>
          <p:spPr bwMode="auto">
            <a:xfrm>
              <a:off x="2784" y="32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9" name="Oval 671"/>
            <p:cNvSpPr>
              <a:spLocks noChangeAspect="1" noChangeArrowheads="1"/>
            </p:cNvSpPr>
            <p:nvPr/>
          </p:nvSpPr>
          <p:spPr bwMode="auto">
            <a:xfrm>
              <a:off x="2688" y="30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0" name="Oval 672"/>
            <p:cNvSpPr>
              <a:spLocks noChangeAspect="1" noChangeArrowheads="1"/>
            </p:cNvSpPr>
            <p:nvPr/>
          </p:nvSpPr>
          <p:spPr bwMode="auto">
            <a:xfrm>
              <a:off x="2832" y="28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1" name="Oval 673"/>
            <p:cNvSpPr>
              <a:spLocks noChangeAspect="1" noChangeArrowheads="1"/>
            </p:cNvSpPr>
            <p:nvPr/>
          </p:nvSpPr>
          <p:spPr bwMode="auto">
            <a:xfrm>
              <a:off x="3024"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2" name="Oval 674"/>
            <p:cNvSpPr>
              <a:spLocks noChangeAspect="1" noChangeArrowheads="1"/>
            </p:cNvSpPr>
            <p:nvPr/>
          </p:nvSpPr>
          <p:spPr bwMode="auto">
            <a:xfrm>
              <a:off x="2688" y="25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3" name="Oval 675"/>
            <p:cNvSpPr>
              <a:spLocks noChangeAspect="1" noChangeArrowheads="1"/>
            </p:cNvSpPr>
            <p:nvPr/>
          </p:nvSpPr>
          <p:spPr bwMode="auto">
            <a:xfrm>
              <a:off x="2736" y="27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4" name="Oval 676"/>
            <p:cNvSpPr>
              <a:spLocks noChangeAspect="1" noChangeArrowheads="1"/>
            </p:cNvSpPr>
            <p:nvPr/>
          </p:nvSpPr>
          <p:spPr bwMode="auto">
            <a:xfrm>
              <a:off x="3312"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5" name="Oval 677"/>
            <p:cNvSpPr>
              <a:spLocks noChangeAspect="1" noChangeArrowheads="1"/>
            </p:cNvSpPr>
            <p:nvPr/>
          </p:nvSpPr>
          <p:spPr bwMode="auto">
            <a:xfrm>
              <a:off x="3120" y="28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6" name="Oval 678"/>
            <p:cNvSpPr>
              <a:spLocks noChangeAspect="1" noChangeArrowheads="1"/>
            </p:cNvSpPr>
            <p:nvPr/>
          </p:nvSpPr>
          <p:spPr bwMode="auto">
            <a:xfrm>
              <a:off x="3696" y="30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7" name="Oval 679"/>
            <p:cNvSpPr>
              <a:spLocks noChangeAspect="1" noChangeArrowheads="1"/>
            </p:cNvSpPr>
            <p:nvPr/>
          </p:nvSpPr>
          <p:spPr bwMode="auto">
            <a:xfrm>
              <a:off x="2736" y="36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8" name="Oval 680"/>
            <p:cNvSpPr>
              <a:spLocks noChangeAspect="1" noChangeArrowheads="1"/>
            </p:cNvSpPr>
            <p:nvPr/>
          </p:nvSpPr>
          <p:spPr bwMode="auto">
            <a:xfrm>
              <a:off x="2256" y="36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9" name="Oval 681"/>
            <p:cNvSpPr>
              <a:spLocks noChangeAspect="1" noChangeArrowheads="1"/>
            </p:cNvSpPr>
            <p:nvPr/>
          </p:nvSpPr>
          <p:spPr bwMode="auto">
            <a:xfrm>
              <a:off x="2544" y="28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0" name="Oval 682"/>
            <p:cNvSpPr>
              <a:spLocks noChangeAspect="1" noChangeArrowheads="1"/>
            </p:cNvSpPr>
            <p:nvPr/>
          </p:nvSpPr>
          <p:spPr bwMode="auto">
            <a:xfrm>
              <a:off x="2592" y="25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1" name="Oval 683"/>
            <p:cNvSpPr>
              <a:spLocks noChangeAspect="1" noChangeArrowheads="1"/>
            </p:cNvSpPr>
            <p:nvPr/>
          </p:nvSpPr>
          <p:spPr bwMode="auto">
            <a:xfrm>
              <a:off x="4032"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2" name="Oval 684"/>
            <p:cNvSpPr>
              <a:spLocks noChangeAspect="1" noChangeArrowheads="1"/>
            </p:cNvSpPr>
            <p:nvPr/>
          </p:nvSpPr>
          <p:spPr bwMode="auto">
            <a:xfrm>
              <a:off x="3456" y="28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3" name="Oval 685"/>
            <p:cNvSpPr>
              <a:spLocks noChangeAspect="1" noChangeArrowheads="1"/>
            </p:cNvSpPr>
            <p:nvPr/>
          </p:nvSpPr>
          <p:spPr bwMode="auto">
            <a:xfrm>
              <a:off x="4080" y="27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4" name="Oval 686"/>
            <p:cNvSpPr>
              <a:spLocks noChangeAspect="1" noChangeArrowheads="1"/>
            </p:cNvSpPr>
            <p:nvPr/>
          </p:nvSpPr>
          <p:spPr bwMode="auto">
            <a:xfrm>
              <a:off x="3744" y="27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5" name="Oval 687"/>
            <p:cNvSpPr>
              <a:spLocks noChangeAspect="1" noChangeArrowheads="1"/>
            </p:cNvSpPr>
            <p:nvPr/>
          </p:nvSpPr>
          <p:spPr bwMode="auto">
            <a:xfrm>
              <a:off x="2832" y="24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6" name="Oval 688"/>
            <p:cNvSpPr>
              <a:spLocks noChangeAspect="1" noChangeArrowheads="1"/>
            </p:cNvSpPr>
            <p:nvPr/>
          </p:nvSpPr>
          <p:spPr bwMode="auto">
            <a:xfrm>
              <a:off x="2640"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7" name="Oval 689"/>
            <p:cNvSpPr>
              <a:spLocks noChangeAspect="1" noChangeArrowheads="1"/>
            </p:cNvSpPr>
            <p:nvPr/>
          </p:nvSpPr>
          <p:spPr bwMode="auto">
            <a:xfrm>
              <a:off x="2016"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8" name="Oval 690"/>
            <p:cNvSpPr>
              <a:spLocks noChangeAspect="1" noChangeArrowheads="1"/>
            </p:cNvSpPr>
            <p:nvPr/>
          </p:nvSpPr>
          <p:spPr bwMode="auto">
            <a:xfrm>
              <a:off x="1488" y="8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9" name="Oval 691"/>
            <p:cNvSpPr>
              <a:spLocks noChangeAspect="1" noChangeArrowheads="1"/>
            </p:cNvSpPr>
            <p:nvPr/>
          </p:nvSpPr>
          <p:spPr bwMode="auto">
            <a:xfrm>
              <a:off x="2016" y="21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0" name="Oval 692"/>
            <p:cNvSpPr>
              <a:spLocks noChangeAspect="1" noChangeArrowheads="1"/>
            </p:cNvSpPr>
            <p:nvPr/>
          </p:nvSpPr>
          <p:spPr bwMode="auto">
            <a:xfrm>
              <a:off x="1728"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1" name="Oval 693"/>
            <p:cNvSpPr>
              <a:spLocks noChangeAspect="1" noChangeArrowheads="1"/>
            </p:cNvSpPr>
            <p:nvPr/>
          </p:nvSpPr>
          <p:spPr bwMode="auto">
            <a:xfrm>
              <a:off x="1824"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2" name="Oval 694"/>
            <p:cNvSpPr>
              <a:spLocks noChangeAspect="1" noChangeArrowheads="1"/>
            </p:cNvSpPr>
            <p:nvPr/>
          </p:nvSpPr>
          <p:spPr bwMode="auto">
            <a:xfrm>
              <a:off x="1440" y="19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3" name="Oval 695"/>
            <p:cNvSpPr>
              <a:spLocks noChangeAspect="1" noChangeArrowheads="1"/>
            </p:cNvSpPr>
            <p:nvPr/>
          </p:nvSpPr>
          <p:spPr bwMode="auto">
            <a:xfrm>
              <a:off x="2112" y="16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4" name="Oval 696"/>
            <p:cNvSpPr>
              <a:spLocks noChangeAspect="1" noChangeArrowheads="1"/>
            </p:cNvSpPr>
            <p:nvPr/>
          </p:nvSpPr>
          <p:spPr bwMode="auto">
            <a:xfrm>
              <a:off x="2352"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5" name="Oval 697"/>
            <p:cNvSpPr>
              <a:spLocks noChangeAspect="1" noChangeArrowheads="1"/>
            </p:cNvSpPr>
            <p:nvPr/>
          </p:nvSpPr>
          <p:spPr bwMode="auto">
            <a:xfrm>
              <a:off x="2448"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6" name="Oval 698"/>
            <p:cNvSpPr>
              <a:spLocks noChangeAspect="1" noChangeArrowheads="1"/>
            </p:cNvSpPr>
            <p:nvPr/>
          </p:nvSpPr>
          <p:spPr bwMode="auto">
            <a:xfrm>
              <a:off x="2256" y="14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7" name="Oval 699"/>
            <p:cNvSpPr>
              <a:spLocks noChangeAspect="1" noChangeArrowheads="1"/>
            </p:cNvSpPr>
            <p:nvPr/>
          </p:nvSpPr>
          <p:spPr bwMode="auto">
            <a:xfrm>
              <a:off x="2160" y="12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8" name="Oval 700"/>
            <p:cNvSpPr>
              <a:spLocks noChangeAspect="1" noChangeArrowheads="1"/>
            </p:cNvSpPr>
            <p:nvPr/>
          </p:nvSpPr>
          <p:spPr bwMode="auto">
            <a:xfrm>
              <a:off x="2160" y="15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9" name="Oval 701"/>
            <p:cNvSpPr>
              <a:spLocks noChangeAspect="1" noChangeArrowheads="1"/>
            </p:cNvSpPr>
            <p:nvPr/>
          </p:nvSpPr>
          <p:spPr bwMode="auto">
            <a:xfrm>
              <a:off x="2640"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0" name="Oval 702"/>
            <p:cNvSpPr>
              <a:spLocks noChangeAspect="1" noChangeArrowheads="1"/>
            </p:cNvSpPr>
            <p:nvPr/>
          </p:nvSpPr>
          <p:spPr bwMode="auto">
            <a:xfrm>
              <a:off x="3408" y="19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1" name="Oval 703"/>
            <p:cNvSpPr>
              <a:spLocks noChangeAspect="1" noChangeArrowheads="1"/>
            </p:cNvSpPr>
            <p:nvPr/>
          </p:nvSpPr>
          <p:spPr bwMode="auto">
            <a:xfrm>
              <a:off x="3216" y="23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2" name="Oval 704"/>
            <p:cNvSpPr>
              <a:spLocks noChangeAspect="1" noChangeArrowheads="1"/>
            </p:cNvSpPr>
            <p:nvPr/>
          </p:nvSpPr>
          <p:spPr bwMode="auto">
            <a:xfrm>
              <a:off x="3264" y="24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3" name="Oval 705"/>
            <p:cNvSpPr>
              <a:spLocks noChangeAspect="1" noChangeArrowheads="1"/>
            </p:cNvSpPr>
            <p:nvPr/>
          </p:nvSpPr>
          <p:spPr bwMode="auto">
            <a:xfrm>
              <a:off x="3792"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4" name="Oval 706"/>
            <p:cNvSpPr>
              <a:spLocks noChangeAspect="1" noChangeArrowheads="1"/>
            </p:cNvSpPr>
            <p:nvPr/>
          </p:nvSpPr>
          <p:spPr bwMode="auto">
            <a:xfrm>
              <a:off x="3408"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5" name="Oval 707"/>
            <p:cNvSpPr>
              <a:spLocks noChangeAspect="1" noChangeArrowheads="1"/>
            </p:cNvSpPr>
            <p:nvPr/>
          </p:nvSpPr>
          <p:spPr bwMode="auto">
            <a:xfrm>
              <a:off x="3552" y="16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6" name="Oval 708"/>
            <p:cNvSpPr>
              <a:spLocks noChangeAspect="1" noChangeArrowheads="1"/>
            </p:cNvSpPr>
            <p:nvPr/>
          </p:nvSpPr>
          <p:spPr bwMode="auto">
            <a:xfrm>
              <a:off x="4128"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7" name="Oval 709"/>
            <p:cNvSpPr>
              <a:spLocks noChangeAspect="1" noChangeArrowheads="1"/>
            </p:cNvSpPr>
            <p:nvPr/>
          </p:nvSpPr>
          <p:spPr bwMode="auto">
            <a:xfrm>
              <a:off x="3312"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8" name="Oval 710"/>
            <p:cNvSpPr>
              <a:spLocks noChangeAspect="1" noChangeArrowheads="1"/>
            </p:cNvSpPr>
            <p:nvPr/>
          </p:nvSpPr>
          <p:spPr bwMode="auto">
            <a:xfrm>
              <a:off x="1680" y="110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9" name="Oval 711"/>
            <p:cNvSpPr>
              <a:spLocks noChangeAspect="1" noChangeArrowheads="1"/>
            </p:cNvSpPr>
            <p:nvPr/>
          </p:nvSpPr>
          <p:spPr bwMode="auto">
            <a:xfrm>
              <a:off x="1200" y="8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0" name="Oval 712"/>
            <p:cNvSpPr>
              <a:spLocks noChangeAspect="1" noChangeArrowheads="1"/>
            </p:cNvSpPr>
            <p:nvPr/>
          </p:nvSpPr>
          <p:spPr bwMode="auto">
            <a:xfrm>
              <a:off x="1488" y="4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1" name="Oval 713"/>
            <p:cNvSpPr>
              <a:spLocks noChangeAspect="1" noChangeArrowheads="1"/>
            </p:cNvSpPr>
            <p:nvPr/>
          </p:nvSpPr>
          <p:spPr bwMode="auto">
            <a:xfrm>
              <a:off x="3552" y="10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2" name="Oval 714"/>
            <p:cNvSpPr>
              <a:spLocks noChangeAspect="1" noChangeArrowheads="1"/>
            </p:cNvSpPr>
            <p:nvPr/>
          </p:nvSpPr>
          <p:spPr bwMode="auto">
            <a:xfrm>
              <a:off x="3264" y="8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3" name="Oval 715"/>
            <p:cNvSpPr>
              <a:spLocks noChangeAspect="1" noChangeArrowheads="1"/>
            </p:cNvSpPr>
            <p:nvPr/>
          </p:nvSpPr>
          <p:spPr bwMode="auto">
            <a:xfrm>
              <a:off x="3696" y="6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4" name="Oval 716"/>
            <p:cNvSpPr>
              <a:spLocks noChangeAspect="1" noChangeArrowheads="1"/>
            </p:cNvSpPr>
            <p:nvPr/>
          </p:nvSpPr>
          <p:spPr bwMode="auto">
            <a:xfrm>
              <a:off x="3504" y="7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5" name="Oval 717"/>
            <p:cNvSpPr>
              <a:spLocks noChangeAspect="1" noChangeArrowheads="1"/>
            </p:cNvSpPr>
            <p:nvPr/>
          </p:nvSpPr>
          <p:spPr bwMode="auto">
            <a:xfrm>
              <a:off x="3408" y="4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6" name="Oval 718"/>
            <p:cNvSpPr>
              <a:spLocks noChangeAspect="1" noChangeArrowheads="1"/>
            </p:cNvSpPr>
            <p:nvPr/>
          </p:nvSpPr>
          <p:spPr bwMode="auto">
            <a:xfrm>
              <a:off x="4464" y="15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7" name="Oval 719"/>
            <p:cNvSpPr>
              <a:spLocks noChangeAspect="1" noChangeArrowheads="1"/>
            </p:cNvSpPr>
            <p:nvPr/>
          </p:nvSpPr>
          <p:spPr bwMode="auto">
            <a:xfrm>
              <a:off x="4656" y="134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8" name="Oval 720"/>
            <p:cNvSpPr>
              <a:spLocks noChangeAspect="1" noChangeArrowheads="1"/>
            </p:cNvSpPr>
            <p:nvPr/>
          </p:nvSpPr>
          <p:spPr bwMode="auto">
            <a:xfrm>
              <a:off x="5040"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9" name="Oval 721"/>
            <p:cNvSpPr>
              <a:spLocks noChangeAspect="1" noChangeArrowheads="1"/>
            </p:cNvSpPr>
            <p:nvPr/>
          </p:nvSpPr>
          <p:spPr bwMode="auto">
            <a:xfrm>
              <a:off x="4944"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0" name="Oval 722"/>
            <p:cNvSpPr>
              <a:spLocks noChangeAspect="1" noChangeArrowheads="1"/>
            </p:cNvSpPr>
            <p:nvPr/>
          </p:nvSpPr>
          <p:spPr bwMode="auto">
            <a:xfrm>
              <a:off x="3648" y="12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1" name="Oval 723"/>
            <p:cNvSpPr>
              <a:spLocks noChangeAspect="1" noChangeArrowheads="1"/>
            </p:cNvSpPr>
            <p:nvPr/>
          </p:nvSpPr>
          <p:spPr bwMode="auto">
            <a:xfrm>
              <a:off x="331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2" name="Oval 724"/>
            <p:cNvSpPr>
              <a:spLocks noChangeAspect="1" noChangeArrowheads="1"/>
            </p:cNvSpPr>
            <p:nvPr/>
          </p:nvSpPr>
          <p:spPr bwMode="auto">
            <a:xfrm>
              <a:off x="4272" y="13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3" name="Oval 725"/>
            <p:cNvSpPr>
              <a:spLocks noChangeAspect="1" noChangeArrowheads="1"/>
            </p:cNvSpPr>
            <p:nvPr/>
          </p:nvSpPr>
          <p:spPr bwMode="auto">
            <a:xfrm>
              <a:off x="4032" y="14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4" name="Oval 726"/>
            <p:cNvSpPr>
              <a:spLocks noChangeAspect="1" noChangeArrowheads="1"/>
            </p:cNvSpPr>
            <p:nvPr/>
          </p:nvSpPr>
          <p:spPr bwMode="auto">
            <a:xfrm>
              <a:off x="2400"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5" name="Oval 727"/>
            <p:cNvSpPr>
              <a:spLocks noChangeAspect="1" noChangeArrowheads="1"/>
            </p:cNvSpPr>
            <p:nvPr/>
          </p:nvSpPr>
          <p:spPr bwMode="auto">
            <a:xfrm>
              <a:off x="297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6" name="Oval 728"/>
            <p:cNvSpPr>
              <a:spLocks noChangeAspect="1" noChangeArrowheads="1"/>
            </p:cNvSpPr>
            <p:nvPr/>
          </p:nvSpPr>
          <p:spPr bwMode="auto">
            <a:xfrm>
              <a:off x="2016" y="14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7" name="Oval 729"/>
            <p:cNvSpPr>
              <a:spLocks noChangeAspect="1" noChangeArrowheads="1"/>
            </p:cNvSpPr>
            <p:nvPr/>
          </p:nvSpPr>
          <p:spPr bwMode="auto">
            <a:xfrm>
              <a:off x="3072" y="24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8" name="Oval 730"/>
            <p:cNvSpPr>
              <a:spLocks noChangeAspect="1" noChangeArrowheads="1"/>
            </p:cNvSpPr>
            <p:nvPr/>
          </p:nvSpPr>
          <p:spPr bwMode="auto">
            <a:xfrm>
              <a:off x="3024"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9" name="Oval 731"/>
            <p:cNvSpPr>
              <a:spLocks noChangeAspect="1" noChangeArrowheads="1"/>
            </p:cNvSpPr>
            <p:nvPr/>
          </p:nvSpPr>
          <p:spPr bwMode="auto">
            <a:xfrm>
              <a:off x="3168"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0" name="Oval 732"/>
            <p:cNvSpPr>
              <a:spLocks noChangeAspect="1" noChangeArrowheads="1"/>
            </p:cNvSpPr>
            <p:nvPr/>
          </p:nvSpPr>
          <p:spPr bwMode="auto">
            <a:xfrm>
              <a:off x="3936"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1" name="Oval 733"/>
            <p:cNvSpPr>
              <a:spLocks noChangeAspect="1" noChangeArrowheads="1"/>
            </p:cNvSpPr>
            <p:nvPr/>
          </p:nvSpPr>
          <p:spPr bwMode="auto">
            <a:xfrm>
              <a:off x="3840"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2" name="Oval 734"/>
            <p:cNvSpPr>
              <a:spLocks noChangeAspect="1" noChangeArrowheads="1"/>
            </p:cNvSpPr>
            <p:nvPr/>
          </p:nvSpPr>
          <p:spPr bwMode="auto">
            <a:xfrm>
              <a:off x="4128"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3" name="Oval 735"/>
            <p:cNvSpPr>
              <a:spLocks noChangeAspect="1" noChangeArrowheads="1"/>
            </p:cNvSpPr>
            <p:nvPr/>
          </p:nvSpPr>
          <p:spPr bwMode="auto">
            <a:xfrm>
              <a:off x="4416"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4" name="Oval 736"/>
            <p:cNvSpPr>
              <a:spLocks noChangeAspect="1" noChangeArrowheads="1"/>
            </p:cNvSpPr>
            <p:nvPr/>
          </p:nvSpPr>
          <p:spPr bwMode="auto">
            <a:xfrm>
              <a:off x="4368"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5" name="Oval 737"/>
            <p:cNvSpPr>
              <a:spLocks noChangeAspect="1" noChangeArrowheads="1"/>
            </p:cNvSpPr>
            <p:nvPr/>
          </p:nvSpPr>
          <p:spPr bwMode="auto">
            <a:xfrm>
              <a:off x="4992"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6" name="Oval 738"/>
            <p:cNvSpPr>
              <a:spLocks noChangeAspect="1" noChangeArrowheads="1"/>
            </p:cNvSpPr>
            <p:nvPr/>
          </p:nvSpPr>
          <p:spPr bwMode="auto">
            <a:xfrm>
              <a:off x="4896" y="134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7" name="Oval 739"/>
            <p:cNvSpPr>
              <a:spLocks noChangeAspect="1" noChangeArrowheads="1"/>
            </p:cNvSpPr>
            <p:nvPr/>
          </p:nvSpPr>
          <p:spPr bwMode="auto">
            <a:xfrm>
              <a:off x="3072" y="27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8" name="Oval 740"/>
            <p:cNvSpPr>
              <a:spLocks noChangeAspect="1" noChangeArrowheads="1"/>
            </p:cNvSpPr>
            <p:nvPr/>
          </p:nvSpPr>
          <p:spPr bwMode="auto">
            <a:xfrm>
              <a:off x="2496" y="36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9" name="Oval 741"/>
            <p:cNvSpPr>
              <a:spLocks noChangeAspect="1" noChangeArrowheads="1"/>
            </p:cNvSpPr>
            <p:nvPr/>
          </p:nvSpPr>
          <p:spPr bwMode="auto">
            <a:xfrm>
              <a:off x="3888"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0" name="Oval 742"/>
            <p:cNvSpPr>
              <a:spLocks noChangeAspect="1" noChangeArrowheads="1"/>
            </p:cNvSpPr>
            <p:nvPr/>
          </p:nvSpPr>
          <p:spPr bwMode="auto">
            <a:xfrm>
              <a:off x="4176" y="31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1" name="Oval 743"/>
            <p:cNvSpPr>
              <a:spLocks noChangeAspect="1" noChangeArrowheads="1"/>
            </p:cNvSpPr>
            <p:nvPr/>
          </p:nvSpPr>
          <p:spPr bwMode="auto">
            <a:xfrm>
              <a:off x="2640" y="38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2" name="Oval 744"/>
            <p:cNvSpPr>
              <a:spLocks noChangeAspect="1" noChangeArrowheads="1"/>
            </p:cNvSpPr>
            <p:nvPr/>
          </p:nvSpPr>
          <p:spPr bwMode="auto">
            <a:xfrm>
              <a:off x="1296" y="18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3" name="Oval 745"/>
            <p:cNvSpPr>
              <a:spLocks noChangeAspect="1" noChangeArrowheads="1"/>
            </p:cNvSpPr>
            <p:nvPr/>
          </p:nvSpPr>
          <p:spPr bwMode="auto">
            <a:xfrm>
              <a:off x="1584" y="18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4" name="Oval 746"/>
            <p:cNvSpPr>
              <a:spLocks noChangeAspect="1" noChangeArrowheads="1"/>
            </p:cNvSpPr>
            <p:nvPr/>
          </p:nvSpPr>
          <p:spPr bwMode="auto">
            <a:xfrm>
              <a:off x="1536"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5" name="Oval 747"/>
            <p:cNvSpPr>
              <a:spLocks noChangeAspect="1" noChangeArrowheads="1"/>
            </p:cNvSpPr>
            <p:nvPr/>
          </p:nvSpPr>
          <p:spPr bwMode="auto">
            <a:xfrm>
              <a:off x="2352" y="230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6" name="Oval 748"/>
            <p:cNvSpPr>
              <a:spLocks noChangeAspect="1" noChangeArrowheads="1"/>
            </p:cNvSpPr>
            <p:nvPr/>
          </p:nvSpPr>
          <p:spPr bwMode="auto">
            <a:xfrm>
              <a:off x="2784"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7" name="Oval 749"/>
            <p:cNvSpPr>
              <a:spLocks noChangeAspect="1" noChangeArrowheads="1"/>
            </p:cNvSpPr>
            <p:nvPr/>
          </p:nvSpPr>
          <p:spPr bwMode="auto">
            <a:xfrm>
              <a:off x="2496" y="7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8" name="Oval 750"/>
            <p:cNvSpPr>
              <a:spLocks noChangeAspect="1" noChangeArrowheads="1"/>
            </p:cNvSpPr>
            <p:nvPr/>
          </p:nvSpPr>
          <p:spPr bwMode="auto">
            <a:xfrm>
              <a:off x="2544" y="22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9" name="Oval 751"/>
            <p:cNvSpPr>
              <a:spLocks noChangeAspect="1" noChangeArrowheads="1"/>
            </p:cNvSpPr>
            <p:nvPr/>
          </p:nvSpPr>
          <p:spPr bwMode="auto">
            <a:xfrm>
              <a:off x="2160" y="9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0" name="Oval 752"/>
            <p:cNvSpPr>
              <a:spLocks noChangeAspect="1" noChangeArrowheads="1"/>
            </p:cNvSpPr>
            <p:nvPr/>
          </p:nvSpPr>
          <p:spPr bwMode="auto">
            <a:xfrm>
              <a:off x="2112" y="22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1" name="Oval 753"/>
            <p:cNvSpPr>
              <a:spLocks noChangeAspect="1" noChangeArrowheads="1"/>
            </p:cNvSpPr>
            <p:nvPr/>
          </p:nvSpPr>
          <p:spPr bwMode="auto">
            <a:xfrm>
              <a:off x="273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2" name="Oval 754"/>
            <p:cNvSpPr>
              <a:spLocks noChangeAspect="1" noChangeArrowheads="1"/>
            </p:cNvSpPr>
            <p:nvPr/>
          </p:nvSpPr>
          <p:spPr bwMode="auto">
            <a:xfrm>
              <a:off x="2640"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3" name="Oval 755"/>
            <p:cNvSpPr>
              <a:spLocks noChangeAspect="1" noChangeArrowheads="1"/>
            </p:cNvSpPr>
            <p:nvPr/>
          </p:nvSpPr>
          <p:spPr bwMode="auto">
            <a:xfrm>
              <a:off x="2544"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4" name="Oval 756"/>
            <p:cNvSpPr>
              <a:spLocks noChangeAspect="1" noChangeArrowheads="1"/>
            </p:cNvSpPr>
            <p:nvPr/>
          </p:nvSpPr>
          <p:spPr bwMode="auto">
            <a:xfrm>
              <a:off x="2736" y="13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5" name="Oval 757"/>
            <p:cNvSpPr>
              <a:spLocks noChangeAspect="1" noChangeArrowheads="1"/>
            </p:cNvSpPr>
            <p:nvPr/>
          </p:nvSpPr>
          <p:spPr bwMode="auto">
            <a:xfrm>
              <a:off x="1152" y="4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6" name="Oval 758"/>
            <p:cNvSpPr>
              <a:spLocks noChangeAspect="1" noChangeArrowheads="1"/>
            </p:cNvSpPr>
            <p:nvPr/>
          </p:nvSpPr>
          <p:spPr bwMode="auto">
            <a:xfrm>
              <a:off x="1056" y="6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7" name="Oval 759"/>
            <p:cNvSpPr>
              <a:spLocks noChangeAspect="1" noChangeArrowheads="1"/>
            </p:cNvSpPr>
            <p:nvPr/>
          </p:nvSpPr>
          <p:spPr bwMode="auto">
            <a:xfrm>
              <a:off x="163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8" name="Oval 760"/>
            <p:cNvSpPr>
              <a:spLocks noChangeAspect="1" noChangeArrowheads="1"/>
            </p:cNvSpPr>
            <p:nvPr/>
          </p:nvSpPr>
          <p:spPr bwMode="auto">
            <a:xfrm>
              <a:off x="1344" y="10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9" name="Oval 761"/>
            <p:cNvSpPr>
              <a:spLocks noChangeAspect="1" noChangeArrowheads="1"/>
            </p:cNvSpPr>
            <p:nvPr/>
          </p:nvSpPr>
          <p:spPr bwMode="auto">
            <a:xfrm>
              <a:off x="2256"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60" name="Oval 762"/>
            <p:cNvSpPr>
              <a:spLocks noChangeAspect="1" noChangeArrowheads="1"/>
            </p:cNvSpPr>
            <p:nvPr/>
          </p:nvSpPr>
          <p:spPr bwMode="auto">
            <a:xfrm>
              <a:off x="3216"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61" name="Oval 763"/>
            <p:cNvSpPr>
              <a:spLocks noChangeAspect="1" noChangeArrowheads="1"/>
            </p:cNvSpPr>
            <p:nvPr/>
          </p:nvSpPr>
          <p:spPr bwMode="auto">
            <a:xfrm>
              <a:off x="3072"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62" name="Oval 764"/>
            <p:cNvSpPr>
              <a:spLocks noChangeAspect="1" noChangeArrowheads="1"/>
            </p:cNvSpPr>
            <p:nvPr/>
          </p:nvSpPr>
          <p:spPr bwMode="auto">
            <a:xfrm>
              <a:off x="321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63" name="Oval 765"/>
            <p:cNvSpPr>
              <a:spLocks noChangeAspect="1" noChangeArrowheads="1"/>
            </p:cNvSpPr>
            <p:nvPr/>
          </p:nvSpPr>
          <p:spPr bwMode="auto">
            <a:xfrm>
              <a:off x="3312"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64" name="Oval 766"/>
            <p:cNvSpPr>
              <a:spLocks noChangeAspect="1" noChangeArrowheads="1"/>
            </p:cNvSpPr>
            <p:nvPr/>
          </p:nvSpPr>
          <p:spPr bwMode="auto">
            <a:xfrm>
              <a:off x="3696" y="9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65" name="Oval 767"/>
            <p:cNvSpPr>
              <a:spLocks noChangeAspect="1" noChangeArrowheads="1"/>
            </p:cNvSpPr>
            <p:nvPr/>
          </p:nvSpPr>
          <p:spPr bwMode="auto">
            <a:xfrm>
              <a:off x="3600" y="4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66" name="Oval 768"/>
            <p:cNvSpPr>
              <a:spLocks noChangeAspect="1" noChangeArrowheads="1"/>
            </p:cNvSpPr>
            <p:nvPr/>
          </p:nvSpPr>
          <p:spPr bwMode="auto">
            <a:xfrm>
              <a:off x="3216" y="3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67" name="Oval 769"/>
            <p:cNvSpPr>
              <a:spLocks noChangeAspect="1" noChangeArrowheads="1"/>
            </p:cNvSpPr>
            <p:nvPr/>
          </p:nvSpPr>
          <p:spPr bwMode="auto">
            <a:xfrm>
              <a:off x="3312" y="2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68" name="Oval 770"/>
            <p:cNvSpPr>
              <a:spLocks noChangeAspect="1" noChangeArrowheads="1"/>
            </p:cNvSpPr>
            <p:nvPr/>
          </p:nvSpPr>
          <p:spPr bwMode="auto">
            <a:xfrm>
              <a:off x="307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960800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xit" presetSubtype="272" fill="hold" nodeType="afterEffect">
                                  <p:stCondLst>
                                    <p:cond delay="0"/>
                                  </p:stCondLst>
                                  <p:childTnLst>
                                    <p:anim calcmode="lin" valueType="num">
                                      <p:cBhvr>
                                        <p:cTn id="6" dur="1000"/>
                                        <p:tgtEl>
                                          <p:spTgt spid="2"/>
                                        </p:tgtEl>
                                        <p:attrNameLst>
                                          <p:attrName>ppt_w</p:attrName>
                                        </p:attrNameLst>
                                      </p:cBhvr>
                                      <p:tavLst>
                                        <p:tav tm="0">
                                          <p:val>
                                            <p:strVal val="ppt_w"/>
                                          </p:val>
                                        </p:tav>
                                        <p:tav tm="100000">
                                          <p:val>
                                            <p:strVal val="4/3*ppt_w"/>
                                          </p:val>
                                        </p:tav>
                                      </p:tavLst>
                                    </p:anim>
                                    <p:anim calcmode="lin" valueType="num">
                                      <p:cBhvr>
                                        <p:cTn id="7" dur="1000"/>
                                        <p:tgtEl>
                                          <p:spTgt spid="2"/>
                                        </p:tgtEl>
                                        <p:attrNameLst>
                                          <p:attrName>ppt_h</p:attrName>
                                        </p:attrNameLst>
                                      </p:cBhvr>
                                      <p:tavLst>
                                        <p:tav tm="0">
                                          <p:val>
                                            <p:strVal val="ppt_h"/>
                                          </p:val>
                                        </p:tav>
                                        <p:tav tm="100000">
                                          <p:val>
                                            <p:strVal val="4/3*ppt_h"/>
                                          </p:val>
                                        </p:tav>
                                      </p:tavLst>
                                    </p:anim>
                                    <p:set>
                                      <p:cBhvr>
                                        <p:cTn id="8" dur="1" fill="hold">
                                          <p:stCondLst>
                                            <p:cond delay="999"/>
                                          </p:stCondLst>
                                        </p:cTn>
                                        <p:tgtEl>
                                          <p:spTgt spid="2"/>
                                        </p:tgtEl>
                                        <p:attrNameLst>
                                          <p:attrName>style.visibility</p:attrName>
                                        </p:attrNameLst>
                                      </p:cBhvr>
                                      <p:to>
                                        <p:strVal val="hidden"/>
                                      </p:to>
                                    </p:set>
                                  </p:childTnLst>
                                </p:cTn>
                              </p:par>
                              <p:par>
                                <p:cTn id="9" presetID="49" presetClass="path" presetSubtype="0" fill="hold" nodeType="withEffect">
                                  <p:stCondLst>
                                    <p:cond delay="0"/>
                                  </p:stCondLst>
                                  <p:childTnLst>
                                    <p:animMotion origin="layout" path="M 3.33333E-6 4.44444E-6 L -0.10417 4.44444E-6 " pathEditMode="relative" rAng="0" ptsTypes="AA">
                                      <p:cBhvr>
                                        <p:cTn id="10" dur="1000" fill="hold"/>
                                        <p:tgtEl>
                                          <p:spTgt spid="2"/>
                                        </p:tgtEl>
                                        <p:attrNameLst>
                                          <p:attrName>ppt_x</p:attrName>
                                          <p:attrName>ppt_y</p:attrName>
                                        </p:attrNameLst>
                                      </p:cBhvr>
                                      <p:rCtr x="-5200" y="0"/>
                                    </p:animMotion>
                                  </p:childTnLst>
                                </p:cTn>
                              </p:par>
                            </p:childTnLst>
                          </p:cTn>
                        </p:par>
                        <p:par>
                          <p:cTn id="11" fill="hold" nodeType="afterGroup">
                            <p:stCondLst>
                              <p:cond delay="1000"/>
                            </p:stCondLst>
                            <p:childTnLst>
                              <p:par>
                                <p:cTn id="12" presetID="1"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par>
                          <p:cTn id="14" fill="hold" nodeType="afterGroup">
                            <p:stCondLst>
                              <p:cond delay="1000"/>
                            </p:stCondLst>
                            <p:childTnLst>
                              <p:par>
                                <p:cTn id="15" presetID="23" presetClass="exit" presetSubtype="272" fill="hold" nodeType="afterEffect">
                                  <p:stCondLst>
                                    <p:cond delay="0"/>
                                  </p:stCondLst>
                                  <p:childTnLst>
                                    <p:anim calcmode="lin" valueType="num">
                                      <p:cBhvr>
                                        <p:cTn id="16" dur="1000"/>
                                        <p:tgtEl>
                                          <p:spTgt spid="12"/>
                                        </p:tgtEl>
                                        <p:attrNameLst>
                                          <p:attrName>ppt_w</p:attrName>
                                        </p:attrNameLst>
                                      </p:cBhvr>
                                      <p:tavLst>
                                        <p:tav tm="0">
                                          <p:val>
                                            <p:strVal val="ppt_w"/>
                                          </p:val>
                                        </p:tav>
                                        <p:tav tm="100000">
                                          <p:val>
                                            <p:strVal val="4/3*ppt_w"/>
                                          </p:val>
                                        </p:tav>
                                      </p:tavLst>
                                    </p:anim>
                                    <p:anim calcmode="lin" valueType="num">
                                      <p:cBhvr>
                                        <p:cTn id="17" dur="1000"/>
                                        <p:tgtEl>
                                          <p:spTgt spid="12"/>
                                        </p:tgtEl>
                                        <p:attrNameLst>
                                          <p:attrName>ppt_h</p:attrName>
                                        </p:attrNameLst>
                                      </p:cBhvr>
                                      <p:tavLst>
                                        <p:tav tm="0">
                                          <p:val>
                                            <p:strVal val="ppt_h"/>
                                          </p:val>
                                        </p:tav>
                                        <p:tav tm="100000">
                                          <p:val>
                                            <p:strVal val="4/3*ppt_h"/>
                                          </p:val>
                                        </p:tav>
                                      </p:tavLst>
                                    </p:anim>
                                    <p:set>
                                      <p:cBhvr>
                                        <p:cTn id="18" dur="1" fill="hold">
                                          <p:stCondLst>
                                            <p:cond delay="999"/>
                                          </p:stCondLst>
                                        </p:cTn>
                                        <p:tgtEl>
                                          <p:spTgt spid="12"/>
                                        </p:tgtEl>
                                        <p:attrNameLst>
                                          <p:attrName>style.visibility</p:attrName>
                                        </p:attrNameLst>
                                      </p:cBhvr>
                                      <p:to>
                                        <p:strVal val="hidden"/>
                                      </p:to>
                                    </p:set>
                                  </p:childTnLst>
                                </p:cTn>
                              </p:par>
                              <p:par>
                                <p:cTn id="19" presetID="49" presetClass="path" presetSubtype="0" fill="hold" nodeType="withEffect">
                                  <p:stCondLst>
                                    <p:cond delay="0"/>
                                  </p:stCondLst>
                                  <p:childTnLst>
                                    <p:animMotion origin="layout" path="M -0.00208 -0.06851 L -0.07708 -0.06851 " pathEditMode="relative" rAng="0" ptsTypes="AA">
                                      <p:cBhvr>
                                        <p:cTn id="20" dur="1000" fill="hold"/>
                                        <p:tgtEl>
                                          <p:spTgt spid="12"/>
                                        </p:tgtEl>
                                        <p:attrNameLst>
                                          <p:attrName>ppt_x</p:attrName>
                                          <p:attrName>ppt_y</p:attrName>
                                        </p:attrNameLst>
                                      </p:cBhvr>
                                      <p:rCtr x="-3800" y="0"/>
                                    </p:animMotion>
                                  </p:childTnLst>
                                </p:cTn>
                              </p:par>
                            </p:childTnLst>
                          </p:cTn>
                        </p:par>
                        <p:par>
                          <p:cTn id="21" fill="hold" nodeType="afterGroup">
                            <p:stCondLst>
                              <p:cond delay="2000"/>
                            </p:stCondLst>
                            <p:childTnLst>
                              <p:par>
                                <p:cTn id="22" presetID="1" presetClass="entr" presetSubtype="0"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childTnLst>
                                </p:cTn>
                              </p:par>
                            </p:childTnLst>
                          </p:cTn>
                        </p:par>
                        <p:par>
                          <p:cTn id="24" fill="hold" nodeType="afterGroup">
                            <p:stCondLst>
                              <p:cond delay="2000"/>
                            </p:stCondLst>
                            <p:childTnLst>
                              <p:par>
                                <p:cTn id="25" presetID="23" presetClass="exit" presetSubtype="272" fill="hold" nodeType="afterEffect">
                                  <p:stCondLst>
                                    <p:cond delay="0"/>
                                  </p:stCondLst>
                                  <p:childTnLst>
                                    <p:anim calcmode="lin" valueType="num">
                                      <p:cBhvr>
                                        <p:cTn id="26" dur="1000"/>
                                        <p:tgtEl>
                                          <p:spTgt spid="22"/>
                                        </p:tgtEl>
                                        <p:attrNameLst>
                                          <p:attrName>ppt_w</p:attrName>
                                        </p:attrNameLst>
                                      </p:cBhvr>
                                      <p:tavLst>
                                        <p:tav tm="0">
                                          <p:val>
                                            <p:strVal val="ppt_w"/>
                                          </p:val>
                                        </p:tav>
                                        <p:tav tm="100000">
                                          <p:val>
                                            <p:strVal val="4/3*ppt_w"/>
                                          </p:val>
                                        </p:tav>
                                      </p:tavLst>
                                    </p:anim>
                                    <p:anim calcmode="lin" valueType="num">
                                      <p:cBhvr>
                                        <p:cTn id="27" dur="1000"/>
                                        <p:tgtEl>
                                          <p:spTgt spid="22"/>
                                        </p:tgtEl>
                                        <p:attrNameLst>
                                          <p:attrName>ppt_h</p:attrName>
                                        </p:attrNameLst>
                                      </p:cBhvr>
                                      <p:tavLst>
                                        <p:tav tm="0">
                                          <p:val>
                                            <p:strVal val="ppt_h"/>
                                          </p:val>
                                        </p:tav>
                                        <p:tav tm="100000">
                                          <p:val>
                                            <p:strVal val="4/3*ppt_h"/>
                                          </p:val>
                                        </p:tav>
                                      </p:tavLst>
                                    </p:anim>
                                    <p:set>
                                      <p:cBhvr>
                                        <p:cTn id="28" dur="1" fill="hold">
                                          <p:stCondLst>
                                            <p:cond delay="999"/>
                                          </p:stCondLst>
                                        </p:cTn>
                                        <p:tgtEl>
                                          <p:spTgt spid="22"/>
                                        </p:tgtEl>
                                        <p:attrNameLst>
                                          <p:attrName>style.visibility</p:attrName>
                                        </p:attrNameLst>
                                      </p:cBhvr>
                                      <p:to>
                                        <p:strVal val="hidden"/>
                                      </p:to>
                                    </p:set>
                                  </p:childTnLst>
                                </p:cTn>
                              </p:par>
                              <p:par>
                                <p:cTn id="29" presetID="49" presetClass="path" presetSubtype="0" fill="hold" nodeType="withEffect">
                                  <p:stCondLst>
                                    <p:cond delay="0"/>
                                  </p:stCondLst>
                                  <p:childTnLst>
                                    <p:animMotion origin="layout" path="M 0.00781 -0.13842 L -0.10886 -0.13842 " pathEditMode="relative" rAng="0" ptsTypes="AA">
                                      <p:cBhvr>
                                        <p:cTn id="30" dur="1000" fill="hold"/>
                                        <p:tgtEl>
                                          <p:spTgt spid="22"/>
                                        </p:tgtEl>
                                        <p:attrNameLst>
                                          <p:attrName>ppt_x</p:attrName>
                                          <p:attrName>ppt_y</p:attrName>
                                        </p:attrNameLst>
                                      </p:cBhvr>
                                      <p:rCtr x="-5800" y="0"/>
                                    </p:animMotion>
                                  </p:childTnLst>
                                </p:cTn>
                              </p:par>
                            </p:childTnLst>
                          </p:cTn>
                        </p:par>
                        <p:par>
                          <p:cTn id="31" fill="hold" nodeType="afterGroup">
                            <p:stCondLst>
                              <p:cond delay="3000"/>
                            </p:stCondLst>
                            <p:childTnLst>
                              <p:par>
                                <p:cTn id="32" presetID="1" presetClass="entr" presetSubtype="0" fill="hold" nodeType="afterEffect">
                                  <p:stCondLst>
                                    <p:cond delay="0"/>
                                  </p:stCondLst>
                                  <p:childTnLst>
                                    <p:set>
                                      <p:cBhvr>
                                        <p:cTn id="33" dur="1" fill="hold">
                                          <p:stCondLst>
                                            <p:cond delay="0"/>
                                          </p:stCondLst>
                                        </p:cTn>
                                        <p:tgtEl>
                                          <p:spTgt spid="317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2"/>
          <p:cNvGrpSpPr>
            <a:grpSpLocks/>
          </p:cNvGrpSpPr>
          <p:nvPr/>
        </p:nvGrpSpPr>
        <p:grpSpPr bwMode="auto">
          <a:xfrm>
            <a:off x="1898650" y="879475"/>
            <a:ext cx="5627688" cy="4813300"/>
            <a:chOff x="1196" y="554"/>
            <a:chExt cx="3545" cy="3032"/>
          </a:xfrm>
        </p:grpSpPr>
        <p:grpSp>
          <p:nvGrpSpPr>
            <p:cNvPr id="203936" name="Group 173"/>
            <p:cNvGrpSpPr>
              <a:grpSpLocks/>
            </p:cNvGrpSpPr>
            <p:nvPr/>
          </p:nvGrpSpPr>
          <p:grpSpPr bwMode="auto">
            <a:xfrm>
              <a:off x="1761" y="1222"/>
              <a:ext cx="2055" cy="1491"/>
              <a:chOff x="1761" y="1222"/>
              <a:chExt cx="2055" cy="1491"/>
            </a:xfrm>
          </p:grpSpPr>
          <p:sp>
            <p:nvSpPr>
              <p:cNvPr id="203949" name="Line 174"/>
              <p:cNvSpPr>
                <a:spLocks noChangeAspect="1" noChangeShapeType="1"/>
              </p:cNvSpPr>
              <p:nvPr/>
            </p:nvSpPr>
            <p:spPr bwMode="auto">
              <a:xfrm flipH="1" flipV="1">
                <a:off x="1761" y="1222"/>
                <a:ext cx="976" cy="72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50" name="Line 175"/>
              <p:cNvSpPr>
                <a:spLocks noChangeAspect="1" noChangeShapeType="1"/>
              </p:cNvSpPr>
              <p:nvPr/>
            </p:nvSpPr>
            <p:spPr bwMode="auto">
              <a:xfrm flipV="1">
                <a:off x="2737" y="1274"/>
                <a:ext cx="1079" cy="66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51" name="Line 176"/>
              <p:cNvSpPr>
                <a:spLocks noChangeAspect="1" noChangeShapeType="1"/>
              </p:cNvSpPr>
              <p:nvPr/>
            </p:nvSpPr>
            <p:spPr bwMode="auto">
              <a:xfrm>
                <a:off x="2737" y="1942"/>
                <a:ext cx="154" cy="77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937" name="Group 177"/>
            <p:cNvGrpSpPr>
              <a:grpSpLocks/>
            </p:cNvGrpSpPr>
            <p:nvPr/>
          </p:nvGrpSpPr>
          <p:grpSpPr bwMode="auto">
            <a:xfrm>
              <a:off x="1196" y="657"/>
              <a:ext cx="1181" cy="1336"/>
              <a:chOff x="1196" y="657"/>
              <a:chExt cx="1181" cy="1336"/>
            </a:xfrm>
          </p:grpSpPr>
          <p:sp>
            <p:nvSpPr>
              <p:cNvPr id="203946" name="Line 178"/>
              <p:cNvSpPr>
                <a:spLocks noChangeAspect="1" noChangeShapeType="1"/>
              </p:cNvSpPr>
              <p:nvPr/>
            </p:nvSpPr>
            <p:spPr bwMode="auto">
              <a:xfrm>
                <a:off x="1812" y="1274"/>
                <a:ext cx="565" cy="15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47" name="Line 179"/>
              <p:cNvSpPr>
                <a:spLocks noChangeAspect="1" noChangeShapeType="1"/>
              </p:cNvSpPr>
              <p:nvPr/>
            </p:nvSpPr>
            <p:spPr bwMode="auto">
              <a:xfrm>
                <a:off x="1196" y="657"/>
                <a:ext cx="616" cy="61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48" name="Line 180"/>
              <p:cNvSpPr>
                <a:spLocks noChangeAspect="1" noChangeShapeType="1"/>
              </p:cNvSpPr>
              <p:nvPr/>
            </p:nvSpPr>
            <p:spPr bwMode="auto">
              <a:xfrm flipH="1">
                <a:off x="1555" y="1274"/>
                <a:ext cx="257" cy="71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938" name="Group 181"/>
            <p:cNvGrpSpPr>
              <a:grpSpLocks/>
            </p:cNvGrpSpPr>
            <p:nvPr/>
          </p:nvGrpSpPr>
          <p:grpSpPr bwMode="auto">
            <a:xfrm>
              <a:off x="3405" y="554"/>
              <a:ext cx="1336" cy="1182"/>
              <a:chOff x="3405" y="554"/>
              <a:chExt cx="1336" cy="1182"/>
            </a:xfrm>
          </p:grpSpPr>
          <p:sp>
            <p:nvSpPr>
              <p:cNvPr id="203943" name="Line 182"/>
              <p:cNvSpPr>
                <a:spLocks noChangeAspect="1" noChangeShapeType="1"/>
              </p:cNvSpPr>
              <p:nvPr/>
            </p:nvSpPr>
            <p:spPr bwMode="auto">
              <a:xfrm>
                <a:off x="3405" y="554"/>
                <a:ext cx="411" cy="72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44" name="Line 183"/>
              <p:cNvSpPr>
                <a:spLocks noChangeAspect="1" noChangeShapeType="1"/>
              </p:cNvSpPr>
              <p:nvPr/>
            </p:nvSpPr>
            <p:spPr bwMode="auto">
              <a:xfrm>
                <a:off x="3816" y="1274"/>
                <a:ext cx="925" cy="20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45" name="Line 184"/>
              <p:cNvSpPr>
                <a:spLocks noChangeAspect="1" noChangeShapeType="1"/>
              </p:cNvSpPr>
              <p:nvPr/>
            </p:nvSpPr>
            <p:spPr bwMode="auto">
              <a:xfrm flipV="1">
                <a:off x="3508" y="1274"/>
                <a:ext cx="308" cy="4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939" name="Group 185"/>
            <p:cNvGrpSpPr>
              <a:grpSpLocks/>
            </p:cNvGrpSpPr>
            <p:nvPr/>
          </p:nvGrpSpPr>
          <p:grpSpPr bwMode="auto">
            <a:xfrm>
              <a:off x="2429" y="2456"/>
              <a:ext cx="1336" cy="1130"/>
              <a:chOff x="2429" y="2456"/>
              <a:chExt cx="1336" cy="1130"/>
            </a:xfrm>
          </p:grpSpPr>
          <p:sp>
            <p:nvSpPr>
              <p:cNvPr id="203940" name="Line 186"/>
              <p:cNvSpPr>
                <a:spLocks noChangeAspect="1" noChangeShapeType="1"/>
              </p:cNvSpPr>
              <p:nvPr/>
            </p:nvSpPr>
            <p:spPr bwMode="auto">
              <a:xfrm flipH="1" flipV="1">
                <a:off x="2891" y="2764"/>
                <a:ext cx="874" cy="10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41" name="Line 187"/>
              <p:cNvSpPr>
                <a:spLocks noChangeAspect="1" noChangeShapeType="1"/>
              </p:cNvSpPr>
              <p:nvPr/>
            </p:nvSpPr>
            <p:spPr bwMode="auto">
              <a:xfrm flipV="1">
                <a:off x="2429" y="2764"/>
                <a:ext cx="462" cy="82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42" name="Line 188"/>
              <p:cNvSpPr>
                <a:spLocks noChangeAspect="1" noChangeShapeType="1"/>
              </p:cNvSpPr>
              <p:nvPr/>
            </p:nvSpPr>
            <p:spPr bwMode="auto">
              <a:xfrm>
                <a:off x="2583" y="2456"/>
                <a:ext cx="308" cy="3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grpSp>
        <p:nvGrpSpPr>
          <p:cNvPr id="7" name="Group 168"/>
          <p:cNvGrpSpPr>
            <a:grpSpLocks/>
          </p:cNvGrpSpPr>
          <p:nvPr/>
        </p:nvGrpSpPr>
        <p:grpSpPr bwMode="auto">
          <a:xfrm>
            <a:off x="2795588" y="1939925"/>
            <a:ext cx="3262312" cy="2366963"/>
            <a:chOff x="1761" y="1222"/>
            <a:chExt cx="2055" cy="1491"/>
          </a:xfrm>
        </p:grpSpPr>
        <p:sp>
          <p:nvSpPr>
            <p:cNvPr id="203933" name="Line 154"/>
            <p:cNvSpPr>
              <a:spLocks noChangeAspect="1" noChangeShapeType="1"/>
            </p:cNvSpPr>
            <p:nvPr/>
          </p:nvSpPr>
          <p:spPr bwMode="auto">
            <a:xfrm flipH="1" flipV="1">
              <a:off x="1761" y="1222"/>
              <a:ext cx="976" cy="72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34" name="Line 155"/>
            <p:cNvSpPr>
              <a:spLocks noChangeAspect="1" noChangeShapeType="1"/>
            </p:cNvSpPr>
            <p:nvPr/>
          </p:nvSpPr>
          <p:spPr bwMode="auto">
            <a:xfrm flipV="1">
              <a:off x="2737" y="1274"/>
              <a:ext cx="1079" cy="668"/>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35" name="Line 156"/>
            <p:cNvSpPr>
              <a:spLocks noChangeAspect="1" noChangeShapeType="1"/>
            </p:cNvSpPr>
            <p:nvPr/>
          </p:nvSpPr>
          <p:spPr bwMode="auto">
            <a:xfrm>
              <a:off x="2737" y="1942"/>
              <a:ext cx="154" cy="771"/>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8" name="Group 171"/>
          <p:cNvGrpSpPr>
            <a:grpSpLocks/>
          </p:cNvGrpSpPr>
          <p:nvPr/>
        </p:nvGrpSpPr>
        <p:grpSpPr bwMode="auto">
          <a:xfrm>
            <a:off x="1898650" y="1042988"/>
            <a:ext cx="1874838" cy="2120900"/>
            <a:chOff x="1196" y="657"/>
            <a:chExt cx="1181" cy="1336"/>
          </a:xfrm>
        </p:grpSpPr>
        <p:sp>
          <p:nvSpPr>
            <p:cNvPr id="203930" name="Line 163"/>
            <p:cNvSpPr>
              <a:spLocks noChangeAspect="1" noChangeShapeType="1"/>
            </p:cNvSpPr>
            <p:nvPr/>
          </p:nvSpPr>
          <p:spPr bwMode="auto">
            <a:xfrm>
              <a:off x="1812" y="1274"/>
              <a:ext cx="565" cy="154"/>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31" name="Line 164"/>
            <p:cNvSpPr>
              <a:spLocks noChangeAspect="1" noChangeShapeType="1"/>
            </p:cNvSpPr>
            <p:nvPr/>
          </p:nvSpPr>
          <p:spPr bwMode="auto">
            <a:xfrm>
              <a:off x="1196" y="657"/>
              <a:ext cx="616" cy="617"/>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32" name="Line 165"/>
            <p:cNvSpPr>
              <a:spLocks noChangeAspect="1" noChangeShapeType="1"/>
            </p:cNvSpPr>
            <p:nvPr/>
          </p:nvSpPr>
          <p:spPr bwMode="auto">
            <a:xfrm flipH="1">
              <a:off x="1555" y="1274"/>
              <a:ext cx="257" cy="719"/>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9" name="Group 170"/>
          <p:cNvGrpSpPr>
            <a:grpSpLocks/>
          </p:cNvGrpSpPr>
          <p:nvPr/>
        </p:nvGrpSpPr>
        <p:grpSpPr bwMode="auto">
          <a:xfrm>
            <a:off x="5405438" y="879475"/>
            <a:ext cx="2120900" cy="1876425"/>
            <a:chOff x="3405" y="554"/>
            <a:chExt cx="1336" cy="1182"/>
          </a:xfrm>
        </p:grpSpPr>
        <p:sp>
          <p:nvSpPr>
            <p:cNvPr id="203927" name="Line 160"/>
            <p:cNvSpPr>
              <a:spLocks noChangeAspect="1" noChangeShapeType="1"/>
            </p:cNvSpPr>
            <p:nvPr/>
          </p:nvSpPr>
          <p:spPr bwMode="auto">
            <a:xfrm>
              <a:off x="3405" y="554"/>
              <a:ext cx="411" cy="72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28" name="Line 161"/>
            <p:cNvSpPr>
              <a:spLocks noChangeAspect="1" noChangeShapeType="1"/>
            </p:cNvSpPr>
            <p:nvPr/>
          </p:nvSpPr>
          <p:spPr bwMode="auto">
            <a:xfrm>
              <a:off x="3816" y="1274"/>
              <a:ext cx="925" cy="205"/>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29" name="Line 162"/>
            <p:cNvSpPr>
              <a:spLocks noChangeAspect="1" noChangeShapeType="1"/>
            </p:cNvSpPr>
            <p:nvPr/>
          </p:nvSpPr>
          <p:spPr bwMode="auto">
            <a:xfrm flipV="1">
              <a:off x="3508" y="1274"/>
              <a:ext cx="308" cy="462"/>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0" name="Group 169"/>
          <p:cNvGrpSpPr>
            <a:grpSpLocks/>
          </p:cNvGrpSpPr>
          <p:nvPr/>
        </p:nvGrpSpPr>
        <p:grpSpPr bwMode="auto">
          <a:xfrm>
            <a:off x="3856038" y="3898900"/>
            <a:ext cx="2120900" cy="1793875"/>
            <a:chOff x="2429" y="2456"/>
            <a:chExt cx="1336" cy="1130"/>
          </a:xfrm>
        </p:grpSpPr>
        <p:sp>
          <p:nvSpPr>
            <p:cNvPr id="203924" name="Line 157"/>
            <p:cNvSpPr>
              <a:spLocks noChangeAspect="1" noChangeShapeType="1"/>
            </p:cNvSpPr>
            <p:nvPr/>
          </p:nvSpPr>
          <p:spPr bwMode="auto">
            <a:xfrm flipH="1" flipV="1">
              <a:off x="2891" y="2764"/>
              <a:ext cx="874" cy="103"/>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25" name="Line 158"/>
            <p:cNvSpPr>
              <a:spLocks noChangeAspect="1" noChangeShapeType="1"/>
            </p:cNvSpPr>
            <p:nvPr/>
          </p:nvSpPr>
          <p:spPr bwMode="auto">
            <a:xfrm flipV="1">
              <a:off x="2429" y="2764"/>
              <a:ext cx="462" cy="822"/>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26" name="Line 159"/>
            <p:cNvSpPr>
              <a:spLocks noChangeAspect="1" noChangeShapeType="1"/>
            </p:cNvSpPr>
            <p:nvPr/>
          </p:nvSpPr>
          <p:spPr bwMode="auto">
            <a:xfrm>
              <a:off x="2583" y="2456"/>
              <a:ext cx="308" cy="308"/>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1" name="Group 2"/>
          <p:cNvGrpSpPr>
            <a:grpSpLocks noChangeAspect="1"/>
          </p:cNvGrpSpPr>
          <p:nvPr/>
        </p:nvGrpSpPr>
        <p:grpSpPr bwMode="auto">
          <a:xfrm>
            <a:off x="1244600" y="227013"/>
            <a:ext cx="6853238" cy="6200775"/>
            <a:chOff x="1056" y="288"/>
            <a:chExt cx="4032" cy="3648"/>
          </a:xfrm>
        </p:grpSpPr>
        <p:sp>
          <p:nvSpPr>
            <p:cNvPr id="203813" name="Oval 3"/>
            <p:cNvSpPr>
              <a:spLocks noChangeAspect="1" noChangeArrowheads="1"/>
            </p:cNvSpPr>
            <p:nvPr/>
          </p:nvSpPr>
          <p:spPr bwMode="auto">
            <a:xfrm>
              <a:off x="1824" y="19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14" name="Oval 4"/>
            <p:cNvSpPr>
              <a:spLocks noChangeAspect="1" noChangeArrowheads="1"/>
            </p:cNvSpPr>
            <p:nvPr/>
          </p:nvSpPr>
          <p:spPr bwMode="auto">
            <a:xfrm>
              <a:off x="1584" y="20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15" name="Oval 5"/>
            <p:cNvSpPr>
              <a:spLocks noChangeAspect="1" noChangeArrowheads="1"/>
            </p:cNvSpPr>
            <p:nvPr/>
          </p:nvSpPr>
          <p:spPr bwMode="auto">
            <a:xfrm>
              <a:off x="1920"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16" name="Oval 6"/>
            <p:cNvSpPr>
              <a:spLocks noChangeAspect="1" noChangeArrowheads="1"/>
            </p:cNvSpPr>
            <p:nvPr/>
          </p:nvSpPr>
          <p:spPr bwMode="auto">
            <a:xfrm>
              <a:off x="2016"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17" name="Oval 7"/>
            <p:cNvSpPr>
              <a:spLocks noChangeAspect="1" noChangeArrowheads="1"/>
            </p:cNvSpPr>
            <p:nvPr/>
          </p:nvSpPr>
          <p:spPr bwMode="auto">
            <a:xfrm>
              <a:off x="1920" y="20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18" name="Oval 8"/>
            <p:cNvSpPr>
              <a:spLocks noChangeAspect="1" noChangeArrowheads="1"/>
            </p:cNvSpPr>
            <p:nvPr/>
          </p:nvSpPr>
          <p:spPr bwMode="auto">
            <a:xfrm>
              <a:off x="1536" y="10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19" name="Oval 9"/>
            <p:cNvSpPr>
              <a:spLocks noChangeAspect="1" noChangeArrowheads="1"/>
            </p:cNvSpPr>
            <p:nvPr/>
          </p:nvSpPr>
          <p:spPr bwMode="auto">
            <a:xfrm>
              <a:off x="1824" y="14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0" name="Oval 10"/>
            <p:cNvSpPr>
              <a:spLocks noChangeAspect="1" noChangeArrowheads="1"/>
            </p:cNvSpPr>
            <p:nvPr/>
          </p:nvSpPr>
          <p:spPr bwMode="auto">
            <a:xfrm>
              <a:off x="2592" y="33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1" name="Oval 11"/>
            <p:cNvSpPr>
              <a:spLocks noChangeAspect="1" noChangeArrowheads="1"/>
            </p:cNvSpPr>
            <p:nvPr/>
          </p:nvSpPr>
          <p:spPr bwMode="auto">
            <a:xfrm>
              <a:off x="2448" y="34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2" name="Oval 12"/>
            <p:cNvSpPr>
              <a:spLocks noChangeAspect="1" noChangeArrowheads="1"/>
            </p:cNvSpPr>
            <p:nvPr/>
          </p:nvSpPr>
          <p:spPr bwMode="auto">
            <a:xfrm>
              <a:off x="2736" y="33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3" name="Oval 13"/>
            <p:cNvSpPr>
              <a:spLocks noChangeAspect="1" noChangeArrowheads="1"/>
            </p:cNvSpPr>
            <p:nvPr/>
          </p:nvSpPr>
          <p:spPr bwMode="auto">
            <a:xfrm>
              <a:off x="2784" y="32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4" name="Oval 14"/>
            <p:cNvSpPr>
              <a:spLocks noChangeAspect="1" noChangeArrowheads="1"/>
            </p:cNvSpPr>
            <p:nvPr/>
          </p:nvSpPr>
          <p:spPr bwMode="auto">
            <a:xfrm>
              <a:off x="2688" y="30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5" name="Oval 15"/>
            <p:cNvSpPr>
              <a:spLocks noChangeAspect="1" noChangeArrowheads="1"/>
            </p:cNvSpPr>
            <p:nvPr/>
          </p:nvSpPr>
          <p:spPr bwMode="auto">
            <a:xfrm>
              <a:off x="2832" y="28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6" name="Oval 16"/>
            <p:cNvSpPr>
              <a:spLocks noChangeAspect="1" noChangeArrowheads="1"/>
            </p:cNvSpPr>
            <p:nvPr/>
          </p:nvSpPr>
          <p:spPr bwMode="auto">
            <a:xfrm>
              <a:off x="3024"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7" name="Oval 17"/>
            <p:cNvSpPr>
              <a:spLocks noChangeAspect="1" noChangeArrowheads="1"/>
            </p:cNvSpPr>
            <p:nvPr/>
          </p:nvSpPr>
          <p:spPr bwMode="auto">
            <a:xfrm>
              <a:off x="2688" y="25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8" name="Oval 18"/>
            <p:cNvSpPr>
              <a:spLocks noChangeAspect="1" noChangeArrowheads="1"/>
            </p:cNvSpPr>
            <p:nvPr/>
          </p:nvSpPr>
          <p:spPr bwMode="auto">
            <a:xfrm>
              <a:off x="2736" y="27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9" name="Oval 19"/>
            <p:cNvSpPr>
              <a:spLocks noChangeAspect="1" noChangeArrowheads="1"/>
            </p:cNvSpPr>
            <p:nvPr/>
          </p:nvSpPr>
          <p:spPr bwMode="auto">
            <a:xfrm>
              <a:off x="3312"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0" name="Oval 20"/>
            <p:cNvSpPr>
              <a:spLocks noChangeAspect="1" noChangeArrowheads="1"/>
            </p:cNvSpPr>
            <p:nvPr/>
          </p:nvSpPr>
          <p:spPr bwMode="auto">
            <a:xfrm>
              <a:off x="3120" y="28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1" name="Oval 21"/>
            <p:cNvSpPr>
              <a:spLocks noChangeAspect="1" noChangeArrowheads="1"/>
            </p:cNvSpPr>
            <p:nvPr/>
          </p:nvSpPr>
          <p:spPr bwMode="auto">
            <a:xfrm>
              <a:off x="3696" y="30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2" name="Oval 22"/>
            <p:cNvSpPr>
              <a:spLocks noChangeAspect="1" noChangeArrowheads="1"/>
            </p:cNvSpPr>
            <p:nvPr/>
          </p:nvSpPr>
          <p:spPr bwMode="auto">
            <a:xfrm>
              <a:off x="2736" y="36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3" name="Oval 23"/>
            <p:cNvSpPr>
              <a:spLocks noChangeAspect="1" noChangeArrowheads="1"/>
            </p:cNvSpPr>
            <p:nvPr/>
          </p:nvSpPr>
          <p:spPr bwMode="auto">
            <a:xfrm>
              <a:off x="2256" y="36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4" name="Oval 24"/>
            <p:cNvSpPr>
              <a:spLocks noChangeAspect="1" noChangeArrowheads="1"/>
            </p:cNvSpPr>
            <p:nvPr/>
          </p:nvSpPr>
          <p:spPr bwMode="auto">
            <a:xfrm>
              <a:off x="2544" y="28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5" name="Oval 25"/>
            <p:cNvSpPr>
              <a:spLocks noChangeAspect="1" noChangeArrowheads="1"/>
            </p:cNvSpPr>
            <p:nvPr/>
          </p:nvSpPr>
          <p:spPr bwMode="auto">
            <a:xfrm>
              <a:off x="2592" y="25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6" name="Oval 26"/>
            <p:cNvSpPr>
              <a:spLocks noChangeAspect="1" noChangeArrowheads="1"/>
            </p:cNvSpPr>
            <p:nvPr/>
          </p:nvSpPr>
          <p:spPr bwMode="auto">
            <a:xfrm>
              <a:off x="4032"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7" name="Oval 27"/>
            <p:cNvSpPr>
              <a:spLocks noChangeAspect="1" noChangeArrowheads="1"/>
            </p:cNvSpPr>
            <p:nvPr/>
          </p:nvSpPr>
          <p:spPr bwMode="auto">
            <a:xfrm>
              <a:off x="3456" y="28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8" name="Oval 28"/>
            <p:cNvSpPr>
              <a:spLocks noChangeAspect="1" noChangeArrowheads="1"/>
            </p:cNvSpPr>
            <p:nvPr/>
          </p:nvSpPr>
          <p:spPr bwMode="auto">
            <a:xfrm>
              <a:off x="4080" y="27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9" name="Oval 29"/>
            <p:cNvSpPr>
              <a:spLocks noChangeAspect="1" noChangeArrowheads="1"/>
            </p:cNvSpPr>
            <p:nvPr/>
          </p:nvSpPr>
          <p:spPr bwMode="auto">
            <a:xfrm>
              <a:off x="3744" y="27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0" name="Oval 30"/>
            <p:cNvSpPr>
              <a:spLocks noChangeAspect="1" noChangeArrowheads="1"/>
            </p:cNvSpPr>
            <p:nvPr/>
          </p:nvSpPr>
          <p:spPr bwMode="auto">
            <a:xfrm>
              <a:off x="2832" y="24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1" name="Oval 31"/>
            <p:cNvSpPr>
              <a:spLocks noChangeAspect="1" noChangeArrowheads="1"/>
            </p:cNvSpPr>
            <p:nvPr/>
          </p:nvSpPr>
          <p:spPr bwMode="auto">
            <a:xfrm>
              <a:off x="2640"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2" name="Oval 32"/>
            <p:cNvSpPr>
              <a:spLocks noChangeAspect="1" noChangeArrowheads="1"/>
            </p:cNvSpPr>
            <p:nvPr/>
          </p:nvSpPr>
          <p:spPr bwMode="auto">
            <a:xfrm>
              <a:off x="2016"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3" name="Oval 33"/>
            <p:cNvSpPr>
              <a:spLocks noChangeAspect="1" noChangeArrowheads="1"/>
            </p:cNvSpPr>
            <p:nvPr/>
          </p:nvSpPr>
          <p:spPr bwMode="auto">
            <a:xfrm>
              <a:off x="1488" y="8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4" name="Oval 34"/>
            <p:cNvSpPr>
              <a:spLocks noChangeAspect="1" noChangeArrowheads="1"/>
            </p:cNvSpPr>
            <p:nvPr/>
          </p:nvSpPr>
          <p:spPr bwMode="auto">
            <a:xfrm>
              <a:off x="2016" y="21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5" name="Oval 35"/>
            <p:cNvSpPr>
              <a:spLocks noChangeAspect="1" noChangeArrowheads="1"/>
            </p:cNvSpPr>
            <p:nvPr/>
          </p:nvSpPr>
          <p:spPr bwMode="auto">
            <a:xfrm>
              <a:off x="1728"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6" name="Oval 36"/>
            <p:cNvSpPr>
              <a:spLocks noChangeAspect="1" noChangeArrowheads="1"/>
            </p:cNvSpPr>
            <p:nvPr/>
          </p:nvSpPr>
          <p:spPr bwMode="auto">
            <a:xfrm>
              <a:off x="1824"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7" name="Oval 37"/>
            <p:cNvSpPr>
              <a:spLocks noChangeAspect="1" noChangeArrowheads="1"/>
            </p:cNvSpPr>
            <p:nvPr/>
          </p:nvSpPr>
          <p:spPr bwMode="auto">
            <a:xfrm>
              <a:off x="1440" y="19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8" name="Oval 38"/>
            <p:cNvSpPr>
              <a:spLocks noChangeAspect="1" noChangeArrowheads="1"/>
            </p:cNvSpPr>
            <p:nvPr/>
          </p:nvSpPr>
          <p:spPr bwMode="auto">
            <a:xfrm>
              <a:off x="2112" y="16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9" name="Oval 39"/>
            <p:cNvSpPr>
              <a:spLocks noChangeAspect="1" noChangeArrowheads="1"/>
            </p:cNvSpPr>
            <p:nvPr/>
          </p:nvSpPr>
          <p:spPr bwMode="auto">
            <a:xfrm>
              <a:off x="2352"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0" name="Oval 40"/>
            <p:cNvSpPr>
              <a:spLocks noChangeAspect="1" noChangeArrowheads="1"/>
            </p:cNvSpPr>
            <p:nvPr/>
          </p:nvSpPr>
          <p:spPr bwMode="auto">
            <a:xfrm>
              <a:off x="2448"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1" name="Oval 41"/>
            <p:cNvSpPr>
              <a:spLocks noChangeAspect="1" noChangeArrowheads="1"/>
            </p:cNvSpPr>
            <p:nvPr/>
          </p:nvSpPr>
          <p:spPr bwMode="auto">
            <a:xfrm>
              <a:off x="2256" y="14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2" name="Oval 42"/>
            <p:cNvSpPr>
              <a:spLocks noChangeAspect="1" noChangeArrowheads="1"/>
            </p:cNvSpPr>
            <p:nvPr/>
          </p:nvSpPr>
          <p:spPr bwMode="auto">
            <a:xfrm>
              <a:off x="2160" y="12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3" name="Oval 43"/>
            <p:cNvSpPr>
              <a:spLocks noChangeAspect="1" noChangeArrowheads="1"/>
            </p:cNvSpPr>
            <p:nvPr/>
          </p:nvSpPr>
          <p:spPr bwMode="auto">
            <a:xfrm>
              <a:off x="2160" y="15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4" name="Oval 44"/>
            <p:cNvSpPr>
              <a:spLocks noChangeAspect="1" noChangeArrowheads="1"/>
            </p:cNvSpPr>
            <p:nvPr/>
          </p:nvSpPr>
          <p:spPr bwMode="auto">
            <a:xfrm>
              <a:off x="2640"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5" name="Oval 45"/>
            <p:cNvSpPr>
              <a:spLocks noChangeAspect="1" noChangeArrowheads="1"/>
            </p:cNvSpPr>
            <p:nvPr/>
          </p:nvSpPr>
          <p:spPr bwMode="auto">
            <a:xfrm>
              <a:off x="3408" y="19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6" name="Oval 46"/>
            <p:cNvSpPr>
              <a:spLocks noChangeAspect="1" noChangeArrowheads="1"/>
            </p:cNvSpPr>
            <p:nvPr/>
          </p:nvSpPr>
          <p:spPr bwMode="auto">
            <a:xfrm>
              <a:off x="3216" y="23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7" name="Oval 47"/>
            <p:cNvSpPr>
              <a:spLocks noChangeAspect="1" noChangeArrowheads="1"/>
            </p:cNvSpPr>
            <p:nvPr/>
          </p:nvSpPr>
          <p:spPr bwMode="auto">
            <a:xfrm>
              <a:off x="3264" y="24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8" name="Oval 48"/>
            <p:cNvSpPr>
              <a:spLocks noChangeAspect="1" noChangeArrowheads="1"/>
            </p:cNvSpPr>
            <p:nvPr/>
          </p:nvSpPr>
          <p:spPr bwMode="auto">
            <a:xfrm>
              <a:off x="3792"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9" name="Oval 49"/>
            <p:cNvSpPr>
              <a:spLocks noChangeAspect="1" noChangeArrowheads="1"/>
            </p:cNvSpPr>
            <p:nvPr/>
          </p:nvSpPr>
          <p:spPr bwMode="auto">
            <a:xfrm>
              <a:off x="3408"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0" name="Oval 50"/>
            <p:cNvSpPr>
              <a:spLocks noChangeAspect="1" noChangeArrowheads="1"/>
            </p:cNvSpPr>
            <p:nvPr/>
          </p:nvSpPr>
          <p:spPr bwMode="auto">
            <a:xfrm>
              <a:off x="3552" y="16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1" name="Oval 51"/>
            <p:cNvSpPr>
              <a:spLocks noChangeAspect="1" noChangeArrowheads="1"/>
            </p:cNvSpPr>
            <p:nvPr/>
          </p:nvSpPr>
          <p:spPr bwMode="auto">
            <a:xfrm>
              <a:off x="4128"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2" name="Oval 52"/>
            <p:cNvSpPr>
              <a:spLocks noChangeAspect="1" noChangeArrowheads="1"/>
            </p:cNvSpPr>
            <p:nvPr/>
          </p:nvSpPr>
          <p:spPr bwMode="auto">
            <a:xfrm>
              <a:off x="3312"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3" name="Oval 53"/>
            <p:cNvSpPr>
              <a:spLocks noChangeAspect="1" noChangeArrowheads="1"/>
            </p:cNvSpPr>
            <p:nvPr/>
          </p:nvSpPr>
          <p:spPr bwMode="auto">
            <a:xfrm>
              <a:off x="1680" y="110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4" name="Oval 54"/>
            <p:cNvSpPr>
              <a:spLocks noChangeAspect="1" noChangeArrowheads="1"/>
            </p:cNvSpPr>
            <p:nvPr/>
          </p:nvSpPr>
          <p:spPr bwMode="auto">
            <a:xfrm>
              <a:off x="1200" y="8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5" name="Oval 55"/>
            <p:cNvSpPr>
              <a:spLocks noChangeAspect="1" noChangeArrowheads="1"/>
            </p:cNvSpPr>
            <p:nvPr/>
          </p:nvSpPr>
          <p:spPr bwMode="auto">
            <a:xfrm>
              <a:off x="1488" y="4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6" name="Oval 56"/>
            <p:cNvSpPr>
              <a:spLocks noChangeAspect="1" noChangeArrowheads="1"/>
            </p:cNvSpPr>
            <p:nvPr/>
          </p:nvSpPr>
          <p:spPr bwMode="auto">
            <a:xfrm>
              <a:off x="3552" y="10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7" name="Oval 57"/>
            <p:cNvSpPr>
              <a:spLocks noChangeAspect="1" noChangeArrowheads="1"/>
            </p:cNvSpPr>
            <p:nvPr/>
          </p:nvSpPr>
          <p:spPr bwMode="auto">
            <a:xfrm>
              <a:off x="3264" y="8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8" name="Oval 58"/>
            <p:cNvSpPr>
              <a:spLocks noChangeAspect="1" noChangeArrowheads="1"/>
            </p:cNvSpPr>
            <p:nvPr/>
          </p:nvSpPr>
          <p:spPr bwMode="auto">
            <a:xfrm>
              <a:off x="3696" y="6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9" name="Oval 59"/>
            <p:cNvSpPr>
              <a:spLocks noChangeAspect="1" noChangeArrowheads="1"/>
            </p:cNvSpPr>
            <p:nvPr/>
          </p:nvSpPr>
          <p:spPr bwMode="auto">
            <a:xfrm>
              <a:off x="3504" y="7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0" name="Oval 60"/>
            <p:cNvSpPr>
              <a:spLocks noChangeAspect="1" noChangeArrowheads="1"/>
            </p:cNvSpPr>
            <p:nvPr/>
          </p:nvSpPr>
          <p:spPr bwMode="auto">
            <a:xfrm>
              <a:off x="3408" y="4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1" name="Oval 61"/>
            <p:cNvSpPr>
              <a:spLocks noChangeAspect="1" noChangeArrowheads="1"/>
            </p:cNvSpPr>
            <p:nvPr/>
          </p:nvSpPr>
          <p:spPr bwMode="auto">
            <a:xfrm>
              <a:off x="4464" y="15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2" name="Oval 62"/>
            <p:cNvSpPr>
              <a:spLocks noChangeAspect="1" noChangeArrowheads="1"/>
            </p:cNvSpPr>
            <p:nvPr/>
          </p:nvSpPr>
          <p:spPr bwMode="auto">
            <a:xfrm>
              <a:off x="4656" y="134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3" name="Oval 63"/>
            <p:cNvSpPr>
              <a:spLocks noChangeAspect="1" noChangeArrowheads="1"/>
            </p:cNvSpPr>
            <p:nvPr/>
          </p:nvSpPr>
          <p:spPr bwMode="auto">
            <a:xfrm>
              <a:off x="5040"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4" name="Oval 64"/>
            <p:cNvSpPr>
              <a:spLocks noChangeAspect="1" noChangeArrowheads="1"/>
            </p:cNvSpPr>
            <p:nvPr/>
          </p:nvSpPr>
          <p:spPr bwMode="auto">
            <a:xfrm>
              <a:off x="4944"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5" name="Oval 65"/>
            <p:cNvSpPr>
              <a:spLocks noChangeAspect="1" noChangeArrowheads="1"/>
            </p:cNvSpPr>
            <p:nvPr/>
          </p:nvSpPr>
          <p:spPr bwMode="auto">
            <a:xfrm>
              <a:off x="3648" y="12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6" name="Oval 66"/>
            <p:cNvSpPr>
              <a:spLocks noChangeAspect="1" noChangeArrowheads="1"/>
            </p:cNvSpPr>
            <p:nvPr/>
          </p:nvSpPr>
          <p:spPr bwMode="auto">
            <a:xfrm>
              <a:off x="331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7" name="Oval 67"/>
            <p:cNvSpPr>
              <a:spLocks noChangeAspect="1" noChangeArrowheads="1"/>
            </p:cNvSpPr>
            <p:nvPr/>
          </p:nvSpPr>
          <p:spPr bwMode="auto">
            <a:xfrm>
              <a:off x="4272" y="13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8" name="Oval 68"/>
            <p:cNvSpPr>
              <a:spLocks noChangeAspect="1" noChangeArrowheads="1"/>
            </p:cNvSpPr>
            <p:nvPr/>
          </p:nvSpPr>
          <p:spPr bwMode="auto">
            <a:xfrm>
              <a:off x="4032" y="14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9" name="Oval 69"/>
            <p:cNvSpPr>
              <a:spLocks noChangeAspect="1" noChangeArrowheads="1"/>
            </p:cNvSpPr>
            <p:nvPr/>
          </p:nvSpPr>
          <p:spPr bwMode="auto">
            <a:xfrm>
              <a:off x="2400"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0" name="Oval 70"/>
            <p:cNvSpPr>
              <a:spLocks noChangeAspect="1" noChangeArrowheads="1"/>
            </p:cNvSpPr>
            <p:nvPr/>
          </p:nvSpPr>
          <p:spPr bwMode="auto">
            <a:xfrm>
              <a:off x="297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1" name="Oval 71"/>
            <p:cNvSpPr>
              <a:spLocks noChangeAspect="1" noChangeArrowheads="1"/>
            </p:cNvSpPr>
            <p:nvPr/>
          </p:nvSpPr>
          <p:spPr bwMode="auto">
            <a:xfrm>
              <a:off x="2016" y="14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2" name="Oval 72"/>
            <p:cNvSpPr>
              <a:spLocks noChangeAspect="1" noChangeArrowheads="1"/>
            </p:cNvSpPr>
            <p:nvPr/>
          </p:nvSpPr>
          <p:spPr bwMode="auto">
            <a:xfrm>
              <a:off x="3072" y="24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3" name="Oval 73"/>
            <p:cNvSpPr>
              <a:spLocks noChangeAspect="1" noChangeArrowheads="1"/>
            </p:cNvSpPr>
            <p:nvPr/>
          </p:nvSpPr>
          <p:spPr bwMode="auto">
            <a:xfrm>
              <a:off x="3024"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4" name="Oval 74"/>
            <p:cNvSpPr>
              <a:spLocks noChangeAspect="1" noChangeArrowheads="1"/>
            </p:cNvSpPr>
            <p:nvPr/>
          </p:nvSpPr>
          <p:spPr bwMode="auto">
            <a:xfrm>
              <a:off x="3168"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5" name="Oval 75"/>
            <p:cNvSpPr>
              <a:spLocks noChangeAspect="1" noChangeArrowheads="1"/>
            </p:cNvSpPr>
            <p:nvPr/>
          </p:nvSpPr>
          <p:spPr bwMode="auto">
            <a:xfrm>
              <a:off x="3936"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6" name="Oval 76"/>
            <p:cNvSpPr>
              <a:spLocks noChangeAspect="1" noChangeArrowheads="1"/>
            </p:cNvSpPr>
            <p:nvPr/>
          </p:nvSpPr>
          <p:spPr bwMode="auto">
            <a:xfrm>
              <a:off x="3840"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7" name="Oval 77"/>
            <p:cNvSpPr>
              <a:spLocks noChangeAspect="1" noChangeArrowheads="1"/>
            </p:cNvSpPr>
            <p:nvPr/>
          </p:nvSpPr>
          <p:spPr bwMode="auto">
            <a:xfrm>
              <a:off x="4128"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8" name="Oval 78"/>
            <p:cNvSpPr>
              <a:spLocks noChangeAspect="1" noChangeArrowheads="1"/>
            </p:cNvSpPr>
            <p:nvPr/>
          </p:nvSpPr>
          <p:spPr bwMode="auto">
            <a:xfrm>
              <a:off x="4416"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9" name="Oval 79"/>
            <p:cNvSpPr>
              <a:spLocks noChangeAspect="1" noChangeArrowheads="1"/>
            </p:cNvSpPr>
            <p:nvPr/>
          </p:nvSpPr>
          <p:spPr bwMode="auto">
            <a:xfrm>
              <a:off x="4368"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0" name="Oval 80"/>
            <p:cNvSpPr>
              <a:spLocks noChangeAspect="1" noChangeArrowheads="1"/>
            </p:cNvSpPr>
            <p:nvPr/>
          </p:nvSpPr>
          <p:spPr bwMode="auto">
            <a:xfrm>
              <a:off x="4992"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1" name="Oval 81"/>
            <p:cNvSpPr>
              <a:spLocks noChangeAspect="1" noChangeArrowheads="1"/>
            </p:cNvSpPr>
            <p:nvPr/>
          </p:nvSpPr>
          <p:spPr bwMode="auto">
            <a:xfrm>
              <a:off x="4896" y="134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2" name="Oval 82"/>
            <p:cNvSpPr>
              <a:spLocks noChangeAspect="1" noChangeArrowheads="1"/>
            </p:cNvSpPr>
            <p:nvPr/>
          </p:nvSpPr>
          <p:spPr bwMode="auto">
            <a:xfrm>
              <a:off x="3072" y="27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3" name="Oval 83"/>
            <p:cNvSpPr>
              <a:spLocks noChangeAspect="1" noChangeArrowheads="1"/>
            </p:cNvSpPr>
            <p:nvPr/>
          </p:nvSpPr>
          <p:spPr bwMode="auto">
            <a:xfrm>
              <a:off x="2496" y="36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4" name="Oval 84"/>
            <p:cNvSpPr>
              <a:spLocks noChangeAspect="1" noChangeArrowheads="1"/>
            </p:cNvSpPr>
            <p:nvPr/>
          </p:nvSpPr>
          <p:spPr bwMode="auto">
            <a:xfrm>
              <a:off x="3888"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5" name="Oval 85"/>
            <p:cNvSpPr>
              <a:spLocks noChangeAspect="1" noChangeArrowheads="1"/>
            </p:cNvSpPr>
            <p:nvPr/>
          </p:nvSpPr>
          <p:spPr bwMode="auto">
            <a:xfrm>
              <a:off x="4176" y="31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6" name="Oval 86"/>
            <p:cNvSpPr>
              <a:spLocks noChangeAspect="1" noChangeArrowheads="1"/>
            </p:cNvSpPr>
            <p:nvPr/>
          </p:nvSpPr>
          <p:spPr bwMode="auto">
            <a:xfrm>
              <a:off x="2640" y="38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7" name="Oval 87"/>
            <p:cNvSpPr>
              <a:spLocks noChangeAspect="1" noChangeArrowheads="1"/>
            </p:cNvSpPr>
            <p:nvPr/>
          </p:nvSpPr>
          <p:spPr bwMode="auto">
            <a:xfrm>
              <a:off x="1296" y="18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8" name="Oval 88"/>
            <p:cNvSpPr>
              <a:spLocks noChangeAspect="1" noChangeArrowheads="1"/>
            </p:cNvSpPr>
            <p:nvPr/>
          </p:nvSpPr>
          <p:spPr bwMode="auto">
            <a:xfrm>
              <a:off x="1584" y="18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9" name="Oval 89"/>
            <p:cNvSpPr>
              <a:spLocks noChangeAspect="1" noChangeArrowheads="1"/>
            </p:cNvSpPr>
            <p:nvPr/>
          </p:nvSpPr>
          <p:spPr bwMode="auto">
            <a:xfrm>
              <a:off x="1536"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0" name="Oval 90"/>
            <p:cNvSpPr>
              <a:spLocks noChangeAspect="1" noChangeArrowheads="1"/>
            </p:cNvSpPr>
            <p:nvPr/>
          </p:nvSpPr>
          <p:spPr bwMode="auto">
            <a:xfrm>
              <a:off x="2352" y="230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1" name="Oval 91"/>
            <p:cNvSpPr>
              <a:spLocks noChangeAspect="1" noChangeArrowheads="1"/>
            </p:cNvSpPr>
            <p:nvPr/>
          </p:nvSpPr>
          <p:spPr bwMode="auto">
            <a:xfrm>
              <a:off x="2784"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2" name="Oval 92"/>
            <p:cNvSpPr>
              <a:spLocks noChangeAspect="1" noChangeArrowheads="1"/>
            </p:cNvSpPr>
            <p:nvPr/>
          </p:nvSpPr>
          <p:spPr bwMode="auto">
            <a:xfrm>
              <a:off x="2496" y="7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3" name="Oval 93"/>
            <p:cNvSpPr>
              <a:spLocks noChangeAspect="1" noChangeArrowheads="1"/>
            </p:cNvSpPr>
            <p:nvPr/>
          </p:nvSpPr>
          <p:spPr bwMode="auto">
            <a:xfrm>
              <a:off x="2544" y="22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4" name="Oval 94"/>
            <p:cNvSpPr>
              <a:spLocks noChangeAspect="1" noChangeArrowheads="1"/>
            </p:cNvSpPr>
            <p:nvPr/>
          </p:nvSpPr>
          <p:spPr bwMode="auto">
            <a:xfrm>
              <a:off x="2160" y="9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5" name="Oval 95"/>
            <p:cNvSpPr>
              <a:spLocks noChangeAspect="1" noChangeArrowheads="1"/>
            </p:cNvSpPr>
            <p:nvPr/>
          </p:nvSpPr>
          <p:spPr bwMode="auto">
            <a:xfrm>
              <a:off x="2112" y="22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6" name="Oval 96"/>
            <p:cNvSpPr>
              <a:spLocks noChangeAspect="1" noChangeArrowheads="1"/>
            </p:cNvSpPr>
            <p:nvPr/>
          </p:nvSpPr>
          <p:spPr bwMode="auto">
            <a:xfrm>
              <a:off x="273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7" name="Oval 97"/>
            <p:cNvSpPr>
              <a:spLocks noChangeAspect="1" noChangeArrowheads="1"/>
            </p:cNvSpPr>
            <p:nvPr/>
          </p:nvSpPr>
          <p:spPr bwMode="auto">
            <a:xfrm>
              <a:off x="2640"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8" name="Oval 98"/>
            <p:cNvSpPr>
              <a:spLocks noChangeAspect="1" noChangeArrowheads="1"/>
            </p:cNvSpPr>
            <p:nvPr/>
          </p:nvSpPr>
          <p:spPr bwMode="auto">
            <a:xfrm>
              <a:off x="2544"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9" name="Oval 99"/>
            <p:cNvSpPr>
              <a:spLocks noChangeAspect="1" noChangeArrowheads="1"/>
            </p:cNvSpPr>
            <p:nvPr/>
          </p:nvSpPr>
          <p:spPr bwMode="auto">
            <a:xfrm>
              <a:off x="2736" y="13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0" name="Oval 100"/>
            <p:cNvSpPr>
              <a:spLocks noChangeAspect="1" noChangeArrowheads="1"/>
            </p:cNvSpPr>
            <p:nvPr/>
          </p:nvSpPr>
          <p:spPr bwMode="auto">
            <a:xfrm>
              <a:off x="1152" y="4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1" name="Oval 101"/>
            <p:cNvSpPr>
              <a:spLocks noChangeAspect="1" noChangeArrowheads="1"/>
            </p:cNvSpPr>
            <p:nvPr/>
          </p:nvSpPr>
          <p:spPr bwMode="auto">
            <a:xfrm>
              <a:off x="1056" y="6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2" name="Oval 102"/>
            <p:cNvSpPr>
              <a:spLocks noChangeAspect="1" noChangeArrowheads="1"/>
            </p:cNvSpPr>
            <p:nvPr/>
          </p:nvSpPr>
          <p:spPr bwMode="auto">
            <a:xfrm>
              <a:off x="163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3" name="Oval 103"/>
            <p:cNvSpPr>
              <a:spLocks noChangeAspect="1" noChangeArrowheads="1"/>
            </p:cNvSpPr>
            <p:nvPr/>
          </p:nvSpPr>
          <p:spPr bwMode="auto">
            <a:xfrm>
              <a:off x="1344" y="10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4" name="Oval 104"/>
            <p:cNvSpPr>
              <a:spLocks noChangeAspect="1" noChangeArrowheads="1"/>
            </p:cNvSpPr>
            <p:nvPr/>
          </p:nvSpPr>
          <p:spPr bwMode="auto">
            <a:xfrm>
              <a:off x="2256"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5" name="Oval 105"/>
            <p:cNvSpPr>
              <a:spLocks noChangeAspect="1" noChangeArrowheads="1"/>
            </p:cNvSpPr>
            <p:nvPr/>
          </p:nvSpPr>
          <p:spPr bwMode="auto">
            <a:xfrm>
              <a:off x="3216"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6" name="Oval 106"/>
            <p:cNvSpPr>
              <a:spLocks noChangeAspect="1" noChangeArrowheads="1"/>
            </p:cNvSpPr>
            <p:nvPr/>
          </p:nvSpPr>
          <p:spPr bwMode="auto">
            <a:xfrm>
              <a:off x="3072"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7" name="Oval 107"/>
            <p:cNvSpPr>
              <a:spLocks noChangeAspect="1" noChangeArrowheads="1"/>
            </p:cNvSpPr>
            <p:nvPr/>
          </p:nvSpPr>
          <p:spPr bwMode="auto">
            <a:xfrm>
              <a:off x="321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8" name="Oval 108"/>
            <p:cNvSpPr>
              <a:spLocks noChangeAspect="1" noChangeArrowheads="1"/>
            </p:cNvSpPr>
            <p:nvPr/>
          </p:nvSpPr>
          <p:spPr bwMode="auto">
            <a:xfrm>
              <a:off x="3312"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9" name="Oval 109"/>
            <p:cNvSpPr>
              <a:spLocks noChangeAspect="1" noChangeArrowheads="1"/>
            </p:cNvSpPr>
            <p:nvPr/>
          </p:nvSpPr>
          <p:spPr bwMode="auto">
            <a:xfrm>
              <a:off x="3696" y="9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20" name="Oval 110"/>
            <p:cNvSpPr>
              <a:spLocks noChangeAspect="1" noChangeArrowheads="1"/>
            </p:cNvSpPr>
            <p:nvPr/>
          </p:nvSpPr>
          <p:spPr bwMode="auto">
            <a:xfrm>
              <a:off x="3600" y="4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21" name="Oval 111"/>
            <p:cNvSpPr>
              <a:spLocks noChangeAspect="1" noChangeArrowheads="1"/>
            </p:cNvSpPr>
            <p:nvPr/>
          </p:nvSpPr>
          <p:spPr bwMode="auto">
            <a:xfrm>
              <a:off x="3216" y="3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22" name="Oval 112"/>
            <p:cNvSpPr>
              <a:spLocks noChangeAspect="1" noChangeArrowheads="1"/>
            </p:cNvSpPr>
            <p:nvPr/>
          </p:nvSpPr>
          <p:spPr bwMode="auto">
            <a:xfrm>
              <a:off x="3312" y="2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23" name="Oval 113"/>
            <p:cNvSpPr>
              <a:spLocks noChangeAspect="1" noChangeArrowheads="1"/>
            </p:cNvSpPr>
            <p:nvPr/>
          </p:nvSpPr>
          <p:spPr bwMode="auto">
            <a:xfrm>
              <a:off x="307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2" name="Group 114"/>
          <p:cNvGrpSpPr>
            <a:grpSpLocks noChangeAspect="1"/>
          </p:cNvGrpSpPr>
          <p:nvPr/>
        </p:nvGrpSpPr>
        <p:grpSpPr bwMode="auto">
          <a:xfrm>
            <a:off x="1652588" y="390525"/>
            <a:ext cx="5384800" cy="4486275"/>
            <a:chOff x="864" y="192"/>
            <a:chExt cx="3168" cy="2640"/>
          </a:xfrm>
        </p:grpSpPr>
        <p:sp>
          <p:nvSpPr>
            <p:cNvPr id="203810" name="Line 115"/>
            <p:cNvSpPr>
              <a:spLocks noChangeAspect="1" noChangeShapeType="1"/>
            </p:cNvSpPr>
            <p:nvPr/>
          </p:nvSpPr>
          <p:spPr bwMode="auto">
            <a:xfrm flipH="1">
              <a:off x="864" y="1536"/>
              <a:ext cx="1584" cy="1296"/>
            </a:xfrm>
            <a:prstGeom prst="line">
              <a:avLst/>
            </a:prstGeom>
            <a:noFill/>
            <a:ln w="63500">
              <a:solidFill>
                <a:srgbClr val="008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11" name="Line 116"/>
            <p:cNvSpPr>
              <a:spLocks noChangeAspect="1" noChangeShapeType="1"/>
            </p:cNvSpPr>
            <p:nvPr/>
          </p:nvSpPr>
          <p:spPr bwMode="auto">
            <a:xfrm flipV="1">
              <a:off x="2448" y="192"/>
              <a:ext cx="0" cy="1344"/>
            </a:xfrm>
            <a:prstGeom prst="line">
              <a:avLst/>
            </a:prstGeom>
            <a:noFill/>
            <a:ln w="63500">
              <a:solidFill>
                <a:srgbClr val="008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12" name="Line 117"/>
            <p:cNvSpPr>
              <a:spLocks noChangeAspect="1" noChangeShapeType="1"/>
            </p:cNvSpPr>
            <p:nvPr/>
          </p:nvSpPr>
          <p:spPr bwMode="auto">
            <a:xfrm>
              <a:off x="2448" y="1536"/>
              <a:ext cx="1584" cy="1008"/>
            </a:xfrm>
            <a:prstGeom prst="line">
              <a:avLst/>
            </a:prstGeom>
            <a:noFill/>
            <a:ln w="63500">
              <a:solidFill>
                <a:srgbClr val="008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85119" name="AutoShape 127"/>
          <p:cNvSpPr>
            <a:spLocks noChangeAspect="1" noChangeArrowheads="1"/>
          </p:cNvSpPr>
          <p:nvPr/>
        </p:nvSpPr>
        <p:spPr bwMode="auto">
          <a:xfrm>
            <a:off x="4800600" y="38862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20" name="AutoShape 128"/>
          <p:cNvSpPr>
            <a:spLocks noChangeAspect="1" noChangeArrowheads="1"/>
          </p:cNvSpPr>
          <p:nvPr/>
        </p:nvSpPr>
        <p:spPr bwMode="auto">
          <a:xfrm>
            <a:off x="4876800" y="45720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21" name="AutoShape 129"/>
          <p:cNvSpPr>
            <a:spLocks noChangeAspect="1" noChangeArrowheads="1"/>
          </p:cNvSpPr>
          <p:nvPr/>
        </p:nvSpPr>
        <p:spPr bwMode="auto">
          <a:xfrm>
            <a:off x="3886200" y="6248400"/>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22" name="AutoShape 130"/>
          <p:cNvSpPr>
            <a:spLocks noChangeAspect="1" noChangeArrowheads="1"/>
          </p:cNvSpPr>
          <p:nvPr/>
        </p:nvSpPr>
        <p:spPr bwMode="auto">
          <a:xfrm>
            <a:off x="5029200" y="18288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23" name="AutoShape 131"/>
          <p:cNvSpPr>
            <a:spLocks noChangeAspect="1" noChangeArrowheads="1"/>
          </p:cNvSpPr>
          <p:nvPr/>
        </p:nvSpPr>
        <p:spPr bwMode="auto">
          <a:xfrm>
            <a:off x="6248400" y="2057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24" name="AutoShape 132"/>
          <p:cNvSpPr>
            <a:spLocks noChangeAspect="1" noChangeArrowheads="1"/>
          </p:cNvSpPr>
          <p:nvPr/>
        </p:nvSpPr>
        <p:spPr bwMode="auto">
          <a:xfrm>
            <a:off x="5715000" y="1371600"/>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25" name="AutoShape 133"/>
          <p:cNvSpPr>
            <a:spLocks noChangeAspect="1" noChangeArrowheads="1"/>
          </p:cNvSpPr>
          <p:nvPr/>
        </p:nvSpPr>
        <p:spPr bwMode="auto">
          <a:xfrm>
            <a:off x="2971800" y="2514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26" name="AutoShape 134"/>
          <p:cNvSpPr>
            <a:spLocks noChangeAspect="1" noChangeArrowheads="1"/>
          </p:cNvSpPr>
          <p:nvPr/>
        </p:nvSpPr>
        <p:spPr bwMode="auto">
          <a:xfrm>
            <a:off x="3048000" y="1295400"/>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27" name="AutoShape 135"/>
          <p:cNvSpPr>
            <a:spLocks noChangeAspect="1" noChangeArrowheads="1"/>
          </p:cNvSpPr>
          <p:nvPr/>
        </p:nvSpPr>
        <p:spPr bwMode="auto">
          <a:xfrm>
            <a:off x="1676400" y="1371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31" name="AutoShape 139"/>
          <p:cNvSpPr>
            <a:spLocks noChangeAspect="1" noChangeArrowheads="1"/>
          </p:cNvSpPr>
          <p:nvPr/>
        </p:nvSpPr>
        <p:spPr bwMode="auto">
          <a:xfrm>
            <a:off x="4027488" y="3332163"/>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32" name="AutoShape 140"/>
          <p:cNvSpPr>
            <a:spLocks noChangeAspect="1" noChangeArrowheads="1"/>
          </p:cNvSpPr>
          <p:nvPr/>
        </p:nvSpPr>
        <p:spPr bwMode="auto">
          <a:xfrm>
            <a:off x="5599113" y="714375"/>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33" name="AutoShape 141"/>
          <p:cNvSpPr>
            <a:spLocks noChangeAspect="1" noChangeArrowheads="1"/>
          </p:cNvSpPr>
          <p:nvPr/>
        </p:nvSpPr>
        <p:spPr bwMode="auto">
          <a:xfrm>
            <a:off x="3946525" y="2338388"/>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3" name="Group 142"/>
          <p:cNvGrpSpPr>
            <a:grpSpLocks/>
          </p:cNvGrpSpPr>
          <p:nvPr/>
        </p:nvGrpSpPr>
        <p:grpSpPr bwMode="auto">
          <a:xfrm>
            <a:off x="511175" y="390525"/>
            <a:ext cx="3262313" cy="2855913"/>
            <a:chOff x="322" y="246"/>
            <a:chExt cx="2055" cy="1799"/>
          </a:xfrm>
        </p:grpSpPr>
        <p:sp>
          <p:nvSpPr>
            <p:cNvPr id="203807" name="Line 143"/>
            <p:cNvSpPr>
              <a:spLocks noChangeAspect="1" noChangeShapeType="1"/>
            </p:cNvSpPr>
            <p:nvPr/>
          </p:nvSpPr>
          <p:spPr bwMode="auto">
            <a:xfrm flipV="1">
              <a:off x="322" y="1274"/>
              <a:ext cx="1233" cy="308"/>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08" name="Line 144"/>
            <p:cNvSpPr>
              <a:spLocks noChangeAspect="1" noChangeShapeType="1"/>
            </p:cNvSpPr>
            <p:nvPr/>
          </p:nvSpPr>
          <p:spPr bwMode="auto">
            <a:xfrm flipH="1" flipV="1">
              <a:off x="1555" y="1274"/>
              <a:ext cx="720" cy="771"/>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09" name="Line 145"/>
            <p:cNvSpPr>
              <a:spLocks noChangeAspect="1" noChangeShapeType="1"/>
            </p:cNvSpPr>
            <p:nvPr/>
          </p:nvSpPr>
          <p:spPr bwMode="auto">
            <a:xfrm flipH="1">
              <a:off x="1555" y="246"/>
              <a:ext cx="822" cy="1028"/>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4" name="Group 146"/>
          <p:cNvGrpSpPr>
            <a:grpSpLocks/>
          </p:cNvGrpSpPr>
          <p:nvPr/>
        </p:nvGrpSpPr>
        <p:grpSpPr bwMode="auto">
          <a:xfrm>
            <a:off x="4344988" y="390525"/>
            <a:ext cx="2936875" cy="3752850"/>
            <a:chOff x="2737" y="246"/>
            <a:chExt cx="1850" cy="2364"/>
          </a:xfrm>
        </p:grpSpPr>
        <p:sp>
          <p:nvSpPr>
            <p:cNvPr id="203804" name="Line 147"/>
            <p:cNvSpPr>
              <a:spLocks noChangeAspect="1" noChangeShapeType="1"/>
            </p:cNvSpPr>
            <p:nvPr/>
          </p:nvSpPr>
          <p:spPr bwMode="auto">
            <a:xfrm flipV="1">
              <a:off x="2737" y="1017"/>
              <a:ext cx="1285" cy="103"/>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05" name="Line 148"/>
            <p:cNvSpPr>
              <a:spLocks noChangeAspect="1" noChangeShapeType="1"/>
            </p:cNvSpPr>
            <p:nvPr/>
          </p:nvSpPr>
          <p:spPr bwMode="auto">
            <a:xfrm flipH="1" flipV="1">
              <a:off x="4022" y="1017"/>
              <a:ext cx="205" cy="1593"/>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06" name="Line 149"/>
            <p:cNvSpPr>
              <a:spLocks noChangeAspect="1" noChangeShapeType="1"/>
            </p:cNvSpPr>
            <p:nvPr/>
          </p:nvSpPr>
          <p:spPr bwMode="auto">
            <a:xfrm flipH="1">
              <a:off x="4022" y="246"/>
              <a:ext cx="565" cy="771"/>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5" name="Group 150"/>
          <p:cNvGrpSpPr>
            <a:grpSpLocks/>
          </p:cNvGrpSpPr>
          <p:nvPr/>
        </p:nvGrpSpPr>
        <p:grpSpPr bwMode="auto">
          <a:xfrm>
            <a:off x="1816100" y="3327400"/>
            <a:ext cx="3833813" cy="2773363"/>
            <a:chOff x="1144" y="2096"/>
            <a:chExt cx="2415" cy="1747"/>
          </a:xfrm>
        </p:grpSpPr>
        <p:sp>
          <p:nvSpPr>
            <p:cNvPr id="203801" name="Line 151"/>
            <p:cNvSpPr>
              <a:spLocks noChangeAspect="1" noChangeShapeType="1"/>
            </p:cNvSpPr>
            <p:nvPr/>
          </p:nvSpPr>
          <p:spPr bwMode="auto">
            <a:xfrm>
              <a:off x="2994" y="3021"/>
              <a:ext cx="565" cy="822"/>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02" name="Line 152"/>
            <p:cNvSpPr>
              <a:spLocks noChangeAspect="1" noChangeShapeType="1"/>
            </p:cNvSpPr>
            <p:nvPr/>
          </p:nvSpPr>
          <p:spPr bwMode="auto">
            <a:xfrm>
              <a:off x="1144" y="2969"/>
              <a:ext cx="1850" cy="52"/>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03" name="Line 153"/>
            <p:cNvSpPr>
              <a:spLocks noChangeAspect="1" noChangeShapeType="1"/>
            </p:cNvSpPr>
            <p:nvPr/>
          </p:nvSpPr>
          <p:spPr bwMode="auto">
            <a:xfrm flipH="1">
              <a:off x="2994" y="2096"/>
              <a:ext cx="360" cy="925"/>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85159" name="AutoShape 167"/>
          <p:cNvSpPr>
            <a:spLocks noChangeAspect="1" noChangeArrowheads="1"/>
          </p:cNvSpPr>
          <p:nvPr/>
        </p:nvSpPr>
        <p:spPr bwMode="auto">
          <a:xfrm>
            <a:off x="4065588" y="2755900"/>
            <a:ext cx="569912"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6260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5131"/>
                                        </p:tgtEl>
                                        <p:attrNameLst>
                                          <p:attrName>style.visibility</p:attrName>
                                        </p:attrNameLst>
                                      </p:cBhvr>
                                      <p:to>
                                        <p:strVal val="visible"/>
                                      </p:to>
                                    </p:set>
                                    <p:animEffect transition="in" filter="dissolve">
                                      <p:cBhvr>
                                        <p:cTn id="7" dur="500"/>
                                        <p:tgtEl>
                                          <p:spTgt spid="8513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5132"/>
                                        </p:tgtEl>
                                        <p:attrNameLst>
                                          <p:attrName>style.visibility</p:attrName>
                                        </p:attrNameLst>
                                      </p:cBhvr>
                                      <p:to>
                                        <p:strVal val="visible"/>
                                      </p:to>
                                    </p:set>
                                    <p:animEffect transition="in" filter="dissolve">
                                      <p:cBhvr>
                                        <p:cTn id="10" dur="500"/>
                                        <p:tgtEl>
                                          <p:spTgt spid="8513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5133"/>
                                        </p:tgtEl>
                                        <p:attrNameLst>
                                          <p:attrName>style.visibility</p:attrName>
                                        </p:attrNameLst>
                                      </p:cBhvr>
                                      <p:to>
                                        <p:strVal val="visible"/>
                                      </p:to>
                                    </p:set>
                                    <p:animEffect transition="in" filter="dissolve">
                                      <p:cBhvr>
                                        <p:cTn id="13" dur="500"/>
                                        <p:tgtEl>
                                          <p:spTgt spid="85133"/>
                                        </p:tgtEl>
                                      </p:cBhvr>
                                    </p:animEffect>
                                  </p:childTnLst>
                                </p:cTn>
                              </p:par>
                            </p:childTnLst>
                          </p:cTn>
                        </p:par>
                        <p:par>
                          <p:cTn id="14" fill="hold" nodeType="afterGroup">
                            <p:stCondLst>
                              <p:cond delay="500"/>
                            </p:stCondLst>
                            <p:childTnLst>
                              <p:par>
                                <p:cTn id="15" presetID="0" presetClass="path" presetSubtype="0" accel="50000" decel="50000" fill="hold" grpId="1" nodeType="afterEffect">
                                  <p:stCondLst>
                                    <p:cond delay="0"/>
                                  </p:stCondLst>
                                  <p:childTnLst>
                                    <p:animMotion origin="layout" path="M 4.16667E-6 1.85185E-6 C -0.00625 -0.00278 -0.01007 -0.01019 -0.01615 -0.01343 C -0.01702 -0.01458 -0.01771 -0.01597 -0.01875 -0.01667 C -0.0198 -0.01759 -0.02153 -0.01713 -0.0224 -0.01829 C -0.02344 -0.01968 -0.02292 -0.02199 -0.02379 -0.02338 C -0.02657 -0.02778 -0.03351 -0.03333 -0.0375 -0.03495 C -0.03837 -0.03611 -0.03889 -0.0375 -0.03994 -0.03843 C -0.04115 -0.03935 -0.04271 -0.03889 -0.04375 -0.04005 C -0.04497 -0.0412 -0.04497 -0.04398 -0.04619 -0.04491 C -0.04844 -0.04676 -0.05365 -0.04838 -0.05365 -0.04838 C -0.05747 -0.05324 -0.0658 -0.05764 -0.07119 -0.05995 C -0.07448 -0.06435 -0.07934 -0.06806 -0.08369 -0.06991 C -0.09619 -0.08657 -0.13021 -0.08333 -0.14254 -0.08333 " pathEditMode="relative" ptsTypes="ffffffffffffA">
                                      <p:cBhvr>
                                        <p:cTn id="16" dur="2000" fill="hold"/>
                                        <p:tgtEl>
                                          <p:spTgt spid="85133"/>
                                        </p:tgtEl>
                                        <p:attrNameLst>
                                          <p:attrName>ppt_x</p:attrName>
                                          <p:attrName>ppt_y</p:attrName>
                                        </p:attrNameLst>
                                      </p:cBhvr>
                                    </p:animMotion>
                                  </p:childTnLst>
                                </p:cTn>
                              </p:par>
                              <p:par>
                                <p:cTn id="17" presetID="0" presetClass="path" presetSubtype="0" accel="50000" decel="50000" fill="hold" grpId="1" nodeType="withEffect">
                                  <p:stCondLst>
                                    <p:cond delay="0"/>
                                  </p:stCondLst>
                                  <p:childTnLst>
                                    <p:animMotion origin="layout" path="M -1.94444E-6 -7.77778E-6 C 0.00139 0.01666 0.00191 0.05624 0.00625 0.06504 C 0.01042 0.08564 0.00885 0.09675 0.02014 0.1118 C 0.02326 0.12476 0.02083 0.1405 0.03125 0.14513 C 0.03281 0.15046 0.03264 0.14837 0.03264 0.15185 " pathEditMode="relative" ptsTypes="ffffA">
                                      <p:cBhvr>
                                        <p:cTn id="18" dur="2000" fill="hold"/>
                                        <p:tgtEl>
                                          <p:spTgt spid="85132"/>
                                        </p:tgtEl>
                                        <p:attrNameLst>
                                          <p:attrName>ppt_x</p:attrName>
                                          <p:attrName>ppt_y</p:attrName>
                                        </p:attrNameLst>
                                      </p:cBhvr>
                                    </p:animMotion>
                                  </p:childTnLst>
                                </p:cTn>
                              </p:par>
                              <p:par>
                                <p:cTn id="19" presetID="0" presetClass="path" presetSubtype="0" accel="50000" decel="50000" fill="hold" grpId="1" nodeType="withEffect">
                                  <p:stCondLst>
                                    <p:cond delay="0"/>
                                  </p:stCondLst>
                                  <p:childTnLst>
                                    <p:animMotion origin="layout" path="M 3.61111E-6 2.59259E-6 C 0.0033 0.01342 0.0066 0.02685 0.01007 0.04004 C 0.01163 0.04606 0.01163 0.05185 0.01493 0.05671 C 0.01667 0.06273 0.02153 0.0662 0.02622 0.06828 C 0.02743 0.07708 0.02743 0.07893 0.03368 0.08171 C 0.03924 0.08865 0.04253 0.1081 0.04253 0.11828 " pathEditMode="relative" ptsTypes="fffffA">
                                      <p:cBhvr>
                                        <p:cTn id="20" dur="2000" fill="hold"/>
                                        <p:tgtEl>
                                          <p:spTgt spid="85131"/>
                                        </p:tgtEl>
                                        <p:attrNameLst>
                                          <p:attrName>ppt_x</p:attrName>
                                          <p:attrName>ppt_y</p:attrName>
                                        </p:attrNameLst>
                                      </p:cBhvr>
                                    </p:animMotion>
                                  </p:childTnLst>
                                </p:cTn>
                              </p:par>
                            </p:childTnLst>
                          </p:cTn>
                        </p:par>
                        <p:par>
                          <p:cTn id="21" fill="hold" nodeType="afterGroup">
                            <p:stCondLst>
                              <p:cond delay="2500"/>
                            </p:stCondLst>
                            <p:childTnLst>
                              <p:par>
                                <p:cTn id="22" presetID="16" presetClass="entr" presetSubtype="26" fill="hold" nodeType="afterEffect">
                                  <p:stCondLst>
                                    <p:cond delay="0"/>
                                  </p:stCondLst>
                                  <p:iterate type="lt">
                                    <p:tmPct val="0"/>
                                  </p:iterate>
                                  <p:childTnLst>
                                    <p:set>
                                      <p:cBhvr>
                                        <p:cTn id="23" dur="1" fill="hold">
                                          <p:stCondLst>
                                            <p:cond delay="0"/>
                                          </p:stCondLst>
                                        </p:cTn>
                                        <p:tgtEl>
                                          <p:spTgt spid="12"/>
                                        </p:tgtEl>
                                        <p:attrNameLst>
                                          <p:attrName>style.visibility</p:attrName>
                                        </p:attrNameLst>
                                      </p:cBhvr>
                                      <p:to>
                                        <p:strVal val="visible"/>
                                      </p:to>
                                    </p:set>
                                    <p:animEffect transition="in" filter="barn(inHorizontal)">
                                      <p:cBhvr>
                                        <p:cTn id="24" dur="1000"/>
                                        <p:tgtEl>
                                          <p:spTgt spid="1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85120"/>
                                        </p:tgtEl>
                                        <p:attrNameLst>
                                          <p:attrName>style.visibility</p:attrName>
                                        </p:attrNameLst>
                                      </p:cBhvr>
                                      <p:to>
                                        <p:strVal val="visible"/>
                                      </p:to>
                                    </p:set>
                                    <p:animEffect transition="in" filter="dissolve">
                                      <p:cBhvr>
                                        <p:cTn id="29" dur="500"/>
                                        <p:tgtEl>
                                          <p:spTgt spid="85120"/>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85119"/>
                                        </p:tgtEl>
                                        <p:attrNameLst>
                                          <p:attrName>style.visibility</p:attrName>
                                        </p:attrNameLst>
                                      </p:cBhvr>
                                      <p:to>
                                        <p:strVal val="visible"/>
                                      </p:to>
                                    </p:set>
                                    <p:animEffect transition="in" filter="dissolve">
                                      <p:cBhvr>
                                        <p:cTn id="32" dur="500"/>
                                        <p:tgtEl>
                                          <p:spTgt spid="85119"/>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85121"/>
                                        </p:tgtEl>
                                        <p:attrNameLst>
                                          <p:attrName>style.visibility</p:attrName>
                                        </p:attrNameLst>
                                      </p:cBhvr>
                                      <p:to>
                                        <p:strVal val="visible"/>
                                      </p:to>
                                    </p:set>
                                    <p:animEffect transition="in" filter="dissolve">
                                      <p:cBhvr>
                                        <p:cTn id="35" dur="500"/>
                                        <p:tgtEl>
                                          <p:spTgt spid="85121"/>
                                        </p:tgtEl>
                                      </p:cBhvr>
                                    </p:animEffect>
                                  </p:childTnLst>
                                </p:cTn>
                              </p:par>
                            </p:childTnLst>
                          </p:cTn>
                        </p:par>
                        <p:par>
                          <p:cTn id="36" fill="hold" nodeType="afterGroup">
                            <p:stCondLst>
                              <p:cond delay="500"/>
                            </p:stCondLst>
                            <p:childTnLst>
                              <p:par>
                                <p:cTn id="37" presetID="0" presetClass="path" presetSubtype="0" accel="50000" decel="50000" fill="hold" grpId="1" nodeType="afterEffect">
                                  <p:stCondLst>
                                    <p:cond delay="0"/>
                                  </p:stCondLst>
                                  <p:childTnLst>
                                    <p:animMotion origin="layout" path="M -1.38889E-6 -3.33333E-6 C -0.00295 0.00394 -0.00851 0.00811 -0.0125 0.01019 C -0.02135 0.00949 -0.03004 0.00926 -0.03889 0.00834 C -0.04601 0.00741 -0.04757 -0.00393 -0.05382 -0.00648 C -0.05417 -0.0081 -0.05399 -0.01064 -0.05504 -0.01157 C -0.05712 -0.01365 -0.0625 -0.01481 -0.0625 -0.01481 C -0.06997 -0.02476 -0.08281 -0.02314 -0.09254 -0.02314 " pathEditMode="relative" ptsTypes="ffffffA">
                                      <p:cBhvr>
                                        <p:cTn id="38" dur="2000" fill="hold"/>
                                        <p:tgtEl>
                                          <p:spTgt spid="85119"/>
                                        </p:tgtEl>
                                        <p:attrNameLst>
                                          <p:attrName>ppt_x</p:attrName>
                                          <p:attrName>ppt_y</p:attrName>
                                        </p:attrNameLst>
                                      </p:cBhvr>
                                    </p:animMotion>
                                  </p:childTnLst>
                                </p:cTn>
                              </p:par>
                              <p:par>
                                <p:cTn id="39" presetID="0" presetClass="path" presetSubtype="0" accel="50000" decel="50000" fill="hold" grpId="1" nodeType="withEffect">
                                  <p:stCondLst>
                                    <p:cond delay="0"/>
                                  </p:stCondLst>
                                  <p:childTnLst>
                                    <p:animMotion origin="layout" path="M 0.0 -1.48148E-6 C 0.02517 0.00533 0.01424 0.00301 0.03264 0.00648 C 0.03628 0.02685 0.05764 0.0169 0.0651 0.01759 C 0.07604 0.02384 0.07448 0.02384 0.09514 0.01759 C 0.0967 0.01713 0.09653 0.01273 0.09757 0.01065 C 0.09861 0.00926 0.10017 0.0081 0.10139 0.00648 C 0.10278 -0.00116 0.10451 -0.00555 0.10764 -0.01111 C 0.10799 -0.01319 0.10851 -0.01528 0.10885 -0.01759 C 0.10938 -0.02037 0.11007 -0.02592 0.11007 -0.02569 " pathEditMode="relative" rAng="0" ptsTypes="ffffffffA">
                                      <p:cBhvr>
                                        <p:cTn id="40" dur="2000" fill="hold"/>
                                        <p:tgtEl>
                                          <p:spTgt spid="85120"/>
                                        </p:tgtEl>
                                        <p:attrNameLst>
                                          <p:attrName>ppt_x</p:attrName>
                                          <p:attrName>ppt_y</p:attrName>
                                        </p:attrNameLst>
                                      </p:cBhvr>
                                      <p:rCtr x="5500" y="0"/>
                                    </p:animMotion>
                                  </p:childTnLst>
                                </p:cTn>
                              </p:par>
                              <p:par>
                                <p:cTn id="41" presetID="0" presetClass="path" presetSubtype="0" accel="50000" decel="50000" fill="hold" grpId="1" nodeType="withEffect">
                                  <p:stCondLst>
                                    <p:cond delay="0"/>
                                  </p:stCondLst>
                                  <p:childTnLst>
                                    <p:animMotion origin="layout" path="M -6.66667E-6 -7.40741E-6 C 0.00156 -0.00232 0.00381 -0.00394 0.00503 -0.00672 C 0.00711 -0.01135 0.00746 -0.01829 0.00868 -0.02339 C 0.00833 -0.0345 0.00833 -0.04561 0.00746 -0.05672 C 0.00642 -0.06945 -6.66667E-6 -0.0801 -0.00504 -0.09005 C -0.0066 -0.0963 -0.00782 -0.10255 -0.01007 -0.10834 " pathEditMode="relative" ptsTypes="fffffA">
                                      <p:cBhvr>
                                        <p:cTn id="42" dur="2000" fill="hold"/>
                                        <p:tgtEl>
                                          <p:spTgt spid="85121"/>
                                        </p:tgtEl>
                                        <p:attrNameLst>
                                          <p:attrName>ppt_x</p:attrName>
                                          <p:attrName>ppt_y</p:attrName>
                                        </p:attrNameLst>
                                      </p:cBhvr>
                                    </p:animMotion>
                                  </p:childTnLst>
                                </p:cTn>
                              </p:par>
                            </p:childTnLst>
                          </p:cTn>
                        </p:par>
                        <p:par>
                          <p:cTn id="43" fill="hold" nodeType="afterGroup">
                            <p:stCondLst>
                              <p:cond delay="2500"/>
                            </p:stCondLst>
                            <p:childTnLst>
                              <p:par>
                                <p:cTn id="44" presetID="8" presetClass="entr" presetSubtype="16"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diamond(in)">
                                      <p:cBhvr>
                                        <p:cTn id="46" dur="2000"/>
                                        <p:tgtEl>
                                          <p:spTgt spid="15"/>
                                        </p:tgtEl>
                                      </p:cBhvr>
                                    </p:animEffect>
                                  </p:childTnLst>
                                </p:cTn>
                              </p:par>
                            </p:childTnLst>
                          </p:cTn>
                        </p:par>
                        <p:par>
                          <p:cTn id="47" fill="hold" nodeType="afterGroup">
                            <p:stCondLst>
                              <p:cond delay="4500"/>
                            </p:stCondLst>
                            <p:childTnLst>
                              <p:par>
                                <p:cTn id="48" presetID="9" presetClass="entr" presetSubtype="0" fill="hold" grpId="0" nodeType="afterEffect">
                                  <p:stCondLst>
                                    <p:cond delay="0"/>
                                  </p:stCondLst>
                                  <p:childTnLst>
                                    <p:set>
                                      <p:cBhvr>
                                        <p:cTn id="49" dur="1" fill="hold">
                                          <p:stCondLst>
                                            <p:cond delay="0"/>
                                          </p:stCondLst>
                                        </p:cTn>
                                        <p:tgtEl>
                                          <p:spTgt spid="85122"/>
                                        </p:tgtEl>
                                        <p:attrNameLst>
                                          <p:attrName>style.visibility</p:attrName>
                                        </p:attrNameLst>
                                      </p:cBhvr>
                                      <p:to>
                                        <p:strVal val="visible"/>
                                      </p:to>
                                    </p:set>
                                    <p:animEffect transition="in" filter="dissolve">
                                      <p:cBhvr>
                                        <p:cTn id="50" dur="500"/>
                                        <p:tgtEl>
                                          <p:spTgt spid="85122"/>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85123"/>
                                        </p:tgtEl>
                                        <p:attrNameLst>
                                          <p:attrName>style.visibility</p:attrName>
                                        </p:attrNameLst>
                                      </p:cBhvr>
                                      <p:to>
                                        <p:strVal val="visible"/>
                                      </p:to>
                                    </p:set>
                                    <p:animEffect transition="in" filter="dissolve">
                                      <p:cBhvr>
                                        <p:cTn id="53" dur="500"/>
                                        <p:tgtEl>
                                          <p:spTgt spid="85123"/>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85124"/>
                                        </p:tgtEl>
                                        <p:attrNameLst>
                                          <p:attrName>style.visibility</p:attrName>
                                        </p:attrNameLst>
                                      </p:cBhvr>
                                      <p:to>
                                        <p:strVal val="visible"/>
                                      </p:to>
                                    </p:set>
                                    <p:animEffect transition="in" filter="dissolve">
                                      <p:cBhvr>
                                        <p:cTn id="56" dur="500"/>
                                        <p:tgtEl>
                                          <p:spTgt spid="85124"/>
                                        </p:tgtEl>
                                      </p:cBhvr>
                                    </p:animEffect>
                                  </p:childTnLst>
                                </p:cTn>
                              </p:par>
                            </p:childTnLst>
                          </p:cTn>
                        </p:par>
                        <p:par>
                          <p:cTn id="57" fill="hold" nodeType="afterGroup">
                            <p:stCondLst>
                              <p:cond delay="5000"/>
                            </p:stCondLst>
                            <p:childTnLst>
                              <p:par>
                                <p:cTn id="58" presetID="0" presetClass="path" presetSubtype="0" accel="50000" decel="50000" fill="hold" grpId="1" nodeType="afterEffect">
                                  <p:stCondLst>
                                    <p:cond delay="0"/>
                                  </p:stCondLst>
                                  <p:childTnLst>
                                    <p:animMotion origin="layout" path="M 2.77778E-6 -3.33333E-6 C 0.00138 0.01274 0.00086 0.01088 0.00625 0.01852 C 0.00781 0.02454 0.00954 0.02963 0.01128 0.03519 C 0.01562 0.04862 0.01111 0.0419 0.01631 0.04838 C 0.01909 0.05996 0.01684 0.05579 0.02135 0.06181 C 0.02204 0.06806 0.02222 0.07871 0.02621 0.08334 C 0.02847 0.08588 0.03385 0.09005 0.03385 0.09005 C 0.03541 0.09885 0.03628 0.1088 0.04131 0.11505 C 0.04097 0.11783 0.0401 0.12338 0.0401 0.12338 " pathEditMode="relative" ptsTypes="ffffffffA">
                                      <p:cBhvr>
                                        <p:cTn id="59" dur="2000" fill="hold"/>
                                        <p:tgtEl>
                                          <p:spTgt spid="85122"/>
                                        </p:tgtEl>
                                        <p:attrNameLst>
                                          <p:attrName>ppt_x</p:attrName>
                                          <p:attrName>ppt_y</p:attrName>
                                        </p:attrNameLst>
                                      </p:cBhvr>
                                    </p:animMotion>
                                  </p:childTnLst>
                                </p:cTn>
                              </p:par>
                              <p:par>
                                <p:cTn id="60" presetID="0" presetClass="path" presetSubtype="0" accel="50000" decel="50000" fill="hold" grpId="1" nodeType="withEffect">
                                  <p:stCondLst>
                                    <p:cond delay="0"/>
                                  </p:stCondLst>
                                  <p:childTnLst>
                                    <p:animMotion origin="layout" path="M 6.11111E-6 4.81481E-6 C 0.02049 0.00208 0.01129 0.00093 0.02379 0.00648 C 0.02622 0.00764 0.02882 0.0088 0.03126 0.00995 C 0.03247 0.01042 0.03386 0.01111 0.03507 0.01157 C 0.03629 0.01204 0.03872 0.01319 0.03872 0.01319 C 0.04341 0.01944 0.06042 0.02268 0.06754 0.02315 C 0.10539 0.025 0.11025 0.025 0.13247 0.025 " pathEditMode="relative" ptsTypes="ffffffA">
                                      <p:cBhvr>
                                        <p:cTn id="61" dur="2000" fill="hold"/>
                                        <p:tgtEl>
                                          <p:spTgt spid="85123"/>
                                        </p:tgtEl>
                                        <p:attrNameLst>
                                          <p:attrName>ppt_x</p:attrName>
                                          <p:attrName>ppt_y</p:attrName>
                                        </p:attrNameLst>
                                      </p:cBhvr>
                                    </p:animMotion>
                                  </p:childTnLst>
                                </p:cTn>
                              </p:par>
                              <p:par>
                                <p:cTn id="62" presetID="0" presetClass="path" presetSubtype="0" accel="50000" decel="50000" fill="hold" grpId="1" nodeType="withEffect">
                                  <p:stCondLst>
                                    <p:cond delay="0"/>
                                  </p:stCondLst>
                                  <p:childTnLst>
                                    <p:animMotion origin="layout" path="M -6.66667E-6 6.66667E-6 C -0.00139 -0.01087 -0.00278 -0.02522 -0.00886 -0.03333 C -0.00921 -0.03495 -0.00938 -0.0368 -0.01007 -0.03819 C -0.0106 -0.03958 -0.01198 -0.04027 -0.01251 -0.04166 C -0.02101 -0.06411 -0.01077 -0.04282 -0.01754 -0.05647 C -0.01928 -0.06365 -0.02292 -0.06759 -0.02761 -0.07152 C -0.02796 -0.07314 -0.02796 -0.07522 -0.02882 -0.07661 C -0.02969 -0.07823 -0.03126 -0.0787 -0.03247 -0.07985 C -0.03733 -0.08495 -0.04167 -0.09235 -0.04757 -0.0949 C -0.04879 -0.09606 -0.05122 -0.09814 -0.05122 -0.09814 " pathEditMode="relative" ptsTypes="fffffffffA">
                                      <p:cBhvr>
                                        <p:cTn id="63" dur="2000" fill="hold"/>
                                        <p:tgtEl>
                                          <p:spTgt spid="85124"/>
                                        </p:tgtEl>
                                        <p:attrNameLst>
                                          <p:attrName>ppt_x</p:attrName>
                                          <p:attrName>ppt_y</p:attrName>
                                        </p:attrNameLst>
                                      </p:cBhvr>
                                    </p:animMotion>
                                  </p:childTnLst>
                                </p:cTn>
                              </p:par>
                            </p:childTnLst>
                          </p:cTn>
                        </p:par>
                        <p:par>
                          <p:cTn id="64" fill="hold" nodeType="afterGroup">
                            <p:stCondLst>
                              <p:cond delay="7000"/>
                            </p:stCondLst>
                            <p:childTnLst>
                              <p:par>
                                <p:cTn id="65" presetID="8" presetClass="entr" presetSubtype="16"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diamond(in)">
                                      <p:cBhvr>
                                        <p:cTn id="67" dur="2000"/>
                                        <p:tgtEl>
                                          <p:spTgt spid="14"/>
                                        </p:tgtEl>
                                      </p:cBhvr>
                                    </p:animEffect>
                                  </p:childTnLst>
                                </p:cTn>
                              </p:par>
                            </p:childTnLst>
                          </p:cTn>
                        </p:par>
                        <p:par>
                          <p:cTn id="68" fill="hold" nodeType="afterGroup">
                            <p:stCondLst>
                              <p:cond delay="9000"/>
                            </p:stCondLst>
                            <p:childTnLst>
                              <p:par>
                                <p:cTn id="69" presetID="9" presetClass="entr" presetSubtype="0" fill="hold" grpId="0" nodeType="afterEffect">
                                  <p:stCondLst>
                                    <p:cond delay="0"/>
                                  </p:stCondLst>
                                  <p:childTnLst>
                                    <p:set>
                                      <p:cBhvr>
                                        <p:cTn id="70" dur="1" fill="hold">
                                          <p:stCondLst>
                                            <p:cond delay="0"/>
                                          </p:stCondLst>
                                        </p:cTn>
                                        <p:tgtEl>
                                          <p:spTgt spid="85126"/>
                                        </p:tgtEl>
                                        <p:attrNameLst>
                                          <p:attrName>style.visibility</p:attrName>
                                        </p:attrNameLst>
                                      </p:cBhvr>
                                      <p:to>
                                        <p:strVal val="visible"/>
                                      </p:to>
                                    </p:set>
                                    <p:animEffect transition="in" filter="dissolve">
                                      <p:cBhvr>
                                        <p:cTn id="71" dur="500"/>
                                        <p:tgtEl>
                                          <p:spTgt spid="85126"/>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85125"/>
                                        </p:tgtEl>
                                        <p:attrNameLst>
                                          <p:attrName>style.visibility</p:attrName>
                                        </p:attrNameLst>
                                      </p:cBhvr>
                                      <p:to>
                                        <p:strVal val="visible"/>
                                      </p:to>
                                    </p:set>
                                    <p:animEffect transition="in" filter="dissolve">
                                      <p:cBhvr>
                                        <p:cTn id="74" dur="500"/>
                                        <p:tgtEl>
                                          <p:spTgt spid="85125"/>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85127"/>
                                        </p:tgtEl>
                                        <p:attrNameLst>
                                          <p:attrName>style.visibility</p:attrName>
                                        </p:attrNameLst>
                                      </p:cBhvr>
                                      <p:to>
                                        <p:strVal val="visible"/>
                                      </p:to>
                                    </p:set>
                                    <p:animEffect transition="in" filter="dissolve">
                                      <p:cBhvr>
                                        <p:cTn id="77" dur="500"/>
                                        <p:tgtEl>
                                          <p:spTgt spid="85127"/>
                                        </p:tgtEl>
                                      </p:cBhvr>
                                    </p:animEffect>
                                  </p:childTnLst>
                                </p:cTn>
                              </p:par>
                            </p:childTnLst>
                          </p:cTn>
                        </p:par>
                        <p:par>
                          <p:cTn id="78" fill="hold" nodeType="afterGroup">
                            <p:stCondLst>
                              <p:cond delay="9500"/>
                            </p:stCondLst>
                            <p:childTnLst>
                              <p:par>
                                <p:cTn id="79" presetID="0" presetClass="path" presetSubtype="0" accel="50000" decel="50000" fill="hold" grpId="1" nodeType="afterEffect">
                                  <p:stCondLst>
                                    <p:cond delay="0"/>
                                  </p:stCondLst>
                                  <p:childTnLst>
                                    <p:animMotion origin="layout" path="M -6.66667E-6 -3.33333E-6 C -0.00869 0.0007 -0.01754 0.00024 -0.02622 0.00186 C -0.02744 0.00209 -0.02778 0.0044 -0.02882 0.0051 C -0.03126 0.00672 -0.03629 0.00834 -0.03629 0.00834 C -0.03941 0.01274 -0.04358 0.0169 -0.04636 0.02176 C -0.0507 0.0294 -0.05261 0.0382 -0.05747 0.04514 C -0.0599 0.05348 -0.06042 0.06227 -0.06511 0.06852 C -0.06632 0.07315 -0.06737 0.075 -0.06997 0.07848 " pathEditMode="relative" ptsTypes="fffffffA">
                                      <p:cBhvr>
                                        <p:cTn id="80" dur="2000" fill="hold"/>
                                        <p:tgtEl>
                                          <p:spTgt spid="85125"/>
                                        </p:tgtEl>
                                        <p:attrNameLst>
                                          <p:attrName>ppt_x</p:attrName>
                                          <p:attrName>ppt_y</p:attrName>
                                        </p:attrNameLst>
                                      </p:cBhvr>
                                    </p:animMotion>
                                  </p:childTnLst>
                                </p:cTn>
                              </p:par>
                              <p:par>
                                <p:cTn id="81" presetID="0" presetClass="path" presetSubtype="0" accel="50000" decel="50000" fill="hold" grpId="1" nodeType="withEffect">
                                  <p:stCondLst>
                                    <p:cond delay="0"/>
                                  </p:stCondLst>
                                  <p:childTnLst>
                                    <p:animMotion origin="layout" path="M 8.33333E-7 -3.7037E-7 C 0.00017 0.00116 0.00191 0.01273 0.0026 0.01343 C 0.00469 0.01551 0.00764 0.01551 0.01007 0.01667 C 0.01129 0.01713 0.01389 0.01829 0.01389 0.01829 C 0.01528 0.02593 0.0151 0.02894 0.02014 0.03334 C 0.02274 0.04398 0.0191 0.03357 0.02639 0.04005 C 0.0276 0.04121 0.0276 0.04375 0.02882 0.04491 C 0.02986 0.04607 0.03142 0.04607 0.03264 0.04676 C 0.03403 0.05232 0.03559 0.05602 0.03889 0.05996 C 0.03976 0.06389 0.03924 0.06875 0.04132 0.07176 C 0.04445 0.07662 0.04844 0.07801 0.0526 0.0801 C 0.05486 0.08912 0.05399 0.10139 0.06129 0.1051 C 0.06163 0.10672 0.06163 0.1088 0.0625 0.10996 C 0.06354 0.11111 0.06563 0.11019 0.06632 0.11158 C 0.06649 0.11204 0.07014 0.1257 0.07014 0.12824 " pathEditMode="relative" ptsTypes="ffffffffffffffA">
                                      <p:cBhvr>
                                        <p:cTn id="82" dur="2000" fill="hold"/>
                                        <p:tgtEl>
                                          <p:spTgt spid="85126"/>
                                        </p:tgtEl>
                                        <p:attrNameLst>
                                          <p:attrName>ppt_x</p:attrName>
                                          <p:attrName>ppt_y</p:attrName>
                                        </p:attrNameLst>
                                      </p:cBhvr>
                                    </p:animMotion>
                                  </p:childTnLst>
                                </p:cTn>
                              </p:par>
                              <p:par>
                                <p:cTn id="83" presetID="0" presetClass="path" presetSubtype="0" accel="50000" decel="50000" fill="hold" grpId="1" nodeType="withEffect">
                                  <p:stCondLst>
                                    <p:cond delay="0"/>
                                  </p:stCondLst>
                                  <p:childTnLst>
                                    <p:animMotion origin="layout" path="M 6.11111E-6 6.66667E-6 C 0.004 -0.01573 -0.00138 0.00695 0.00261 -0.03333 C 0.00296 -0.0368 0.00417 -0.04004 0.00504 -0.04328 C 0.00539 -0.0449 0.00626 -0.04814 0.00626 -0.04814 C 0.00747 -0.07268 0.00747 -0.06365 0.00747 -0.07499 " pathEditMode="relative" ptsTypes="ffffA">
                                      <p:cBhvr>
                                        <p:cTn id="84" dur="2000" fill="hold"/>
                                        <p:tgtEl>
                                          <p:spTgt spid="85127"/>
                                        </p:tgtEl>
                                        <p:attrNameLst>
                                          <p:attrName>ppt_x</p:attrName>
                                          <p:attrName>ppt_y</p:attrName>
                                        </p:attrNameLst>
                                      </p:cBhvr>
                                    </p:animMotion>
                                  </p:childTnLst>
                                </p:cTn>
                              </p:par>
                            </p:childTnLst>
                          </p:cTn>
                        </p:par>
                        <p:par>
                          <p:cTn id="85" fill="hold" nodeType="afterGroup">
                            <p:stCondLst>
                              <p:cond delay="11500"/>
                            </p:stCondLst>
                            <p:childTnLst>
                              <p:par>
                                <p:cTn id="86" presetID="8" presetClass="entr" presetSubtype="16" fill="hold"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diamond(in)">
                                      <p:cBhvr>
                                        <p:cTn id="88" dur="2000"/>
                                        <p:tgtEl>
                                          <p:spTgt spid="13"/>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9" presetClass="entr" presetSubtype="0" fill="hold" grpId="0" nodeType="clickEffect">
                                  <p:stCondLst>
                                    <p:cond delay="0"/>
                                  </p:stCondLst>
                                  <p:childTnLst>
                                    <p:set>
                                      <p:cBhvr>
                                        <p:cTn id="92" dur="1" fill="hold">
                                          <p:stCondLst>
                                            <p:cond delay="0"/>
                                          </p:stCondLst>
                                        </p:cTn>
                                        <p:tgtEl>
                                          <p:spTgt spid="85159"/>
                                        </p:tgtEl>
                                        <p:attrNameLst>
                                          <p:attrName>style.visibility</p:attrName>
                                        </p:attrNameLst>
                                      </p:cBhvr>
                                      <p:to>
                                        <p:strVal val="visible"/>
                                      </p:to>
                                    </p:set>
                                    <p:animEffect transition="in" filter="dissolve">
                                      <p:cBhvr>
                                        <p:cTn id="93" dur="500"/>
                                        <p:tgtEl>
                                          <p:spTgt spid="85159"/>
                                        </p:tgtEl>
                                      </p:cBhvr>
                                    </p:animEffect>
                                  </p:childTnLst>
                                </p:cTn>
                              </p:par>
                            </p:childTnLst>
                          </p:cTn>
                        </p:par>
                        <p:par>
                          <p:cTn id="94" fill="hold" nodeType="afterGroup">
                            <p:stCondLst>
                              <p:cond delay="500"/>
                            </p:stCondLst>
                            <p:childTnLst>
                              <p:par>
                                <p:cTn id="95" presetID="9" presetClass="entr" presetSubtype="0" fill="hold" nodeType="afterEffect">
                                  <p:stCondLst>
                                    <p:cond delay="0"/>
                                  </p:stCondLst>
                                  <p:childTnLst>
                                    <p:set>
                                      <p:cBhvr>
                                        <p:cTn id="96" dur="1" fill="hold">
                                          <p:stCondLst>
                                            <p:cond delay="0"/>
                                          </p:stCondLst>
                                        </p:cTn>
                                        <p:tgtEl>
                                          <p:spTgt spid="7"/>
                                        </p:tgtEl>
                                        <p:attrNameLst>
                                          <p:attrName>style.visibility</p:attrName>
                                        </p:attrNameLst>
                                      </p:cBhvr>
                                      <p:to>
                                        <p:strVal val="visible"/>
                                      </p:to>
                                    </p:set>
                                    <p:animEffect transition="in" filter="dissolve">
                                      <p:cBhvr>
                                        <p:cTn id="97" dur="500"/>
                                        <p:tgtEl>
                                          <p:spTgt spid="7"/>
                                        </p:tgtEl>
                                      </p:cBhvr>
                                    </p:animEffect>
                                  </p:childTnLst>
                                </p:cTn>
                              </p:par>
                            </p:childTnLst>
                          </p:cTn>
                        </p:par>
                        <p:par>
                          <p:cTn id="98" fill="hold" nodeType="afterGroup">
                            <p:stCondLst>
                              <p:cond delay="1000"/>
                            </p:stCondLst>
                            <p:childTnLst>
                              <p:par>
                                <p:cTn id="99" presetID="20" presetClass="entr" presetSubtype="0" fill="hold" nodeType="afterEffect">
                                  <p:stCondLst>
                                    <p:cond delay="0"/>
                                  </p:stCondLst>
                                  <p:childTnLst>
                                    <p:set>
                                      <p:cBhvr>
                                        <p:cTn id="100" dur="1" fill="hold">
                                          <p:stCondLst>
                                            <p:cond delay="0"/>
                                          </p:stCondLst>
                                        </p:cTn>
                                        <p:tgtEl>
                                          <p:spTgt spid="10"/>
                                        </p:tgtEl>
                                        <p:attrNameLst>
                                          <p:attrName>style.visibility</p:attrName>
                                        </p:attrNameLst>
                                      </p:cBhvr>
                                      <p:to>
                                        <p:strVal val="visible"/>
                                      </p:to>
                                    </p:set>
                                    <p:animEffect transition="in" filter="wedge">
                                      <p:cBhvr>
                                        <p:cTn id="101" dur="2000"/>
                                        <p:tgtEl>
                                          <p:spTgt spid="10"/>
                                        </p:tgtEl>
                                      </p:cBhvr>
                                    </p:animEffect>
                                  </p:childTnLst>
                                </p:cTn>
                              </p:par>
                            </p:childTnLst>
                          </p:cTn>
                        </p:par>
                        <p:par>
                          <p:cTn id="102" fill="hold" nodeType="afterGroup">
                            <p:stCondLst>
                              <p:cond delay="3000"/>
                            </p:stCondLst>
                            <p:childTnLst>
                              <p:par>
                                <p:cTn id="103" presetID="20" presetClass="entr" presetSubtype="0" fill="hold" nodeType="afterEffect">
                                  <p:stCondLst>
                                    <p:cond delay="0"/>
                                  </p:stCondLst>
                                  <p:childTnLst>
                                    <p:set>
                                      <p:cBhvr>
                                        <p:cTn id="104" dur="1" fill="hold">
                                          <p:stCondLst>
                                            <p:cond delay="0"/>
                                          </p:stCondLst>
                                        </p:cTn>
                                        <p:tgtEl>
                                          <p:spTgt spid="9"/>
                                        </p:tgtEl>
                                        <p:attrNameLst>
                                          <p:attrName>style.visibility</p:attrName>
                                        </p:attrNameLst>
                                      </p:cBhvr>
                                      <p:to>
                                        <p:strVal val="visible"/>
                                      </p:to>
                                    </p:set>
                                    <p:animEffect transition="in" filter="wedge">
                                      <p:cBhvr>
                                        <p:cTn id="105" dur="2000"/>
                                        <p:tgtEl>
                                          <p:spTgt spid="9"/>
                                        </p:tgtEl>
                                      </p:cBhvr>
                                    </p:animEffect>
                                  </p:childTnLst>
                                </p:cTn>
                              </p:par>
                            </p:childTnLst>
                          </p:cTn>
                        </p:par>
                        <p:par>
                          <p:cTn id="106" fill="hold" nodeType="afterGroup">
                            <p:stCondLst>
                              <p:cond delay="5000"/>
                            </p:stCondLst>
                            <p:childTnLst>
                              <p:par>
                                <p:cTn id="107" presetID="20" presetClass="entr" presetSubtype="0" fill="hold" nodeType="afterEffect">
                                  <p:stCondLst>
                                    <p:cond delay="0"/>
                                  </p:stCondLst>
                                  <p:childTnLst>
                                    <p:set>
                                      <p:cBhvr>
                                        <p:cTn id="108" dur="1" fill="hold">
                                          <p:stCondLst>
                                            <p:cond delay="0"/>
                                          </p:stCondLst>
                                        </p:cTn>
                                        <p:tgtEl>
                                          <p:spTgt spid="8"/>
                                        </p:tgtEl>
                                        <p:attrNameLst>
                                          <p:attrName>style.visibility</p:attrName>
                                        </p:attrNameLst>
                                      </p:cBhvr>
                                      <p:to>
                                        <p:strVal val="visible"/>
                                      </p:to>
                                    </p:set>
                                    <p:animEffect transition="in" filter="wedge">
                                      <p:cBhvr>
                                        <p:cTn id="109" dur="2000"/>
                                        <p:tgtEl>
                                          <p:spTgt spid="8"/>
                                        </p:tgtEl>
                                      </p:cBhvr>
                                    </p:animEffect>
                                  </p:childTnLst>
                                </p:cTn>
                              </p:par>
                            </p:childTnLst>
                          </p:cTn>
                        </p:par>
                        <p:par>
                          <p:cTn id="110" fill="hold" nodeType="afterGroup">
                            <p:stCondLst>
                              <p:cond delay="7000"/>
                            </p:stCondLst>
                            <p:childTnLst>
                              <p:par>
                                <p:cTn id="111" presetID="10" presetClass="exit" presetSubtype="0" fill="hold" nodeType="afterEffect">
                                  <p:stCondLst>
                                    <p:cond delay="0"/>
                                  </p:stCondLst>
                                  <p:childTnLst>
                                    <p:animEffect transition="out" filter="fade">
                                      <p:cBhvr>
                                        <p:cTn id="112" dur="5000"/>
                                        <p:tgtEl>
                                          <p:spTgt spid="11"/>
                                        </p:tgtEl>
                                      </p:cBhvr>
                                    </p:animEffect>
                                    <p:set>
                                      <p:cBhvr>
                                        <p:cTn id="113" dur="1" fill="hold">
                                          <p:stCondLst>
                                            <p:cond delay="4999"/>
                                          </p:stCondLst>
                                        </p:cTn>
                                        <p:tgtEl>
                                          <p:spTgt spid="11"/>
                                        </p:tgtEl>
                                        <p:attrNameLst>
                                          <p:attrName>style.visibility</p:attrName>
                                        </p:attrNameLst>
                                      </p:cBhvr>
                                      <p:to>
                                        <p:strVal val="hidden"/>
                                      </p:to>
                                    </p:set>
                                  </p:childTnLst>
                                </p:cTn>
                              </p:par>
                            </p:childTnLst>
                          </p:cTn>
                        </p:par>
                      </p:childTnLst>
                    </p:cTn>
                  </p:par>
                  <p:par>
                    <p:cTn id="114" fill="hold" nodeType="clickPar">
                      <p:stCondLst>
                        <p:cond delay="indefinite"/>
                      </p:stCondLst>
                      <p:childTnLst>
                        <p:par>
                          <p:cTn id="115" fill="hold" nodeType="withGroup">
                            <p:stCondLst>
                              <p:cond delay="0"/>
                            </p:stCondLst>
                            <p:childTnLst>
                              <p:par>
                                <p:cTn id="116" presetID="10" presetClass="exit" presetSubtype="0" fill="hold" nodeType="clickEffect">
                                  <p:stCondLst>
                                    <p:cond delay="0"/>
                                  </p:stCondLst>
                                  <p:childTnLst>
                                    <p:animEffect transition="out" filter="fade">
                                      <p:cBhvr>
                                        <p:cTn id="117" dur="5000"/>
                                        <p:tgtEl>
                                          <p:spTgt spid="15"/>
                                        </p:tgtEl>
                                      </p:cBhvr>
                                    </p:animEffect>
                                    <p:set>
                                      <p:cBhvr>
                                        <p:cTn id="118" dur="1" fill="hold">
                                          <p:stCondLst>
                                            <p:cond delay="4999"/>
                                          </p:stCondLst>
                                        </p:cTn>
                                        <p:tgtEl>
                                          <p:spTgt spid="15"/>
                                        </p:tgtEl>
                                        <p:attrNameLst>
                                          <p:attrName>style.visibility</p:attrName>
                                        </p:attrNameLst>
                                      </p:cBhvr>
                                      <p:to>
                                        <p:strVal val="hidden"/>
                                      </p:to>
                                    </p:set>
                                  </p:childTnLst>
                                </p:cTn>
                              </p:par>
                              <p:par>
                                <p:cTn id="119" presetID="10" presetClass="exit" presetSubtype="0" fill="hold" nodeType="withEffect">
                                  <p:stCondLst>
                                    <p:cond delay="0"/>
                                  </p:stCondLst>
                                  <p:iterate type="lt">
                                    <p:tmPct val="0"/>
                                  </p:iterate>
                                  <p:childTnLst>
                                    <p:animEffect transition="out" filter="fade">
                                      <p:cBhvr>
                                        <p:cTn id="120" dur="5000"/>
                                        <p:tgtEl>
                                          <p:spTgt spid="12"/>
                                        </p:tgtEl>
                                      </p:cBhvr>
                                    </p:animEffect>
                                    <p:set>
                                      <p:cBhvr>
                                        <p:cTn id="121" dur="1" fill="hold">
                                          <p:stCondLst>
                                            <p:cond delay="4999"/>
                                          </p:stCondLst>
                                        </p:cTn>
                                        <p:tgtEl>
                                          <p:spTgt spid="12"/>
                                        </p:tgtEl>
                                        <p:attrNameLst>
                                          <p:attrName>style.visibility</p:attrName>
                                        </p:attrNameLst>
                                      </p:cBhvr>
                                      <p:to>
                                        <p:strVal val="hidden"/>
                                      </p:to>
                                    </p:set>
                                  </p:childTnLst>
                                </p:cTn>
                              </p:par>
                              <p:par>
                                <p:cTn id="122" presetID="10" presetClass="exit" presetSubtype="0" fill="hold" nodeType="withEffect">
                                  <p:stCondLst>
                                    <p:cond delay="0"/>
                                  </p:stCondLst>
                                  <p:childTnLst>
                                    <p:animEffect transition="out" filter="fade">
                                      <p:cBhvr>
                                        <p:cTn id="123" dur="5000"/>
                                        <p:tgtEl>
                                          <p:spTgt spid="14"/>
                                        </p:tgtEl>
                                      </p:cBhvr>
                                    </p:animEffect>
                                    <p:set>
                                      <p:cBhvr>
                                        <p:cTn id="124" dur="1" fill="hold">
                                          <p:stCondLst>
                                            <p:cond delay="4999"/>
                                          </p:stCondLst>
                                        </p:cTn>
                                        <p:tgtEl>
                                          <p:spTgt spid="14"/>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0"/>
                                        <p:tgtEl>
                                          <p:spTgt spid="13"/>
                                        </p:tgtEl>
                                      </p:cBhvr>
                                    </p:animEffect>
                                    <p:set>
                                      <p:cBhvr>
                                        <p:cTn id="127" dur="1" fill="hold">
                                          <p:stCondLst>
                                            <p:cond delay="4999"/>
                                          </p:stCondLst>
                                        </p:cTn>
                                        <p:tgtEl>
                                          <p:spTgt spid="13"/>
                                        </p:tgtEl>
                                        <p:attrNameLst>
                                          <p:attrName>style.visibility</p:attrName>
                                        </p:attrNameLst>
                                      </p:cBhvr>
                                      <p:to>
                                        <p:strVal val="hidden"/>
                                      </p:to>
                                    </p:set>
                                  </p:childTnLst>
                                </p:cTn>
                              </p:par>
                              <p:par>
                                <p:cTn id="128" presetID="10" presetClass="entr" presetSubtype="0" fill="hold" nodeType="withEffect">
                                  <p:stCondLst>
                                    <p:cond delay="0"/>
                                  </p:stCondLst>
                                  <p:childTnLst>
                                    <p:set>
                                      <p:cBhvr>
                                        <p:cTn id="129" dur="1" fill="hold">
                                          <p:stCondLst>
                                            <p:cond delay="0"/>
                                          </p:stCondLst>
                                        </p:cTn>
                                        <p:tgtEl>
                                          <p:spTgt spid="2"/>
                                        </p:tgtEl>
                                        <p:attrNameLst>
                                          <p:attrName>style.visibility</p:attrName>
                                        </p:attrNameLst>
                                      </p:cBhvr>
                                      <p:to>
                                        <p:strVal val="visible"/>
                                      </p:to>
                                    </p:set>
                                    <p:animEffect transition="in" filter="fade">
                                      <p:cBhvr>
                                        <p:cTn id="13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119" grpId="0" animBg="1"/>
      <p:bldP spid="85119" grpId="1" animBg="1"/>
      <p:bldP spid="85120" grpId="0" animBg="1"/>
      <p:bldP spid="85120" grpId="1" animBg="1"/>
      <p:bldP spid="85121" grpId="0" animBg="1"/>
      <p:bldP spid="85121" grpId="1" animBg="1"/>
      <p:bldP spid="85122" grpId="0" animBg="1"/>
      <p:bldP spid="85122" grpId="1" animBg="1"/>
      <p:bldP spid="85123" grpId="0" animBg="1"/>
      <p:bldP spid="85123" grpId="1" animBg="1"/>
      <p:bldP spid="85124" grpId="0" animBg="1"/>
      <p:bldP spid="85124" grpId="1" animBg="1"/>
      <p:bldP spid="85125" grpId="0" animBg="1"/>
      <p:bldP spid="85125" grpId="1" animBg="1"/>
      <p:bldP spid="85126" grpId="0" animBg="1"/>
      <p:bldP spid="85126" grpId="1" animBg="1"/>
      <p:bldP spid="85127" grpId="0" animBg="1"/>
      <p:bldP spid="85127" grpId="1" animBg="1"/>
      <p:bldP spid="85131" grpId="0" animBg="1"/>
      <p:bldP spid="85131" grpId="1" animBg="1"/>
      <p:bldP spid="85132" grpId="0" animBg="1"/>
      <p:bldP spid="85132" grpId="1" animBg="1"/>
      <p:bldP spid="85133" grpId="0" animBg="1"/>
      <p:bldP spid="85133" grpId="1" animBg="1"/>
      <p:bldP spid="85159"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02" name="Group 174"/>
          <p:cNvGrpSpPr>
            <a:grpSpLocks/>
          </p:cNvGrpSpPr>
          <p:nvPr/>
        </p:nvGrpSpPr>
        <p:grpSpPr bwMode="auto">
          <a:xfrm>
            <a:off x="1898650" y="879475"/>
            <a:ext cx="5627688" cy="4813300"/>
            <a:chOff x="1196" y="554"/>
            <a:chExt cx="3545" cy="3032"/>
          </a:xfrm>
        </p:grpSpPr>
        <p:grpSp>
          <p:nvGrpSpPr>
            <p:cNvPr id="204816" name="Group 158"/>
            <p:cNvGrpSpPr>
              <a:grpSpLocks/>
            </p:cNvGrpSpPr>
            <p:nvPr/>
          </p:nvGrpSpPr>
          <p:grpSpPr bwMode="auto">
            <a:xfrm>
              <a:off x="1761" y="1222"/>
              <a:ext cx="2055" cy="1491"/>
              <a:chOff x="1761" y="1222"/>
              <a:chExt cx="2055" cy="1491"/>
            </a:xfrm>
          </p:grpSpPr>
          <p:sp>
            <p:nvSpPr>
              <p:cNvPr id="204829" name="Line 159"/>
              <p:cNvSpPr>
                <a:spLocks noChangeAspect="1" noChangeShapeType="1"/>
              </p:cNvSpPr>
              <p:nvPr/>
            </p:nvSpPr>
            <p:spPr bwMode="auto">
              <a:xfrm flipH="1" flipV="1">
                <a:off x="1761" y="1222"/>
                <a:ext cx="976" cy="72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30" name="Line 160"/>
              <p:cNvSpPr>
                <a:spLocks noChangeAspect="1" noChangeShapeType="1"/>
              </p:cNvSpPr>
              <p:nvPr/>
            </p:nvSpPr>
            <p:spPr bwMode="auto">
              <a:xfrm flipV="1">
                <a:off x="2737" y="1274"/>
                <a:ext cx="1079" cy="66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31" name="Line 161"/>
              <p:cNvSpPr>
                <a:spLocks noChangeAspect="1" noChangeShapeType="1"/>
              </p:cNvSpPr>
              <p:nvPr/>
            </p:nvSpPr>
            <p:spPr bwMode="auto">
              <a:xfrm>
                <a:off x="2737" y="1942"/>
                <a:ext cx="154" cy="77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4817" name="Group 162"/>
            <p:cNvGrpSpPr>
              <a:grpSpLocks/>
            </p:cNvGrpSpPr>
            <p:nvPr/>
          </p:nvGrpSpPr>
          <p:grpSpPr bwMode="auto">
            <a:xfrm>
              <a:off x="1196" y="657"/>
              <a:ext cx="1181" cy="1336"/>
              <a:chOff x="1196" y="657"/>
              <a:chExt cx="1181" cy="1336"/>
            </a:xfrm>
          </p:grpSpPr>
          <p:sp>
            <p:nvSpPr>
              <p:cNvPr id="204826" name="Line 163"/>
              <p:cNvSpPr>
                <a:spLocks noChangeAspect="1" noChangeShapeType="1"/>
              </p:cNvSpPr>
              <p:nvPr/>
            </p:nvSpPr>
            <p:spPr bwMode="auto">
              <a:xfrm>
                <a:off x="1812" y="1274"/>
                <a:ext cx="565" cy="15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27" name="Line 164"/>
              <p:cNvSpPr>
                <a:spLocks noChangeAspect="1" noChangeShapeType="1"/>
              </p:cNvSpPr>
              <p:nvPr/>
            </p:nvSpPr>
            <p:spPr bwMode="auto">
              <a:xfrm>
                <a:off x="1196" y="657"/>
                <a:ext cx="616" cy="61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28" name="Line 165"/>
              <p:cNvSpPr>
                <a:spLocks noChangeAspect="1" noChangeShapeType="1"/>
              </p:cNvSpPr>
              <p:nvPr/>
            </p:nvSpPr>
            <p:spPr bwMode="auto">
              <a:xfrm flipH="1">
                <a:off x="1555" y="1274"/>
                <a:ext cx="257" cy="71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4818" name="Group 166"/>
            <p:cNvGrpSpPr>
              <a:grpSpLocks/>
            </p:cNvGrpSpPr>
            <p:nvPr/>
          </p:nvGrpSpPr>
          <p:grpSpPr bwMode="auto">
            <a:xfrm>
              <a:off x="3405" y="554"/>
              <a:ext cx="1336" cy="1182"/>
              <a:chOff x="3405" y="554"/>
              <a:chExt cx="1336" cy="1182"/>
            </a:xfrm>
          </p:grpSpPr>
          <p:sp>
            <p:nvSpPr>
              <p:cNvPr id="204823" name="Line 167"/>
              <p:cNvSpPr>
                <a:spLocks noChangeAspect="1" noChangeShapeType="1"/>
              </p:cNvSpPr>
              <p:nvPr/>
            </p:nvSpPr>
            <p:spPr bwMode="auto">
              <a:xfrm>
                <a:off x="3405" y="554"/>
                <a:ext cx="411" cy="72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24" name="Line 168"/>
              <p:cNvSpPr>
                <a:spLocks noChangeAspect="1" noChangeShapeType="1"/>
              </p:cNvSpPr>
              <p:nvPr/>
            </p:nvSpPr>
            <p:spPr bwMode="auto">
              <a:xfrm>
                <a:off x="3816" y="1274"/>
                <a:ext cx="925" cy="20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25" name="Line 169"/>
              <p:cNvSpPr>
                <a:spLocks noChangeAspect="1" noChangeShapeType="1"/>
              </p:cNvSpPr>
              <p:nvPr/>
            </p:nvSpPr>
            <p:spPr bwMode="auto">
              <a:xfrm flipV="1">
                <a:off x="3508" y="1274"/>
                <a:ext cx="308" cy="4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4819" name="Group 170"/>
            <p:cNvGrpSpPr>
              <a:grpSpLocks/>
            </p:cNvGrpSpPr>
            <p:nvPr/>
          </p:nvGrpSpPr>
          <p:grpSpPr bwMode="auto">
            <a:xfrm>
              <a:off x="2429" y="2456"/>
              <a:ext cx="1336" cy="1130"/>
              <a:chOff x="2429" y="2456"/>
              <a:chExt cx="1336" cy="1130"/>
            </a:xfrm>
          </p:grpSpPr>
          <p:sp>
            <p:nvSpPr>
              <p:cNvPr id="204820" name="Line 171"/>
              <p:cNvSpPr>
                <a:spLocks noChangeAspect="1" noChangeShapeType="1"/>
              </p:cNvSpPr>
              <p:nvPr/>
            </p:nvSpPr>
            <p:spPr bwMode="auto">
              <a:xfrm flipH="1" flipV="1">
                <a:off x="2891" y="2764"/>
                <a:ext cx="874" cy="10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21" name="Line 172"/>
              <p:cNvSpPr>
                <a:spLocks noChangeAspect="1" noChangeShapeType="1"/>
              </p:cNvSpPr>
              <p:nvPr/>
            </p:nvSpPr>
            <p:spPr bwMode="auto">
              <a:xfrm flipV="1">
                <a:off x="2429" y="2764"/>
                <a:ext cx="462" cy="82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22" name="Line 173"/>
              <p:cNvSpPr>
                <a:spLocks noChangeAspect="1" noChangeShapeType="1"/>
              </p:cNvSpPr>
              <p:nvPr/>
            </p:nvSpPr>
            <p:spPr bwMode="auto">
              <a:xfrm>
                <a:off x="2583" y="2456"/>
                <a:ext cx="308" cy="3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sp>
        <p:nvSpPr>
          <p:cNvPr id="204803" name="AutoShape 141"/>
          <p:cNvSpPr>
            <a:spLocks noChangeAspect="1" noChangeArrowheads="1"/>
          </p:cNvSpPr>
          <p:nvPr/>
        </p:nvSpPr>
        <p:spPr bwMode="auto">
          <a:xfrm>
            <a:off x="3773488" y="5529263"/>
            <a:ext cx="246062"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04" name="AutoShape 142"/>
          <p:cNvSpPr>
            <a:spLocks noChangeAspect="1" noChangeArrowheads="1"/>
          </p:cNvSpPr>
          <p:nvPr/>
        </p:nvSpPr>
        <p:spPr bwMode="auto">
          <a:xfrm>
            <a:off x="5895975" y="44688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05" name="AutoShape 143"/>
          <p:cNvSpPr>
            <a:spLocks noChangeAspect="1" noChangeArrowheads="1"/>
          </p:cNvSpPr>
          <p:nvPr/>
        </p:nvSpPr>
        <p:spPr bwMode="auto">
          <a:xfrm>
            <a:off x="3937000" y="37353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06" name="AutoShape 147"/>
          <p:cNvSpPr>
            <a:spLocks noChangeAspect="1" noChangeArrowheads="1"/>
          </p:cNvSpPr>
          <p:nvPr/>
        </p:nvSpPr>
        <p:spPr bwMode="auto">
          <a:xfrm>
            <a:off x="2306638" y="308292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07" name="AutoShape 148"/>
          <p:cNvSpPr>
            <a:spLocks noChangeAspect="1" noChangeArrowheads="1"/>
          </p:cNvSpPr>
          <p:nvPr/>
        </p:nvSpPr>
        <p:spPr bwMode="auto">
          <a:xfrm>
            <a:off x="3692525" y="2184400"/>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08" name="AutoShape 149"/>
          <p:cNvSpPr>
            <a:spLocks noChangeAspect="1" noChangeArrowheads="1"/>
          </p:cNvSpPr>
          <p:nvPr/>
        </p:nvSpPr>
        <p:spPr bwMode="auto">
          <a:xfrm>
            <a:off x="1735138" y="8794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09" name="AutoShape 150"/>
          <p:cNvSpPr>
            <a:spLocks noChangeAspect="1" noChangeArrowheads="1"/>
          </p:cNvSpPr>
          <p:nvPr/>
        </p:nvSpPr>
        <p:spPr bwMode="auto">
          <a:xfrm>
            <a:off x="5241925" y="717550"/>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10" name="AutoShape 151"/>
          <p:cNvSpPr>
            <a:spLocks noChangeAspect="1" noChangeArrowheads="1"/>
          </p:cNvSpPr>
          <p:nvPr/>
        </p:nvSpPr>
        <p:spPr bwMode="auto">
          <a:xfrm>
            <a:off x="5405438" y="26749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11" name="AutoShape 152"/>
          <p:cNvSpPr>
            <a:spLocks noChangeAspect="1" noChangeArrowheads="1"/>
          </p:cNvSpPr>
          <p:nvPr/>
        </p:nvSpPr>
        <p:spPr bwMode="auto">
          <a:xfrm>
            <a:off x="7445375" y="226695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12" name="AutoShape 154"/>
          <p:cNvSpPr>
            <a:spLocks noChangeAspect="1" noChangeArrowheads="1"/>
          </p:cNvSpPr>
          <p:nvPr/>
        </p:nvSpPr>
        <p:spPr bwMode="auto">
          <a:xfrm>
            <a:off x="4427538" y="4143375"/>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13" name="AutoShape 155"/>
          <p:cNvSpPr>
            <a:spLocks noChangeAspect="1" noChangeArrowheads="1"/>
          </p:cNvSpPr>
          <p:nvPr/>
        </p:nvSpPr>
        <p:spPr bwMode="auto">
          <a:xfrm>
            <a:off x="5895975" y="1778000"/>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14" name="AutoShape 156"/>
          <p:cNvSpPr>
            <a:spLocks noChangeAspect="1" noChangeArrowheads="1"/>
          </p:cNvSpPr>
          <p:nvPr/>
        </p:nvSpPr>
        <p:spPr bwMode="auto">
          <a:xfrm>
            <a:off x="2632075" y="1778000"/>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15" name="AutoShape 175"/>
          <p:cNvSpPr>
            <a:spLocks noChangeAspect="1" noChangeArrowheads="1"/>
          </p:cNvSpPr>
          <p:nvPr/>
        </p:nvSpPr>
        <p:spPr bwMode="auto">
          <a:xfrm>
            <a:off x="4065588" y="2755900"/>
            <a:ext cx="569912"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0421544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Line 155"/>
          <p:cNvSpPr>
            <a:spLocks noChangeShapeType="1"/>
          </p:cNvSpPr>
          <p:nvPr/>
        </p:nvSpPr>
        <p:spPr bwMode="auto">
          <a:xfrm>
            <a:off x="5410200" y="990600"/>
            <a:ext cx="762000" cy="1066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27" name="Line 156"/>
          <p:cNvSpPr>
            <a:spLocks noChangeShapeType="1"/>
          </p:cNvSpPr>
          <p:nvPr/>
        </p:nvSpPr>
        <p:spPr bwMode="auto">
          <a:xfrm flipH="1">
            <a:off x="5715000" y="1981200"/>
            <a:ext cx="4572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28" name="Line 157"/>
          <p:cNvSpPr>
            <a:spLocks noChangeShapeType="1"/>
          </p:cNvSpPr>
          <p:nvPr/>
        </p:nvSpPr>
        <p:spPr bwMode="auto">
          <a:xfrm>
            <a:off x="6096000" y="1981200"/>
            <a:ext cx="13716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29" name="Line 2"/>
          <p:cNvSpPr>
            <a:spLocks noChangeShapeType="1"/>
          </p:cNvSpPr>
          <p:nvPr/>
        </p:nvSpPr>
        <p:spPr bwMode="auto">
          <a:xfrm>
            <a:off x="4343400" y="3810000"/>
            <a:ext cx="6858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0" name="Line 3"/>
          <p:cNvSpPr>
            <a:spLocks noChangeShapeType="1"/>
          </p:cNvSpPr>
          <p:nvPr/>
        </p:nvSpPr>
        <p:spPr bwMode="auto">
          <a:xfrm flipH="1">
            <a:off x="4191000" y="4191000"/>
            <a:ext cx="685800" cy="1295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1" name="Line 4"/>
          <p:cNvSpPr>
            <a:spLocks noChangeShapeType="1"/>
          </p:cNvSpPr>
          <p:nvPr/>
        </p:nvSpPr>
        <p:spPr bwMode="auto">
          <a:xfrm>
            <a:off x="4876800" y="4191000"/>
            <a:ext cx="13716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2" name="Line 11"/>
          <p:cNvSpPr>
            <a:spLocks noChangeShapeType="1"/>
          </p:cNvSpPr>
          <p:nvPr/>
        </p:nvSpPr>
        <p:spPr bwMode="auto">
          <a:xfrm>
            <a:off x="2209800" y="1066800"/>
            <a:ext cx="9906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3" name="Line 12"/>
          <p:cNvSpPr>
            <a:spLocks noChangeShapeType="1"/>
          </p:cNvSpPr>
          <p:nvPr/>
        </p:nvSpPr>
        <p:spPr bwMode="auto">
          <a:xfrm>
            <a:off x="3200400" y="1905000"/>
            <a:ext cx="8382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4" name="Line 13"/>
          <p:cNvSpPr>
            <a:spLocks noChangeShapeType="1"/>
          </p:cNvSpPr>
          <p:nvPr/>
        </p:nvSpPr>
        <p:spPr bwMode="auto">
          <a:xfrm flipH="1">
            <a:off x="2743200" y="1905000"/>
            <a:ext cx="457200" cy="1219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5" name="Line 16"/>
          <p:cNvSpPr>
            <a:spLocks noChangeShapeType="1"/>
          </p:cNvSpPr>
          <p:nvPr/>
        </p:nvSpPr>
        <p:spPr bwMode="auto">
          <a:xfrm>
            <a:off x="3200400" y="1905000"/>
            <a:ext cx="13716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6" name="Line 17"/>
          <p:cNvSpPr>
            <a:spLocks noChangeShapeType="1"/>
          </p:cNvSpPr>
          <p:nvPr/>
        </p:nvSpPr>
        <p:spPr bwMode="auto">
          <a:xfrm flipH="1">
            <a:off x="4572000" y="1981200"/>
            <a:ext cx="16002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7" name="Line 18"/>
          <p:cNvSpPr>
            <a:spLocks noChangeShapeType="1"/>
          </p:cNvSpPr>
          <p:nvPr/>
        </p:nvSpPr>
        <p:spPr bwMode="auto">
          <a:xfrm flipH="1" flipV="1">
            <a:off x="4495800" y="2743200"/>
            <a:ext cx="457200" cy="1447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8" name="Line 38"/>
          <p:cNvSpPr>
            <a:spLocks noChangeShapeType="1"/>
          </p:cNvSpPr>
          <p:nvPr/>
        </p:nvSpPr>
        <p:spPr bwMode="auto">
          <a:xfrm>
            <a:off x="6096000" y="1981200"/>
            <a:ext cx="3810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9" name="AutoShape 49"/>
          <p:cNvSpPr>
            <a:spLocks noChangeAspect="1" noChangeArrowheads="1"/>
          </p:cNvSpPr>
          <p:nvPr/>
        </p:nvSpPr>
        <p:spPr bwMode="auto">
          <a:xfrm>
            <a:off x="2667000" y="29718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0" name="AutoShape 65"/>
          <p:cNvSpPr>
            <a:spLocks noChangeAspect="1" noChangeArrowheads="1"/>
          </p:cNvSpPr>
          <p:nvPr/>
        </p:nvSpPr>
        <p:spPr bwMode="auto">
          <a:xfrm>
            <a:off x="4264025" y="2473325"/>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1" name="AutoShape 66"/>
          <p:cNvSpPr>
            <a:spLocks noChangeAspect="1" noChangeArrowheads="1"/>
          </p:cNvSpPr>
          <p:nvPr/>
        </p:nvSpPr>
        <p:spPr bwMode="auto">
          <a:xfrm>
            <a:off x="4248150" y="3708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2" name="AutoShape 74"/>
          <p:cNvSpPr>
            <a:spLocks noChangeAspect="1" noChangeArrowheads="1"/>
          </p:cNvSpPr>
          <p:nvPr/>
        </p:nvSpPr>
        <p:spPr bwMode="auto">
          <a:xfrm>
            <a:off x="4064000" y="53641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3" name="AutoShape 82"/>
          <p:cNvSpPr>
            <a:spLocks noChangeAspect="1" noChangeArrowheads="1"/>
          </p:cNvSpPr>
          <p:nvPr/>
        </p:nvSpPr>
        <p:spPr bwMode="auto">
          <a:xfrm>
            <a:off x="6162675" y="44148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4" name="AutoShape 90"/>
          <p:cNvSpPr>
            <a:spLocks noChangeAspect="1" noChangeArrowheads="1"/>
          </p:cNvSpPr>
          <p:nvPr/>
        </p:nvSpPr>
        <p:spPr bwMode="auto">
          <a:xfrm>
            <a:off x="7315200" y="23622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5" name="AutoShape 98"/>
          <p:cNvSpPr>
            <a:spLocks noChangeAspect="1" noChangeArrowheads="1"/>
          </p:cNvSpPr>
          <p:nvPr/>
        </p:nvSpPr>
        <p:spPr bwMode="auto">
          <a:xfrm>
            <a:off x="4740275" y="3998913"/>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6" name="AutoShape 106"/>
          <p:cNvSpPr>
            <a:spLocks noChangeAspect="1" noChangeArrowheads="1"/>
          </p:cNvSpPr>
          <p:nvPr/>
        </p:nvSpPr>
        <p:spPr bwMode="auto">
          <a:xfrm>
            <a:off x="5934075" y="1803400"/>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7" name="AutoShape 115"/>
          <p:cNvSpPr>
            <a:spLocks noChangeAspect="1" noChangeArrowheads="1"/>
          </p:cNvSpPr>
          <p:nvPr/>
        </p:nvSpPr>
        <p:spPr bwMode="auto">
          <a:xfrm>
            <a:off x="2944813" y="1703388"/>
            <a:ext cx="407987"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8" name="AutoShape 123"/>
          <p:cNvSpPr>
            <a:spLocks noChangeAspect="1" noChangeArrowheads="1"/>
          </p:cNvSpPr>
          <p:nvPr/>
        </p:nvSpPr>
        <p:spPr bwMode="auto">
          <a:xfrm>
            <a:off x="3867150" y="2165350"/>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9" name="AutoShape 138"/>
          <p:cNvSpPr>
            <a:spLocks noChangeAspect="1" noChangeArrowheads="1"/>
          </p:cNvSpPr>
          <p:nvPr/>
        </p:nvSpPr>
        <p:spPr bwMode="auto">
          <a:xfrm>
            <a:off x="2103438" y="9652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50" name="AutoShape 139"/>
          <p:cNvSpPr>
            <a:spLocks noChangeAspect="1" noChangeArrowheads="1"/>
          </p:cNvSpPr>
          <p:nvPr/>
        </p:nvSpPr>
        <p:spPr bwMode="auto">
          <a:xfrm>
            <a:off x="5324475" y="927100"/>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51" name="AutoShape 147"/>
          <p:cNvSpPr>
            <a:spLocks noChangeAspect="1" noChangeArrowheads="1"/>
          </p:cNvSpPr>
          <p:nvPr/>
        </p:nvSpPr>
        <p:spPr bwMode="auto">
          <a:xfrm>
            <a:off x="5557838" y="27130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764460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Line 142"/>
          <p:cNvSpPr>
            <a:spLocks noChangeShapeType="1"/>
          </p:cNvSpPr>
          <p:nvPr/>
        </p:nvSpPr>
        <p:spPr bwMode="auto">
          <a:xfrm>
            <a:off x="5562600" y="1219200"/>
            <a:ext cx="6858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51" name="Line 143"/>
          <p:cNvSpPr>
            <a:spLocks noChangeShapeType="1"/>
          </p:cNvSpPr>
          <p:nvPr/>
        </p:nvSpPr>
        <p:spPr bwMode="auto">
          <a:xfrm flipH="1">
            <a:off x="5791200" y="1981200"/>
            <a:ext cx="5334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52" name="Line 144"/>
          <p:cNvSpPr>
            <a:spLocks noChangeShapeType="1"/>
          </p:cNvSpPr>
          <p:nvPr/>
        </p:nvSpPr>
        <p:spPr bwMode="auto">
          <a:xfrm>
            <a:off x="6248400" y="2057400"/>
            <a:ext cx="10668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53" name="Line 2"/>
          <p:cNvSpPr>
            <a:spLocks noChangeShapeType="1"/>
          </p:cNvSpPr>
          <p:nvPr/>
        </p:nvSpPr>
        <p:spPr bwMode="auto">
          <a:xfrm>
            <a:off x="4724400" y="3810000"/>
            <a:ext cx="6096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54" name="Line 3"/>
          <p:cNvSpPr>
            <a:spLocks noChangeShapeType="1"/>
          </p:cNvSpPr>
          <p:nvPr/>
        </p:nvSpPr>
        <p:spPr bwMode="auto">
          <a:xfrm flipH="1">
            <a:off x="4495800" y="4038600"/>
            <a:ext cx="838200" cy="1295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55" name="Line 4"/>
          <p:cNvSpPr>
            <a:spLocks noChangeShapeType="1"/>
          </p:cNvSpPr>
          <p:nvPr/>
        </p:nvSpPr>
        <p:spPr bwMode="auto">
          <a:xfrm>
            <a:off x="5334000" y="4038600"/>
            <a:ext cx="11430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56" name="Line 11"/>
          <p:cNvSpPr>
            <a:spLocks noChangeShapeType="1"/>
          </p:cNvSpPr>
          <p:nvPr/>
        </p:nvSpPr>
        <p:spPr bwMode="auto">
          <a:xfrm>
            <a:off x="2590800" y="1143000"/>
            <a:ext cx="7620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57" name="Line 12"/>
          <p:cNvSpPr>
            <a:spLocks noChangeShapeType="1"/>
          </p:cNvSpPr>
          <p:nvPr/>
        </p:nvSpPr>
        <p:spPr bwMode="auto">
          <a:xfrm>
            <a:off x="3352800" y="1752600"/>
            <a:ext cx="8382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58" name="Line 13"/>
          <p:cNvSpPr>
            <a:spLocks noChangeShapeType="1"/>
          </p:cNvSpPr>
          <p:nvPr/>
        </p:nvSpPr>
        <p:spPr bwMode="auto">
          <a:xfrm flipH="1">
            <a:off x="3200400" y="1828800"/>
            <a:ext cx="228600" cy="1143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59" name="Line 16"/>
          <p:cNvSpPr>
            <a:spLocks noChangeShapeType="1"/>
          </p:cNvSpPr>
          <p:nvPr/>
        </p:nvSpPr>
        <p:spPr bwMode="auto">
          <a:xfrm>
            <a:off x="3429000" y="1828800"/>
            <a:ext cx="12954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0" name="Line 17"/>
          <p:cNvSpPr>
            <a:spLocks noChangeShapeType="1"/>
          </p:cNvSpPr>
          <p:nvPr/>
        </p:nvSpPr>
        <p:spPr bwMode="auto">
          <a:xfrm flipH="1">
            <a:off x="4724400" y="2057400"/>
            <a:ext cx="15240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1" name="Line 18"/>
          <p:cNvSpPr>
            <a:spLocks noChangeShapeType="1"/>
          </p:cNvSpPr>
          <p:nvPr/>
        </p:nvSpPr>
        <p:spPr bwMode="auto">
          <a:xfrm flipH="1" flipV="1">
            <a:off x="4724400" y="2514600"/>
            <a:ext cx="609600" cy="1600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2" name="AutoShape 37"/>
          <p:cNvSpPr>
            <a:spLocks noChangeAspect="1" noChangeArrowheads="1"/>
          </p:cNvSpPr>
          <p:nvPr/>
        </p:nvSpPr>
        <p:spPr bwMode="auto">
          <a:xfrm>
            <a:off x="3048000" y="2895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3" name="AutoShape 45"/>
          <p:cNvSpPr>
            <a:spLocks noChangeAspect="1" noChangeArrowheads="1"/>
          </p:cNvSpPr>
          <p:nvPr/>
        </p:nvSpPr>
        <p:spPr bwMode="auto">
          <a:xfrm>
            <a:off x="4459288" y="2244725"/>
            <a:ext cx="569912"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4" name="AutoShape 54"/>
          <p:cNvSpPr>
            <a:spLocks noChangeAspect="1" noChangeArrowheads="1"/>
          </p:cNvSpPr>
          <p:nvPr/>
        </p:nvSpPr>
        <p:spPr bwMode="auto">
          <a:xfrm>
            <a:off x="4591050" y="36734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5" name="AutoShape 62"/>
          <p:cNvSpPr>
            <a:spLocks noChangeAspect="1" noChangeArrowheads="1"/>
          </p:cNvSpPr>
          <p:nvPr/>
        </p:nvSpPr>
        <p:spPr bwMode="auto">
          <a:xfrm>
            <a:off x="4419600" y="5181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6" name="AutoShape 70"/>
          <p:cNvSpPr>
            <a:spLocks noChangeAspect="1" noChangeArrowheads="1"/>
          </p:cNvSpPr>
          <p:nvPr/>
        </p:nvSpPr>
        <p:spPr bwMode="auto">
          <a:xfrm>
            <a:off x="6356350" y="43465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7" name="AutoShape 78"/>
          <p:cNvSpPr>
            <a:spLocks noChangeAspect="1" noChangeArrowheads="1"/>
          </p:cNvSpPr>
          <p:nvPr/>
        </p:nvSpPr>
        <p:spPr bwMode="auto">
          <a:xfrm>
            <a:off x="7162800" y="2514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8" name="AutoShape 86"/>
          <p:cNvSpPr>
            <a:spLocks noChangeAspect="1" noChangeArrowheads="1"/>
          </p:cNvSpPr>
          <p:nvPr/>
        </p:nvSpPr>
        <p:spPr bwMode="auto">
          <a:xfrm>
            <a:off x="5106988" y="3849688"/>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9" name="AutoShape 94"/>
          <p:cNvSpPr>
            <a:spLocks noChangeAspect="1" noChangeArrowheads="1"/>
          </p:cNvSpPr>
          <p:nvPr/>
        </p:nvSpPr>
        <p:spPr bwMode="auto">
          <a:xfrm>
            <a:off x="6007100" y="1830388"/>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70" name="AutoShape 103"/>
          <p:cNvSpPr>
            <a:spLocks noChangeAspect="1" noChangeArrowheads="1"/>
          </p:cNvSpPr>
          <p:nvPr/>
        </p:nvSpPr>
        <p:spPr bwMode="auto">
          <a:xfrm>
            <a:off x="3217863" y="1622425"/>
            <a:ext cx="407987"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71" name="AutoShape 111"/>
          <p:cNvSpPr>
            <a:spLocks noChangeAspect="1" noChangeArrowheads="1"/>
          </p:cNvSpPr>
          <p:nvPr/>
        </p:nvSpPr>
        <p:spPr bwMode="auto">
          <a:xfrm>
            <a:off x="4065588" y="2170113"/>
            <a:ext cx="244475" cy="246062"/>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72" name="AutoShape 124"/>
          <p:cNvSpPr>
            <a:spLocks noChangeAspect="1" noChangeArrowheads="1"/>
          </p:cNvSpPr>
          <p:nvPr/>
        </p:nvSpPr>
        <p:spPr bwMode="auto">
          <a:xfrm>
            <a:off x="2443163" y="1041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73" name="AutoShape 127"/>
          <p:cNvSpPr>
            <a:spLocks noChangeAspect="1" noChangeArrowheads="1"/>
          </p:cNvSpPr>
          <p:nvPr/>
        </p:nvSpPr>
        <p:spPr bwMode="auto">
          <a:xfrm>
            <a:off x="5408613" y="1123950"/>
            <a:ext cx="246062"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74" name="AutoShape 135"/>
          <p:cNvSpPr>
            <a:spLocks noChangeAspect="1" noChangeArrowheads="1"/>
          </p:cNvSpPr>
          <p:nvPr/>
        </p:nvSpPr>
        <p:spPr bwMode="auto">
          <a:xfrm>
            <a:off x="5649913" y="272415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7111613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Line 132"/>
          <p:cNvSpPr>
            <a:spLocks noChangeShapeType="1"/>
          </p:cNvSpPr>
          <p:nvPr/>
        </p:nvSpPr>
        <p:spPr bwMode="auto">
          <a:xfrm>
            <a:off x="5562600" y="1447800"/>
            <a:ext cx="871538" cy="7651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75" name="Line 133"/>
          <p:cNvSpPr>
            <a:spLocks noChangeShapeType="1"/>
          </p:cNvSpPr>
          <p:nvPr/>
        </p:nvSpPr>
        <p:spPr bwMode="auto">
          <a:xfrm flipH="1">
            <a:off x="5867400" y="2057400"/>
            <a:ext cx="4572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76" name="Line 134"/>
          <p:cNvSpPr>
            <a:spLocks noChangeShapeType="1"/>
          </p:cNvSpPr>
          <p:nvPr/>
        </p:nvSpPr>
        <p:spPr bwMode="auto">
          <a:xfrm>
            <a:off x="6324600" y="2057400"/>
            <a:ext cx="8382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77" name="Line 2"/>
          <p:cNvSpPr>
            <a:spLocks noChangeShapeType="1"/>
          </p:cNvSpPr>
          <p:nvPr/>
        </p:nvSpPr>
        <p:spPr bwMode="auto">
          <a:xfrm>
            <a:off x="5029200" y="3810000"/>
            <a:ext cx="68580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78" name="Line 3"/>
          <p:cNvSpPr>
            <a:spLocks noChangeShapeType="1"/>
          </p:cNvSpPr>
          <p:nvPr/>
        </p:nvSpPr>
        <p:spPr bwMode="auto">
          <a:xfrm flipH="1">
            <a:off x="4953000" y="3810000"/>
            <a:ext cx="685800" cy="1295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79" name="Line 4"/>
          <p:cNvSpPr>
            <a:spLocks noChangeShapeType="1"/>
          </p:cNvSpPr>
          <p:nvPr/>
        </p:nvSpPr>
        <p:spPr bwMode="auto">
          <a:xfrm>
            <a:off x="5638800" y="3886200"/>
            <a:ext cx="10668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0" name="Line 11"/>
          <p:cNvSpPr>
            <a:spLocks noChangeShapeType="1"/>
          </p:cNvSpPr>
          <p:nvPr/>
        </p:nvSpPr>
        <p:spPr bwMode="auto">
          <a:xfrm>
            <a:off x="3657600" y="1752600"/>
            <a:ext cx="13716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1" name="Line 12"/>
          <p:cNvSpPr>
            <a:spLocks noChangeShapeType="1"/>
          </p:cNvSpPr>
          <p:nvPr/>
        </p:nvSpPr>
        <p:spPr bwMode="auto">
          <a:xfrm>
            <a:off x="3733800" y="1752600"/>
            <a:ext cx="6096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2" name="Line 13"/>
          <p:cNvSpPr>
            <a:spLocks noChangeShapeType="1"/>
          </p:cNvSpPr>
          <p:nvPr/>
        </p:nvSpPr>
        <p:spPr bwMode="auto">
          <a:xfrm flipH="1">
            <a:off x="3505200" y="1752600"/>
            <a:ext cx="228600" cy="1219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3" name="Line 16"/>
          <p:cNvSpPr>
            <a:spLocks noChangeShapeType="1"/>
          </p:cNvSpPr>
          <p:nvPr/>
        </p:nvSpPr>
        <p:spPr bwMode="auto">
          <a:xfrm flipH="1" flipV="1">
            <a:off x="2895600" y="1219200"/>
            <a:ext cx="7620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4" name="Line 17"/>
          <p:cNvSpPr>
            <a:spLocks noChangeShapeType="1"/>
          </p:cNvSpPr>
          <p:nvPr/>
        </p:nvSpPr>
        <p:spPr bwMode="auto">
          <a:xfrm flipH="1">
            <a:off x="4953000" y="2057400"/>
            <a:ext cx="137160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5" name="Line 18"/>
          <p:cNvSpPr>
            <a:spLocks noChangeShapeType="1"/>
          </p:cNvSpPr>
          <p:nvPr/>
        </p:nvSpPr>
        <p:spPr bwMode="auto">
          <a:xfrm flipH="1" flipV="1">
            <a:off x="4953000" y="2209800"/>
            <a:ext cx="68580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6" name="Line 25"/>
          <p:cNvSpPr>
            <a:spLocks noChangeShapeType="1"/>
          </p:cNvSpPr>
          <p:nvPr/>
        </p:nvSpPr>
        <p:spPr bwMode="auto">
          <a:xfrm>
            <a:off x="6096000" y="1981200"/>
            <a:ext cx="3810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7" name="AutoShape 37"/>
          <p:cNvSpPr>
            <a:spLocks noChangeAspect="1" noChangeArrowheads="1"/>
          </p:cNvSpPr>
          <p:nvPr/>
        </p:nvSpPr>
        <p:spPr bwMode="auto">
          <a:xfrm>
            <a:off x="3429000" y="2819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8" name="AutoShape 45"/>
          <p:cNvSpPr>
            <a:spLocks noChangeAspect="1" noChangeArrowheads="1"/>
          </p:cNvSpPr>
          <p:nvPr/>
        </p:nvSpPr>
        <p:spPr bwMode="auto">
          <a:xfrm>
            <a:off x="4686300" y="1936750"/>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9" name="AutoShape 52"/>
          <p:cNvSpPr>
            <a:spLocks noChangeAspect="1" noChangeArrowheads="1"/>
          </p:cNvSpPr>
          <p:nvPr/>
        </p:nvSpPr>
        <p:spPr bwMode="auto">
          <a:xfrm>
            <a:off x="4921250" y="363855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0" name="AutoShape 59"/>
          <p:cNvSpPr>
            <a:spLocks noChangeAspect="1" noChangeArrowheads="1"/>
          </p:cNvSpPr>
          <p:nvPr/>
        </p:nvSpPr>
        <p:spPr bwMode="auto">
          <a:xfrm>
            <a:off x="4786313" y="49990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1" name="AutoShape 66"/>
          <p:cNvSpPr>
            <a:spLocks noChangeAspect="1" noChangeArrowheads="1"/>
          </p:cNvSpPr>
          <p:nvPr/>
        </p:nvSpPr>
        <p:spPr bwMode="auto">
          <a:xfrm>
            <a:off x="6597650" y="42783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2" name="AutoShape 73"/>
          <p:cNvSpPr>
            <a:spLocks noChangeAspect="1" noChangeArrowheads="1"/>
          </p:cNvSpPr>
          <p:nvPr/>
        </p:nvSpPr>
        <p:spPr bwMode="auto">
          <a:xfrm>
            <a:off x="7073900" y="262255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3" name="AutoShape 80"/>
          <p:cNvSpPr>
            <a:spLocks noChangeAspect="1" noChangeArrowheads="1"/>
          </p:cNvSpPr>
          <p:nvPr/>
        </p:nvSpPr>
        <p:spPr bwMode="auto">
          <a:xfrm>
            <a:off x="5449888" y="3687763"/>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4" name="AutoShape 87"/>
          <p:cNvSpPr>
            <a:spLocks noChangeAspect="1" noChangeArrowheads="1"/>
          </p:cNvSpPr>
          <p:nvPr/>
        </p:nvSpPr>
        <p:spPr bwMode="auto">
          <a:xfrm>
            <a:off x="6097588" y="1852613"/>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5" name="AutoShape 95"/>
          <p:cNvSpPr>
            <a:spLocks noChangeAspect="1" noChangeArrowheads="1"/>
          </p:cNvSpPr>
          <p:nvPr/>
        </p:nvSpPr>
        <p:spPr bwMode="auto">
          <a:xfrm>
            <a:off x="3495675" y="1557338"/>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6" name="AutoShape 102"/>
          <p:cNvSpPr>
            <a:spLocks noChangeAspect="1" noChangeArrowheads="1"/>
          </p:cNvSpPr>
          <p:nvPr/>
        </p:nvSpPr>
        <p:spPr bwMode="auto">
          <a:xfrm>
            <a:off x="4230688" y="2105025"/>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7" name="AutoShape 108"/>
          <p:cNvSpPr>
            <a:spLocks noChangeAspect="1" noChangeArrowheads="1"/>
          </p:cNvSpPr>
          <p:nvPr/>
        </p:nvSpPr>
        <p:spPr bwMode="auto">
          <a:xfrm>
            <a:off x="2781300" y="10937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8" name="AutoShape 116"/>
          <p:cNvSpPr>
            <a:spLocks noChangeAspect="1" noChangeArrowheads="1"/>
          </p:cNvSpPr>
          <p:nvPr/>
        </p:nvSpPr>
        <p:spPr bwMode="auto">
          <a:xfrm>
            <a:off x="5476875" y="1296988"/>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9" name="AutoShape 123"/>
          <p:cNvSpPr>
            <a:spLocks noChangeAspect="1" noChangeArrowheads="1"/>
          </p:cNvSpPr>
          <p:nvPr/>
        </p:nvSpPr>
        <p:spPr bwMode="auto">
          <a:xfrm>
            <a:off x="5740400" y="27352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5026818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Line 116"/>
          <p:cNvSpPr>
            <a:spLocks noChangeShapeType="1"/>
          </p:cNvSpPr>
          <p:nvPr/>
        </p:nvSpPr>
        <p:spPr bwMode="auto">
          <a:xfrm>
            <a:off x="5715000" y="1600200"/>
            <a:ext cx="5334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899" name="Line 117"/>
          <p:cNvSpPr>
            <a:spLocks noChangeShapeType="1"/>
          </p:cNvSpPr>
          <p:nvPr/>
        </p:nvSpPr>
        <p:spPr bwMode="auto">
          <a:xfrm flipH="1">
            <a:off x="6019800" y="2057400"/>
            <a:ext cx="3048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0" name="Line 118"/>
          <p:cNvSpPr>
            <a:spLocks noChangeShapeType="1"/>
          </p:cNvSpPr>
          <p:nvPr/>
        </p:nvSpPr>
        <p:spPr bwMode="auto">
          <a:xfrm>
            <a:off x="6324600" y="2133600"/>
            <a:ext cx="7620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1" name="Line 2"/>
          <p:cNvSpPr>
            <a:spLocks noChangeShapeType="1"/>
          </p:cNvSpPr>
          <p:nvPr/>
        </p:nvSpPr>
        <p:spPr bwMode="auto">
          <a:xfrm flipV="1">
            <a:off x="5334000" y="3657600"/>
            <a:ext cx="68580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2" name="Line 3"/>
          <p:cNvSpPr>
            <a:spLocks noChangeShapeType="1"/>
          </p:cNvSpPr>
          <p:nvPr/>
        </p:nvSpPr>
        <p:spPr bwMode="auto">
          <a:xfrm flipH="1">
            <a:off x="5257800" y="3733800"/>
            <a:ext cx="762000" cy="1219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3" name="Line 4"/>
          <p:cNvSpPr>
            <a:spLocks noChangeShapeType="1"/>
          </p:cNvSpPr>
          <p:nvPr/>
        </p:nvSpPr>
        <p:spPr bwMode="auto">
          <a:xfrm>
            <a:off x="5943600" y="3733800"/>
            <a:ext cx="9906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4" name="Line 11"/>
          <p:cNvSpPr>
            <a:spLocks noChangeShapeType="1"/>
          </p:cNvSpPr>
          <p:nvPr/>
        </p:nvSpPr>
        <p:spPr bwMode="auto">
          <a:xfrm>
            <a:off x="3276600" y="1295400"/>
            <a:ext cx="7620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5" name="Line 12"/>
          <p:cNvSpPr>
            <a:spLocks noChangeShapeType="1"/>
          </p:cNvSpPr>
          <p:nvPr/>
        </p:nvSpPr>
        <p:spPr bwMode="auto">
          <a:xfrm>
            <a:off x="3962400" y="1676400"/>
            <a:ext cx="6096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6" name="Line 13"/>
          <p:cNvSpPr>
            <a:spLocks noChangeShapeType="1"/>
          </p:cNvSpPr>
          <p:nvPr/>
        </p:nvSpPr>
        <p:spPr bwMode="auto">
          <a:xfrm flipH="1">
            <a:off x="3886200" y="1752600"/>
            <a:ext cx="76200" cy="1143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7" name="Line 16"/>
          <p:cNvSpPr>
            <a:spLocks noChangeShapeType="1"/>
          </p:cNvSpPr>
          <p:nvPr/>
        </p:nvSpPr>
        <p:spPr bwMode="auto">
          <a:xfrm>
            <a:off x="3962400" y="1676400"/>
            <a:ext cx="1219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8" name="Line 17"/>
          <p:cNvSpPr>
            <a:spLocks noChangeShapeType="1"/>
          </p:cNvSpPr>
          <p:nvPr/>
        </p:nvSpPr>
        <p:spPr bwMode="auto">
          <a:xfrm flipH="1" flipV="1">
            <a:off x="5181600" y="1905000"/>
            <a:ext cx="114300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9" name="Line 18"/>
          <p:cNvSpPr>
            <a:spLocks noChangeShapeType="1"/>
          </p:cNvSpPr>
          <p:nvPr/>
        </p:nvSpPr>
        <p:spPr bwMode="auto">
          <a:xfrm flipH="1" flipV="1">
            <a:off x="5181600" y="1905000"/>
            <a:ext cx="838200" cy="1828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0" name="AutoShape 37"/>
          <p:cNvSpPr>
            <a:spLocks noChangeAspect="1" noChangeArrowheads="1"/>
          </p:cNvSpPr>
          <p:nvPr/>
        </p:nvSpPr>
        <p:spPr bwMode="auto">
          <a:xfrm>
            <a:off x="3808413" y="27098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1" name="AutoShape 44"/>
          <p:cNvSpPr>
            <a:spLocks noChangeAspect="1" noChangeArrowheads="1"/>
          </p:cNvSpPr>
          <p:nvPr/>
        </p:nvSpPr>
        <p:spPr bwMode="auto">
          <a:xfrm>
            <a:off x="4916488" y="1673225"/>
            <a:ext cx="569912"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2" name="AutoShape 50"/>
          <p:cNvSpPr>
            <a:spLocks noChangeAspect="1" noChangeArrowheads="1"/>
          </p:cNvSpPr>
          <p:nvPr/>
        </p:nvSpPr>
        <p:spPr bwMode="auto">
          <a:xfrm>
            <a:off x="5254625" y="36052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3" name="AutoShape 56"/>
          <p:cNvSpPr>
            <a:spLocks noChangeAspect="1" noChangeArrowheads="1"/>
          </p:cNvSpPr>
          <p:nvPr/>
        </p:nvSpPr>
        <p:spPr bwMode="auto">
          <a:xfrm>
            <a:off x="5173663" y="48053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4" name="AutoShape 62"/>
          <p:cNvSpPr>
            <a:spLocks noChangeAspect="1" noChangeArrowheads="1"/>
          </p:cNvSpPr>
          <p:nvPr/>
        </p:nvSpPr>
        <p:spPr bwMode="auto">
          <a:xfrm>
            <a:off x="6826250" y="421005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5" name="AutoShape 68"/>
          <p:cNvSpPr>
            <a:spLocks noChangeAspect="1" noChangeArrowheads="1"/>
          </p:cNvSpPr>
          <p:nvPr/>
        </p:nvSpPr>
        <p:spPr bwMode="auto">
          <a:xfrm>
            <a:off x="6961188" y="27701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6" name="AutoShape 74"/>
          <p:cNvSpPr>
            <a:spLocks noChangeAspect="1" noChangeArrowheads="1"/>
          </p:cNvSpPr>
          <p:nvPr/>
        </p:nvSpPr>
        <p:spPr bwMode="auto">
          <a:xfrm>
            <a:off x="5768975" y="3541713"/>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7" name="AutoShape 79"/>
          <p:cNvSpPr>
            <a:spLocks noChangeAspect="1" noChangeArrowheads="1"/>
          </p:cNvSpPr>
          <p:nvPr/>
        </p:nvSpPr>
        <p:spPr bwMode="auto">
          <a:xfrm>
            <a:off x="6097588" y="1852613"/>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8" name="AutoShape 87"/>
          <p:cNvSpPr>
            <a:spLocks noChangeAspect="1" noChangeArrowheads="1"/>
          </p:cNvSpPr>
          <p:nvPr/>
        </p:nvSpPr>
        <p:spPr bwMode="auto">
          <a:xfrm>
            <a:off x="3749675" y="1503363"/>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9" name="AutoShape 93"/>
          <p:cNvSpPr>
            <a:spLocks noChangeAspect="1" noChangeArrowheads="1"/>
          </p:cNvSpPr>
          <p:nvPr/>
        </p:nvSpPr>
        <p:spPr bwMode="auto">
          <a:xfrm>
            <a:off x="4416425" y="2074863"/>
            <a:ext cx="244475" cy="246062"/>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20" name="AutoShape 99"/>
          <p:cNvSpPr>
            <a:spLocks noChangeAspect="1" noChangeArrowheads="1"/>
          </p:cNvSpPr>
          <p:nvPr/>
        </p:nvSpPr>
        <p:spPr bwMode="auto">
          <a:xfrm>
            <a:off x="3208338" y="12112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21" name="AutoShape 105"/>
          <p:cNvSpPr>
            <a:spLocks noChangeAspect="1" noChangeArrowheads="1"/>
          </p:cNvSpPr>
          <p:nvPr/>
        </p:nvSpPr>
        <p:spPr bwMode="auto">
          <a:xfrm>
            <a:off x="5556250" y="1490663"/>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22" name="AutoShape 111"/>
          <p:cNvSpPr>
            <a:spLocks noChangeAspect="1" noChangeArrowheads="1"/>
          </p:cNvSpPr>
          <p:nvPr/>
        </p:nvSpPr>
        <p:spPr bwMode="auto">
          <a:xfrm>
            <a:off x="5854700" y="27574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1735234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Line 103"/>
          <p:cNvSpPr>
            <a:spLocks noChangeShapeType="1"/>
          </p:cNvSpPr>
          <p:nvPr/>
        </p:nvSpPr>
        <p:spPr bwMode="auto">
          <a:xfrm>
            <a:off x="5791200" y="1828800"/>
            <a:ext cx="5334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23" name="Line 104"/>
          <p:cNvSpPr>
            <a:spLocks noChangeShapeType="1"/>
          </p:cNvSpPr>
          <p:nvPr/>
        </p:nvSpPr>
        <p:spPr bwMode="auto">
          <a:xfrm flipH="1">
            <a:off x="6096000" y="2233613"/>
            <a:ext cx="339725" cy="6619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24" name="Line 105"/>
          <p:cNvSpPr>
            <a:spLocks noChangeShapeType="1"/>
          </p:cNvSpPr>
          <p:nvPr/>
        </p:nvSpPr>
        <p:spPr bwMode="auto">
          <a:xfrm>
            <a:off x="6324600" y="2057400"/>
            <a:ext cx="6858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25" name="Line 2"/>
          <p:cNvSpPr>
            <a:spLocks noChangeShapeType="1"/>
          </p:cNvSpPr>
          <p:nvPr/>
        </p:nvSpPr>
        <p:spPr bwMode="auto">
          <a:xfrm flipV="1">
            <a:off x="5715000" y="3581400"/>
            <a:ext cx="53340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26" name="Line 3"/>
          <p:cNvSpPr>
            <a:spLocks noChangeShapeType="1"/>
          </p:cNvSpPr>
          <p:nvPr/>
        </p:nvSpPr>
        <p:spPr bwMode="auto">
          <a:xfrm flipH="1">
            <a:off x="5715000" y="3581400"/>
            <a:ext cx="533400" cy="1143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27" name="Line 4"/>
          <p:cNvSpPr>
            <a:spLocks noChangeShapeType="1"/>
          </p:cNvSpPr>
          <p:nvPr/>
        </p:nvSpPr>
        <p:spPr bwMode="auto">
          <a:xfrm>
            <a:off x="6248400" y="3581400"/>
            <a:ext cx="9144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28" name="Line 11"/>
          <p:cNvSpPr>
            <a:spLocks noChangeShapeType="1"/>
          </p:cNvSpPr>
          <p:nvPr/>
        </p:nvSpPr>
        <p:spPr bwMode="auto">
          <a:xfrm>
            <a:off x="3733800" y="1447800"/>
            <a:ext cx="53340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29" name="Line 12"/>
          <p:cNvSpPr>
            <a:spLocks noChangeShapeType="1"/>
          </p:cNvSpPr>
          <p:nvPr/>
        </p:nvSpPr>
        <p:spPr bwMode="auto">
          <a:xfrm>
            <a:off x="4267200" y="1600200"/>
            <a:ext cx="4572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0" name="Line 13"/>
          <p:cNvSpPr>
            <a:spLocks noChangeShapeType="1"/>
          </p:cNvSpPr>
          <p:nvPr/>
        </p:nvSpPr>
        <p:spPr bwMode="auto">
          <a:xfrm>
            <a:off x="4191000" y="1600200"/>
            <a:ext cx="152400" cy="1143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1" name="Line 16"/>
          <p:cNvSpPr>
            <a:spLocks noChangeShapeType="1"/>
          </p:cNvSpPr>
          <p:nvPr/>
        </p:nvSpPr>
        <p:spPr bwMode="auto">
          <a:xfrm>
            <a:off x="4191000" y="1600200"/>
            <a:ext cx="129540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2" name="Line 17"/>
          <p:cNvSpPr>
            <a:spLocks noChangeShapeType="1"/>
          </p:cNvSpPr>
          <p:nvPr/>
        </p:nvSpPr>
        <p:spPr bwMode="auto">
          <a:xfrm flipH="1" flipV="1">
            <a:off x="5410200" y="1676400"/>
            <a:ext cx="9144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3" name="Line 18"/>
          <p:cNvSpPr>
            <a:spLocks noChangeShapeType="1"/>
          </p:cNvSpPr>
          <p:nvPr/>
        </p:nvSpPr>
        <p:spPr bwMode="auto">
          <a:xfrm flipH="1" flipV="1">
            <a:off x="5410200" y="1600200"/>
            <a:ext cx="838200" cy="1981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4" name="AutoShape 36"/>
          <p:cNvSpPr>
            <a:spLocks noChangeAspect="1" noChangeArrowheads="1"/>
          </p:cNvSpPr>
          <p:nvPr/>
        </p:nvSpPr>
        <p:spPr bwMode="auto">
          <a:xfrm>
            <a:off x="4208463" y="26066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5" name="AutoShape 45"/>
          <p:cNvSpPr>
            <a:spLocks noChangeAspect="1" noChangeArrowheads="1"/>
          </p:cNvSpPr>
          <p:nvPr/>
        </p:nvSpPr>
        <p:spPr bwMode="auto">
          <a:xfrm>
            <a:off x="5129213" y="1382713"/>
            <a:ext cx="569912"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6" name="AutoShape 47"/>
          <p:cNvSpPr>
            <a:spLocks noChangeAspect="1" noChangeArrowheads="1"/>
          </p:cNvSpPr>
          <p:nvPr/>
        </p:nvSpPr>
        <p:spPr bwMode="auto">
          <a:xfrm>
            <a:off x="5562600" y="35464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7" name="AutoShape 49"/>
          <p:cNvSpPr>
            <a:spLocks noChangeAspect="1" noChangeArrowheads="1"/>
          </p:cNvSpPr>
          <p:nvPr/>
        </p:nvSpPr>
        <p:spPr bwMode="auto">
          <a:xfrm>
            <a:off x="6213475" y="34782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8" name="AutoShape 52"/>
          <p:cNvSpPr>
            <a:spLocks noChangeAspect="1" noChangeArrowheads="1"/>
          </p:cNvSpPr>
          <p:nvPr/>
        </p:nvSpPr>
        <p:spPr bwMode="auto">
          <a:xfrm>
            <a:off x="5573713" y="45767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9" name="AutoShape 57"/>
          <p:cNvSpPr>
            <a:spLocks noChangeAspect="1" noChangeArrowheads="1"/>
          </p:cNvSpPr>
          <p:nvPr/>
        </p:nvSpPr>
        <p:spPr bwMode="auto">
          <a:xfrm>
            <a:off x="7031038" y="41640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40" name="AutoShape 62"/>
          <p:cNvSpPr>
            <a:spLocks noChangeAspect="1" noChangeArrowheads="1"/>
          </p:cNvSpPr>
          <p:nvPr/>
        </p:nvSpPr>
        <p:spPr bwMode="auto">
          <a:xfrm>
            <a:off x="6858000" y="2895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41" name="AutoShape 67"/>
          <p:cNvSpPr>
            <a:spLocks noChangeAspect="1" noChangeArrowheads="1"/>
          </p:cNvSpPr>
          <p:nvPr/>
        </p:nvSpPr>
        <p:spPr bwMode="auto">
          <a:xfrm>
            <a:off x="6057900" y="3386138"/>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42" name="AutoShape 72"/>
          <p:cNvSpPr>
            <a:spLocks noChangeAspect="1" noChangeArrowheads="1"/>
          </p:cNvSpPr>
          <p:nvPr/>
        </p:nvSpPr>
        <p:spPr bwMode="auto">
          <a:xfrm>
            <a:off x="6121400" y="1852613"/>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43" name="AutoShape 79"/>
          <p:cNvSpPr>
            <a:spLocks noChangeAspect="1" noChangeArrowheads="1"/>
          </p:cNvSpPr>
          <p:nvPr/>
        </p:nvSpPr>
        <p:spPr bwMode="auto">
          <a:xfrm>
            <a:off x="4051300" y="1427163"/>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44" name="AutoShape 84"/>
          <p:cNvSpPr>
            <a:spLocks noChangeAspect="1" noChangeArrowheads="1"/>
          </p:cNvSpPr>
          <p:nvPr/>
        </p:nvSpPr>
        <p:spPr bwMode="auto">
          <a:xfrm>
            <a:off x="4592638" y="2044700"/>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45" name="AutoShape 89"/>
          <p:cNvSpPr>
            <a:spLocks noChangeAspect="1" noChangeArrowheads="1"/>
          </p:cNvSpPr>
          <p:nvPr/>
        </p:nvSpPr>
        <p:spPr bwMode="auto">
          <a:xfrm>
            <a:off x="3638550" y="13192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46" name="AutoShape 94"/>
          <p:cNvSpPr>
            <a:spLocks noChangeAspect="1" noChangeArrowheads="1"/>
          </p:cNvSpPr>
          <p:nvPr/>
        </p:nvSpPr>
        <p:spPr bwMode="auto">
          <a:xfrm>
            <a:off x="5637213" y="1685925"/>
            <a:ext cx="246062"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47" name="AutoShape 99"/>
          <p:cNvSpPr>
            <a:spLocks noChangeAspect="1" noChangeArrowheads="1"/>
          </p:cNvSpPr>
          <p:nvPr/>
        </p:nvSpPr>
        <p:spPr bwMode="auto">
          <a:xfrm>
            <a:off x="5935663" y="27701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7541445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Line 90"/>
          <p:cNvSpPr>
            <a:spLocks noChangeShapeType="1"/>
          </p:cNvSpPr>
          <p:nvPr/>
        </p:nvSpPr>
        <p:spPr bwMode="auto">
          <a:xfrm>
            <a:off x="5867400" y="1981200"/>
            <a:ext cx="45720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47" name="Line 91"/>
          <p:cNvSpPr>
            <a:spLocks noChangeShapeType="1"/>
          </p:cNvSpPr>
          <p:nvPr/>
        </p:nvSpPr>
        <p:spPr bwMode="auto">
          <a:xfrm flipH="1">
            <a:off x="6172200" y="2233613"/>
            <a:ext cx="263525" cy="7381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48" name="Line 92"/>
          <p:cNvSpPr>
            <a:spLocks noChangeShapeType="1"/>
          </p:cNvSpPr>
          <p:nvPr/>
        </p:nvSpPr>
        <p:spPr bwMode="auto">
          <a:xfrm>
            <a:off x="6477000" y="2247900"/>
            <a:ext cx="457200" cy="876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49" name="Line 2"/>
          <p:cNvSpPr>
            <a:spLocks noChangeShapeType="1"/>
          </p:cNvSpPr>
          <p:nvPr/>
        </p:nvSpPr>
        <p:spPr bwMode="auto">
          <a:xfrm flipV="1">
            <a:off x="6019800" y="3429000"/>
            <a:ext cx="6096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0" name="Line 3"/>
          <p:cNvSpPr>
            <a:spLocks noChangeShapeType="1"/>
          </p:cNvSpPr>
          <p:nvPr/>
        </p:nvSpPr>
        <p:spPr bwMode="auto">
          <a:xfrm flipH="1">
            <a:off x="6172200" y="3429000"/>
            <a:ext cx="381000" cy="1066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1" name="Line 4"/>
          <p:cNvSpPr>
            <a:spLocks noChangeShapeType="1"/>
          </p:cNvSpPr>
          <p:nvPr/>
        </p:nvSpPr>
        <p:spPr bwMode="auto">
          <a:xfrm>
            <a:off x="6553200" y="3429000"/>
            <a:ext cx="7620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2" name="Line 11"/>
          <p:cNvSpPr>
            <a:spLocks noChangeShapeType="1"/>
          </p:cNvSpPr>
          <p:nvPr/>
        </p:nvSpPr>
        <p:spPr bwMode="auto">
          <a:xfrm flipV="1">
            <a:off x="4114800" y="1524000"/>
            <a:ext cx="53340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3" name="Line 12"/>
          <p:cNvSpPr>
            <a:spLocks noChangeShapeType="1"/>
          </p:cNvSpPr>
          <p:nvPr/>
        </p:nvSpPr>
        <p:spPr bwMode="auto">
          <a:xfrm>
            <a:off x="4572000" y="1447800"/>
            <a:ext cx="3810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4" name="Line 13"/>
          <p:cNvSpPr>
            <a:spLocks noChangeShapeType="1"/>
          </p:cNvSpPr>
          <p:nvPr/>
        </p:nvSpPr>
        <p:spPr bwMode="auto">
          <a:xfrm>
            <a:off x="4648200" y="1600200"/>
            <a:ext cx="76200" cy="1066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5" name="Line 16"/>
          <p:cNvSpPr>
            <a:spLocks noChangeShapeType="1"/>
          </p:cNvSpPr>
          <p:nvPr/>
        </p:nvSpPr>
        <p:spPr bwMode="auto">
          <a:xfrm flipH="1">
            <a:off x="4648200" y="1295400"/>
            <a:ext cx="9144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6" name="Line 17"/>
          <p:cNvSpPr>
            <a:spLocks noChangeShapeType="1"/>
          </p:cNvSpPr>
          <p:nvPr/>
        </p:nvSpPr>
        <p:spPr bwMode="auto">
          <a:xfrm flipH="1" flipV="1">
            <a:off x="5638800" y="1371600"/>
            <a:ext cx="7620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7" name="Line 18"/>
          <p:cNvSpPr>
            <a:spLocks noChangeShapeType="1"/>
          </p:cNvSpPr>
          <p:nvPr/>
        </p:nvSpPr>
        <p:spPr bwMode="auto">
          <a:xfrm flipH="1" flipV="1">
            <a:off x="5638800" y="1295400"/>
            <a:ext cx="914400" cy="2209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8" name="AutoShape 36"/>
          <p:cNvSpPr>
            <a:spLocks noChangeAspect="1" noChangeArrowheads="1"/>
          </p:cNvSpPr>
          <p:nvPr/>
        </p:nvSpPr>
        <p:spPr bwMode="auto">
          <a:xfrm>
            <a:off x="4573588" y="25161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9" name="AutoShape 42"/>
          <p:cNvSpPr>
            <a:spLocks noChangeAspect="1" noChangeArrowheads="1"/>
          </p:cNvSpPr>
          <p:nvPr/>
        </p:nvSpPr>
        <p:spPr bwMode="auto">
          <a:xfrm>
            <a:off x="5327650" y="10683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0" name="AutoShape 45"/>
          <p:cNvSpPr>
            <a:spLocks noChangeAspect="1" noChangeArrowheads="1"/>
          </p:cNvSpPr>
          <p:nvPr/>
        </p:nvSpPr>
        <p:spPr bwMode="auto">
          <a:xfrm>
            <a:off x="5892800" y="35131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1" name="AutoShape 49"/>
          <p:cNvSpPr>
            <a:spLocks noChangeAspect="1" noChangeArrowheads="1"/>
          </p:cNvSpPr>
          <p:nvPr/>
        </p:nvSpPr>
        <p:spPr bwMode="auto">
          <a:xfrm>
            <a:off x="6008688" y="43576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2" name="AutoShape 53"/>
          <p:cNvSpPr>
            <a:spLocks noChangeAspect="1" noChangeArrowheads="1"/>
          </p:cNvSpPr>
          <p:nvPr/>
        </p:nvSpPr>
        <p:spPr bwMode="auto">
          <a:xfrm>
            <a:off x="7156450" y="41290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3" name="AutoShape 57"/>
          <p:cNvSpPr>
            <a:spLocks noChangeAspect="1" noChangeArrowheads="1"/>
          </p:cNvSpPr>
          <p:nvPr/>
        </p:nvSpPr>
        <p:spPr bwMode="auto">
          <a:xfrm>
            <a:off x="6800850" y="29638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4" name="AutoShape 61"/>
          <p:cNvSpPr>
            <a:spLocks noChangeAspect="1" noChangeArrowheads="1"/>
          </p:cNvSpPr>
          <p:nvPr/>
        </p:nvSpPr>
        <p:spPr bwMode="auto">
          <a:xfrm>
            <a:off x="6369050" y="3228975"/>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5" name="AutoShape 65"/>
          <p:cNvSpPr>
            <a:spLocks noChangeAspect="1" noChangeArrowheads="1"/>
          </p:cNvSpPr>
          <p:nvPr/>
        </p:nvSpPr>
        <p:spPr bwMode="auto">
          <a:xfrm>
            <a:off x="6176963" y="1863725"/>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6" name="AutoShape 71"/>
          <p:cNvSpPr>
            <a:spLocks noChangeAspect="1" noChangeArrowheads="1"/>
          </p:cNvSpPr>
          <p:nvPr/>
        </p:nvSpPr>
        <p:spPr bwMode="auto">
          <a:xfrm>
            <a:off x="4387850" y="1362075"/>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7" name="AutoShape 75"/>
          <p:cNvSpPr>
            <a:spLocks noChangeAspect="1" noChangeArrowheads="1"/>
          </p:cNvSpPr>
          <p:nvPr/>
        </p:nvSpPr>
        <p:spPr bwMode="auto">
          <a:xfrm>
            <a:off x="4779963" y="2025650"/>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8" name="AutoShape 79"/>
          <p:cNvSpPr>
            <a:spLocks noChangeAspect="1" noChangeArrowheads="1"/>
          </p:cNvSpPr>
          <p:nvPr/>
        </p:nvSpPr>
        <p:spPr bwMode="auto">
          <a:xfrm>
            <a:off x="4038600" y="14478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9" name="AutoShape 83"/>
          <p:cNvSpPr>
            <a:spLocks noChangeAspect="1" noChangeArrowheads="1"/>
          </p:cNvSpPr>
          <p:nvPr/>
        </p:nvSpPr>
        <p:spPr bwMode="auto">
          <a:xfrm>
            <a:off x="5740400" y="1879600"/>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70" name="AutoShape 87"/>
          <p:cNvSpPr>
            <a:spLocks noChangeAspect="1" noChangeArrowheads="1"/>
          </p:cNvSpPr>
          <p:nvPr/>
        </p:nvSpPr>
        <p:spPr bwMode="auto">
          <a:xfrm>
            <a:off x="6038850" y="280352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721402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Line 77"/>
          <p:cNvSpPr>
            <a:spLocks noChangeShapeType="1"/>
          </p:cNvSpPr>
          <p:nvPr/>
        </p:nvSpPr>
        <p:spPr bwMode="auto">
          <a:xfrm>
            <a:off x="5943600" y="2209800"/>
            <a:ext cx="490538" cy="31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71" name="Line 78"/>
          <p:cNvSpPr>
            <a:spLocks noChangeShapeType="1"/>
          </p:cNvSpPr>
          <p:nvPr/>
        </p:nvSpPr>
        <p:spPr bwMode="auto">
          <a:xfrm flipH="1">
            <a:off x="6248400" y="2233613"/>
            <a:ext cx="187325" cy="7381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72" name="Line 79"/>
          <p:cNvSpPr>
            <a:spLocks noChangeShapeType="1"/>
          </p:cNvSpPr>
          <p:nvPr/>
        </p:nvSpPr>
        <p:spPr bwMode="auto">
          <a:xfrm>
            <a:off x="6477000" y="2247900"/>
            <a:ext cx="381000" cy="876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73" name="Line 2"/>
          <p:cNvSpPr>
            <a:spLocks noChangeShapeType="1"/>
          </p:cNvSpPr>
          <p:nvPr/>
        </p:nvSpPr>
        <p:spPr bwMode="auto">
          <a:xfrm flipV="1">
            <a:off x="6324600" y="3276600"/>
            <a:ext cx="533400" cy="304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74" name="Line 3"/>
          <p:cNvSpPr>
            <a:spLocks noChangeShapeType="1"/>
          </p:cNvSpPr>
          <p:nvPr/>
        </p:nvSpPr>
        <p:spPr bwMode="auto">
          <a:xfrm flipH="1">
            <a:off x="6553200" y="3276600"/>
            <a:ext cx="3048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75" name="Line 4"/>
          <p:cNvSpPr>
            <a:spLocks noChangeShapeType="1"/>
          </p:cNvSpPr>
          <p:nvPr/>
        </p:nvSpPr>
        <p:spPr bwMode="auto">
          <a:xfrm>
            <a:off x="6858000" y="3276600"/>
            <a:ext cx="5334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76" name="Line 11"/>
          <p:cNvSpPr>
            <a:spLocks noChangeShapeType="1"/>
          </p:cNvSpPr>
          <p:nvPr/>
        </p:nvSpPr>
        <p:spPr bwMode="auto">
          <a:xfrm flipV="1">
            <a:off x="4648200" y="1447800"/>
            <a:ext cx="2286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77" name="Line 12"/>
          <p:cNvSpPr>
            <a:spLocks noChangeShapeType="1"/>
          </p:cNvSpPr>
          <p:nvPr/>
        </p:nvSpPr>
        <p:spPr bwMode="auto">
          <a:xfrm>
            <a:off x="4876800" y="1447800"/>
            <a:ext cx="2286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78" name="Line 13"/>
          <p:cNvSpPr>
            <a:spLocks noChangeShapeType="1"/>
          </p:cNvSpPr>
          <p:nvPr/>
        </p:nvSpPr>
        <p:spPr bwMode="auto">
          <a:xfrm>
            <a:off x="4953000" y="1447800"/>
            <a:ext cx="152400" cy="1066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79" name="Line 16"/>
          <p:cNvSpPr>
            <a:spLocks noChangeShapeType="1"/>
          </p:cNvSpPr>
          <p:nvPr/>
        </p:nvSpPr>
        <p:spPr bwMode="auto">
          <a:xfrm flipV="1">
            <a:off x="4876800" y="1066800"/>
            <a:ext cx="9906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0" name="Line 17"/>
          <p:cNvSpPr>
            <a:spLocks noChangeShapeType="1"/>
          </p:cNvSpPr>
          <p:nvPr/>
        </p:nvSpPr>
        <p:spPr bwMode="auto">
          <a:xfrm flipH="1" flipV="1">
            <a:off x="5867400" y="1066800"/>
            <a:ext cx="533400" cy="1143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1" name="Line 18"/>
          <p:cNvSpPr>
            <a:spLocks noChangeShapeType="1"/>
          </p:cNvSpPr>
          <p:nvPr/>
        </p:nvSpPr>
        <p:spPr bwMode="auto">
          <a:xfrm flipH="1" flipV="1">
            <a:off x="5791200" y="990600"/>
            <a:ext cx="1066800" cy="2362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2" name="AutoShape 36"/>
          <p:cNvSpPr>
            <a:spLocks noChangeAspect="1" noChangeArrowheads="1"/>
          </p:cNvSpPr>
          <p:nvPr/>
        </p:nvSpPr>
        <p:spPr bwMode="auto">
          <a:xfrm>
            <a:off x="4938713" y="243522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3" name="AutoShape 40"/>
          <p:cNvSpPr>
            <a:spLocks noChangeAspect="1" noChangeArrowheads="1"/>
          </p:cNvSpPr>
          <p:nvPr/>
        </p:nvSpPr>
        <p:spPr bwMode="auto">
          <a:xfrm>
            <a:off x="5597525" y="784225"/>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4" name="AutoShape 43"/>
          <p:cNvSpPr>
            <a:spLocks noChangeAspect="1" noChangeArrowheads="1"/>
          </p:cNvSpPr>
          <p:nvPr/>
        </p:nvSpPr>
        <p:spPr bwMode="auto">
          <a:xfrm>
            <a:off x="6213475" y="34782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5" name="AutoShape 46"/>
          <p:cNvSpPr>
            <a:spLocks noChangeAspect="1" noChangeArrowheads="1"/>
          </p:cNvSpPr>
          <p:nvPr/>
        </p:nvSpPr>
        <p:spPr bwMode="auto">
          <a:xfrm>
            <a:off x="6419850" y="41275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6" name="AutoShape 49"/>
          <p:cNvSpPr>
            <a:spLocks noChangeAspect="1" noChangeArrowheads="1"/>
          </p:cNvSpPr>
          <p:nvPr/>
        </p:nvSpPr>
        <p:spPr bwMode="auto">
          <a:xfrm>
            <a:off x="7272338" y="40941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7" name="AutoShape 52"/>
          <p:cNvSpPr>
            <a:spLocks noChangeAspect="1" noChangeArrowheads="1"/>
          </p:cNvSpPr>
          <p:nvPr/>
        </p:nvSpPr>
        <p:spPr bwMode="auto">
          <a:xfrm>
            <a:off x="6754813" y="30210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8" name="AutoShape 53"/>
          <p:cNvSpPr>
            <a:spLocks noChangeAspect="1" noChangeArrowheads="1"/>
          </p:cNvSpPr>
          <p:nvPr/>
        </p:nvSpPr>
        <p:spPr bwMode="auto">
          <a:xfrm>
            <a:off x="6697663" y="30892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9" name="AutoShape 55"/>
          <p:cNvSpPr>
            <a:spLocks noChangeAspect="1" noChangeArrowheads="1"/>
          </p:cNvSpPr>
          <p:nvPr/>
        </p:nvSpPr>
        <p:spPr bwMode="auto">
          <a:xfrm>
            <a:off x="6646863" y="3095625"/>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90" name="AutoShape 58"/>
          <p:cNvSpPr>
            <a:spLocks noChangeAspect="1" noChangeArrowheads="1"/>
          </p:cNvSpPr>
          <p:nvPr/>
        </p:nvSpPr>
        <p:spPr bwMode="auto">
          <a:xfrm>
            <a:off x="6188075" y="1898650"/>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91" name="AutoShape 63"/>
          <p:cNvSpPr>
            <a:spLocks noChangeAspect="1" noChangeArrowheads="1"/>
          </p:cNvSpPr>
          <p:nvPr/>
        </p:nvSpPr>
        <p:spPr bwMode="auto">
          <a:xfrm>
            <a:off x="4687888" y="1263650"/>
            <a:ext cx="407987"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92" name="AutoShape 66"/>
          <p:cNvSpPr>
            <a:spLocks noChangeAspect="1" noChangeArrowheads="1"/>
          </p:cNvSpPr>
          <p:nvPr/>
        </p:nvSpPr>
        <p:spPr bwMode="auto">
          <a:xfrm>
            <a:off x="4978400" y="1984375"/>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93" name="AutoShape 69"/>
          <p:cNvSpPr>
            <a:spLocks noChangeAspect="1" noChangeArrowheads="1"/>
          </p:cNvSpPr>
          <p:nvPr/>
        </p:nvSpPr>
        <p:spPr bwMode="auto">
          <a:xfrm>
            <a:off x="4495800" y="15240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94" name="AutoShape 72"/>
          <p:cNvSpPr>
            <a:spLocks noChangeAspect="1" noChangeArrowheads="1"/>
          </p:cNvSpPr>
          <p:nvPr/>
        </p:nvSpPr>
        <p:spPr bwMode="auto">
          <a:xfrm>
            <a:off x="5808663" y="2097088"/>
            <a:ext cx="246062"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95" name="AutoShape 75"/>
          <p:cNvSpPr>
            <a:spLocks noChangeAspect="1" noChangeArrowheads="1"/>
          </p:cNvSpPr>
          <p:nvPr/>
        </p:nvSpPr>
        <p:spPr bwMode="auto">
          <a:xfrm>
            <a:off x="6094413" y="28273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6094829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Line 64"/>
          <p:cNvSpPr>
            <a:spLocks noChangeShapeType="1"/>
          </p:cNvSpPr>
          <p:nvPr/>
        </p:nvSpPr>
        <p:spPr bwMode="auto">
          <a:xfrm flipV="1">
            <a:off x="6019800" y="2212975"/>
            <a:ext cx="414338" cy="2254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2995" name="Line 65"/>
          <p:cNvSpPr>
            <a:spLocks noChangeShapeType="1"/>
          </p:cNvSpPr>
          <p:nvPr/>
        </p:nvSpPr>
        <p:spPr bwMode="auto">
          <a:xfrm flipH="1">
            <a:off x="6324600" y="2233613"/>
            <a:ext cx="111125" cy="7381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2996" name="Line 66"/>
          <p:cNvSpPr>
            <a:spLocks noChangeShapeType="1"/>
          </p:cNvSpPr>
          <p:nvPr/>
        </p:nvSpPr>
        <p:spPr bwMode="auto">
          <a:xfrm>
            <a:off x="6477000" y="2247900"/>
            <a:ext cx="304800" cy="9525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2997" name="Line 2"/>
          <p:cNvSpPr>
            <a:spLocks noChangeShapeType="1"/>
          </p:cNvSpPr>
          <p:nvPr/>
        </p:nvSpPr>
        <p:spPr bwMode="auto">
          <a:xfrm flipV="1">
            <a:off x="6629400" y="3200400"/>
            <a:ext cx="4572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2998" name="Line 3"/>
          <p:cNvSpPr>
            <a:spLocks noChangeShapeType="1"/>
          </p:cNvSpPr>
          <p:nvPr/>
        </p:nvSpPr>
        <p:spPr bwMode="auto">
          <a:xfrm flipH="1">
            <a:off x="7010400" y="3124200"/>
            <a:ext cx="762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2999" name="Line 4"/>
          <p:cNvSpPr>
            <a:spLocks noChangeShapeType="1"/>
          </p:cNvSpPr>
          <p:nvPr/>
        </p:nvSpPr>
        <p:spPr bwMode="auto">
          <a:xfrm>
            <a:off x="7086600" y="3200400"/>
            <a:ext cx="4572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0" name="Line 11"/>
          <p:cNvSpPr>
            <a:spLocks noChangeShapeType="1"/>
          </p:cNvSpPr>
          <p:nvPr/>
        </p:nvSpPr>
        <p:spPr bwMode="auto">
          <a:xfrm flipV="1">
            <a:off x="4876800" y="1295400"/>
            <a:ext cx="3810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1" name="Line 12"/>
          <p:cNvSpPr>
            <a:spLocks noChangeShapeType="1"/>
          </p:cNvSpPr>
          <p:nvPr/>
        </p:nvSpPr>
        <p:spPr bwMode="auto">
          <a:xfrm>
            <a:off x="5257800" y="1371600"/>
            <a:ext cx="762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2" name="Line 13"/>
          <p:cNvSpPr>
            <a:spLocks noChangeShapeType="1"/>
          </p:cNvSpPr>
          <p:nvPr/>
        </p:nvSpPr>
        <p:spPr bwMode="auto">
          <a:xfrm>
            <a:off x="5181600" y="1295400"/>
            <a:ext cx="228600" cy="1219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3" name="Line 16"/>
          <p:cNvSpPr>
            <a:spLocks noChangeShapeType="1"/>
          </p:cNvSpPr>
          <p:nvPr/>
        </p:nvSpPr>
        <p:spPr bwMode="auto">
          <a:xfrm flipV="1">
            <a:off x="5257800" y="685800"/>
            <a:ext cx="9144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4" name="Line 17"/>
          <p:cNvSpPr>
            <a:spLocks noChangeShapeType="1"/>
          </p:cNvSpPr>
          <p:nvPr/>
        </p:nvSpPr>
        <p:spPr bwMode="auto">
          <a:xfrm flipH="1" flipV="1">
            <a:off x="6172200" y="685800"/>
            <a:ext cx="228600" cy="1524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5" name="Line 18"/>
          <p:cNvSpPr>
            <a:spLocks noChangeShapeType="1"/>
          </p:cNvSpPr>
          <p:nvPr/>
        </p:nvSpPr>
        <p:spPr bwMode="auto">
          <a:xfrm flipH="1" flipV="1">
            <a:off x="6172200" y="685800"/>
            <a:ext cx="914400" cy="2514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6" name="AutoShape 36"/>
          <p:cNvSpPr>
            <a:spLocks noChangeAspect="1" noChangeArrowheads="1"/>
          </p:cNvSpPr>
          <p:nvPr/>
        </p:nvSpPr>
        <p:spPr bwMode="auto">
          <a:xfrm>
            <a:off x="5327650" y="23320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7" name="AutoShape 38"/>
          <p:cNvSpPr>
            <a:spLocks noChangeAspect="1" noChangeArrowheads="1"/>
          </p:cNvSpPr>
          <p:nvPr/>
        </p:nvSpPr>
        <p:spPr bwMode="auto">
          <a:xfrm>
            <a:off x="5867400" y="457200"/>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8" name="AutoShape 41"/>
          <p:cNvSpPr>
            <a:spLocks noChangeAspect="1" noChangeArrowheads="1"/>
          </p:cNvSpPr>
          <p:nvPr/>
        </p:nvSpPr>
        <p:spPr bwMode="auto">
          <a:xfrm>
            <a:off x="6557963" y="34448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9" name="AutoShape 43"/>
          <p:cNvSpPr>
            <a:spLocks noChangeAspect="1" noChangeArrowheads="1"/>
          </p:cNvSpPr>
          <p:nvPr/>
        </p:nvSpPr>
        <p:spPr bwMode="auto">
          <a:xfrm>
            <a:off x="6832600" y="39243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0" name="AutoShape 45"/>
          <p:cNvSpPr>
            <a:spLocks noChangeAspect="1" noChangeArrowheads="1"/>
          </p:cNvSpPr>
          <p:nvPr/>
        </p:nvSpPr>
        <p:spPr bwMode="auto">
          <a:xfrm>
            <a:off x="7373938" y="40624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1" name="AutoShape 47"/>
          <p:cNvSpPr>
            <a:spLocks noChangeAspect="1" noChangeArrowheads="1"/>
          </p:cNvSpPr>
          <p:nvPr/>
        </p:nvSpPr>
        <p:spPr bwMode="auto">
          <a:xfrm>
            <a:off x="6697663" y="30892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2" name="AutoShape 49"/>
          <p:cNvSpPr>
            <a:spLocks noChangeAspect="1" noChangeArrowheads="1"/>
          </p:cNvSpPr>
          <p:nvPr/>
        </p:nvSpPr>
        <p:spPr bwMode="auto">
          <a:xfrm>
            <a:off x="6877050" y="2979738"/>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3" name="AutoShape 51"/>
          <p:cNvSpPr>
            <a:spLocks noChangeAspect="1" noChangeArrowheads="1"/>
          </p:cNvSpPr>
          <p:nvPr/>
        </p:nvSpPr>
        <p:spPr bwMode="auto">
          <a:xfrm>
            <a:off x="6223000" y="1898650"/>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4" name="AutoShape 52"/>
          <p:cNvSpPr>
            <a:spLocks noChangeAspect="1" noChangeArrowheads="1"/>
          </p:cNvSpPr>
          <p:nvPr/>
        </p:nvSpPr>
        <p:spPr bwMode="auto">
          <a:xfrm>
            <a:off x="6224588" y="1885950"/>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5" name="AutoShape 55"/>
          <p:cNvSpPr>
            <a:spLocks noChangeAspect="1" noChangeArrowheads="1"/>
          </p:cNvSpPr>
          <p:nvPr/>
        </p:nvSpPr>
        <p:spPr bwMode="auto">
          <a:xfrm>
            <a:off x="5013325" y="1174750"/>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6" name="AutoShape 57"/>
          <p:cNvSpPr>
            <a:spLocks noChangeAspect="1" noChangeArrowheads="1"/>
          </p:cNvSpPr>
          <p:nvPr/>
        </p:nvSpPr>
        <p:spPr bwMode="auto">
          <a:xfrm>
            <a:off x="5187950" y="1965325"/>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7" name="AutoShape 59"/>
          <p:cNvSpPr>
            <a:spLocks noChangeAspect="1" noChangeArrowheads="1"/>
          </p:cNvSpPr>
          <p:nvPr/>
        </p:nvSpPr>
        <p:spPr bwMode="auto">
          <a:xfrm>
            <a:off x="4803775" y="161925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8" name="AutoShape 61"/>
          <p:cNvSpPr>
            <a:spLocks noChangeAspect="1" noChangeArrowheads="1"/>
          </p:cNvSpPr>
          <p:nvPr/>
        </p:nvSpPr>
        <p:spPr bwMode="auto">
          <a:xfrm>
            <a:off x="5900738" y="2324100"/>
            <a:ext cx="246062"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9" name="AutoShape 63"/>
          <p:cNvSpPr>
            <a:spLocks noChangeAspect="1" noChangeArrowheads="1"/>
          </p:cNvSpPr>
          <p:nvPr/>
        </p:nvSpPr>
        <p:spPr bwMode="auto">
          <a:xfrm>
            <a:off x="6208713" y="28273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4805686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Line 7"/>
          <p:cNvSpPr>
            <a:spLocks noChangeShapeType="1"/>
          </p:cNvSpPr>
          <p:nvPr/>
        </p:nvSpPr>
        <p:spPr bwMode="auto">
          <a:xfrm flipV="1">
            <a:off x="7043738" y="30892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19" name="Line 8"/>
          <p:cNvSpPr>
            <a:spLocks noChangeShapeType="1"/>
          </p:cNvSpPr>
          <p:nvPr/>
        </p:nvSpPr>
        <p:spPr bwMode="auto">
          <a:xfrm>
            <a:off x="7350125" y="31099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0" name="Line 9"/>
          <p:cNvSpPr>
            <a:spLocks noChangeShapeType="1"/>
          </p:cNvSpPr>
          <p:nvPr/>
        </p:nvSpPr>
        <p:spPr bwMode="auto">
          <a:xfrm>
            <a:off x="7391400" y="31242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1" name="Oval 10"/>
          <p:cNvSpPr>
            <a:spLocks noChangeArrowheads="1"/>
          </p:cNvSpPr>
          <p:nvPr/>
        </p:nvSpPr>
        <p:spPr bwMode="auto">
          <a:xfrm>
            <a:off x="7239000" y="37338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2" name="Oval 11"/>
          <p:cNvSpPr>
            <a:spLocks noChangeArrowheads="1"/>
          </p:cNvSpPr>
          <p:nvPr/>
        </p:nvSpPr>
        <p:spPr bwMode="auto">
          <a:xfrm>
            <a:off x="7543800" y="40386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3" name="Oval 12"/>
          <p:cNvSpPr>
            <a:spLocks noChangeArrowheads="1"/>
          </p:cNvSpPr>
          <p:nvPr/>
        </p:nvSpPr>
        <p:spPr bwMode="auto">
          <a:xfrm>
            <a:off x="6934200" y="34290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4" name="Line 13"/>
          <p:cNvSpPr>
            <a:spLocks noChangeShapeType="1"/>
          </p:cNvSpPr>
          <p:nvPr/>
        </p:nvSpPr>
        <p:spPr bwMode="auto">
          <a:xfrm flipV="1">
            <a:off x="6129338" y="22129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5" name="Line 14"/>
          <p:cNvSpPr>
            <a:spLocks noChangeShapeType="1"/>
          </p:cNvSpPr>
          <p:nvPr/>
        </p:nvSpPr>
        <p:spPr bwMode="auto">
          <a:xfrm>
            <a:off x="6435725" y="22336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6" name="Line 15"/>
          <p:cNvSpPr>
            <a:spLocks noChangeShapeType="1"/>
          </p:cNvSpPr>
          <p:nvPr/>
        </p:nvSpPr>
        <p:spPr bwMode="auto">
          <a:xfrm>
            <a:off x="6477000" y="22479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7" name="Oval 16"/>
          <p:cNvSpPr>
            <a:spLocks noChangeArrowheads="1"/>
          </p:cNvSpPr>
          <p:nvPr/>
        </p:nvSpPr>
        <p:spPr bwMode="auto">
          <a:xfrm>
            <a:off x="6324600" y="28575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8" name="Oval 17"/>
          <p:cNvSpPr>
            <a:spLocks noChangeArrowheads="1"/>
          </p:cNvSpPr>
          <p:nvPr/>
        </p:nvSpPr>
        <p:spPr bwMode="auto">
          <a:xfrm>
            <a:off x="6629400" y="31623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9" name="Oval 18"/>
          <p:cNvSpPr>
            <a:spLocks noChangeArrowheads="1"/>
          </p:cNvSpPr>
          <p:nvPr/>
        </p:nvSpPr>
        <p:spPr bwMode="auto">
          <a:xfrm>
            <a:off x="6019800" y="25527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0" name="Line 19"/>
          <p:cNvSpPr>
            <a:spLocks noChangeShapeType="1"/>
          </p:cNvSpPr>
          <p:nvPr/>
        </p:nvSpPr>
        <p:spPr bwMode="auto">
          <a:xfrm flipV="1">
            <a:off x="5214938" y="12985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1" name="Line 20"/>
          <p:cNvSpPr>
            <a:spLocks noChangeShapeType="1"/>
          </p:cNvSpPr>
          <p:nvPr/>
        </p:nvSpPr>
        <p:spPr bwMode="auto">
          <a:xfrm>
            <a:off x="5521325" y="13192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2" name="Line 21"/>
          <p:cNvSpPr>
            <a:spLocks noChangeShapeType="1"/>
          </p:cNvSpPr>
          <p:nvPr/>
        </p:nvSpPr>
        <p:spPr bwMode="auto">
          <a:xfrm>
            <a:off x="5562600" y="13335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3" name="Oval 22"/>
          <p:cNvSpPr>
            <a:spLocks noChangeArrowheads="1"/>
          </p:cNvSpPr>
          <p:nvPr/>
        </p:nvSpPr>
        <p:spPr bwMode="auto">
          <a:xfrm>
            <a:off x="5410200" y="19431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4" name="Oval 23"/>
          <p:cNvSpPr>
            <a:spLocks noChangeArrowheads="1"/>
          </p:cNvSpPr>
          <p:nvPr/>
        </p:nvSpPr>
        <p:spPr bwMode="auto">
          <a:xfrm>
            <a:off x="5715000" y="22479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5" name="Line 24"/>
          <p:cNvSpPr>
            <a:spLocks noChangeShapeType="1"/>
          </p:cNvSpPr>
          <p:nvPr/>
        </p:nvSpPr>
        <p:spPr bwMode="auto">
          <a:xfrm flipV="1">
            <a:off x="5562600" y="3810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6" name="Line 25"/>
          <p:cNvSpPr>
            <a:spLocks noChangeShapeType="1"/>
          </p:cNvSpPr>
          <p:nvPr/>
        </p:nvSpPr>
        <p:spPr bwMode="auto">
          <a:xfrm flipV="1">
            <a:off x="6400800" y="457200"/>
            <a:ext cx="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7" name="Line 26"/>
          <p:cNvSpPr>
            <a:spLocks noChangeShapeType="1"/>
          </p:cNvSpPr>
          <p:nvPr/>
        </p:nvSpPr>
        <p:spPr bwMode="auto">
          <a:xfrm flipH="1" flipV="1">
            <a:off x="6553200" y="457200"/>
            <a:ext cx="838200" cy="2667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8" name="AutoShape 35"/>
          <p:cNvSpPr>
            <a:spLocks noChangeAspect="1" noChangeArrowheads="1"/>
          </p:cNvSpPr>
          <p:nvPr/>
        </p:nvSpPr>
        <p:spPr bwMode="auto">
          <a:xfrm>
            <a:off x="6134100" y="1031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9" name="AutoShape 36"/>
          <p:cNvSpPr>
            <a:spLocks noChangeAspect="1" noChangeArrowheads="1"/>
          </p:cNvSpPr>
          <p:nvPr/>
        </p:nvSpPr>
        <p:spPr bwMode="auto">
          <a:xfrm>
            <a:off x="5105400" y="1676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40" name="AutoShape 37"/>
          <p:cNvSpPr>
            <a:spLocks noChangeAspect="1" noChangeArrowheads="1"/>
          </p:cNvSpPr>
          <p:nvPr/>
        </p:nvSpPr>
        <p:spPr bwMode="auto">
          <a:xfrm>
            <a:off x="5334000" y="10668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41" name="AutoShape 38"/>
          <p:cNvSpPr>
            <a:spLocks noChangeAspect="1" noChangeArrowheads="1"/>
          </p:cNvSpPr>
          <p:nvPr/>
        </p:nvSpPr>
        <p:spPr bwMode="auto">
          <a:xfrm>
            <a:off x="6248400" y="19050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42" name="AutoShape 39"/>
          <p:cNvSpPr>
            <a:spLocks noChangeAspect="1" noChangeArrowheads="1"/>
          </p:cNvSpPr>
          <p:nvPr/>
        </p:nvSpPr>
        <p:spPr bwMode="auto">
          <a:xfrm>
            <a:off x="7162800" y="28194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9EF34331-7D93-49BA-92B1-5663BE826C39}"/>
              </a:ext>
            </a:extLst>
          </p:cNvPr>
          <p:cNvSpPr txBox="1"/>
          <p:nvPr/>
        </p:nvSpPr>
        <p:spPr>
          <a:xfrm>
            <a:off x="76200" y="76200"/>
            <a:ext cx="3429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Vocabulary tree built recursively</a:t>
            </a:r>
          </a:p>
        </p:txBody>
      </p:sp>
    </p:spTree>
    <p:extLst>
      <p:ext uri="{BB962C8B-B14F-4D97-AF65-F5344CB8AC3E}">
        <p14:creationId xmlns:p14="http://schemas.microsoft.com/office/powerpoint/2010/main" val="307032792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1"/>
          <p:cNvGrpSpPr>
            <a:grpSpLocks/>
          </p:cNvGrpSpPr>
          <p:nvPr/>
        </p:nvGrpSpPr>
        <p:grpSpPr bwMode="auto">
          <a:xfrm>
            <a:off x="6477000" y="4114800"/>
            <a:ext cx="533400" cy="361950"/>
            <a:chOff x="3504" y="1728"/>
            <a:chExt cx="336" cy="228"/>
          </a:xfrm>
        </p:grpSpPr>
        <p:sp>
          <p:nvSpPr>
            <p:cNvPr id="215101" name="Line 92"/>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5102" name="Picture 93"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88"/>
          <p:cNvGrpSpPr>
            <a:grpSpLocks/>
          </p:cNvGrpSpPr>
          <p:nvPr/>
        </p:nvGrpSpPr>
        <p:grpSpPr bwMode="auto">
          <a:xfrm>
            <a:off x="5867400" y="2971800"/>
            <a:ext cx="533400" cy="361950"/>
            <a:chOff x="3504" y="1728"/>
            <a:chExt cx="336" cy="228"/>
          </a:xfrm>
        </p:grpSpPr>
        <p:sp>
          <p:nvSpPr>
            <p:cNvPr id="215099" name="Line 89"/>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5100" name="Picture 90"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01"/>
          <p:cNvGrpSpPr>
            <a:grpSpLocks/>
          </p:cNvGrpSpPr>
          <p:nvPr/>
        </p:nvGrpSpPr>
        <p:grpSpPr bwMode="auto">
          <a:xfrm>
            <a:off x="7086600" y="4114800"/>
            <a:ext cx="533400" cy="361950"/>
            <a:chOff x="3504" y="1728"/>
            <a:chExt cx="336" cy="228"/>
          </a:xfrm>
        </p:grpSpPr>
        <p:sp>
          <p:nvSpPr>
            <p:cNvPr id="215097" name="Line 102"/>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5098" name="Picture 103"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78"/>
          <p:cNvGrpSpPr>
            <a:grpSpLocks/>
          </p:cNvGrpSpPr>
          <p:nvPr/>
        </p:nvGrpSpPr>
        <p:grpSpPr bwMode="auto">
          <a:xfrm>
            <a:off x="5562600" y="2743200"/>
            <a:ext cx="533400" cy="361950"/>
            <a:chOff x="3504" y="1728"/>
            <a:chExt cx="336" cy="228"/>
          </a:xfrm>
        </p:grpSpPr>
        <p:sp>
          <p:nvSpPr>
            <p:cNvPr id="215095" name="Line 2"/>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5096" name="Picture 77"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82"/>
          <p:cNvGrpSpPr>
            <a:grpSpLocks/>
          </p:cNvGrpSpPr>
          <p:nvPr/>
        </p:nvGrpSpPr>
        <p:grpSpPr bwMode="auto">
          <a:xfrm>
            <a:off x="6800850" y="3844925"/>
            <a:ext cx="533400" cy="361950"/>
            <a:chOff x="3504" y="1728"/>
            <a:chExt cx="336" cy="228"/>
          </a:xfrm>
        </p:grpSpPr>
        <p:sp>
          <p:nvSpPr>
            <p:cNvPr id="215093" name="Line 8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5094" name="Picture 84"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5047" name="Line 4"/>
          <p:cNvSpPr>
            <a:spLocks noChangeShapeType="1"/>
          </p:cNvSpPr>
          <p:nvPr/>
        </p:nvSpPr>
        <p:spPr bwMode="auto">
          <a:xfrm flipV="1">
            <a:off x="7043738" y="30892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48" name="Line 5"/>
          <p:cNvSpPr>
            <a:spLocks noChangeShapeType="1"/>
          </p:cNvSpPr>
          <p:nvPr/>
        </p:nvSpPr>
        <p:spPr bwMode="auto">
          <a:xfrm>
            <a:off x="7350125" y="31099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49" name="Line 6"/>
          <p:cNvSpPr>
            <a:spLocks noChangeShapeType="1"/>
          </p:cNvSpPr>
          <p:nvPr/>
        </p:nvSpPr>
        <p:spPr bwMode="auto">
          <a:xfrm>
            <a:off x="7391400" y="31242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0" name="Oval 8"/>
          <p:cNvSpPr>
            <a:spLocks noChangeArrowheads="1"/>
          </p:cNvSpPr>
          <p:nvPr/>
        </p:nvSpPr>
        <p:spPr bwMode="auto">
          <a:xfrm>
            <a:off x="7239000" y="37338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1" name="Oval 9"/>
          <p:cNvSpPr>
            <a:spLocks noChangeArrowheads="1"/>
          </p:cNvSpPr>
          <p:nvPr/>
        </p:nvSpPr>
        <p:spPr bwMode="auto">
          <a:xfrm>
            <a:off x="7543800" y="40386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2" name="Oval 10"/>
          <p:cNvSpPr>
            <a:spLocks noChangeArrowheads="1"/>
          </p:cNvSpPr>
          <p:nvPr/>
        </p:nvSpPr>
        <p:spPr bwMode="auto">
          <a:xfrm>
            <a:off x="6934200" y="34290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3" name="Line 12"/>
          <p:cNvSpPr>
            <a:spLocks noChangeShapeType="1"/>
          </p:cNvSpPr>
          <p:nvPr/>
        </p:nvSpPr>
        <p:spPr bwMode="auto">
          <a:xfrm flipV="1">
            <a:off x="6129338" y="22129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4" name="Line 13"/>
          <p:cNvSpPr>
            <a:spLocks noChangeShapeType="1"/>
          </p:cNvSpPr>
          <p:nvPr/>
        </p:nvSpPr>
        <p:spPr bwMode="auto">
          <a:xfrm>
            <a:off x="6435725" y="22336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5" name="Line 14"/>
          <p:cNvSpPr>
            <a:spLocks noChangeShapeType="1"/>
          </p:cNvSpPr>
          <p:nvPr/>
        </p:nvSpPr>
        <p:spPr bwMode="auto">
          <a:xfrm>
            <a:off x="6477000" y="22479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6" name="Oval 16"/>
          <p:cNvSpPr>
            <a:spLocks noChangeArrowheads="1"/>
          </p:cNvSpPr>
          <p:nvPr/>
        </p:nvSpPr>
        <p:spPr bwMode="auto">
          <a:xfrm>
            <a:off x="6324600" y="28575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7" name="Oval 17"/>
          <p:cNvSpPr>
            <a:spLocks noChangeArrowheads="1"/>
          </p:cNvSpPr>
          <p:nvPr/>
        </p:nvSpPr>
        <p:spPr bwMode="auto">
          <a:xfrm>
            <a:off x="6629400" y="31623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8" name="Oval 18"/>
          <p:cNvSpPr>
            <a:spLocks noChangeArrowheads="1"/>
          </p:cNvSpPr>
          <p:nvPr/>
        </p:nvSpPr>
        <p:spPr bwMode="auto">
          <a:xfrm>
            <a:off x="6019800" y="25527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9" name="Line 20"/>
          <p:cNvSpPr>
            <a:spLocks noChangeShapeType="1"/>
          </p:cNvSpPr>
          <p:nvPr/>
        </p:nvSpPr>
        <p:spPr bwMode="auto">
          <a:xfrm flipV="1">
            <a:off x="5214938" y="12985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0" name="Line 21"/>
          <p:cNvSpPr>
            <a:spLocks noChangeShapeType="1"/>
          </p:cNvSpPr>
          <p:nvPr/>
        </p:nvSpPr>
        <p:spPr bwMode="auto">
          <a:xfrm>
            <a:off x="5521325" y="13192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1" name="Line 22"/>
          <p:cNvSpPr>
            <a:spLocks noChangeShapeType="1"/>
          </p:cNvSpPr>
          <p:nvPr/>
        </p:nvSpPr>
        <p:spPr bwMode="auto">
          <a:xfrm>
            <a:off x="5562600" y="13335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2" name="Oval 24"/>
          <p:cNvSpPr>
            <a:spLocks noChangeArrowheads="1"/>
          </p:cNvSpPr>
          <p:nvPr/>
        </p:nvSpPr>
        <p:spPr bwMode="auto">
          <a:xfrm>
            <a:off x="5410200" y="19431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3" name="Oval 25"/>
          <p:cNvSpPr>
            <a:spLocks noChangeArrowheads="1"/>
          </p:cNvSpPr>
          <p:nvPr/>
        </p:nvSpPr>
        <p:spPr bwMode="auto">
          <a:xfrm>
            <a:off x="5715000" y="22479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4" name="Line 31"/>
          <p:cNvSpPr>
            <a:spLocks noChangeShapeType="1"/>
          </p:cNvSpPr>
          <p:nvPr/>
        </p:nvSpPr>
        <p:spPr bwMode="auto">
          <a:xfrm flipV="1">
            <a:off x="5562600" y="3810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5" name="Line 32"/>
          <p:cNvSpPr>
            <a:spLocks noChangeShapeType="1"/>
          </p:cNvSpPr>
          <p:nvPr/>
        </p:nvSpPr>
        <p:spPr bwMode="auto">
          <a:xfrm flipV="1">
            <a:off x="6400800" y="457200"/>
            <a:ext cx="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6" name="Line 33"/>
          <p:cNvSpPr>
            <a:spLocks noChangeShapeType="1"/>
          </p:cNvSpPr>
          <p:nvPr/>
        </p:nvSpPr>
        <p:spPr bwMode="auto">
          <a:xfrm flipH="1" flipV="1">
            <a:off x="6553200" y="457200"/>
            <a:ext cx="838200" cy="2667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7" name="AutoShape 44"/>
          <p:cNvSpPr>
            <a:spLocks noChangeAspect="1" noChangeArrowheads="1"/>
          </p:cNvSpPr>
          <p:nvPr/>
        </p:nvSpPr>
        <p:spPr bwMode="auto">
          <a:xfrm>
            <a:off x="6134100" y="1031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8" name="AutoShape 45"/>
          <p:cNvSpPr>
            <a:spLocks noChangeAspect="1" noChangeArrowheads="1"/>
          </p:cNvSpPr>
          <p:nvPr/>
        </p:nvSpPr>
        <p:spPr bwMode="auto">
          <a:xfrm>
            <a:off x="5105400" y="1676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9" name="AutoShape 46"/>
          <p:cNvSpPr>
            <a:spLocks noChangeAspect="1" noChangeArrowheads="1"/>
          </p:cNvSpPr>
          <p:nvPr/>
        </p:nvSpPr>
        <p:spPr bwMode="auto">
          <a:xfrm>
            <a:off x="5334000" y="10668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70" name="AutoShape 63"/>
          <p:cNvSpPr>
            <a:spLocks noChangeAspect="1" noChangeArrowheads="1"/>
          </p:cNvSpPr>
          <p:nvPr/>
        </p:nvSpPr>
        <p:spPr bwMode="auto">
          <a:xfrm>
            <a:off x="6248400" y="19050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71" name="AutoShape 64"/>
          <p:cNvSpPr>
            <a:spLocks noChangeAspect="1" noChangeArrowheads="1"/>
          </p:cNvSpPr>
          <p:nvPr/>
        </p:nvSpPr>
        <p:spPr bwMode="auto">
          <a:xfrm>
            <a:off x="7162800" y="28194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88129" name="Picture 65" descr="114_146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2954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133" name="Oval 69"/>
          <p:cNvSpPr>
            <a:spLocks noChangeArrowheads="1"/>
          </p:cNvSpPr>
          <p:nvPr/>
        </p:nvSpPr>
        <p:spPr bwMode="auto">
          <a:xfrm>
            <a:off x="4191000" y="1371600"/>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34" name="Oval 70"/>
          <p:cNvSpPr>
            <a:spLocks noChangeArrowheads="1"/>
          </p:cNvSpPr>
          <p:nvPr/>
        </p:nvSpPr>
        <p:spPr bwMode="auto">
          <a:xfrm>
            <a:off x="4321175" y="1328738"/>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35" name="Oval 71"/>
          <p:cNvSpPr>
            <a:spLocks noChangeArrowheads="1"/>
          </p:cNvSpPr>
          <p:nvPr/>
        </p:nvSpPr>
        <p:spPr bwMode="auto">
          <a:xfrm>
            <a:off x="3910013" y="16430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36" name="Oval 72"/>
          <p:cNvSpPr>
            <a:spLocks noChangeArrowheads="1"/>
          </p:cNvSpPr>
          <p:nvPr/>
        </p:nvSpPr>
        <p:spPr bwMode="auto">
          <a:xfrm>
            <a:off x="4108450" y="17954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37" name="Oval 73"/>
          <p:cNvSpPr>
            <a:spLocks noChangeArrowheads="1"/>
          </p:cNvSpPr>
          <p:nvPr/>
        </p:nvSpPr>
        <p:spPr bwMode="auto">
          <a:xfrm>
            <a:off x="3959225" y="1577975"/>
            <a:ext cx="198438" cy="20955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38" name="Line 74"/>
          <p:cNvSpPr>
            <a:spLocks noChangeShapeType="1"/>
          </p:cNvSpPr>
          <p:nvPr/>
        </p:nvSpPr>
        <p:spPr bwMode="auto">
          <a:xfrm flipV="1">
            <a:off x="4343400" y="381000"/>
            <a:ext cx="2057400" cy="9906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39" name="Line 75"/>
          <p:cNvSpPr>
            <a:spLocks noChangeShapeType="1"/>
          </p:cNvSpPr>
          <p:nvPr/>
        </p:nvSpPr>
        <p:spPr bwMode="auto">
          <a:xfrm>
            <a:off x="6400800" y="381000"/>
            <a:ext cx="0" cy="1828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40" name="Line 76"/>
          <p:cNvSpPr>
            <a:spLocks noChangeShapeType="1"/>
          </p:cNvSpPr>
          <p:nvPr/>
        </p:nvSpPr>
        <p:spPr bwMode="auto">
          <a:xfrm flipH="1">
            <a:off x="6096000" y="2143125"/>
            <a:ext cx="314325" cy="6000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43" name="Line 79"/>
          <p:cNvSpPr>
            <a:spLocks noChangeShapeType="1"/>
          </p:cNvSpPr>
          <p:nvPr/>
        </p:nvSpPr>
        <p:spPr bwMode="auto">
          <a:xfrm flipV="1">
            <a:off x="4219575" y="304800"/>
            <a:ext cx="2257425" cy="11144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44" name="Line 80"/>
          <p:cNvSpPr>
            <a:spLocks noChangeShapeType="1"/>
          </p:cNvSpPr>
          <p:nvPr/>
        </p:nvSpPr>
        <p:spPr bwMode="auto">
          <a:xfrm>
            <a:off x="6477000" y="304800"/>
            <a:ext cx="862013" cy="26781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45" name="Line 81"/>
          <p:cNvSpPr>
            <a:spLocks noChangeShapeType="1"/>
          </p:cNvSpPr>
          <p:nvPr/>
        </p:nvSpPr>
        <p:spPr bwMode="auto">
          <a:xfrm>
            <a:off x="7356475" y="2990850"/>
            <a:ext cx="7938" cy="8540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49" name="Line 85"/>
          <p:cNvSpPr>
            <a:spLocks noChangeShapeType="1"/>
          </p:cNvSpPr>
          <p:nvPr/>
        </p:nvSpPr>
        <p:spPr bwMode="auto">
          <a:xfrm flipV="1">
            <a:off x="4171950" y="315913"/>
            <a:ext cx="2201863" cy="154781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50" name="Line 86"/>
          <p:cNvSpPr>
            <a:spLocks noChangeShapeType="1"/>
          </p:cNvSpPr>
          <p:nvPr/>
        </p:nvSpPr>
        <p:spPr bwMode="auto">
          <a:xfrm>
            <a:off x="6400800" y="381000"/>
            <a:ext cx="0" cy="1828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51" name="Line 87"/>
          <p:cNvSpPr>
            <a:spLocks noChangeShapeType="1"/>
          </p:cNvSpPr>
          <p:nvPr/>
        </p:nvSpPr>
        <p:spPr bwMode="auto">
          <a:xfrm flipH="1">
            <a:off x="6438900" y="2163763"/>
            <a:ext cx="0" cy="8001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58" name="Line 94"/>
          <p:cNvSpPr>
            <a:spLocks noChangeShapeType="1"/>
          </p:cNvSpPr>
          <p:nvPr/>
        </p:nvSpPr>
        <p:spPr bwMode="auto">
          <a:xfrm>
            <a:off x="6477000" y="304800"/>
            <a:ext cx="838200" cy="2667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59" name="Line 95"/>
          <p:cNvSpPr>
            <a:spLocks noChangeShapeType="1"/>
          </p:cNvSpPr>
          <p:nvPr/>
        </p:nvSpPr>
        <p:spPr bwMode="auto">
          <a:xfrm>
            <a:off x="7315200" y="2971800"/>
            <a:ext cx="0" cy="8382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60" name="Line 96"/>
          <p:cNvSpPr>
            <a:spLocks noChangeShapeType="1"/>
          </p:cNvSpPr>
          <p:nvPr/>
        </p:nvSpPr>
        <p:spPr bwMode="auto">
          <a:xfrm flipV="1">
            <a:off x="3962400" y="304800"/>
            <a:ext cx="2514600" cy="14287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61" name="Line 97"/>
          <p:cNvSpPr>
            <a:spLocks noChangeShapeType="1"/>
          </p:cNvSpPr>
          <p:nvPr/>
        </p:nvSpPr>
        <p:spPr bwMode="auto">
          <a:xfrm flipV="1">
            <a:off x="4025900" y="319088"/>
            <a:ext cx="2427288" cy="136683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62" name="Line 98"/>
          <p:cNvSpPr>
            <a:spLocks noChangeShapeType="1"/>
          </p:cNvSpPr>
          <p:nvPr/>
        </p:nvSpPr>
        <p:spPr bwMode="auto">
          <a:xfrm>
            <a:off x="6457950" y="307975"/>
            <a:ext cx="917575" cy="27019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64" name="Line 100"/>
          <p:cNvSpPr>
            <a:spLocks noChangeShapeType="1"/>
          </p:cNvSpPr>
          <p:nvPr/>
        </p:nvSpPr>
        <p:spPr bwMode="auto">
          <a:xfrm>
            <a:off x="7361238" y="2971800"/>
            <a:ext cx="258762" cy="11620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3" name="TextBox 62">
            <a:extLst>
              <a:ext uri="{FF2B5EF4-FFF2-40B4-BE49-F238E27FC236}">
                <a16:creationId xmlns:a16="http://schemas.microsoft.com/office/drawing/2014/main" id="{40F1E8F4-0F45-4961-B176-359DBAA7D996}"/>
              </a:ext>
            </a:extLst>
          </p:cNvPr>
          <p:cNvSpPr txBox="1"/>
          <p:nvPr/>
        </p:nvSpPr>
        <p:spPr>
          <a:xfrm>
            <a:off x="76200" y="76200"/>
            <a:ext cx="3429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Each leaf has inverted index</a:t>
            </a:r>
          </a:p>
        </p:txBody>
      </p:sp>
    </p:spTree>
    <p:extLst>
      <p:ext uri="{BB962C8B-B14F-4D97-AF65-F5344CB8AC3E}">
        <p14:creationId xmlns:p14="http://schemas.microsoft.com/office/powerpoint/2010/main" val="30525501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8129"/>
                                        </p:tgtEl>
                                        <p:attrNameLst>
                                          <p:attrName>style.visibility</p:attrName>
                                        </p:attrNameLst>
                                      </p:cBhvr>
                                      <p:to>
                                        <p:strVal val="visible"/>
                                      </p:to>
                                    </p:set>
                                    <p:animEffect transition="in" filter="dissolve">
                                      <p:cBhvr>
                                        <p:cTn id="7" dur="500"/>
                                        <p:tgtEl>
                                          <p:spTgt spid="88129"/>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88134"/>
                                        </p:tgtEl>
                                        <p:attrNameLst>
                                          <p:attrName>style.visibility</p:attrName>
                                        </p:attrNameLst>
                                      </p:cBhvr>
                                      <p:to>
                                        <p:strVal val="visible"/>
                                      </p:to>
                                    </p:set>
                                    <p:animEffect transition="in" filter="dissolve">
                                      <p:cBhvr>
                                        <p:cTn id="11" dur="500"/>
                                        <p:tgtEl>
                                          <p:spTgt spid="88134"/>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8138"/>
                                        </p:tgtEl>
                                        <p:attrNameLst>
                                          <p:attrName>style.visibility</p:attrName>
                                        </p:attrNameLst>
                                      </p:cBhvr>
                                      <p:to>
                                        <p:strVal val="visible"/>
                                      </p:to>
                                    </p:set>
                                    <p:animEffect transition="in" filter="wipe(left)">
                                      <p:cBhvr>
                                        <p:cTn id="15" dur="500"/>
                                        <p:tgtEl>
                                          <p:spTgt spid="88138"/>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8139"/>
                                        </p:tgtEl>
                                        <p:attrNameLst>
                                          <p:attrName>style.visibility</p:attrName>
                                        </p:attrNameLst>
                                      </p:cBhvr>
                                      <p:to>
                                        <p:strVal val="visible"/>
                                      </p:to>
                                    </p:set>
                                    <p:animEffect transition="in" filter="wipe(up)">
                                      <p:cBhvr>
                                        <p:cTn id="19" dur="500"/>
                                        <p:tgtEl>
                                          <p:spTgt spid="88139"/>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88140"/>
                                        </p:tgtEl>
                                        <p:attrNameLst>
                                          <p:attrName>style.visibility</p:attrName>
                                        </p:attrNameLst>
                                      </p:cBhvr>
                                      <p:to>
                                        <p:strVal val="visible"/>
                                      </p:to>
                                    </p:set>
                                    <p:animEffect transition="in" filter="wipe(up)">
                                      <p:cBhvr>
                                        <p:cTn id="23" dur="500"/>
                                        <p:tgtEl>
                                          <p:spTgt spid="88140"/>
                                        </p:tgtEl>
                                      </p:cBhvr>
                                    </p:animEffect>
                                  </p:childTnLst>
                                </p:cTn>
                              </p:par>
                            </p:childTnLst>
                          </p:cTn>
                        </p:par>
                        <p:par>
                          <p:cTn id="24" fill="hold" nodeType="afterGroup">
                            <p:stCondLst>
                              <p:cond delay="2500"/>
                            </p:stCondLst>
                            <p:childTnLst>
                              <p:par>
                                <p:cTn id="25" presetID="22" presetClass="entr" presetSubtype="2"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right)">
                                      <p:cBhvr>
                                        <p:cTn id="27" dur="500"/>
                                        <p:tgtEl>
                                          <p:spTgt spid="5"/>
                                        </p:tgtEl>
                                      </p:cBhvr>
                                    </p:animEffect>
                                  </p:childTnLst>
                                </p:cTn>
                              </p:par>
                            </p:childTnLst>
                          </p:cTn>
                        </p:par>
                        <p:par>
                          <p:cTn id="28" fill="hold" nodeType="afterGroup">
                            <p:stCondLst>
                              <p:cond delay="3000"/>
                            </p:stCondLst>
                            <p:childTnLst>
                              <p:par>
                                <p:cTn id="29" presetID="1" presetClass="exit" presetSubtype="0" fill="hold" grpId="1" nodeType="afterEffect">
                                  <p:stCondLst>
                                    <p:cond delay="0"/>
                                  </p:stCondLst>
                                  <p:childTnLst>
                                    <p:set>
                                      <p:cBhvr>
                                        <p:cTn id="30" dur="1" fill="hold">
                                          <p:stCondLst>
                                            <p:cond delay="0"/>
                                          </p:stCondLst>
                                        </p:cTn>
                                        <p:tgtEl>
                                          <p:spTgt spid="88138"/>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8813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8140"/>
                                        </p:tgtEl>
                                        <p:attrNameLst>
                                          <p:attrName>style.visibility</p:attrName>
                                        </p:attrNameLst>
                                      </p:cBhvr>
                                      <p:to>
                                        <p:strVal val="hidden"/>
                                      </p:to>
                                    </p:set>
                                  </p:childTnLst>
                                </p:cTn>
                              </p:par>
                            </p:childTnLst>
                          </p:cTn>
                        </p:par>
                        <p:par>
                          <p:cTn id="35" fill="hold" nodeType="afterGroup">
                            <p:stCondLst>
                              <p:cond delay="3000"/>
                            </p:stCondLst>
                            <p:childTnLst>
                              <p:par>
                                <p:cTn id="36" presetID="9" presetClass="entr" presetSubtype="0" fill="hold" grpId="0" nodeType="afterEffect">
                                  <p:stCondLst>
                                    <p:cond delay="0"/>
                                  </p:stCondLst>
                                  <p:childTnLst>
                                    <p:set>
                                      <p:cBhvr>
                                        <p:cTn id="37" dur="1" fill="hold">
                                          <p:stCondLst>
                                            <p:cond delay="0"/>
                                          </p:stCondLst>
                                        </p:cTn>
                                        <p:tgtEl>
                                          <p:spTgt spid="88133"/>
                                        </p:tgtEl>
                                        <p:attrNameLst>
                                          <p:attrName>style.visibility</p:attrName>
                                        </p:attrNameLst>
                                      </p:cBhvr>
                                      <p:to>
                                        <p:strVal val="visible"/>
                                      </p:to>
                                    </p:set>
                                    <p:animEffect transition="in" filter="dissolve">
                                      <p:cBhvr>
                                        <p:cTn id="38" dur="500"/>
                                        <p:tgtEl>
                                          <p:spTgt spid="88133"/>
                                        </p:tgtEl>
                                      </p:cBhvr>
                                    </p:animEffect>
                                  </p:childTnLst>
                                </p:cTn>
                              </p:par>
                            </p:childTnLst>
                          </p:cTn>
                        </p:par>
                        <p:par>
                          <p:cTn id="39" fill="hold" nodeType="afterGroup">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88143"/>
                                        </p:tgtEl>
                                        <p:attrNameLst>
                                          <p:attrName>style.visibility</p:attrName>
                                        </p:attrNameLst>
                                      </p:cBhvr>
                                      <p:to>
                                        <p:strVal val="visible"/>
                                      </p:to>
                                    </p:set>
                                    <p:animEffect transition="in" filter="wipe(left)">
                                      <p:cBhvr>
                                        <p:cTn id="42" dur="500"/>
                                        <p:tgtEl>
                                          <p:spTgt spid="88143"/>
                                        </p:tgtEl>
                                      </p:cBhvr>
                                    </p:animEffect>
                                  </p:childTnLst>
                                </p:cTn>
                              </p:par>
                            </p:childTnLst>
                          </p:cTn>
                        </p:par>
                        <p:par>
                          <p:cTn id="43" fill="hold" nodeType="afterGroup">
                            <p:stCondLst>
                              <p:cond delay="4000"/>
                            </p:stCondLst>
                            <p:childTnLst>
                              <p:par>
                                <p:cTn id="44" presetID="22" presetClass="entr" presetSubtype="1" fill="hold" grpId="0" nodeType="afterEffect">
                                  <p:stCondLst>
                                    <p:cond delay="0"/>
                                  </p:stCondLst>
                                  <p:childTnLst>
                                    <p:set>
                                      <p:cBhvr>
                                        <p:cTn id="45" dur="1" fill="hold">
                                          <p:stCondLst>
                                            <p:cond delay="0"/>
                                          </p:stCondLst>
                                        </p:cTn>
                                        <p:tgtEl>
                                          <p:spTgt spid="88144"/>
                                        </p:tgtEl>
                                        <p:attrNameLst>
                                          <p:attrName>style.visibility</p:attrName>
                                        </p:attrNameLst>
                                      </p:cBhvr>
                                      <p:to>
                                        <p:strVal val="visible"/>
                                      </p:to>
                                    </p:set>
                                    <p:animEffect transition="in" filter="wipe(up)">
                                      <p:cBhvr>
                                        <p:cTn id="46" dur="500"/>
                                        <p:tgtEl>
                                          <p:spTgt spid="88144"/>
                                        </p:tgtEl>
                                      </p:cBhvr>
                                    </p:animEffect>
                                  </p:childTnLst>
                                </p:cTn>
                              </p:par>
                            </p:childTnLst>
                          </p:cTn>
                        </p:par>
                        <p:par>
                          <p:cTn id="47" fill="hold" nodeType="afterGroup">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88145"/>
                                        </p:tgtEl>
                                        <p:attrNameLst>
                                          <p:attrName>style.visibility</p:attrName>
                                        </p:attrNameLst>
                                      </p:cBhvr>
                                      <p:to>
                                        <p:strVal val="visible"/>
                                      </p:to>
                                    </p:set>
                                    <p:animEffect transition="in" filter="wipe(up)">
                                      <p:cBhvr>
                                        <p:cTn id="50" dur="500"/>
                                        <p:tgtEl>
                                          <p:spTgt spid="88145"/>
                                        </p:tgtEl>
                                      </p:cBhvr>
                                    </p:animEffect>
                                  </p:childTnLst>
                                </p:cTn>
                              </p:par>
                            </p:childTnLst>
                          </p:cTn>
                        </p:par>
                        <p:par>
                          <p:cTn id="51" fill="hold" nodeType="afterGroup">
                            <p:stCondLst>
                              <p:cond delay="5000"/>
                            </p:stCondLst>
                            <p:childTnLst>
                              <p:par>
                                <p:cTn id="52" presetID="22" presetClass="entr" presetSubtype="2" fill="hold"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right)">
                                      <p:cBhvr>
                                        <p:cTn id="54" dur="500"/>
                                        <p:tgtEl>
                                          <p:spTgt spid="6"/>
                                        </p:tgtEl>
                                      </p:cBhvr>
                                    </p:animEffect>
                                  </p:childTnLst>
                                </p:cTn>
                              </p:par>
                            </p:childTnLst>
                          </p:cTn>
                        </p:par>
                        <p:par>
                          <p:cTn id="55" fill="hold" nodeType="afterGroup">
                            <p:stCondLst>
                              <p:cond delay="5500"/>
                            </p:stCondLst>
                            <p:childTnLst>
                              <p:par>
                                <p:cTn id="56" presetID="1" presetClass="exit" presetSubtype="0" fill="hold" grpId="1" nodeType="afterEffect">
                                  <p:stCondLst>
                                    <p:cond delay="0"/>
                                  </p:stCondLst>
                                  <p:childTnLst>
                                    <p:set>
                                      <p:cBhvr>
                                        <p:cTn id="57" dur="1" fill="hold">
                                          <p:stCondLst>
                                            <p:cond delay="0"/>
                                          </p:stCondLst>
                                        </p:cTn>
                                        <p:tgtEl>
                                          <p:spTgt spid="88144"/>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88145"/>
                                        </p:tgtEl>
                                        <p:attrNameLst>
                                          <p:attrName>style.visibility</p:attrName>
                                        </p:attrNameLst>
                                      </p:cBhvr>
                                      <p:to>
                                        <p:strVal val="hidden"/>
                                      </p:to>
                                    </p:set>
                                  </p:childTnLst>
                                </p:cTn>
                              </p:par>
                              <p:par>
                                <p:cTn id="60" presetID="1" presetClass="exit" presetSubtype="0" fill="hold" grpId="1" nodeType="withEffect">
                                  <p:stCondLst>
                                    <p:cond delay="0"/>
                                  </p:stCondLst>
                                  <p:childTnLst>
                                    <p:set>
                                      <p:cBhvr>
                                        <p:cTn id="61" dur="1" fill="hold">
                                          <p:stCondLst>
                                            <p:cond delay="0"/>
                                          </p:stCondLst>
                                        </p:cTn>
                                        <p:tgtEl>
                                          <p:spTgt spid="88143"/>
                                        </p:tgtEl>
                                        <p:attrNameLst>
                                          <p:attrName>style.visibility</p:attrName>
                                        </p:attrNameLst>
                                      </p:cBhvr>
                                      <p:to>
                                        <p:strVal val="hidden"/>
                                      </p:to>
                                    </p:set>
                                  </p:childTnLst>
                                </p:cTn>
                              </p:par>
                            </p:childTnLst>
                          </p:cTn>
                        </p:par>
                        <p:par>
                          <p:cTn id="62" fill="hold" nodeType="afterGroup">
                            <p:stCondLst>
                              <p:cond delay="5500"/>
                            </p:stCondLst>
                            <p:childTnLst>
                              <p:par>
                                <p:cTn id="63" presetID="9" presetClass="entr" presetSubtype="0" fill="hold" grpId="0" nodeType="afterEffect">
                                  <p:stCondLst>
                                    <p:cond delay="0"/>
                                  </p:stCondLst>
                                  <p:childTnLst>
                                    <p:set>
                                      <p:cBhvr>
                                        <p:cTn id="64" dur="1" fill="hold">
                                          <p:stCondLst>
                                            <p:cond delay="0"/>
                                          </p:stCondLst>
                                        </p:cTn>
                                        <p:tgtEl>
                                          <p:spTgt spid="88136"/>
                                        </p:tgtEl>
                                        <p:attrNameLst>
                                          <p:attrName>style.visibility</p:attrName>
                                        </p:attrNameLst>
                                      </p:cBhvr>
                                      <p:to>
                                        <p:strVal val="visible"/>
                                      </p:to>
                                    </p:set>
                                    <p:animEffect transition="in" filter="dissolve">
                                      <p:cBhvr>
                                        <p:cTn id="65" dur="500"/>
                                        <p:tgtEl>
                                          <p:spTgt spid="88136"/>
                                        </p:tgtEl>
                                      </p:cBhvr>
                                    </p:animEffect>
                                  </p:childTnLst>
                                </p:cTn>
                              </p:par>
                            </p:childTnLst>
                          </p:cTn>
                        </p:par>
                        <p:par>
                          <p:cTn id="66" fill="hold" nodeType="afterGroup">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88149"/>
                                        </p:tgtEl>
                                        <p:attrNameLst>
                                          <p:attrName>style.visibility</p:attrName>
                                        </p:attrNameLst>
                                      </p:cBhvr>
                                      <p:to>
                                        <p:strVal val="visible"/>
                                      </p:to>
                                    </p:set>
                                    <p:animEffect transition="in" filter="wipe(left)">
                                      <p:cBhvr>
                                        <p:cTn id="69" dur="500"/>
                                        <p:tgtEl>
                                          <p:spTgt spid="88149"/>
                                        </p:tgtEl>
                                      </p:cBhvr>
                                    </p:animEffect>
                                  </p:childTnLst>
                                </p:cTn>
                              </p:par>
                            </p:childTnLst>
                          </p:cTn>
                        </p:par>
                        <p:par>
                          <p:cTn id="70" fill="hold" nodeType="afterGroup">
                            <p:stCondLst>
                              <p:cond delay="6500"/>
                            </p:stCondLst>
                            <p:childTnLst>
                              <p:par>
                                <p:cTn id="71" presetID="22" presetClass="entr" presetSubtype="1" fill="hold" grpId="0" nodeType="afterEffect">
                                  <p:stCondLst>
                                    <p:cond delay="0"/>
                                  </p:stCondLst>
                                  <p:childTnLst>
                                    <p:set>
                                      <p:cBhvr>
                                        <p:cTn id="72" dur="1" fill="hold">
                                          <p:stCondLst>
                                            <p:cond delay="0"/>
                                          </p:stCondLst>
                                        </p:cTn>
                                        <p:tgtEl>
                                          <p:spTgt spid="88150"/>
                                        </p:tgtEl>
                                        <p:attrNameLst>
                                          <p:attrName>style.visibility</p:attrName>
                                        </p:attrNameLst>
                                      </p:cBhvr>
                                      <p:to>
                                        <p:strVal val="visible"/>
                                      </p:to>
                                    </p:set>
                                    <p:animEffect transition="in" filter="wipe(up)">
                                      <p:cBhvr>
                                        <p:cTn id="73" dur="500"/>
                                        <p:tgtEl>
                                          <p:spTgt spid="88150"/>
                                        </p:tgtEl>
                                      </p:cBhvr>
                                    </p:animEffect>
                                  </p:childTnLst>
                                </p:cTn>
                              </p:par>
                            </p:childTnLst>
                          </p:cTn>
                        </p:par>
                        <p:par>
                          <p:cTn id="74" fill="hold" nodeType="afterGroup">
                            <p:stCondLst>
                              <p:cond delay="7000"/>
                            </p:stCondLst>
                            <p:childTnLst>
                              <p:par>
                                <p:cTn id="75" presetID="22" presetClass="entr" presetSubtype="1" fill="hold" grpId="0" nodeType="afterEffect">
                                  <p:stCondLst>
                                    <p:cond delay="0"/>
                                  </p:stCondLst>
                                  <p:childTnLst>
                                    <p:set>
                                      <p:cBhvr>
                                        <p:cTn id="76" dur="1" fill="hold">
                                          <p:stCondLst>
                                            <p:cond delay="0"/>
                                          </p:stCondLst>
                                        </p:cTn>
                                        <p:tgtEl>
                                          <p:spTgt spid="88151"/>
                                        </p:tgtEl>
                                        <p:attrNameLst>
                                          <p:attrName>style.visibility</p:attrName>
                                        </p:attrNameLst>
                                      </p:cBhvr>
                                      <p:to>
                                        <p:strVal val="visible"/>
                                      </p:to>
                                    </p:set>
                                    <p:animEffect transition="in" filter="wipe(up)">
                                      <p:cBhvr>
                                        <p:cTn id="77" dur="500"/>
                                        <p:tgtEl>
                                          <p:spTgt spid="88151"/>
                                        </p:tgtEl>
                                      </p:cBhvr>
                                    </p:animEffect>
                                  </p:childTnLst>
                                </p:cTn>
                              </p:par>
                            </p:childTnLst>
                          </p:cTn>
                        </p:par>
                        <p:par>
                          <p:cTn id="78" fill="hold" nodeType="afterGroup">
                            <p:stCondLst>
                              <p:cond delay="7500"/>
                            </p:stCondLst>
                            <p:childTnLst>
                              <p:par>
                                <p:cTn id="79" presetID="22" presetClass="entr" presetSubtype="2" fill="hold" nodeType="after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wipe(right)">
                                      <p:cBhvr>
                                        <p:cTn id="81" dur="500"/>
                                        <p:tgtEl>
                                          <p:spTgt spid="3"/>
                                        </p:tgtEl>
                                      </p:cBhvr>
                                    </p:animEffect>
                                  </p:childTnLst>
                                </p:cTn>
                              </p:par>
                            </p:childTnLst>
                          </p:cTn>
                        </p:par>
                        <p:par>
                          <p:cTn id="82" fill="hold" nodeType="afterGroup">
                            <p:stCondLst>
                              <p:cond delay="8000"/>
                            </p:stCondLst>
                            <p:childTnLst>
                              <p:par>
                                <p:cTn id="83" presetID="1" presetClass="exit" presetSubtype="0" fill="hold" grpId="1" nodeType="afterEffect">
                                  <p:stCondLst>
                                    <p:cond delay="0"/>
                                  </p:stCondLst>
                                  <p:childTnLst>
                                    <p:set>
                                      <p:cBhvr>
                                        <p:cTn id="84" dur="1" fill="hold">
                                          <p:stCondLst>
                                            <p:cond delay="0"/>
                                          </p:stCondLst>
                                        </p:cTn>
                                        <p:tgtEl>
                                          <p:spTgt spid="88149"/>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88150"/>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88151"/>
                                        </p:tgtEl>
                                        <p:attrNameLst>
                                          <p:attrName>style.visibility</p:attrName>
                                        </p:attrNameLst>
                                      </p:cBhvr>
                                      <p:to>
                                        <p:strVal val="hidden"/>
                                      </p:to>
                                    </p:set>
                                  </p:childTnLst>
                                </p:cTn>
                              </p:par>
                            </p:childTnLst>
                          </p:cTn>
                        </p:par>
                        <p:par>
                          <p:cTn id="89" fill="hold" nodeType="afterGroup">
                            <p:stCondLst>
                              <p:cond delay="8000"/>
                            </p:stCondLst>
                            <p:childTnLst>
                              <p:par>
                                <p:cTn id="90" presetID="9" presetClass="entr" presetSubtype="0" fill="hold" grpId="0" nodeType="afterEffect">
                                  <p:stCondLst>
                                    <p:cond delay="0"/>
                                  </p:stCondLst>
                                  <p:childTnLst>
                                    <p:set>
                                      <p:cBhvr>
                                        <p:cTn id="91" dur="1" fill="hold">
                                          <p:stCondLst>
                                            <p:cond delay="0"/>
                                          </p:stCondLst>
                                        </p:cTn>
                                        <p:tgtEl>
                                          <p:spTgt spid="88135"/>
                                        </p:tgtEl>
                                        <p:attrNameLst>
                                          <p:attrName>style.visibility</p:attrName>
                                        </p:attrNameLst>
                                      </p:cBhvr>
                                      <p:to>
                                        <p:strVal val="visible"/>
                                      </p:to>
                                    </p:set>
                                    <p:animEffect transition="in" filter="dissolve">
                                      <p:cBhvr>
                                        <p:cTn id="92" dur="500"/>
                                        <p:tgtEl>
                                          <p:spTgt spid="88135"/>
                                        </p:tgtEl>
                                      </p:cBhvr>
                                    </p:animEffect>
                                  </p:childTnLst>
                                </p:cTn>
                              </p:par>
                            </p:childTnLst>
                          </p:cTn>
                        </p:par>
                        <p:par>
                          <p:cTn id="93" fill="hold" nodeType="afterGroup">
                            <p:stCondLst>
                              <p:cond delay="8500"/>
                            </p:stCondLst>
                            <p:childTnLst>
                              <p:par>
                                <p:cTn id="94" presetID="22" presetClass="entr" presetSubtype="8" fill="hold" grpId="0" nodeType="afterEffect">
                                  <p:stCondLst>
                                    <p:cond delay="0"/>
                                  </p:stCondLst>
                                  <p:childTnLst>
                                    <p:set>
                                      <p:cBhvr>
                                        <p:cTn id="95" dur="1" fill="hold">
                                          <p:stCondLst>
                                            <p:cond delay="0"/>
                                          </p:stCondLst>
                                        </p:cTn>
                                        <p:tgtEl>
                                          <p:spTgt spid="88160"/>
                                        </p:tgtEl>
                                        <p:attrNameLst>
                                          <p:attrName>style.visibility</p:attrName>
                                        </p:attrNameLst>
                                      </p:cBhvr>
                                      <p:to>
                                        <p:strVal val="visible"/>
                                      </p:to>
                                    </p:set>
                                    <p:animEffect transition="in" filter="wipe(left)">
                                      <p:cBhvr>
                                        <p:cTn id="96" dur="500"/>
                                        <p:tgtEl>
                                          <p:spTgt spid="88160"/>
                                        </p:tgtEl>
                                      </p:cBhvr>
                                    </p:animEffect>
                                  </p:childTnLst>
                                </p:cTn>
                              </p:par>
                            </p:childTnLst>
                          </p:cTn>
                        </p:par>
                        <p:par>
                          <p:cTn id="97" fill="hold" nodeType="afterGroup">
                            <p:stCondLst>
                              <p:cond delay="9000"/>
                            </p:stCondLst>
                            <p:childTnLst>
                              <p:par>
                                <p:cTn id="98" presetID="22" presetClass="entr" presetSubtype="1" fill="hold" grpId="0" nodeType="afterEffect">
                                  <p:stCondLst>
                                    <p:cond delay="0"/>
                                  </p:stCondLst>
                                  <p:childTnLst>
                                    <p:set>
                                      <p:cBhvr>
                                        <p:cTn id="99" dur="1" fill="hold">
                                          <p:stCondLst>
                                            <p:cond delay="0"/>
                                          </p:stCondLst>
                                        </p:cTn>
                                        <p:tgtEl>
                                          <p:spTgt spid="88158"/>
                                        </p:tgtEl>
                                        <p:attrNameLst>
                                          <p:attrName>style.visibility</p:attrName>
                                        </p:attrNameLst>
                                      </p:cBhvr>
                                      <p:to>
                                        <p:strVal val="visible"/>
                                      </p:to>
                                    </p:set>
                                    <p:animEffect transition="in" filter="wipe(up)">
                                      <p:cBhvr>
                                        <p:cTn id="100" dur="500"/>
                                        <p:tgtEl>
                                          <p:spTgt spid="88158"/>
                                        </p:tgtEl>
                                      </p:cBhvr>
                                    </p:animEffect>
                                  </p:childTnLst>
                                </p:cTn>
                              </p:par>
                            </p:childTnLst>
                          </p:cTn>
                        </p:par>
                        <p:par>
                          <p:cTn id="101" fill="hold" nodeType="afterGroup">
                            <p:stCondLst>
                              <p:cond delay="9500"/>
                            </p:stCondLst>
                            <p:childTnLst>
                              <p:par>
                                <p:cTn id="102" presetID="22" presetClass="entr" presetSubtype="1" fill="hold" grpId="0" nodeType="afterEffect">
                                  <p:stCondLst>
                                    <p:cond delay="0"/>
                                  </p:stCondLst>
                                  <p:childTnLst>
                                    <p:set>
                                      <p:cBhvr>
                                        <p:cTn id="103" dur="1" fill="hold">
                                          <p:stCondLst>
                                            <p:cond delay="0"/>
                                          </p:stCondLst>
                                        </p:cTn>
                                        <p:tgtEl>
                                          <p:spTgt spid="88159"/>
                                        </p:tgtEl>
                                        <p:attrNameLst>
                                          <p:attrName>style.visibility</p:attrName>
                                        </p:attrNameLst>
                                      </p:cBhvr>
                                      <p:to>
                                        <p:strVal val="visible"/>
                                      </p:to>
                                    </p:set>
                                    <p:animEffect transition="in" filter="wipe(up)">
                                      <p:cBhvr>
                                        <p:cTn id="104" dur="500"/>
                                        <p:tgtEl>
                                          <p:spTgt spid="88159"/>
                                        </p:tgtEl>
                                      </p:cBhvr>
                                    </p:animEffect>
                                  </p:childTnLst>
                                </p:cTn>
                              </p:par>
                            </p:childTnLst>
                          </p:cTn>
                        </p:par>
                        <p:par>
                          <p:cTn id="105" fill="hold" nodeType="afterGroup">
                            <p:stCondLst>
                              <p:cond delay="10000"/>
                            </p:stCondLst>
                            <p:childTnLst>
                              <p:par>
                                <p:cTn id="106" presetID="22" presetClass="entr" presetSubtype="2" fill="hold" nodeType="afterEffect">
                                  <p:stCondLst>
                                    <p:cond delay="0"/>
                                  </p:stCondLst>
                                  <p:childTnLst>
                                    <p:set>
                                      <p:cBhvr>
                                        <p:cTn id="107" dur="1" fill="hold">
                                          <p:stCondLst>
                                            <p:cond delay="0"/>
                                          </p:stCondLst>
                                        </p:cTn>
                                        <p:tgtEl>
                                          <p:spTgt spid="2"/>
                                        </p:tgtEl>
                                        <p:attrNameLst>
                                          <p:attrName>style.visibility</p:attrName>
                                        </p:attrNameLst>
                                      </p:cBhvr>
                                      <p:to>
                                        <p:strVal val="visible"/>
                                      </p:to>
                                    </p:set>
                                    <p:animEffect transition="in" filter="wipe(right)">
                                      <p:cBhvr>
                                        <p:cTn id="108" dur="500"/>
                                        <p:tgtEl>
                                          <p:spTgt spid="2"/>
                                        </p:tgtEl>
                                      </p:cBhvr>
                                    </p:animEffect>
                                  </p:childTnLst>
                                </p:cTn>
                              </p:par>
                            </p:childTnLst>
                          </p:cTn>
                        </p:par>
                        <p:par>
                          <p:cTn id="109" fill="hold" nodeType="afterGroup">
                            <p:stCondLst>
                              <p:cond delay="10500"/>
                            </p:stCondLst>
                            <p:childTnLst>
                              <p:par>
                                <p:cTn id="110" presetID="1" presetClass="exit" presetSubtype="0" fill="hold" grpId="1" nodeType="afterEffect">
                                  <p:stCondLst>
                                    <p:cond delay="0"/>
                                  </p:stCondLst>
                                  <p:childTnLst>
                                    <p:set>
                                      <p:cBhvr>
                                        <p:cTn id="111" dur="1" fill="hold">
                                          <p:stCondLst>
                                            <p:cond delay="0"/>
                                          </p:stCondLst>
                                        </p:cTn>
                                        <p:tgtEl>
                                          <p:spTgt spid="88158"/>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88159"/>
                                        </p:tgtEl>
                                        <p:attrNameLst>
                                          <p:attrName>style.visibility</p:attrName>
                                        </p:attrNameLst>
                                      </p:cBhvr>
                                      <p:to>
                                        <p:strVal val="hidden"/>
                                      </p:to>
                                    </p:set>
                                  </p:childTnLst>
                                </p:cTn>
                              </p:par>
                            </p:childTnLst>
                          </p:cTn>
                        </p:par>
                        <p:par>
                          <p:cTn id="114" fill="hold" nodeType="afterGroup">
                            <p:stCondLst>
                              <p:cond delay="10500"/>
                            </p:stCondLst>
                            <p:childTnLst>
                              <p:par>
                                <p:cTn id="115" presetID="1" presetClass="exit" presetSubtype="0" fill="hold" grpId="1" nodeType="afterEffect">
                                  <p:stCondLst>
                                    <p:cond delay="0"/>
                                  </p:stCondLst>
                                  <p:childTnLst>
                                    <p:set>
                                      <p:cBhvr>
                                        <p:cTn id="116" dur="1" fill="hold">
                                          <p:stCondLst>
                                            <p:cond delay="0"/>
                                          </p:stCondLst>
                                        </p:cTn>
                                        <p:tgtEl>
                                          <p:spTgt spid="88160"/>
                                        </p:tgtEl>
                                        <p:attrNameLst>
                                          <p:attrName>style.visibility</p:attrName>
                                        </p:attrNameLst>
                                      </p:cBhvr>
                                      <p:to>
                                        <p:strVal val="hidden"/>
                                      </p:to>
                                    </p:set>
                                  </p:childTnLst>
                                </p:cTn>
                              </p:par>
                            </p:childTnLst>
                          </p:cTn>
                        </p:par>
                        <p:par>
                          <p:cTn id="117" fill="hold" nodeType="afterGroup">
                            <p:stCondLst>
                              <p:cond delay="10500"/>
                            </p:stCondLst>
                            <p:childTnLst>
                              <p:par>
                                <p:cTn id="118" presetID="9" presetClass="entr" presetSubtype="0" fill="hold" grpId="0" nodeType="afterEffect">
                                  <p:stCondLst>
                                    <p:cond delay="0"/>
                                  </p:stCondLst>
                                  <p:childTnLst>
                                    <p:set>
                                      <p:cBhvr>
                                        <p:cTn id="119" dur="1" fill="hold">
                                          <p:stCondLst>
                                            <p:cond delay="0"/>
                                          </p:stCondLst>
                                        </p:cTn>
                                        <p:tgtEl>
                                          <p:spTgt spid="88137"/>
                                        </p:tgtEl>
                                        <p:attrNameLst>
                                          <p:attrName>style.visibility</p:attrName>
                                        </p:attrNameLst>
                                      </p:cBhvr>
                                      <p:to>
                                        <p:strVal val="visible"/>
                                      </p:to>
                                    </p:set>
                                    <p:animEffect transition="in" filter="dissolve">
                                      <p:cBhvr>
                                        <p:cTn id="120" dur="500"/>
                                        <p:tgtEl>
                                          <p:spTgt spid="88137"/>
                                        </p:tgtEl>
                                      </p:cBhvr>
                                    </p:animEffect>
                                  </p:childTnLst>
                                </p:cTn>
                              </p:par>
                            </p:childTnLst>
                          </p:cTn>
                        </p:par>
                        <p:par>
                          <p:cTn id="121" fill="hold" nodeType="afterGroup">
                            <p:stCondLst>
                              <p:cond delay="11000"/>
                            </p:stCondLst>
                            <p:childTnLst>
                              <p:par>
                                <p:cTn id="122" presetID="22" presetClass="entr" presetSubtype="8" fill="hold" grpId="0" nodeType="afterEffect">
                                  <p:stCondLst>
                                    <p:cond delay="0"/>
                                  </p:stCondLst>
                                  <p:childTnLst>
                                    <p:set>
                                      <p:cBhvr>
                                        <p:cTn id="123" dur="1" fill="hold">
                                          <p:stCondLst>
                                            <p:cond delay="0"/>
                                          </p:stCondLst>
                                        </p:cTn>
                                        <p:tgtEl>
                                          <p:spTgt spid="88161"/>
                                        </p:tgtEl>
                                        <p:attrNameLst>
                                          <p:attrName>style.visibility</p:attrName>
                                        </p:attrNameLst>
                                      </p:cBhvr>
                                      <p:to>
                                        <p:strVal val="visible"/>
                                      </p:to>
                                    </p:set>
                                    <p:animEffect transition="in" filter="wipe(left)">
                                      <p:cBhvr>
                                        <p:cTn id="124" dur="500"/>
                                        <p:tgtEl>
                                          <p:spTgt spid="88161"/>
                                        </p:tgtEl>
                                      </p:cBhvr>
                                    </p:animEffect>
                                  </p:childTnLst>
                                </p:cTn>
                              </p:par>
                            </p:childTnLst>
                          </p:cTn>
                        </p:par>
                        <p:par>
                          <p:cTn id="125" fill="hold" nodeType="afterGroup">
                            <p:stCondLst>
                              <p:cond delay="11500"/>
                            </p:stCondLst>
                            <p:childTnLst>
                              <p:par>
                                <p:cTn id="126" presetID="22" presetClass="entr" presetSubtype="1" fill="hold" grpId="0" nodeType="afterEffect">
                                  <p:stCondLst>
                                    <p:cond delay="0"/>
                                  </p:stCondLst>
                                  <p:childTnLst>
                                    <p:set>
                                      <p:cBhvr>
                                        <p:cTn id="127" dur="1" fill="hold">
                                          <p:stCondLst>
                                            <p:cond delay="0"/>
                                          </p:stCondLst>
                                        </p:cTn>
                                        <p:tgtEl>
                                          <p:spTgt spid="88162"/>
                                        </p:tgtEl>
                                        <p:attrNameLst>
                                          <p:attrName>style.visibility</p:attrName>
                                        </p:attrNameLst>
                                      </p:cBhvr>
                                      <p:to>
                                        <p:strVal val="visible"/>
                                      </p:to>
                                    </p:set>
                                    <p:animEffect transition="in" filter="wipe(up)">
                                      <p:cBhvr>
                                        <p:cTn id="128" dur="500"/>
                                        <p:tgtEl>
                                          <p:spTgt spid="88162"/>
                                        </p:tgtEl>
                                      </p:cBhvr>
                                    </p:animEffect>
                                  </p:childTnLst>
                                </p:cTn>
                              </p:par>
                            </p:childTnLst>
                          </p:cTn>
                        </p:par>
                        <p:par>
                          <p:cTn id="129" fill="hold" nodeType="afterGroup">
                            <p:stCondLst>
                              <p:cond delay="12000"/>
                            </p:stCondLst>
                            <p:childTnLst>
                              <p:par>
                                <p:cTn id="130" presetID="22" presetClass="entr" presetSubtype="1" fill="hold" grpId="0" nodeType="afterEffect">
                                  <p:stCondLst>
                                    <p:cond delay="0"/>
                                  </p:stCondLst>
                                  <p:childTnLst>
                                    <p:set>
                                      <p:cBhvr>
                                        <p:cTn id="131" dur="1" fill="hold">
                                          <p:stCondLst>
                                            <p:cond delay="0"/>
                                          </p:stCondLst>
                                        </p:cTn>
                                        <p:tgtEl>
                                          <p:spTgt spid="88164"/>
                                        </p:tgtEl>
                                        <p:attrNameLst>
                                          <p:attrName>style.visibility</p:attrName>
                                        </p:attrNameLst>
                                      </p:cBhvr>
                                      <p:to>
                                        <p:strVal val="visible"/>
                                      </p:to>
                                    </p:set>
                                    <p:animEffect transition="in" filter="wipe(up)">
                                      <p:cBhvr>
                                        <p:cTn id="132" dur="500"/>
                                        <p:tgtEl>
                                          <p:spTgt spid="88164"/>
                                        </p:tgtEl>
                                      </p:cBhvr>
                                    </p:animEffect>
                                  </p:childTnLst>
                                </p:cTn>
                              </p:par>
                            </p:childTnLst>
                          </p:cTn>
                        </p:par>
                        <p:par>
                          <p:cTn id="133" fill="hold" nodeType="afterGroup">
                            <p:stCondLst>
                              <p:cond delay="12500"/>
                            </p:stCondLst>
                            <p:childTnLst>
                              <p:par>
                                <p:cTn id="134" presetID="22" presetClass="entr" presetSubtype="2" fill="hold" nodeType="afterEffect">
                                  <p:stCondLst>
                                    <p:cond delay="0"/>
                                  </p:stCondLst>
                                  <p:childTnLst>
                                    <p:set>
                                      <p:cBhvr>
                                        <p:cTn id="135" dur="1" fill="hold">
                                          <p:stCondLst>
                                            <p:cond delay="0"/>
                                          </p:stCondLst>
                                        </p:cTn>
                                        <p:tgtEl>
                                          <p:spTgt spid="4"/>
                                        </p:tgtEl>
                                        <p:attrNameLst>
                                          <p:attrName>style.visibility</p:attrName>
                                        </p:attrNameLst>
                                      </p:cBhvr>
                                      <p:to>
                                        <p:strVal val="visible"/>
                                      </p:to>
                                    </p:set>
                                    <p:animEffect transition="in" filter="wipe(right)">
                                      <p:cBhvr>
                                        <p:cTn id="136" dur="500"/>
                                        <p:tgtEl>
                                          <p:spTgt spid="4"/>
                                        </p:tgtEl>
                                      </p:cBhvr>
                                    </p:animEffect>
                                  </p:childTnLst>
                                </p:cTn>
                              </p:par>
                            </p:childTnLst>
                          </p:cTn>
                        </p:par>
                        <p:par>
                          <p:cTn id="137" fill="hold" nodeType="afterGroup">
                            <p:stCondLst>
                              <p:cond delay="13000"/>
                            </p:stCondLst>
                            <p:childTnLst>
                              <p:par>
                                <p:cTn id="138" presetID="1" presetClass="exit" presetSubtype="0" fill="hold" grpId="1" nodeType="afterEffect">
                                  <p:stCondLst>
                                    <p:cond delay="0"/>
                                  </p:stCondLst>
                                  <p:childTnLst>
                                    <p:set>
                                      <p:cBhvr>
                                        <p:cTn id="139" dur="1" fill="hold">
                                          <p:stCondLst>
                                            <p:cond delay="0"/>
                                          </p:stCondLst>
                                        </p:cTn>
                                        <p:tgtEl>
                                          <p:spTgt spid="88161"/>
                                        </p:tgtEl>
                                        <p:attrNameLst>
                                          <p:attrName>style.visibility</p:attrName>
                                        </p:attrNameLst>
                                      </p:cBhvr>
                                      <p:to>
                                        <p:strVal val="hidden"/>
                                      </p:to>
                                    </p:set>
                                  </p:childTnLst>
                                </p:cTn>
                              </p:par>
                            </p:childTnLst>
                          </p:cTn>
                        </p:par>
                        <p:par>
                          <p:cTn id="140" fill="hold" nodeType="afterGroup">
                            <p:stCondLst>
                              <p:cond delay="13000"/>
                            </p:stCondLst>
                            <p:childTnLst>
                              <p:par>
                                <p:cTn id="141" presetID="1" presetClass="exit" presetSubtype="0" fill="hold" grpId="1" nodeType="afterEffect">
                                  <p:stCondLst>
                                    <p:cond delay="0"/>
                                  </p:stCondLst>
                                  <p:childTnLst>
                                    <p:set>
                                      <p:cBhvr>
                                        <p:cTn id="142" dur="1" fill="hold">
                                          <p:stCondLst>
                                            <p:cond delay="0"/>
                                          </p:stCondLst>
                                        </p:cTn>
                                        <p:tgtEl>
                                          <p:spTgt spid="88162"/>
                                        </p:tgtEl>
                                        <p:attrNameLst>
                                          <p:attrName>style.visibility</p:attrName>
                                        </p:attrNameLst>
                                      </p:cBhvr>
                                      <p:to>
                                        <p:strVal val="hidden"/>
                                      </p:to>
                                    </p:set>
                                  </p:childTnLst>
                                </p:cTn>
                              </p:par>
                              <p:par>
                                <p:cTn id="143" presetID="1" presetClass="exit" presetSubtype="0" fill="hold" grpId="1" nodeType="withEffect">
                                  <p:stCondLst>
                                    <p:cond delay="0"/>
                                  </p:stCondLst>
                                  <p:childTnLst>
                                    <p:set>
                                      <p:cBhvr>
                                        <p:cTn id="144" dur="1" fill="hold">
                                          <p:stCondLst>
                                            <p:cond delay="0"/>
                                          </p:stCondLst>
                                        </p:cTn>
                                        <p:tgtEl>
                                          <p:spTgt spid="8816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133" grpId="0" animBg="1"/>
      <p:bldP spid="88134" grpId="0" animBg="1"/>
      <p:bldP spid="88135" grpId="0" animBg="1"/>
      <p:bldP spid="88136" grpId="0" animBg="1"/>
      <p:bldP spid="88137" grpId="0" animBg="1"/>
      <p:bldP spid="88138" grpId="0" animBg="1"/>
      <p:bldP spid="88138" grpId="1" animBg="1"/>
      <p:bldP spid="88139" grpId="0" animBg="1"/>
      <p:bldP spid="88139" grpId="1" animBg="1"/>
      <p:bldP spid="88140" grpId="0" animBg="1"/>
      <p:bldP spid="88140" grpId="1" animBg="1"/>
      <p:bldP spid="88143" grpId="0" animBg="1"/>
      <p:bldP spid="88143" grpId="1" animBg="1"/>
      <p:bldP spid="88144" grpId="0" animBg="1"/>
      <p:bldP spid="88144" grpId="1" animBg="1"/>
      <p:bldP spid="88145" grpId="0" animBg="1"/>
      <p:bldP spid="88145" grpId="1" animBg="1"/>
      <p:bldP spid="88149" grpId="0" animBg="1"/>
      <p:bldP spid="88149" grpId="1" animBg="1"/>
      <p:bldP spid="88150" grpId="0" animBg="1"/>
      <p:bldP spid="88150" grpId="1" animBg="1"/>
      <p:bldP spid="88151" grpId="0" animBg="1"/>
      <p:bldP spid="88151" grpId="1" animBg="1"/>
      <p:bldP spid="88158" grpId="0" animBg="1"/>
      <p:bldP spid="88158" grpId="1" animBg="1"/>
      <p:bldP spid="88159" grpId="0" animBg="1"/>
      <p:bldP spid="88159" grpId="1" animBg="1"/>
      <p:bldP spid="88160" grpId="0" animBg="1"/>
      <p:bldP spid="88160" grpId="1" animBg="1"/>
      <p:bldP spid="88161" grpId="0" animBg="1"/>
      <p:bldP spid="88161" grpId="1" animBg="1"/>
      <p:bldP spid="88162" grpId="0" animBg="1"/>
      <p:bldP spid="88162" grpId="1" animBg="1"/>
      <p:bldP spid="88164" grpId="0" animBg="1"/>
      <p:bldP spid="88164" grpId="1"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6066" name="Group 90"/>
          <p:cNvGrpSpPr>
            <a:grpSpLocks/>
          </p:cNvGrpSpPr>
          <p:nvPr/>
        </p:nvGrpSpPr>
        <p:grpSpPr bwMode="auto">
          <a:xfrm>
            <a:off x="6477000" y="4114800"/>
            <a:ext cx="533400" cy="361950"/>
            <a:chOff x="3504" y="1728"/>
            <a:chExt cx="336" cy="228"/>
          </a:xfrm>
        </p:grpSpPr>
        <p:sp>
          <p:nvSpPr>
            <p:cNvPr id="216132" name="Line 91"/>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6133" name="Picture 92"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80"/>
          <p:cNvGrpSpPr>
            <a:grpSpLocks/>
          </p:cNvGrpSpPr>
          <p:nvPr/>
        </p:nvGrpSpPr>
        <p:grpSpPr bwMode="auto">
          <a:xfrm>
            <a:off x="4191000" y="2370138"/>
            <a:ext cx="1600200" cy="1200150"/>
            <a:chOff x="2256" y="1152"/>
            <a:chExt cx="1008" cy="756"/>
          </a:xfrm>
        </p:grpSpPr>
        <p:sp>
          <p:nvSpPr>
            <p:cNvPr id="216130" name="Line 81"/>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6131" name="Picture 82" descr="109_0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6068" name="Group 69"/>
          <p:cNvGrpSpPr>
            <a:grpSpLocks/>
          </p:cNvGrpSpPr>
          <p:nvPr/>
        </p:nvGrpSpPr>
        <p:grpSpPr bwMode="auto">
          <a:xfrm>
            <a:off x="7086600" y="4114800"/>
            <a:ext cx="533400" cy="361950"/>
            <a:chOff x="3504" y="1728"/>
            <a:chExt cx="336" cy="228"/>
          </a:xfrm>
        </p:grpSpPr>
        <p:sp>
          <p:nvSpPr>
            <p:cNvPr id="216128" name="Line 70"/>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6129" name="Picture 71"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87"/>
          <p:cNvGrpSpPr>
            <a:grpSpLocks/>
          </p:cNvGrpSpPr>
          <p:nvPr/>
        </p:nvGrpSpPr>
        <p:grpSpPr bwMode="auto">
          <a:xfrm>
            <a:off x="4811713" y="2981325"/>
            <a:ext cx="1600200" cy="1200150"/>
            <a:chOff x="2256" y="1152"/>
            <a:chExt cx="1008" cy="756"/>
          </a:xfrm>
        </p:grpSpPr>
        <p:sp>
          <p:nvSpPr>
            <p:cNvPr id="216126" name="Line 88"/>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6127" name="Picture 89" descr="109_0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6070" name="Group 57"/>
          <p:cNvGrpSpPr>
            <a:grpSpLocks/>
          </p:cNvGrpSpPr>
          <p:nvPr/>
        </p:nvGrpSpPr>
        <p:grpSpPr bwMode="auto">
          <a:xfrm>
            <a:off x="5867400" y="2971800"/>
            <a:ext cx="533400" cy="361950"/>
            <a:chOff x="3504" y="1728"/>
            <a:chExt cx="336" cy="228"/>
          </a:xfrm>
        </p:grpSpPr>
        <p:sp>
          <p:nvSpPr>
            <p:cNvPr id="216124" name="Line 58"/>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6125" name="Picture 59"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75"/>
          <p:cNvGrpSpPr>
            <a:grpSpLocks/>
          </p:cNvGrpSpPr>
          <p:nvPr/>
        </p:nvGrpSpPr>
        <p:grpSpPr bwMode="auto">
          <a:xfrm>
            <a:off x="3581400" y="1828800"/>
            <a:ext cx="1600200" cy="1200150"/>
            <a:chOff x="2256" y="1152"/>
            <a:chExt cx="1008" cy="756"/>
          </a:xfrm>
        </p:grpSpPr>
        <p:sp>
          <p:nvSpPr>
            <p:cNvPr id="216122" name="Line 74"/>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6123" name="Picture 73" descr="109_0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6072" name="Group 2"/>
          <p:cNvGrpSpPr>
            <a:grpSpLocks/>
          </p:cNvGrpSpPr>
          <p:nvPr/>
        </p:nvGrpSpPr>
        <p:grpSpPr bwMode="auto">
          <a:xfrm>
            <a:off x="5562600" y="2743200"/>
            <a:ext cx="533400" cy="361950"/>
            <a:chOff x="3504" y="1728"/>
            <a:chExt cx="336" cy="228"/>
          </a:xfrm>
        </p:grpSpPr>
        <p:sp>
          <p:nvSpPr>
            <p:cNvPr id="216120" name="Line 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6121" name="Picture 4"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6073" name="Group 5"/>
          <p:cNvGrpSpPr>
            <a:grpSpLocks/>
          </p:cNvGrpSpPr>
          <p:nvPr/>
        </p:nvGrpSpPr>
        <p:grpSpPr bwMode="auto">
          <a:xfrm>
            <a:off x="6800850" y="3844925"/>
            <a:ext cx="533400" cy="361950"/>
            <a:chOff x="3504" y="1728"/>
            <a:chExt cx="336" cy="228"/>
          </a:xfrm>
        </p:grpSpPr>
        <p:sp>
          <p:nvSpPr>
            <p:cNvPr id="216118" name="Line 6"/>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6119" name="Picture 7"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6074" name="Line 10"/>
          <p:cNvSpPr>
            <a:spLocks noChangeShapeType="1"/>
          </p:cNvSpPr>
          <p:nvPr/>
        </p:nvSpPr>
        <p:spPr bwMode="auto">
          <a:xfrm flipV="1">
            <a:off x="7043738" y="30892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75" name="Line 11"/>
          <p:cNvSpPr>
            <a:spLocks noChangeShapeType="1"/>
          </p:cNvSpPr>
          <p:nvPr/>
        </p:nvSpPr>
        <p:spPr bwMode="auto">
          <a:xfrm>
            <a:off x="7350125" y="31099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76" name="Line 12"/>
          <p:cNvSpPr>
            <a:spLocks noChangeShapeType="1"/>
          </p:cNvSpPr>
          <p:nvPr/>
        </p:nvSpPr>
        <p:spPr bwMode="auto">
          <a:xfrm>
            <a:off x="7391400" y="31242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77" name="Oval 13"/>
          <p:cNvSpPr>
            <a:spLocks noChangeArrowheads="1"/>
          </p:cNvSpPr>
          <p:nvPr/>
        </p:nvSpPr>
        <p:spPr bwMode="auto">
          <a:xfrm>
            <a:off x="7239000" y="37338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78" name="Oval 14"/>
          <p:cNvSpPr>
            <a:spLocks noChangeArrowheads="1"/>
          </p:cNvSpPr>
          <p:nvPr/>
        </p:nvSpPr>
        <p:spPr bwMode="auto">
          <a:xfrm>
            <a:off x="7543800" y="40386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79" name="Oval 15"/>
          <p:cNvSpPr>
            <a:spLocks noChangeArrowheads="1"/>
          </p:cNvSpPr>
          <p:nvPr/>
        </p:nvSpPr>
        <p:spPr bwMode="auto">
          <a:xfrm>
            <a:off x="6934200" y="34290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0" name="Line 16"/>
          <p:cNvSpPr>
            <a:spLocks noChangeShapeType="1"/>
          </p:cNvSpPr>
          <p:nvPr/>
        </p:nvSpPr>
        <p:spPr bwMode="auto">
          <a:xfrm flipV="1">
            <a:off x="6129338" y="22129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1" name="Line 17"/>
          <p:cNvSpPr>
            <a:spLocks noChangeShapeType="1"/>
          </p:cNvSpPr>
          <p:nvPr/>
        </p:nvSpPr>
        <p:spPr bwMode="auto">
          <a:xfrm>
            <a:off x="6435725" y="22336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2" name="Line 18"/>
          <p:cNvSpPr>
            <a:spLocks noChangeShapeType="1"/>
          </p:cNvSpPr>
          <p:nvPr/>
        </p:nvSpPr>
        <p:spPr bwMode="auto">
          <a:xfrm>
            <a:off x="6477000" y="22479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3" name="Oval 19"/>
          <p:cNvSpPr>
            <a:spLocks noChangeArrowheads="1"/>
          </p:cNvSpPr>
          <p:nvPr/>
        </p:nvSpPr>
        <p:spPr bwMode="auto">
          <a:xfrm>
            <a:off x="6324600" y="28575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4" name="Oval 20"/>
          <p:cNvSpPr>
            <a:spLocks noChangeArrowheads="1"/>
          </p:cNvSpPr>
          <p:nvPr/>
        </p:nvSpPr>
        <p:spPr bwMode="auto">
          <a:xfrm>
            <a:off x="6629400" y="31623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5" name="Oval 21"/>
          <p:cNvSpPr>
            <a:spLocks noChangeArrowheads="1"/>
          </p:cNvSpPr>
          <p:nvPr/>
        </p:nvSpPr>
        <p:spPr bwMode="auto">
          <a:xfrm>
            <a:off x="6019800" y="25527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6" name="Line 22"/>
          <p:cNvSpPr>
            <a:spLocks noChangeShapeType="1"/>
          </p:cNvSpPr>
          <p:nvPr/>
        </p:nvSpPr>
        <p:spPr bwMode="auto">
          <a:xfrm flipV="1">
            <a:off x="5214938" y="12985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7" name="Line 23"/>
          <p:cNvSpPr>
            <a:spLocks noChangeShapeType="1"/>
          </p:cNvSpPr>
          <p:nvPr/>
        </p:nvSpPr>
        <p:spPr bwMode="auto">
          <a:xfrm>
            <a:off x="5521325" y="13192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8" name="Line 24"/>
          <p:cNvSpPr>
            <a:spLocks noChangeShapeType="1"/>
          </p:cNvSpPr>
          <p:nvPr/>
        </p:nvSpPr>
        <p:spPr bwMode="auto">
          <a:xfrm>
            <a:off x="5562600" y="13335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9" name="Oval 25"/>
          <p:cNvSpPr>
            <a:spLocks noChangeArrowheads="1"/>
          </p:cNvSpPr>
          <p:nvPr/>
        </p:nvSpPr>
        <p:spPr bwMode="auto">
          <a:xfrm>
            <a:off x="5410200" y="19431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90" name="Oval 26"/>
          <p:cNvSpPr>
            <a:spLocks noChangeArrowheads="1"/>
          </p:cNvSpPr>
          <p:nvPr/>
        </p:nvSpPr>
        <p:spPr bwMode="auto">
          <a:xfrm>
            <a:off x="5715000" y="22479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91" name="Line 27"/>
          <p:cNvSpPr>
            <a:spLocks noChangeShapeType="1"/>
          </p:cNvSpPr>
          <p:nvPr/>
        </p:nvSpPr>
        <p:spPr bwMode="auto">
          <a:xfrm flipV="1">
            <a:off x="5562600" y="3810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92" name="Line 28"/>
          <p:cNvSpPr>
            <a:spLocks noChangeShapeType="1"/>
          </p:cNvSpPr>
          <p:nvPr/>
        </p:nvSpPr>
        <p:spPr bwMode="auto">
          <a:xfrm flipV="1">
            <a:off x="6400800" y="457200"/>
            <a:ext cx="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93" name="Line 29"/>
          <p:cNvSpPr>
            <a:spLocks noChangeShapeType="1"/>
          </p:cNvSpPr>
          <p:nvPr/>
        </p:nvSpPr>
        <p:spPr bwMode="auto">
          <a:xfrm flipH="1" flipV="1">
            <a:off x="6553200" y="457200"/>
            <a:ext cx="838200" cy="2667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94" name="AutoShape 34"/>
          <p:cNvSpPr>
            <a:spLocks noChangeAspect="1" noChangeArrowheads="1"/>
          </p:cNvSpPr>
          <p:nvPr/>
        </p:nvSpPr>
        <p:spPr bwMode="auto">
          <a:xfrm>
            <a:off x="6134100" y="1031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95" name="AutoShape 35"/>
          <p:cNvSpPr>
            <a:spLocks noChangeAspect="1" noChangeArrowheads="1"/>
          </p:cNvSpPr>
          <p:nvPr/>
        </p:nvSpPr>
        <p:spPr bwMode="auto">
          <a:xfrm>
            <a:off x="5105400" y="1676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96" name="AutoShape 36"/>
          <p:cNvSpPr>
            <a:spLocks noChangeAspect="1" noChangeArrowheads="1"/>
          </p:cNvSpPr>
          <p:nvPr/>
        </p:nvSpPr>
        <p:spPr bwMode="auto">
          <a:xfrm>
            <a:off x="5334000" y="10668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97" name="AutoShape 37"/>
          <p:cNvSpPr>
            <a:spLocks noChangeAspect="1" noChangeArrowheads="1"/>
          </p:cNvSpPr>
          <p:nvPr/>
        </p:nvSpPr>
        <p:spPr bwMode="auto">
          <a:xfrm>
            <a:off x="6248400" y="19050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98" name="AutoShape 38"/>
          <p:cNvSpPr>
            <a:spLocks noChangeAspect="1" noChangeArrowheads="1"/>
          </p:cNvSpPr>
          <p:nvPr/>
        </p:nvSpPr>
        <p:spPr bwMode="auto">
          <a:xfrm>
            <a:off x="7162800" y="28194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6099" name="Picture 39" descr="114_146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12954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608" name="Picture 40" descr="109_099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3200" y="19812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101" name="Oval 43"/>
          <p:cNvSpPr>
            <a:spLocks noChangeArrowheads="1"/>
          </p:cNvSpPr>
          <p:nvPr/>
        </p:nvSpPr>
        <p:spPr bwMode="auto">
          <a:xfrm>
            <a:off x="4191000" y="1371600"/>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102" name="Oval 44"/>
          <p:cNvSpPr>
            <a:spLocks noChangeArrowheads="1"/>
          </p:cNvSpPr>
          <p:nvPr/>
        </p:nvSpPr>
        <p:spPr bwMode="auto">
          <a:xfrm>
            <a:off x="4321175" y="1328738"/>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103" name="Oval 45"/>
          <p:cNvSpPr>
            <a:spLocks noChangeArrowheads="1"/>
          </p:cNvSpPr>
          <p:nvPr/>
        </p:nvSpPr>
        <p:spPr bwMode="auto">
          <a:xfrm>
            <a:off x="3910013" y="16430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104" name="Oval 46"/>
          <p:cNvSpPr>
            <a:spLocks noChangeArrowheads="1"/>
          </p:cNvSpPr>
          <p:nvPr/>
        </p:nvSpPr>
        <p:spPr bwMode="auto">
          <a:xfrm>
            <a:off x="4108450" y="17954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105" name="Oval 47"/>
          <p:cNvSpPr>
            <a:spLocks noChangeArrowheads="1"/>
          </p:cNvSpPr>
          <p:nvPr/>
        </p:nvSpPr>
        <p:spPr bwMode="auto">
          <a:xfrm>
            <a:off x="3959225" y="1577975"/>
            <a:ext cx="198438" cy="20955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16" name="Line 48"/>
          <p:cNvSpPr>
            <a:spLocks noChangeShapeType="1"/>
          </p:cNvSpPr>
          <p:nvPr/>
        </p:nvSpPr>
        <p:spPr bwMode="auto">
          <a:xfrm flipH="1">
            <a:off x="5578475" y="381000"/>
            <a:ext cx="669925" cy="86518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18" name="Line 50"/>
          <p:cNvSpPr>
            <a:spLocks noChangeShapeType="1"/>
          </p:cNvSpPr>
          <p:nvPr/>
        </p:nvSpPr>
        <p:spPr bwMode="auto">
          <a:xfrm flipH="1">
            <a:off x="5181600" y="1219200"/>
            <a:ext cx="390525" cy="6096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22" name="Line 54"/>
          <p:cNvSpPr>
            <a:spLocks noChangeShapeType="1"/>
          </p:cNvSpPr>
          <p:nvPr/>
        </p:nvSpPr>
        <p:spPr bwMode="auto">
          <a:xfrm flipV="1">
            <a:off x="3276600" y="381000"/>
            <a:ext cx="2971800" cy="1905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40" name="Oval 72"/>
          <p:cNvSpPr>
            <a:spLocks noChangeArrowheads="1"/>
          </p:cNvSpPr>
          <p:nvPr/>
        </p:nvSpPr>
        <p:spPr bwMode="auto">
          <a:xfrm>
            <a:off x="3200400" y="220980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44" name="Oval 76"/>
          <p:cNvSpPr>
            <a:spLocks noChangeArrowheads="1"/>
          </p:cNvSpPr>
          <p:nvPr/>
        </p:nvSpPr>
        <p:spPr bwMode="auto">
          <a:xfrm>
            <a:off x="3116263" y="224155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45" name="Line 77"/>
          <p:cNvSpPr>
            <a:spLocks noChangeShapeType="1"/>
          </p:cNvSpPr>
          <p:nvPr/>
        </p:nvSpPr>
        <p:spPr bwMode="auto">
          <a:xfrm flipV="1">
            <a:off x="3165475" y="350838"/>
            <a:ext cx="3143250" cy="20034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46" name="Line 78"/>
          <p:cNvSpPr>
            <a:spLocks noChangeShapeType="1"/>
          </p:cNvSpPr>
          <p:nvPr/>
        </p:nvSpPr>
        <p:spPr bwMode="auto">
          <a:xfrm flipH="1">
            <a:off x="5583238" y="385763"/>
            <a:ext cx="669925" cy="86518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47" name="Line 79"/>
          <p:cNvSpPr>
            <a:spLocks noChangeShapeType="1"/>
          </p:cNvSpPr>
          <p:nvPr/>
        </p:nvSpPr>
        <p:spPr bwMode="auto">
          <a:xfrm>
            <a:off x="5551488" y="1235075"/>
            <a:ext cx="252412" cy="11588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51" name="Oval 83"/>
          <p:cNvSpPr>
            <a:spLocks noChangeArrowheads="1"/>
          </p:cNvSpPr>
          <p:nvPr/>
        </p:nvSpPr>
        <p:spPr bwMode="auto">
          <a:xfrm>
            <a:off x="3084513" y="2141538"/>
            <a:ext cx="315912" cy="330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52" name="Line 84"/>
          <p:cNvSpPr>
            <a:spLocks noChangeShapeType="1"/>
          </p:cNvSpPr>
          <p:nvPr/>
        </p:nvSpPr>
        <p:spPr bwMode="auto">
          <a:xfrm flipV="1">
            <a:off x="3227388" y="331788"/>
            <a:ext cx="3189287" cy="201453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53" name="Line 85"/>
          <p:cNvSpPr>
            <a:spLocks noChangeShapeType="1"/>
          </p:cNvSpPr>
          <p:nvPr/>
        </p:nvSpPr>
        <p:spPr bwMode="auto">
          <a:xfrm>
            <a:off x="6389688" y="338138"/>
            <a:ext cx="25400" cy="18034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54" name="Line 86"/>
          <p:cNvSpPr>
            <a:spLocks noChangeShapeType="1"/>
          </p:cNvSpPr>
          <p:nvPr/>
        </p:nvSpPr>
        <p:spPr bwMode="auto">
          <a:xfrm>
            <a:off x="6424613" y="2108200"/>
            <a:ext cx="12700" cy="8953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78223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09608"/>
                                        </p:tgtEl>
                                        <p:attrNameLst>
                                          <p:attrName>style.visibility</p:attrName>
                                        </p:attrNameLst>
                                      </p:cBhvr>
                                      <p:to>
                                        <p:strVal val="visible"/>
                                      </p:to>
                                    </p:set>
                                    <p:animEffect transition="in" filter="dissolve">
                                      <p:cBhvr>
                                        <p:cTn id="7" dur="500"/>
                                        <p:tgtEl>
                                          <p:spTgt spid="109608"/>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09640"/>
                                        </p:tgtEl>
                                        <p:attrNameLst>
                                          <p:attrName>style.visibility</p:attrName>
                                        </p:attrNameLst>
                                      </p:cBhvr>
                                      <p:to>
                                        <p:strVal val="visible"/>
                                      </p:to>
                                    </p:set>
                                    <p:animEffect transition="in" filter="dissolve">
                                      <p:cBhvr>
                                        <p:cTn id="11" dur="500"/>
                                        <p:tgtEl>
                                          <p:spTgt spid="109640"/>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9622"/>
                                        </p:tgtEl>
                                        <p:attrNameLst>
                                          <p:attrName>style.visibility</p:attrName>
                                        </p:attrNameLst>
                                      </p:cBhvr>
                                      <p:to>
                                        <p:strVal val="visible"/>
                                      </p:to>
                                    </p:set>
                                    <p:animEffect transition="in" filter="wipe(left)">
                                      <p:cBhvr>
                                        <p:cTn id="15" dur="500"/>
                                        <p:tgtEl>
                                          <p:spTgt spid="109622"/>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9616"/>
                                        </p:tgtEl>
                                        <p:attrNameLst>
                                          <p:attrName>style.visibility</p:attrName>
                                        </p:attrNameLst>
                                      </p:cBhvr>
                                      <p:to>
                                        <p:strVal val="visible"/>
                                      </p:to>
                                    </p:set>
                                    <p:animEffect transition="in" filter="wipe(up)">
                                      <p:cBhvr>
                                        <p:cTn id="19" dur="500"/>
                                        <p:tgtEl>
                                          <p:spTgt spid="109616"/>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09618"/>
                                        </p:tgtEl>
                                        <p:attrNameLst>
                                          <p:attrName>style.visibility</p:attrName>
                                        </p:attrNameLst>
                                      </p:cBhvr>
                                      <p:to>
                                        <p:strVal val="visible"/>
                                      </p:to>
                                    </p:set>
                                    <p:animEffect transition="in" filter="wipe(up)">
                                      <p:cBhvr>
                                        <p:cTn id="23" dur="500"/>
                                        <p:tgtEl>
                                          <p:spTgt spid="109618"/>
                                        </p:tgtEl>
                                      </p:cBhvr>
                                    </p:animEffect>
                                  </p:childTnLst>
                                </p:cTn>
                              </p:par>
                            </p:childTnLst>
                          </p:cTn>
                        </p:par>
                        <p:par>
                          <p:cTn id="24" fill="hold" nodeType="afterGroup">
                            <p:stCondLst>
                              <p:cond delay="2500"/>
                            </p:stCondLst>
                            <p:childTnLst>
                              <p:par>
                                <p:cTn id="25" presetID="22"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right)">
                                      <p:cBhvr>
                                        <p:cTn id="27" dur="500"/>
                                        <p:tgtEl>
                                          <p:spTgt spid="7"/>
                                        </p:tgtEl>
                                      </p:cBhvr>
                                    </p:animEffect>
                                  </p:childTnLst>
                                </p:cTn>
                              </p:par>
                            </p:childTnLst>
                          </p:cTn>
                        </p:par>
                        <p:par>
                          <p:cTn id="28" fill="hold" nodeType="afterGroup">
                            <p:stCondLst>
                              <p:cond delay="3000"/>
                            </p:stCondLst>
                            <p:childTnLst>
                              <p:par>
                                <p:cTn id="29" presetID="1" presetClass="exit" presetSubtype="0" fill="hold" grpId="1" nodeType="afterEffect">
                                  <p:stCondLst>
                                    <p:cond delay="0"/>
                                  </p:stCondLst>
                                  <p:childTnLst>
                                    <p:set>
                                      <p:cBhvr>
                                        <p:cTn id="30" dur="1" fill="hold">
                                          <p:stCondLst>
                                            <p:cond delay="0"/>
                                          </p:stCondLst>
                                        </p:cTn>
                                        <p:tgtEl>
                                          <p:spTgt spid="109622"/>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09616"/>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09618"/>
                                        </p:tgtEl>
                                        <p:attrNameLst>
                                          <p:attrName>style.visibility</p:attrName>
                                        </p:attrNameLst>
                                      </p:cBhvr>
                                      <p:to>
                                        <p:strVal val="hidden"/>
                                      </p:to>
                                    </p:set>
                                  </p:childTnLst>
                                </p:cTn>
                              </p:par>
                            </p:childTnLst>
                          </p:cTn>
                        </p:par>
                        <p:par>
                          <p:cTn id="35" fill="hold" nodeType="afterGroup">
                            <p:stCondLst>
                              <p:cond delay="3000"/>
                            </p:stCondLst>
                            <p:childTnLst>
                              <p:par>
                                <p:cTn id="36" presetID="9" presetClass="entr" presetSubtype="0" fill="hold" grpId="0" nodeType="afterEffect">
                                  <p:stCondLst>
                                    <p:cond delay="0"/>
                                  </p:stCondLst>
                                  <p:childTnLst>
                                    <p:set>
                                      <p:cBhvr>
                                        <p:cTn id="37" dur="1" fill="hold">
                                          <p:stCondLst>
                                            <p:cond delay="0"/>
                                          </p:stCondLst>
                                        </p:cTn>
                                        <p:tgtEl>
                                          <p:spTgt spid="109644"/>
                                        </p:tgtEl>
                                        <p:attrNameLst>
                                          <p:attrName>style.visibility</p:attrName>
                                        </p:attrNameLst>
                                      </p:cBhvr>
                                      <p:to>
                                        <p:strVal val="visible"/>
                                      </p:to>
                                    </p:set>
                                    <p:animEffect transition="in" filter="dissolve">
                                      <p:cBhvr>
                                        <p:cTn id="38" dur="500"/>
                                        <p:tgtEl>
                                          <p:spTgt spid="109644"/>
                                        </p:tgtEl>
                                      </p:cBhvr>
                                    </p:animEffect>
                                  </p:childTnLst>
                                </p:cTn>
                              </p:par>
                            </p:childTnLst>
                          </p:cTn>
                        </p:par>
                        <p:par>
                          <p:cTn id="39" fill="hold" nodeType="afterGroup">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109645"/>
                                        </p:tgtEl>
                                        <p:attrNameLst>
                                          <p:attrName>style.visibility</p:attrName>
                                        </p:attrNameLst>
                                      </p:cBhvr>
                                      <p:to>
                                        <p:strVal val="visible"/>
                                      </p:to>
                                    </p:set>
                                    <p:animEffect transition="in" filter="wipe(left)">
                                      <p:cBhvr>
                                        <p:cTn id="42" dur="500"/>
                                        <p:tgtEl>
                                          <p:spTgt spid="109645"/>
                                        </p:tgtEl>
                                      </p:cBhvr>
                                    </p:animEffect>
                                  </p:childTnLst>
                                </p:cTn>
                              </p:par>
                            </p:childTnLst>
                          </p:cTn>
                        </p:par>
                        <p:par>
                          <p:cTn id="43" fill="hold" nodeType="afterGroup">
                            <p:stCondLst>
                              <p:cond delay="4000"/>
                            </p:stCondLst>
                            <p:childTnLst>
                              <p:par>
                                <p:cTn id="44" presetID="22" presetClass="entr" presetSubtype="1" fill="hold" grpId="0" nodeType="afterEffect">
                                  <p:stCondLst>
                                    <p:cond delay="0"/>
                                  </p:stCondLst>
                                  <p:childTnLst>
                                    <p:set>
                                      <p:cBhvr>
                                        <p:cTn id="45" dur="1" fill="hold">
                                          <p:stCondLst>
                                            <p:cond delay="0"/>
                                          </p:stCondLst>
                                        </p:cTn>
                                        <p:tgtEl>
                                          <p:spTgt spid="109646"/>
                                        </p:tgtEl>
                                        <p:attrNameLst>
                                          <p:attrName>style.visibility</p:attrName>
                                        </p:attrNameLst>
                                      </p:cBhvr>
                                      <p:to>
                                        <p:strVal val="visible"/>
                                      </p:to>
                                    </p:set>
                                    <p:animEffect transition="in" filter="wipe(up)">
                                      <p:cBhvr>
                                        <p:cTn id="46" dur="500"/>
                                        <p:tgtEl>
                                          <p:spTgt spid="109646"/>
                                        </p:tgtEl>
                                      </p:cBhvr>
                                    </p:animEffect>
                                  </p:childTnLst>
                                </p:cTn>
                              </p:par>
                            </p:childTnLst>
                          </p:cTn>
                        </p:par>
                        <p:par>
                          <p:cTn id="47" fill="hold" nodeType="afterGroup">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109647"/>
                                        </p:tgtEl>
                                        <p:attrNameLst>
                                          <p:attrName>style.visibility</p:attrName>
                                        </p:attrNameLst>
                                      </p:cBhvr>
                                      <p:to>
                                        <p:strVal val="visible"/>
                                      </p:to>
                                    </p:set>
                                    <p:animEffect transition="in" filter="wipe(up)">
                                      <p:cBhvr>
                                        <p:cTn id="50" dur="500"/>
                                        <p:tgtEl>
                                          <p:spTgt spid="109647"/>
                                        </p:tgtEl>
                                      </p:cBhvr>
                                    </p:animEffect>
                                  </p:childTnLst>
                                </p:cTn>
                              </p:par>
                            </p:childTnLst>
                          </p:cTn>
                        </p:par>
                        <p:par>
                          <p:cTn id="51" fill="hold" nodeType="afterGroup">
                            <p:stCondLst>
                              <p:cond delay="5000"/>
                            </p:stCondLst>
                            <p:childTnLst>
                              <p:par>
                                <p:cTn id="52" presetID="22" presetClass="entr" presetSubtype="2" fill="hold" nodeType="after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right)">
                                      <p:cBhvr>
                                        <p:cTn id="54" dur="500"/>
                                        <p:tgtEl>
                                          <p:spTgt spid="3"/>
                                        </p:tgtEl>
                                      </p:cBhvr>
                                    </p:animEffect>
                                  </p:childTnLst>
                                </p:cTn>
                              </p:par>
                            </p:childTnLst>
                          </p:cTn>
                        </p:par>
                        <p:par>
                          <p:cTn id="55" fill="hold" nodeType="afterGroup">
                            <p:stCondLst>
                              <p:cond delay="5500"/>
                            </p:stCondLst>
                            <p:childTnLst>
                              <p:par>
                                <p:cTn id="56" presetID="1" presetClass="exit" presetSubtype="0" fill="hold" grpId="1" nodeType="afterEffect">
                                  <p:stCondLst>
                                    <p:cond delay="0"/>
                                  </p:stCondLst>
                                  <p:childTnLst>
                                    <p:set>
                                      <p:cBhvr>
                                        <p:cTn id="57" dur="1" fill="hold">
                                          <p:stCondLst>
                                            <p:cond delay="0"/>
                                          </p:stCondLst>
                                        </p:cTn>
                                        <p:tgtEl>
                                          <p:spTgt spid="109645"/>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109646"/>
                                        </p:tgtEl>
                                        <p:attrNameLst>
                                          <p:attrName>style.visibility</p:attrName>
                                        </p:attrNameLst>
                                      </p:cBhvr>
                                      <p:to>
                                        <p:strVal val="hidden"/>
                                      </p:to>
                                    </p:set>
                                  </p:childTnLst>
                                </p:cTn>
                              </p:par>
                              <p:par>
                                <p:cTn id="60" presetID="1" presetClass="exit" presetSubtype="0" fill="hold" grpId="1" nodeType="withEffect">
                                  <p:stCondLst>
                                    <p:cond delay="0"/>
                                  </p:stCondLst>
                                  <p:childTnLst>
                                    <p:set>
                                      <p:cBhvr>
                                        <p:cTn id="61" dur="1" fill="hold">
                                          <p:stCondLst>
                                            <p:cond delay="0"/>
                                          </p:stCondLst>
                                        </p:cTn>
                                        <p:tgtEl>
                                          <p:spTgt spid="109647"/>
                                        </p:tgtEl>
                                        <p:attrNameLst>
                                          <p:attrName>style.visibility</p:attrName>
                                        </p:attrNameLst>
                                      </p:cBhvr>
                                      <p:to>
                                        <p:strVal val="hidden"/>
                                      </p:to>
                                    </p:set>
                                  </p:childTnLst>
                                </p:cTn>
                              </p:par>
                            </p:childTnLst>
                          </p:cTn>
                        </p:par>
                        <p:par>
                          <p:cTn id="62" fill="hold" nodeType="afterGroup">
                            <p:stCondLst>
                              <p:cond delay="5500"/>
                            </p:stCondLst>
                            <p:childTnLst>
                              <p:par>
                                <p:cTn id="63" presetID="9" presetClass="entr" presetSubtype="0" fill="hold" grpId="0" nodeType="afterEffect">
                                  <p:stCondLst>
                                    <p:cond delay="0"/>
                                  </p:stCondLst>
                                  <p:childTnLst>
                                    <p:set>
                                      <p:cBhvr>
                                        <p:cTn id="64" dur="1" fill="hold">
                                          <p:stCondLst>
                                            <p:cond delay="0"/>
                                          </p:stCondLst>
                                        </p:cTn>
                                        <p:tgtEl>
                                          <p:spTgt spid="109651"/>
                                        </p:tgtEl>
                                        <p:attrNameLst>
                                          <p:attrName>style.visibility</p:attrName>
                                        </p:attrNameLst>
                                      </p:cBhvr>
                                      <p:to>
                                        <p:strVal val="visible"/>
                                      </p:to>
                                    </p:set>
                                    <p:animEffect transition="in" filter="dissolve">
                                      <p:cBhvr>
                                        <p:cTn id="65" dur="500"/>
                                        <p:tgtEl>
                                          <p:spTgt spid="109651"/>
                                        </p:tgtEl>
                                      </p:cBhvr>
                                    </p:animEffect>
                                  </p:childTnLst>
                                </p:cTn>
                              </p:par>
                            </p:childTnLst>
                          </p:cTn>
                        </p:par>
                        <p:par>
                          <p:cTn id="66" fill="hold" nodeType="afterGroup">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109652"/>
                                        </p:tgtEl>
                                        <p:attrNameLst>
                                          <p:attrName>style.visibility</p:attrName>
                                        </p:attrNameLst>
                                      </p:cBhvr>
                                      <p:to>
                                        <p:strVal val="visible"/>
                                      </p:to>
                                    </p:set>
                                    <p:animEffect transition="in" filter="wipe(left)">
                                      <p:cBhvr>
                                        <p:cTn id="69" dur="500"/>
                                        <p:tgtEl>
                                          <p:spTgt spid="109652"/>
                                        </p:tgtEl>
                                      </p:cBhvr>
                                    </p:animEffect>
                                  </p:childTnLst>
                                </p:cTn>
                              </p:par>
                            </p:childTnLst>
                          </p:cTn>
                        </p:par>
                        <p:par>
                          <p:cTn id="70" fill="hold" nodeType="afterGroup">
                            <p:stCondLst>
                              <p:cond delay="6500"/>
                            </p:stCondLst>
                            <p:childTnLst>
                              <p:par>
                                <p:cTn id="71" presetID="22" presetClass="entr" presetSubtype="1" fill="hold" grpId="0" nodeType="afterEffect">
                                  <p:stCondLst>
                                    <p:cond delay="0"/>
                                  </p:stCondLst>
                                  <p:childTnLst>
                                    <p:set>
                                      <p:cBhvr>
                                        <p:cTn id="72" dur="1" fill="hold">
                                          <p:stCondLst>
                                            <p:cond delay="0"/>
                                          </p:stCondLst>
                                        </p:cTn>
                                        <p:tgtEl>
                                          <p:spTgt spid="109653"/>
                                        </p:tgtEl>
                                        <p:attrNameLst>
                                          <p:attrName>style.visibility</p:attrName>
                                        </p:attrNameLst>
                                      </p:cBhvr>
                                      <p:to>
                                        <p:strVal val="visible"/>
                                      </p:to>
                                    </p:set>
                                    <p:animEffect transition="in" filter="wipe(up)">
                                      <p:cBhvr>
                                        <p:cTn id="73" dur="500"/>
                                        <p:tgtEl>
                                          <p:spTgt spid="109653"/>
                                        </p:tgtEl>
                                      </p:cBhvr>
                                    </p:animEffect>
                                  </p:childTnLst>
                                </p:cTn>
                              </p:par>
                            </p:childTnLst>
                          </p:cTn>
                        </p:par>
                        <p:par>
                          <p:cTn id="74" fill="hold" nodeType="afterGroup">
                            <p:stCondLst>
                              <p:cond delay="7000"/>
                            </p:stCondLst>
                            <p:childTnLst>
                              <p:par>
                                <p:cTn id="75" presetID="22" presetClass="entr" presetSubtype="1" fill="hold" grpId="0" nodeType="afterEffect">
                                  <p:stCondLst>
                                    <p:cond delay="0"/>
                                  </p:stCondLst>
                                  <p:childTnLst>
                                    <p:set>
                                      <p:cBhvr>
                                        <p:cTn id="76" dur="1" fill="hold">
                                          <p:stCondLst>
                                            <p:cond delay="0"/>
                                          </p:stCondLst>
                                        </p:cTn>
                                        <p:tgtEl>
                                          <p:spTgt spid="109654"/>
                                        </p:tgtEl>
                                        <p:attrNameLst>
                                          <p:attrName>style.visibility</p:attrName>
                                        </p:attrNameLst>
                                      </p:cBhvr>
                                      <p:to>
                                        <p:strVal val="visible"/>
                                      </p:to>
                                    </p:set>
                                    <p:animEffect transition="in" filter="wipe(up)">
                                      <p:cBhvr>
                                        <p:cTn id="77" dur="500"/>
                                        <p:tgtEl>
                                          <p:spTgt spid="109654"/>
                                        </p:tgtEl>
                                      </p:cBhvr>
                                    </p:animEffect>
                                  </p:childTnLst>
                                </p:cTn>
                              </p:par>
                            </p:childTnLst>
                          </p:cTn>
                        </p:par>
                        <p:par>
                          <p:cTn id="78" fill="hold" nodeType="afterGroup">
                            <p:stCondLst>
                              <p:cond delay="7500"/>
                            </p:stCondLst>
                            <p:childTnLst>
                              <p:par>
                                <p:cTn id="79" presetID="22" presetClass="entr" presetSubtype="2" fill="hold" nodeType="after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par>
                          <p:cTn id="82" fill="hold" nodeType="afterGroup">
                            <p:stCondLst>
                              <p:cond delay="8000"/>
                            </p:stCondLst>
                            <p:childTnLst>
                              <p:par>
                                <p:cTn id="83" presetID="1" presetClass="exit" presetSubtype="0" fill="hold" grpId="1" nodeType="afterEffect">
                                  <p:stCondLst>
                                    <p:cond delay="0"/>
                                  </p:stCondLst>
                                  <p:childTnLst>
                                    <p:set>
                                      <p:cBhvr>
                                        <p:cTn id="84" dur="1" fill="hold">
                                          <p:stCondLst>
                                            <p:cond delay="0"/>
                                          </p:stCondLst>
                                        </p:cTn>
                                        <p:tgtEl>
                                          <p:spTgt spid="109652"/>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109653"/>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1096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616" grpId="0" animBg="1"/>
      <p:bldP spid="109616" grpId="1" animBg="1"/>
      <p:bldP spid="109618" grpId="0" animBg="1"/>
      <p:bldP spid="109618" grpId="1" animBg="1"/>
      <p:bldP spid="109622" grpId="0" animBg="1"/>
      <p:bldP spid="109622" grpId="1" animBg="1"/>
      <p:bldP spid="109640" grpId="0" animBg="1"/>
      <p:bldP spid="109644" grpId="0" animBg="1"/>
      <p:bldP spid="109645" grpId="0" animBg="1"/>
      <p:bldP spid="109645" grpId="1" animBg="1"/>
      <p:bldP spid="109646" grpId="0" animBg="1"/>
      <p:bldP spid="109646" grpId="1" animBg="1"/>
      <p:bldP spid="109647" grpId="0" animBg="1"/>
      <p:bldP spid="109647" grpId="1" animBg="1"/>
      <p:bldP spid="109651" grpId="0" animBg="1"/>
      <p:bldP spid="109652" grpId="0" animBg="1"/>
      <p:bldP spid="109652" grpId="1" animBg="1"/>
      <p:bldP spid="109653" grpId="0" animBg="1"/>
      <p:bldP spid="109653" grpId="1" animBg="1"/>
      <p:bldP spid="109654" grpId="0" animBg="1"/>
      <p:bldP spid="109654" grpId="1"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7090" name="Group 93"/>
          <p:cNvGrpSpPr>
            <a:grpSpLocks/>
          </p:cNvGrpSpPr>
          <p:nvPr/>
        </p:nvGrpSpPr>
        <p:grpSpPr bwMode="auto">
          <a:xfrm>
            <a:off x="6477000" y="4114800"/>
            <a:ext cx="533400" cy="361950"/>
            <a:chOff x="3504" y="1728"/>
            <a:chExt cx="336" cy="228"/>
          </a:xfrm>
        </p:grpSpPr>
        <p:sp>
          <p:nvSpPr>
            <p:cNvPr id="217170" name="Line 94"/>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71" name="Picture 95"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90"/>
          <p:cNvGrpSpPr>
            <a:grpSpLocks/>
          </p:cNvGrpSpPr>
          <p:nvPr/>
        </p:nvGrpSpPr>
        <p:grpSpPr bwMode="auto">
          <a:xfrm>
            <a:off x="4384675" y="3554413"/>
            <a:ext cx="2667000" cy="1885950"/>
            <a:chOff x="2544" y="2064"/>
            <a:chExt cx="1680" cy="1188"/>
          </a:xfrm>
        </p:grpSpPr>
        <p:sp>
          <p:nvSpPr>
            <p:cNvPr id="217168" name="Line 91"/>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69" name="Picture 92" descr="114_146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85"/>
          <p:cNvGrpSpPr>
            <a:grpSpLocks/>
          </p:cNvGrpSpPr>
          <p:nvPr/>
        </p:nvGrpSpPr>
        <p:grpSpPr bwMode="auto">
          <a:xfrm>
            <a:off x="4038600" y="3276600"/>
            <a:ext cx="2667000" cy="1885950"/>
            <a:chOff x="2544" y="2064"/>
            <a:chExt cx="1680" cy="1188"/>
          </a:xfrm>
        </p:grpSpPr>
        <p:sp>
          <p:nvSpPr>
            <p:cNvPr id="217166" name="Line 83"/>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67" name="Picture 84" descr="114_146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76"/>
          <p:cNvGrpSpPr>
            <a:grpSpLocks/>
          </p:cNvGrpSpPr>
          <p:nvPr/>
        </p:nvGrpSpPr>
        <p:grpSpPr bwMode="auto">
          <a:xfrm>
            <a:off x="3048000" y="3352800"/>
            <a:ext cx="1371600" cy="971550"/>
            <a:chOff x="1920" y="2112"/>
            <a:chExt cx="864" cy="612"/>
          </a:xfrm>
        </p:grpSpPr>
        <p:sp>
          <p:nvSpPr>
            <p:cNvPr id="217164" name="Line 75"/>
            <p:cNvSpPr>
              <a:spLocks noChangeShapeType="1"/>
            </p:cNvSpPr>
            <p:nvPr/>
          </p:nvSpPr>
          <p:spPr bwMode="auto">
            <a:xfrm flipH="1">
              <a:off x="2064" y="2112"/>
              <a:ext cx="72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65" name="Picture 74" descr="114_146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0" y="254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094" name="Group 65"/>
          <p:cNvGrpSpPr>
            <a:grpSpLocks/>
          </p:cNvGrpSpPr>
          <p:nvPr/>
        </p:nvGrpSpPr>
        <p:grpSpPr bwMode="auto">
          <a:xfrm>
            <a:off x="4191000" y="2370138"/>
            <a:ext cx="1600200" cy="1200150"/>
            <a:chOff x="2256" y="1152"/>
            <a:chExt cx="1008" cy="756"/>
          </a:xfrm>
        </p:grpSpPr>
        <p:sp>
          <p:nvSpPr>
            <p:cNvPr id="217162" name="Line 66"/>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63" name="Picture 67" descr="109_099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095" name="Group 2"/>
          <p:cNvGrpSpPr>
            <a:grpSpLocks/>
          </p:cNvGrpSpPr>
          <p:nvPr/>
        </p:nvGrpSpPr>
        <p:grpSpPr bwMode="auto">
          <a:xfrm>
            <a:off x="7086600" y="4114800"/>
            <a:ext cx="533400" cy="361950"/>
            <a:chOff x="3504" y="1728"/>
            <a:chExt cx="336" cy="228"/>
          </a:xfrm>
        </p:grpSpPr>
        <p:sp>
          <p:nvSpPr>
            <p:cNvPr id="217160" name="Line 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61" name="Picture 4"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096" name="Group 5"/>
          <p:cNvGrpSpPr>
            <a:grpSpLocks/>
          </p:cNvGrpSpPr>
          <p:nvPr/>
        </p:nvGrpSpPr>
        <p:grpSpPr bwMode="auto">
          <a:xfrm>
            <a:off x="4811713" y="2981325"/>
            <a:ext cx="1600200" cy="1200150"/>
            <a:chOff x="2256" y="1152"/>
            <a:chExt cx="1008" cy="756"/>
          </a:xfrm>
        </p:grpSpPr>
        <p:sp>
          <p:nvSpPr>
            <p:cNvPr id="217158" name="Line 6"/>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59" name="Picture 7" descr="109_099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097" name="Group 8"/>
          <p:cNvGrpSpPr>
            <a:grpSpLocks/>
          </p:cNvGrpSpPr>
          <p:nvPr/>
        </p:nvGrpSpPr>
        <p:grpSpPr bwMode="auto">
          <a:xfrm>
            <a:off x="5867400" y="2971800"/>
            <a:ext cx="533400" cy="361950"/>
            <a:chOff x="3504" y="1728"/>
            <a:chExt cx="336" cy="228"/>
          </a:xfrm>
        </p:grpSpPr>
        <p:sp>
          <p:nvSpPr>
            <p:cNvPr id="217156" name="Line 9"/>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57" name="Picture 10"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098" name="Group 11"/>
          <p:cNvGrpSpPr>
            <a:grpSpLocks/>
          </p:cNvGrpSpPr>
          <p:nvPr/>
        </p:nvGrpSpPr>
        <p:grpSpPr bwMode="auto">
          <a:xfrm>
            <a:off x="3581400" y="1828800"/>
            <a:ext cx="1600200" cy="1200150"/>
            <a:chOff x="2256" y="1152"/>
            <a:chExt cx="1008" cy="756"/>
          </a:xfrm>
        </p:grpSpPr>
        <p:sp>
          <p:nvSpPr>
            <p:cNvPr id="217154" name="Line 12"/>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55" name="Picture 13" descr="109_099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099" name="Group 14"/>
          <p:cNvGrpSpPr>
            <a:grpSpLocks/>
          </p:cNvGrpSpPr>
          <p:nvPr/>
        </p:nvGrpSpPr>
        <p:grpSpPr bwMode="auto">
          <a:xfrm>
            <a:off x="5562600" y="2743200"/>
            <a:ext cx="533400" cy="361950"/>
            <a:chOff x="3504" y="1728"/>
            <a:chExt cx="336" cy="228"/>
          </a:xfrm>
        </p:grpSpPr>
        <p:sp>
          <p:nvSpPr>
            <p:cNvPr id="217152" name="Line 15"/>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53" name="Picture 16"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100" name="Group 17"/>
          <p:cNvGrpSpPr>
            <a:grpSpLocks/>
          </p:cNvGrpSpPr>
          <p:nvPr/>
        </p:nvGrpSpPr>
        <p:grpSpPr bwMode="auto">
          <a:xfrm>
            <a:off x="6800850" y="3844925"/>
            <a:ext cx="533400" cy="361950"/>
            <a:chOff x="3504" y="1728"/>
            <a:chExt cx="336" cy="228"/>
          </a:xfrm>
        </p:grpSpPr>
        <p:sp>
          <p:nvSpPr>
            <p:cNvPr id="217150" name="Line 18"/>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51" name="Picture 19"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7101" name="Line 20"/>
          <p:cNvSpPr>
            <a:spLocks noChangeShapeType="1"/>
          </p:cNvSpPr>
          <p:nvPr/>
        </p:nvSpPr>
        <p:spPr bwMode="auto">
          <a:xfrm flipV="1">
            <a:off x="7043738" y="30892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02" name="Line 21"/>
          <p:cNvSpPr>
            <a:spLocks noChangeShapeType="1"/>
          </p:cNvSpPr>
          <p:nvPr/>
        </p:nvSpPr>
        <p:spPr bwMode="auto">
          <a:xfrm>
            <a:off x="7350125" y="31099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03" name="Line 22"/>
          <p:cNvSpPr>
            <a:spLocks noChangeShapeType="1"/>
          </p:cNvSpPr>
          <p:nvPr/>
        </p:nvSpPr>
        <p:spPr bwMode="auto">
          <a:xfrm>
            <a:off x="7391400" y="31242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04" name="Oval 23"/>
          <p:cNvSpPr>
            <a:spLocks noChangeArrowheads="1"/>
          </p:cNvSpPr>
          <p:nvPr/>
        </p:nvSpPr>
        <p:spPr bwMode="auto">
          <a:xfrm>
            <a:off x="7239000" y="37338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05" name="Oval 24"/>
          <p:cNvSpPr>
            <a:spLocks noChangeArrowheads="1"/>
          </p:cNvSpPr>
          <p:nvPr/>
        </p:nvSpPr>
        <p:spPr bwMode="auto">
          <a:xfrm>
            <a:off x="7543800" y="40386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06" name="Oval 25"/>
          <p:cNvSpPr>
            <a:spLocks noChangeArrowheads="1"/>
          </p:cNvSpPr>
          <p:nvPr/>
        </p:nvSpPr>
        <p:spPr bwMode="auto">
          <a:xfrm>
            <a:off x="6934200" y="34290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07" name="Line 26"/>
          <p:cNvSpPr>
            <a:spLocks noChangeShapeType="1"/>
          </p:cNvSpPr>
          <p:nvPr/>
        </p:nvSpPr>
        <p:spPr bwMode="auto">
          <a:xfrm flipV="1">
            <a:off x="6129338" y="22129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08" name="Line 27"/>
          <p:cNvSpPr>
            <a:spLocks noChangeShapeType="1"/>
          </p:cNvSpPr>
          <p:nvPr/>
        </p:nvSpPr>
        <p:spPr bwMode="auto">
          <a:xfrm>
            <a:off x="6435725" y="22336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09" name="Line 28"/>
          <p:cNvSpPr>
            <a:spLocks noChangeShapeType="1"/>
          </p:cNvSpPr>
          <p:nvPr/>
        </p:nvSpPr>
        <p:spPr bwMode="auto">
          <a:xfrm>
            <a:off x="6477000" y="22479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0" name="Oval 29"/>
          <p:cNvSpPr>
            <a:spLocks noChangeArrowheads="1"/>
          </p:cNvSpPr>
          <p:nvPr/>
        </p:nvSpPr>
        <p:spPr bwMode="auto">
          <a:xfrm>
            <a:off x="6324600" y="28575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1" name="Oval 30"/>
          <p:cNvSpPr>
            <a:spLocks noChangeArrowheads="1"/>
          </p:cNvSpPr>
          <p:nvPr/>
        </p:nvSpPr>
        <p:spPr bwMode="auto">
          <a:xfrm>
            <a:off x="6629400" y="31623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2" name="Oval 31"/>
          <p:cNvSpPr>
            <a:spLocks noChangeArrowheads="1"/>
          </p:cNvSpPr>
          <p:nvPr/>
        </p:nvSpPr>
        <p:spPr bwMode="auto">
          <a:xfrm>
            <a:off x="6019800" y="25527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3" name="Line 32"/>
          <p:cNvSpPr>
            <a:spLocks noChangeShapeType="1"/>
          </p:cNvSpPr>
          <p:nvPr/>
        </p:nvSpPr>
        <p:spPr bwMode="auto">
          <a:xfrm flipV="1">
            <a:off x="5214938" y="12985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4" name="Line 33"/>
          <p:cNvSpPr>
            <a:spLocks noChangeShapeType="1"/>
          </p:cNvSpPr>
          <p:nvPr/>
        </p:nvSpPr>
        <p:spPr bwMode="auto">
          <a:xfrm>
            <a:off x="5521325" y="13192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5" name="Line 34"/>
          <p:cNvSpPr>
            <a:spLocks noChangeShapeType="1"/>
          </p:cNvSpPr>
          <p:nvPr/>
        </p:nvSpPr>
        <p:spPr bwMode="auto">
          <a:xfrm>
            <a:off x="5562600" y="13335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6" name="Oval 35"/>
          <p:cNvSpPr>
            <a:spLocks noChangeArrowheads="1"/>
          </p:cNvSpPr>
          <p:nvPr/>
        </p:nvSpPr>
        <p:spPr bwMode="auto">
          <a:xfrm>
            <a:off x="5410200" y="19431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7" name="Oval 36"/>
          <p:cNvSpPr>
            <a:spLocks noChangeArrowheads="1"/>
          </p:cNvSpPr>
          <p:nvPr/>
        </p:nvSpPr>
        <p:spPr bwMode="auto">
          <a:xfrm>
            <a:off x="5715000" y="22479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8" name="Line 37"/>
          <p:cNvSpPr>
            <a:spLocks noChangeShapeType="1"/>
          </p:cNvSpPr>
          <p:nvPr/>
        </p:nvSpPr>
        <p:spPr bwMode="auto">
          <a:xfrm flipV="1">
            <a:off x="5562600" y="3810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9" name="Line 38"/>
          <p:cNvSpPr>
            <a:spLocks noChangeShapeType="1"/>
          </p:cNvSpPr>
          <p:nvPr/>
        </p:nvSpPr>
        <p:spPr bwMode="auto">
          <a:xfrm flipV="1">
            <a:off x="6400800" y="457200"/>
            <a:ext cx="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20" name="Line 39"/>
          <p:cNvSpPr>
            <a:spLocks noChangeShapeType="1"/>
          </p:cNvSpPr>
          <p:nvPr/>
        </p:nvSpPr>
        <p:spPr bwMode="auto">
          <a:xfrm flipH="1" flipV="1">
            <a:off x="6553200" y="457200"/>
            <a:ext cx="838200" cy="2667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21" name="AutoShape 40"/>
          <p:cNvSpPr>
            <a:spLocks noChangeAspect="1" noChangeArrowheads="1"/>
          </p:cNvSpPr>
          <p:nvPr/>
        </p:nvSpPr>
        <p:spPr bwMode="auto">
          <a:xfrm>
            <a:off x="6134100" y="1031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22" name="AutoShape 41"/>
          <p:cNvSpPr>
            <a:spLocks noChangeAspect="1" noChangeArrowheads="1"/>
          </p:cNvSpPr>
          <p:nvPr/>
        </p:nvSpPr>
        <p:spPr bwMode="auto">
          <a:xfrm>
            <a:off x="5105400" y="1676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23" name="AutoShape 42"/>
          <p:cNvSpPr>
            <a:spLocks noChangeAspect="1" noChangeArrowheads="1"/>
          </p:cNvSpPr>
          <p:nvPr/>
        </p:nvSpPr>
        <p:spPr bwMode="auto">
          <a:xfrm>
            <a:off x="5334000" y="10668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24" name="AutoShape 43"/>
          <p:cNvSpPr>
            <a:spLocks noChangeAspect="1" noChangeArrowheads="1"/>
          </p:cNvSpPr>
          <p:nvPr/>
        </p:nvSpPr>
        <p:spPr bwMode="auto">
          <a:xfrm>
            <a:off x="6248400" y="19050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25" name="AutoShape 44"/>
          <p:cNvSpPr>
            <a:spLocks noChangeAspect="1" noChangeArrowheads="1"/>
          </p:cNvSpPr>
          <p:nvPr/>
        </p:nvSpPr>
        <p:spPr bwMode="auto">
          <a:xfrm>
            <a:off x="7162800" y="28194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26" name="Picture 45" descr="114_146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33800" y="12954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7127" name="Picture 46" descr="109_099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43200" y="19812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39" name="Picture 47" descr="114_14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52600" y="26670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129" name="Oval 49"/>
          <p:cNvSpPr>
            <a:spLocks noChangeArrowheads="1"/>
          </p:cNvSpPr>
          <p:nvPr/>
        </p:nvSpPr>
        <p:spPr bwMode="auto">
          <a:xfrm>
            <a:off x="4191000" y="1371600"/>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30" name="Oval 50"/>
          <p:cNvSpPr>
            <a:spLocks noChangeArrowheads="1"/>
          </p:cNvSpPr>
          <p:nvPr/>
        </p:nvSpPr>
        <p:spPr bwMode="auto">
          <a:xfrm>
            <a:off x="4321175" y="1328738"/>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31" name="Oval 51"/>
          <p:cNvSpPr>
            <a:spLocks noChangeArrowheads="1"/>
          </p:cNvSpPr>
          <p:nvPr/>
        </p:nvSpPr>
        <p:spPr bwMode="auto">
          <a:xfrm>
            <a:off x="3910013" y="16430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32" name="Oval 52"/>
          <p:cNvSpPr>
            <a:spLocks noChangeArrowheads="1"/>
          </p:cNvSpPr>
          <p:nvPr/>
        </p:nvSpPr>
        <p:spPr bwMode="auto">
          <a:xfrm>
            <a:off x="4108450" y="17954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33" name="Oval 53"/>
          <p:cNvSpPr>
            <a:spLocks noChangeArrowheads="1"/>
          </p:cNvSpPr>
          <p:nvPr/>
        </p:nvSpPr>
        <p:spPr bwMode="auto">
          <a:xfrm>
            <a:off x="3959225" y="1577975"/>
            <a:ext cx="198438" cy="20955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34" name="Oval 60"/>
          <p:cNvSpPr>
            <a:spLocks noChangeArrowheads="1"/>
          </p:cNvSpPr>
          <p:nvPr/>
        </p:nvSpPr>
        <p:spPr bwMode="auto">
          <a:xfrm>
            <a:off x="3200400" y="220980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35" name="Oval 61"/>
          <p:cNvSpPr>
            <a:spLocks noChangeArrowheads="1"/>
          </p:cNvSpPr>
          <p:nvPr/>
        </p:nvSpPr>
        <p:spPr bwMode="auto">
          <a:xfrm>
            <a:off x="3116263" y="224155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55" name="Line 63"/>
          <p:cNvSpPr>
            <a:spLocks noChangeShapeType="1"/>
          </p:cNvSpPr>
          <p:nvPr/>
        </p:nvSpPr>
        <p:spPr bwMode="auto">
          <a:xfrm flipH="1">
            <a:off x="5583238" y="385763"/>
            <a:ext cx="669925" cy="86518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56" name="Line 64"/>
          <p:cNvSpPr>
            <a:spLocks noChangeShapeType="1"/>
          </p:cNvSpPr>
          <p:nvPr/>
        </p:nvSpPr>
        <p:spPr bwMode="auto">
          <a:xfrm>
            <a:off x="5551488" y="1235075"/>
            <a:ext cx="252412" cy="11588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38" name="Oval 68"/>
          <p:cNvSpPr>
            <a:spLocks noChangeArrowheads="1"/>
          </p:cNvSpPr>
          <p:nvPr/>
        </p:nvSpPr>
        <p:spPr bwMode="auto">
          <a:xfrm>
            <a:off x="3084513" y="2141538"/>
            <a:ext cx="315912" cy="330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61" name="Line 69"/>
          <p:cNvSpPr>
            <a:spLocks noChangeShapeType="1"/>
          </p:cNvSpPr>
          <p:nvPr/>
        </p:nvSpPr>
        <p:spPr bwMode="auto">
          <a:xfrm flipV="1">
            <a:off x="2133600" y="381000"/>
            <a:ext cx="4119563" cy="254793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64" name="Oval 72"/>
          <p:cNvSpPr>
            <a:spLocks noChangeArrowheads="1"/>
          </p:cNvSpPr>
          <p:nvPr/>
        </p:nvSpPr>
        <p:spPr bwMode="auto">
          <a:xfrm>
            <a:off x="2057400" y="2819400"/>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69" name="Line 77"/>
          <p:cNvSpPr>
            <a:spLocks noChangeShapeType="1"/>
          </p:cNvSpPr>
          <p:nvPr/>
        </p:nvSpPr>
        <p:spPr bwMode="auto">
          <a:xfrm flipH="1">
            <a:off x="4379913" y="2365375"/>
            <a:ext cx="1414462" cy="10509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70" name="Oval 78"/>
          <p:cNvSpPr>
            <a:spLocks noChangeArrowheads="1"/>
          </p:cNvSpPr>
          <p:nvPr/>
        </p:nvSpPr>
        <p:spPr bwMode="auto">
          <a:xfrm>
            <a:off x="2244725" y="3040063"/>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71" name="Line 79"/>
          <p:cNvSpPr>
            <a:spLocks noChangeShapeType="1"/>
          </p:cNvSpPr>
          <p:nvPr/>
        </p:nvSpPr>
        <p:spPr bwMode="auto">
          <a:xfrm flipV="1">
            <a:off x="2286000" y="315913"/>
            <a:ext cx="4143375" cy="2844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72" name="Line 80"/>
          <p:cNvSpPr>
            <a:spLocks noChangeShapeType="1"/>
          </p:cNvSpPr>
          <p:nvPr/>
        </p:nvSpPr>
        <p:spPr bwMode="auto">
          <a:xfrm flipH="1">
            <a:off x="6399213" y="309563"/>
            <a:ext cx="6350" cy="18478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73" name="Line 81"/>
          <p:cNvSpPr>
            <a:spLocks noChangeShapeType="1"/>
          </p:cNvSpPr>
          <p:nvPr/>
        </p:nvSpPr>
        <p:spPr bwMode="auto">
          <a:xfrm>
            <a:off x="6411913" y="2095500"/>
            <a:ext cx="311150" cy="1193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78" name="Oval 86"/>
          <p:cNvSpPr>
            <a:spLocks noChangeArrowheads="1"/>
          </p:cNvSpPr>
          <p:nvPr/>
        </p:nvSpPr>
        <p:spPr bwMode="auto">
          <a:xfrm>
            <a:off x="2286000" y="2743200"/>
            <a:ext cx="160338" cy="263525"/>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79" name="Line 87"/>
          <p:cNvSpPr>
            <a:spLocks noChangeShapeType="1"/>
          </p:cNvSpPr>
          <p:nvPr/>
        </p:nvSpPr>
        <p:spPr bwMode="auto">
          <a:xfrm flipV="1">
            <a:off x="2370138" y="296863"/>
            <a:ext cx="4098925" cy="25939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80" name="Line 88"/>
          <p:cNvSpPr>
            <a:spLocks noChangeShapeType="1"/>
          </p:cNvSpPr>
          <p:nvPr/>
        </p:nvSpPr>
        <p:spPr bwMode="auto">
          <a:xfrm>
            <a:off x="6477000" y="301625"/>
            <a:ext cx="898525" cy="27162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81" name="Line 89"/>
          <p:cNvSpPr>
            <a:spLocks noChangeShapeType="1"/>
          </p:cNvSpPr>
          <p:nvPr/>
        </p:nvSpPr>
        <p:spPr bwMode="auto">
          <a:xfrm flipH="1">
            <a:off x="7046913" y="2978150"/>
            <a:ext cx="328612" cy="5445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208383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10639"/>
                                        </p:tgtEl>
                                        <p:attrNameLst>
                                          <p:attrName>style.visibility</p:attrName>
                                        </p:attrNameLst>
                                      </p:cBhvr>
                                      <p:to>
                                        <p:strVal val="visible"/>
                                      </p:to>
                                    </p:set>
                                    <p:animEffect transition="in" filter="dissolve">
                                      <p:cBhvr>
                                        <p:cTn id="7" dur="500"/>
                                        <p:tgtEl>
                                          <p:spTgt spid="110639"/>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10664"/>
                                        </p:tgtEl>
                                        <p:attrNameLst>
                                          <p:attrName>style.visibility</p:attrName>
                                        </p:attrNameLst>
                                      </p:cBhvr>
                                      <p:to>
                                        <p:strVal val="visible"/>
                                      </p:to>
                                    </p:set>
                                    <p:animEffect transition="in" filter="dissolve">
                                      <p:cBhvr>
                                        <p:cTn id="11" dur="500"/>
                                        <p:tgtEl>
                                          <p:spTgt spid="110664"/>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0661"/>
                                        </p:tgtEl>
                                        <p:attrNameLst>
                                          <p:attrName>style.visibility</p:attrName>
                                        </p:attrNameLst>
                                      </p:cBhvr>
                                      <p:to>
                                        <p:strVal val="visible"/>
                                      </p:to>
                                    </p:set>
                                    <p:animEffect transition="in" filter="wipe(left)">
                                      <p:cBhvr>
                                        <p:cTn id="15" dur="500"/>
                                        <p:tgtEl>
                                          <p:spTgt spid="110661"/>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10655"/>
                                        </p:tgtEl>
                                        <p:attrNameLst>
                                          <p:attrName>style.visibility</p:attrName>
                                        </p:attrNameLst>
                                      </p:cBhvr>
                                      <p:to>
                                        <p:strVal val="visible"/>
                                      </p:to>
                                    </p:set>
                                    <p:animEffect transition="in" filter="wipe(up)">
                                      <p:cBhvr>
                                        <p:cTn id="19" dur="500"/>
                                        <p:tgtEl>
                                          <p:spTgt spid="110655"/>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10656"/>
                                        </p:tgtEl>
                                        <p:attrNameLst>
                                          <p:attrName>style.visibility</p:attrName>
                                        </p:attrNameLst>
                                      </p:cBhvr>
                                      <p:to>
                                        <p:strVal val="visible"/>
                                      </p:to>
                                    </p:set>
                                    <p:animEffect transition="in" filter="wipe(up)">
                                      <p:cBhvr>
                                        <p:cTn id="23" dur="500"/>
                                        <p:tgtEl>
                                          <p:spTgt spid="110656"/>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10669"/>
                                        </p:tgtEl>
                                        <p:attrNameLst>
                                          <p:attrName>style.visibility</p:attrName>
                                        </p:attrNameLst>
                                      </p:cBhvr>
                                      <p:to>
                                        <p:strVal val="visible"/>
                                      </p:to>
                                    </p:set>
                                    <p:animEffect transition="in" filter="wipe(up)">
                                      <p:cBhvr>
                                        <p:cTn id="27" dur="500"/>
                                        <p:tgtEl>
                                          <p:spTgt spid="110669"/>
                                        </p:tgtEl>
                                      </p:cBhvr>
                                    </p:animEffect>
                                  </p:childTnLst>
                                </p:cTn>
                              </p:par>
                            </p:childTnLst>
                          </p:cTn>
                        </p:par>
                        <p:par>
                          <p:cTn id="28" fill="hold" nodeType="afterGroup">
                            <p:stCondLst>
                              <p:cond delay="3000"/>
                            </p:stCondLst>
                            <p:childTnLst>
                              <p:par>
                                <p:cTn id="29" presetID="22" presetClass="entr" presetSubtype="2"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right)">
                                      <p:cBhvr>
                                        <p:cTn id="31" dur="500"/>
                                        <p:tgtEl>
                                          <p:spTgt spid="5"/>
                                        </p:tgtEl>
                                      </p:cBhvr>
                                    </p:animEffect>
                                  </p:childTnLst>
                                </p:cTn>
                              </p:par>
                            </p:childTnLst>
                          </p:cTn>
                        </p:par>
                        <p:par>
                          <p:cTn id="32" fill="hold" nodeType="afterGroup">
                            <p:stCondLst>
                              <p:cond delay="3500"/>
                            </p:stCondLst>
                            <p:childTnLst>
                              <p:par>
                                <p:cTn id="33" presetID="1" presetClass="exit" presetSubtype="0" fill="hold" grpId="1" nodeType="afterEffect">
                                  <p:stCondLst>
                                    <p:cond delay="0"/>
                                  </p:stCondLst>
                                  <p:childTnLst>
                                    <p:set>
                                      <p:cBhvr>
                                        <p:cTn id="34" dur="1" fill="hold">
                                          <p:stCondLst>
                                            <p:cond delay="0"/>
                                          </p:stCondLst>
                                        </p:cTn>
                                        <p:tgtEl>
                                          <p:spTgt spid="110669"/>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110661"/>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10656"/>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110655"/>
                                        </p:tgtEl>
                                        <p:attrNameLst>
                                          <p:attrName>style.visibility</p:attrName>
                                        </p:attrNameLst>
                                      </p:cBhvr>
                                      <p:to>
                                        <p:strVal val="hidden"/>
                                      </p:to>
                                    </p:set>
                                  </p:childTnLst>
                                </p:cTn>
                              </p:par>
                            </p:childTnLst>
                          </p:cTn>
                        </p:par>
                        <p:par>
                          <p:cTn id="41" fill="hold" nodeType="afterGroup">
                            <p:stCondLst>
                              <p:cond delay="3500"/>
                            </p:stCondLst>
                            <p:childTnLst>
                              <p:par>
                                <p:cTn id="42" presetID="9" presetClass="entr" presetSubtype="0" fill="hold" grpId="0" nodeType="afterEffect">
                                  <p:stCondLst>
                                    <p:cond delay="0"/>
                                  </p:stCondLst>
                                  <p:childTnLst>
                                    <p:set>
                                      <p:cBhvr>
                                        <p:cTn id="43" dur="1" fill="hold">
                                          <p:stCondLst>
                                            <p:cond delay="0"/>
                                          </p:stCondLst>
                                        </p:cTn>
                                        <p:tgtEl>
                                          <p:spTgt spid="110670"/>
                                        </p:tgtEl>
                                        <p:attrNameLst>
                                          <p:attrName>style.visibility</p:attrName>
                                        </p:attrNameLst>
                                      </p:cBhvr>
                                      <p:to>
                                        <p:strVal val="visible"/>
                                      </p:to>
                                    </p:set>
                                    <p:animEffect transition="in" filter="dissolve">
                                      <p:cBhvr>
                                        <p:cTn id="44" dur="500"/>
                                        <p:tgtEl>
                                          <p:spTgt spid="110670"/>
                                        </p:tgtEl>
                                      </p:cBhvr>
                                    </p:animEffect>
                                  </p:childTnLst>
                                </p:cTn>
                              </p:par>
                            </p:childTnLst>
                          </p:cTn>
                        </p:par>
                        <p:par>
                          <p:cTn id="45" fill="hold" nodeType="afterGroup">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110671"/>
                                        </p:tgtEl>
                                        <p:attrNameLst>
                                          <p:attrName>style.visibility</p:attrName>
                                        </p:attrNameLst>
                                      </p:cBhvr>
                                      <p:to>
                                        <p:strVal val="visible"/>
                                      </p:to>
                                    </p:set>
                                    <p:animEffect transition="in" filter="wipe(left)">
                                      <p:cBhvr>
                                        <p:cTn id="48" dur="500"/>
                                        <p:tgtEl>
                                          <p:spTgt spid="110671"/>
                                        </p:tgtEl>
                                      </p:cBhvr>
                                    </p:animEffect>
                                  </p:childTnLst>
                                </p:cTn>
                              </p:par>
                            </p:childTnLst>
                          </p:cTn>
                        </p:par>
                        <p:par>
                          <p:cTn id="49" fill="hold" nodeType="afterGroup">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110672"/>
                                        </p:tgtEl>
                                        <p:attrNameLst>
                                          <p:attrName>style.visibility</p:attrName>
                                        </p:attrNameLst>
                                      </p:cBhvr>
                                      <p:to>
                                        <p:strVal val="visible"/>
                                      </p:to>
                                    </p:set>
                                    <p:animEffect transition="in" filter="wipe(up)">
                                      <p:cBhvr>
                                        <p:cTn id="52" dur="500"/>
                                        <p:tgtEl>
                                          <p:spTgt spid="110672"/>
                                        </p:tgtEl>
                                      </p:cBhvr>
                                    </p:animEffect>
                                  </p:childTnLst>
                                </p:cTn>
                              </p:par>
                            </p:childTnLst>
                          </p:cTn>
                        </p:par>
                        <p:par>
                          <p:cTn id="53" fill="hold" nodeType="afterGroup">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110673"/>
                                        </p:tgtEl>
                                        <p:attrNameLst>
                                          <p:attrName>style.visibility</p:attrName>
                                        </p:attrNameLst>
                                      </p:cBhvr>
                                      <p:to>
                                        <p:strVal val="visible"/>
                                      </p:to>
                                    </p:set>
                                    <p:animEffect transition="in" filter="wipe(up)">
                                      <p:cBhvr>
                                        <p:cTn id="56" dur="500"/>
                                        <p:tgtEl>
                                          <p:spTgt spid="110673"/>
                                        </p:tgtEl>
                                      </p:cBhvr>
                                    </p:animEffect>
                                  </p:childTnLst>
                                </p:cTn>
                              </p:par>
                            </p:childTnLst>
                          </p:cTn>
                        </p:par>
                        <p:par>
                          <p:cTn id="57" fill="hold" nodeType="afterGroup">
                            <p:stCondLst>
                              <p:cond delay="5500"/>
                            </p:stCondLst>
                            <p:childTnLst>
                              <p:par>
                                <p:cTn id="58" presetID="22" presetClass="entr" presetSubtype="2" fill="hold"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ipe(right)">
                                      <p:cBhvr>
                                        <p:cTn id="60" dur="500"/>
                                        <p:tgtEl>
                                          <p:spTgt spid="4"/>
                                        </p:tgtEl>
                                      </p:cBhvr>
                                    </p:animEffect>
                                  </p:childTnLst>
                                </p:cTn>
                              </p:par>
                            </p:childTnLst>
                          </p:cTn>
                        </p:par>
                        <p:par>
                          <p:cTn id="61" fill="hold" nodeType="afterGroup">
                            <p:stCondLst>
                              <p:cond delay="6000"/>
                            </p:stCondLst>
                            <p:childTnLst>
                              <p:par>
                                <p:cTn id="62" presetID="1" presetClass="exit" presetSubtype="0" fill="hold" grpId="1" nodeType="afterEffect">
                                  <p:stCondLst>
                                    <p:cond delay="0"/>
                                  </p:stCondLst>
                                  <p:childTnLst>
                                    <p:set>
                                      <p:cBhvr>
                                        <p:cTn id="63" dur="1" fill="hold">
                                          <p:stCondLst>
                                            <p:cond delay="0"/>
                                          </p:stCondLst>
                                        </p:cTn>
                                        <p:tgtEl>
                                          <p:spTgt spid="110673"/>
                                        </p:tgtEl>
                                        <p:attrNameLst>
                                          <p:attrName>style.visibility</p:attrName>
                                        </p:attrNameLst>
                                      </p:cBhvr>
                                      <p:to>
                                        <p:strVal val="hidden"/>
                                      </p:to>
                                    </p:set>
                                  </p:childTnLst>
                                </p:cTn>
                              </p:par>
                              <p:par>
                                <p:cTn id="64" presetID="1" presetClass="exit" presetSubtype="0" fill="hold" grpId="1" nodeType="withEffect">
                                  <p:stCondLst>
                                    <p:cond delay="0"/>
                                  </p:stCondLst>
                                  <p:childTnLst>
                                    <p:set>
                                      <p:cBhvr>
                                        <p:cTn id="65" dur="1" fill="hold">
                                          <p:stCondLst>
                                            <p:cond delay="0"/>
                                          </p:stCondLst>
                                        </p:cTn>
                                        <p:tgtEl>
                                          <p:spTgt spid="110672"/>
                                        </p:tgtEl>
                                        <p:attrNameLst>
                                          <p:attrName>style.visibility</p:attrName>
                                        </p:attrNameLst>
                                      </p:cBhvr>
                                      <p:to>
                                        <p:strVal val="hidden"/>
                                      </p:to>
                                    </p:set>
                                  </p:childTnLst>
                                </p:cTn>
                              </p:par>
                              <p:par>
                                <p:cTn id="66" presetID="1" presetClass="exit" presetSubtype="0" fill="hold" grpId="1" nodeType="withEffect">
                                  <p:stCondLst>
                                    <p:cond delay="0"/>
                                  </p:stCondLst>
                                  <p:childTnLst>
                                    <p:set>
                                      <p:cBhvr>
                                        <p:cTn id="67" dur="1" fill="hold">
                                          <p:stCondLst>
                                            <p:cond delay="0"/>
                                          </p:stCondLst>
                                        </p:cTn>
                                        <p:tgtEl>
                                          <p:spTgt spid="110671"/>
                                        </p:tgtEl>
                                        <p:attrNameLst>
                                          <p:attrName>style.visibility</p:attrName>
                                        </p:attrNameLst>
                                      </p:cBhvr>
                                      <p:to>
                                        <p:strVal val="hidden"/>
                                      </p:to>
                                    </p:set>
                                  </p:childTnLst>
                                </p:cTn>
                              </p:par>
                            </p:childTnLst>
                          </p:cTn>
                        </p:par>
                        <p:par>
                          <p:cTn id="68" fill="hold" nodeType="afterGroup">
                            <p:stCondLst>
                              <p:cond delay="6000"/>
                            </p:stCondLst>
                            <p:childTnLst>
                              <p:par>
                                <p:cTn id="69" presetID="9" presetClass="entr" presetSubtype="0" fill="hold" grpId="0" nodeType="afterEffect">
                                  <p:stCondLst>
                                    <p:cond delay="0"/>
                                  </p:stCondLst>
                                  <p:childTnLst>
                                    <p:set>
                                      <p:cBhvr>
                                        <p:cTn id="70" dur="1" fill="hold">
                                          <p:stCondLst>
                                            <p:cond delay="0"/>
                                          </p:stCondLst>
                                        </p:cTn>
                                        <p:tgtEl>
                                          <p:spTgt spid="110678"/>
                                        </p:tgtEl>
                                        <p:attrNameLst>
                                          <p:attrName>style.visibility</p:attrName>
                                        </p:attrNameLst>
                                      </p:cBhvr>
                                      <p:to>
                                        <p:strVal val="visible"/>
                                      </p:to>
                                    </p:set>
                                    <p:animEffect transition="in" filter="dissolve">
                                      <p:cBhvr>
                                        <p:cTn id="71" dur="500"/>
                                        <p:tgtEl>
                                          <p:spTgt spid="110678"/>
                                        </p:tgtEl>
                                      </p:cBhvr>
                                    </p:animEffect>
                                  </p:childTnLst>
                                </p:cTn>
                              </p:par>
                            </p:childTnLst>
                          </p:cTn>
                        </p:par>
                        <p:par>
                          <p:cTn id="72" fill="hold" nodeType="afterGroup">
                            <p:stCondLst>
                              <p:cond delay="6500"/>
                            </p:stCondLst>
                            <p:childTnLst>
                              <p:par>
                                <p:cTn id="73" presetID="22" presetClass="entr" presetSubtype="8" fill="hold" grpId="0" nodeType="afterEffect">
                                  <p:stCondLst>
                                    <p:cond delay="0"/>
                                  </p:stCondLst>
                                  <p:childTnLst>
                                    <p:set>
                                      <p:cBhvr>
                                        <p:cTn id="74" dur="1" fill="hold">
                                          <p:stCondLst>
                                            <p:cond delay="0"/>
                                          </p:stCondLst>
                                        </p:cTn>
                                        <p:tgtEl>
                                          <p:spTgt spid="110679"/>
                                        </p:tgtEl>
                                        <p:attrNameLst>
                                          <p:attrName>style.visibility</p:attrName>
                                        </p:attrNameLst>
                                      </p:cBhvr>
                                      <p:to>
                                        <p:strVal val="visible"/>
                                      </p:to>
                                    </p:set>
                                    <p:animEffect transition="in" filter="wipe(left)">
                                      <p:cBhvr>
                                        <p:cTn id="75" dur="500"/>
                                        <p:tgtEl>
                                          <p:spTgt spid="110679"/>
                                        </p:tgtEl>
                                      </p:cBhvr>
                                    </p:animEffect>
                                  </p:childTnLst>
                                </p:cTn>
                              </p:par>
                            </p:childTnLst>
                          </p:cTn>
                        </p:par>
                        <p:par>
                          <p:cTn id="76" fill="hold" nodeType="afterGroup">
                            <p:stCondLst>
                              <p:cond delay="7000"/>
                            </p:stCondLst>
                            <p:childTnLst>
                              <p:par>
                                <p:cTn id="77" presetID="22" presetClass="entr" presetSubtype="1" fill="hold" grpId="0" nodeType="afterEffect">
                                  <p:stCondLst>
                                    <p:cond delay="0"/>
                                  </p:stCondLst>
                                  <p:childTnLst>
                                    <p:set>
                                      <p:cBhvr>
                                        <p:cTn id="78" dur="1" fill="hold">
                                          <p:stCondLst>
                                            <p:cond delay="0"/>
                                          </p:stCondLst>
                                        </p:cTn>
                                        <p:tgtEl>
                                          <p:spTgt spid="110680"/>
                                        </p:tgtEl>
                                        <p:attrNameLst>
                                          <p:attrName>style.visibility</p:attrName>
                                        </p:attrNameLst>
                                      </p:cBhvr>
                                      <p:to>
                                        <p:strVal val="visible"/>
                                      </p:to>
                                    </p:set>
                                    <p:animEffect transition="in" filter="wipe(up)">
                                      <p:cBhvr>
                                        <p:cTn id="79" dur="500"/>
                                        <p:tgtEl>
                                          <p:spTgt spid="110680"/>
                                        </p:tgtEl>
                                      </p:cBhvr>
                                    </p:animEffect>
                                  </p:childTnLst>
                                </p:cTn>
                              </p:par>
                            </p:childTnLst>
                          </p:cTn>
                        </p:par>
                        <p:par>
                          <p:cTn id="80" fill="hold" nodeType="afterGroup">
                            <p:stCondLst>
                              <p:cond delay="7500"/>
                            </p:stCondLst>
                            <p:childTnLst>
                              <p:par>
                                <p:cTn id="81" presetID="22" presetClass="entr" presetSubtype="1" fill="hold" grpId="0" nodeType="afterEffect">
                                  <p:stCondLst>
                                    <p:cond delay="0"/>
                                  </p:stCondLst>
                                  <p:childTnLst>
                                    <p:set>
                                      <p:cBhvr>
                                        <p:cTn id="82" dur="1" fill="hold">
                                          <p:stCondLst>
                                            <p:cond delay="0"/>
                                          </p:stCondLst>
                                        </p:cTn>
                                        <p:tgtEl>
                                          <p:spTgt spid="110681"/>
                                        </p:tgtEl>
                                        <p:attrNameLst>
                                          <p:attrName>style.visibility</p:attrName>
                                        </p:attrNameLst>
                                      </p:cBhvr>
                                      <p:to>
                                        <p:strVal val="visible"/>
                                      </p:to>
                                    </p:set>
                                    <p:animEffect transition="in" filter="wipe(up)">
                                      <p:cBhvr>
                                        <p:cTn id="83" dur="500"/>
                                        <p:tgtEl>
                                          <p:spTgt spid="110681"/>
                                        </p:tgtEl>
                                      </p:cBhvr>
                                    </p:animEffect>
                                  </p:childTnLst>
                                </p:cTn>
                              </p:par>
                            </p:childTnLst>
                          </p:cTn>
                        </p:par>
                        <p:par>
                          <p:cTn id="84" fill="hold" nodeType="afterGroup">
                            <p:stCondLst>
                              <p:cond delay="8000"/>
                            </p:stCondLst>
                            <p:childTnLst>
                              <p:par>
                                <p:cTn id="85" presetID="22" presetClass="entr" presetSubtype="2" fill="hold" nodeType="afterEffect">
                                  <p:stCondLst>
                                    <p:cond delay="0"/>
                                  </p:stCondLst>
                                  <p:childTnLst>
                                    <p:set>
                                      <p:cBhvr>
                                        <p:cTn id="86" dur="1" fill="hold">
                                          <p:stCondLst>
                                            <p:cond delay="0"/>
                                          </p:stCondLst>
                                        </p:cTn>
                                        <p:tgtEl>
                                          <p:spTgt spid="3"/>
                                        </p:tgtEl>
                                        <p:attrNameLst>
                                          <p:attrName>style.visibility</p:attrName>
                                        </p:attrNameLst>
                                      </p:cBhvr>
                                      <p:to>
                                        <p:strVal val="visible"/>
                                      </p:to>
                                    </p:set>
                                    <p:animEffect transition="in" filter="wipe(right)">
                                      <p:cBhvr>
                                        <p:cTn id="87" dur="500"/>
                                        <p:tgtEl>
                                          <p:spTgt spid="3"/>
                                        </p:tgtEl>
                                      </p:cBhvr>
                                    </p:animEffect>
                                  </p:childTnLst>
                                </p:cTn>
                              </p:par>
                            </p:childTnLst>
                          </p:cTn>
                        </p:par>
                        <p:par>
                          <p:cTn id="88" fill="hold" nodeType="afterGroup">
                            <p:stCondLst>
                              <p:cond delay="8500"/>
                            </p:stCondLst>
                            <p:childTnLst>
                              <p:par>
                                <p:cTn id="89" presetID="1" presetClass="exit" presetSubtype="0" fill="hold" grpId="1" nodeType="afterEffect">
                                  <p:stCondLst>
                                    <p:cond delay="0"/>
                                  </p:stCondLst>
                                  <p:childTnLst>
                                    <p:set>
                                      <p:cBhvr>
                                        <p:cTn id="90" dur="1" fill="hold">
                                          <p:stCondLst>
                                            <p:cond delay="0"/>
                                          </p:stCondLst>
                                        </p:cTn>
                                        <p:tgtEl>
                                          <p:spTgt spid="110679"/>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110680"/>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1106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655" grpId="0" animBg="1"/>
      <p:bldP spid="110655" grpId="1" animBg="1"/>
      <p:bldP spid="110656" grpId="0" animBg="1"/>
      <p:bldP spid="110656" grpId="1" animBg="1"/>
      <p:bldP spid="110661" grpId="0" animBg="1"/>
      <p:bldP spid="110661" grpId="1" animBg="1"/>
      <p:bldP spid="110664" grpId="0" animBg="1"/>
      <p:bldP spid="110669" grpId="0" animBg="1"/>
      <p:bldP spid="110669" grpId="1" animBg="1"/>
      <p:bldP spid="110670" grpId="0" animBg="1"/>
      <p:bldP spid="110671" grpId="0" animBg="1"/>
      <p:bldP spid="110671" grpId="1" animBg="1"/>
      <p:bldP spid="110672" grpId="0" animBg="1"/>
      <p:bldP spid="110672" grpId="1" animBg="1"/>
      <p:bldP spid="110673" grpId="0" animBg="1"/>
      <p:bldP spid="110673" grpId="1" animBg="1"/>
      <p:bldP spid="110678" grpId="0" animBg="1"/>
      <p:bldP spid="110679" grpId="0" animBg="1"/>
      <p:bldP spid="110679" grpId="1" animBg="1"/>
      <p:bldP spid="110680" grpId="0" animBg="1"/>
      <p:bldP spid="110680" grpId="1" animBg="1"/>
      <p:bldP spid="110681" grpId="0" animBg="1"/>
      <p:bldP spid="110681" grpId="1"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8114" name="Group 105"/>
          <p:cNvGrpSpPr>
            <a:grpSpLocks/>
          </p:cNvGrpSpPr>
          <p:nvPr/>
        </p:nvGrpSpPr>
        <p:grpSpPr bwMode="auto">
          <a:xfrm>
            <a:off x="6477000" y="4114800"/>
            <a:ext cx="533400" cy="361950"/>
            <a:chOff x="3504" y="1728"/>
            <a:chExt cx="336" cy="228"/>
          </a:xfrm>
        </p:grpSpPr>
        <p:sp>
          <p:nvSpPr>
            <p:cNvPr id="218208" name="Line 106"/>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209" name="Picture 107"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8115" name="Picture 100" descr="114_14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26670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16" name="Oval 101"/>
          <p:cNvSpPr>
            <a:spLocks noChangeArrowheads="1"/>
          </p:cNvSpPr>
          <p:nvPr/>
        </p:nvSpPr>
        <p:spPr bwMode="auto">
          <a:xfrm>
            <a:off x="2057400" y="2819400"/>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17" name="Oval 102"/>
          <p:cNvSpPr>
            <a:spLocks noChangeArrowheads="1"/>
          </p:cNvSpPr>
          <p:nvPr/>
        </p:nvSpPr>
        <p:spPr bwMode="auto">
          <a:xfrm>
            <a:off x="2244725" y="3040063"/>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18" name="Oval 103"/>
          <p:cNvSpPr>
            <a:spLocks noChangeArrowheads="1"/>
          </p:cNvSpPr>
          <p:nvPr/>
        </p:nvSpPr>
        <p:spPr bwMode="auto">
          <a:xfrm>
            <a:off x="2286000" y="2743200"/>
            <a:ext cx="160338" cy="263525"/>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3" name="Group 95"/>
          <p:cNvGrpSpPr>
            <a:grpSpLocks/>
          </p:cNvGrpSpPr>
          <p:nvPr/>
        </p:nvGrpSpPr>
        <p:grpSpPr bwMode="auto">
          <a:xfrm>
            <a:off x="1603375" y="2914650"/>
            <a:ext cx="2114550" cy="1531938"/>
            <a:chOff x="1010" y="1836"/>
            <a:chExt cx="1332" cy="965"/>
          </a:xfrm>
        </p:grpSpPr>
        <p:sp>
          <p:nvSpPr>
            <p:cNvPr id="218206" name="Line 89"/>
            <p:cNvSpPr>
              <a:spLocks noChangeShapeType="1"/>
            </p:cNvSpPr>
            <p:nvPr/>
          </p:nvSpPr>
          <p:spPr bwMode="auto">
            <a:xfrm flipH="1">
              <a:off x="1106" y="1836"/>
              <a:ext cx="1236" cy="8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207" name="Picture 90" descr="115_15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0" y="2621"/>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94"/>
          <p:cNvGrpSpPr>
            <a:grpSpLocks/>
          </p:cNvGrpSpPr>
          <p:nvPr/>
        </p:nvGrpSpPr>
        <p:grpSpPr bwMode="auto">
          <a:xfrm>
            <a:off x="3352800" y="5334000"/>
            <a:ext cx="1176338" cy="865188"/>
            <a:chOff x="1920" y="3187"/>
            <a:chExt cx="741" cy="545"/>
          </a:xfrm>
        </p:grpSpPr>
        <p:sp>
          <p:nvSpPr>
            <p:cNvPr id="218204" name="Line 92"/>
            <p:cNvSpPr>
              <a:spLocks noChangeShapeType="1"/>
            </p:cNvSpPr>
            <p:nvPr/>
          </p:nvSpPr>
          <p:spPr bwMode="auto">
            <a:xfrm flipH="1">
              <a:off x="2016" y="3187"/>
              <a:ext cx="645" cy="46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205" name="Picture 93" descr="115_15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20" y="355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87"/>
          <p:cNvGrpSpPr>
            <a:grpSpLocks/>
          </p:cNvGrpSpPr>
          <p:nvPr/>
        </p:nvGrpSpPr>
        <p:grpSpPr bwMode="auto">
          <a:xfrm>
            <a:off x="1828800" y="2057400"/>
            <a:ext cx="3657600" cy="2647950"/>
            <a:chOff x="1152" y="1296"/>
            <a:chExt cx="2304" cy="1668"/>
          </a:xfrm>
        </p:grpSpPr>
        <p:sp>
          <p:nvSpPr>
            <p:cNvPr id="218202" name="Line 85"/>
            <p:cNvSpPr>
              <a:spLocks noChangeShapeType="1"/>
            </p:cNvSpPr>
            <p:nvPr/>
          </p:nvSpPr>
          <p:spPr bwMode="auto">
            <a:xfrm flipH="1">
              <a:off x="1248" y="1296"/>
              <a:ext cx="2208" cy="15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203" name="Picture 86" descr="115_15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2" y="278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2" name="Group 2"/>
          <p:cNvGrpSpPr>
            <a:grpSpLocks/>
          </p:cNvGrpSpPr>
          <p:nvPr/>
        </p:nvGrpSpPr>
        <p:grpSpPr bwMode="auto">
          <a:xfrm>
            <a:off x="4384675" y="3554413"/>
            <a:ext cx="2667000" cy="1885950"/>
            <a:chOff x="2544" y="2064"/>
            <a:chExt cx="1680" cy="1188"/>
          </a:xfrm>
        </p:grpSpPr>
        <p:sp>
          <p:nvSpPr>
            <p:cNvPr id="218200" name="Line 3"/>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201" name="Picture 4" descr="114_14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3" name="Group 8"/>
          <p:cNvGrpSpPr>
            <a:grpSpLocks/>
          </p:cNvGrpSpPr>
          <p:nvPr/>
        </p:nvGrpSpPr>
        <p:grpSpPr bwMode="auto">
          <a:xfrm>
            <a:off x="3048000" y="3352800"/>
            <a:ext cx="1371600" cy="971550"/>
            <a:chOff x="1920" y="2112"/>
            <a:chExt cx="864" cy="612"/>
          </a:xfrm>
        </p:grpSpPr>
        <p:sp>
          <p:nvSpPr>
            <p:cNvPr id="218198" name="Line 9"/>
            <p:cNvSpPr>
              <a:spLocks noChangeShapeType="1"/>
            </p:cNvSpPr>
            <p:nvPr/>
          </p:nvSpPr>
          <p:spPr bwMode="auto">
            <a:xfrm flipH="1">
              <a:off x="2064" y="2112"/>
              <a:ext cx="72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99" name="Picture 10" descr="114_14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20" y="254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4" name="Group 11"/>
          <p:cNvGrpSpPr>
            <a:grpSpLocks/>
          </p:cNvGrpSpPr>
          <p:nvPr/>
        </p:nvGrpSpPr>
        <p:grpSpPr bwMode="auto">
          <a:xfrm>
            <a:off x="4191000" y="2370138"/>
            <a:ext cx="1600200" cy="1200150"/>
            <a:chOff x="2256" y="1152"/>
            <a:chExt cx="1008" cy="756"/>
          </a:xfrm>
        </p:grpSpPr>
        <p:sp>
          <p:nvSpPr>
            <p:cNvPr id="218196" name="Line 12"/>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97" name="Picture 13" descr="109_099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5" name="Group 14"/>
          <p:cNvGrpSpPr>
            <a:grpSpLocks/>
          </p:cNvGrpSpPr>
          <p:nvPr/>
        </p:nvGrpSpPr>
        <p:grpSpPr bwMode="auto">
          <a:xfrm>
            <a:off x="7086600" y="4114800"/>
            <a:ext cx="533400" cy="361950"/>
            <a:chOff x="3504" y="1728"/>
            <a:chExt cx="336" cy="228"/>
          </a:xfrm>
        </p:grpSpPr>
        <p:sp>
          <p:nvSpPr>
            <p:cNvPr id="218194" name="Line 15"/>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95" name="Picture 16"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6" name="Group 17"/>
          <p:cNvGrpSpPr>
            <a:grpSpLocks/>
          </p:cNvGrpSpPr>
          <p:nvPr/>
        </p:nvGrpSpPr>
        <p:grpSpPr bwMode="auto">
          <a:xfrm>
            <a:off x="4811713" y="2981325"/>
            <a:ext cx="1600200" cy="1200150"/>
            <a:chOff x="2256" y="1152"/>
            <a:chExt cx="1008" cy="756"/>
          </a:xfrm>
        </p:grpSpPr>
        <p:sp>
          <p:nvSpPr>
            <p:cNvPr id="218192" name="Line 18"/>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93" name="Picture 19" descr="109_099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7" name="Group 20"/>
          <p:cNvGrpSpPr>
            <a:grpSpLocks/>
          </p:cNvGrpSpPr>
          <p:nvPr/>
        </p:nvGrpSpPr>
        <p:grpSpPr bwMode="auto">
          <a:xfrm>
            <a:off x="5867400" y="2971800"/>
            <a:ext cx="533400" cy="361950"/>
            <a:chOff x="3504" y="1728"/>
            <a:chExt cx="336" cy="228"/>
          </a:xfrm>
        </p:grpSpPr>
        <p:sp>
          <p:nvSpPr>
            <p:cNvPr id="218190" name="Line 21"/>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91" name="Picture 22"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8" name="Group 23"/>
          <p:cNvGrpSpPr>
            <a:grpSpLocks/>
          </p:cNvGrpSpPr>
          <p:nvPr/>
        </p:nvGrpSpPr>
        <p:grpSpPr bwMode="auto">
          <a:xfrm>
            <a:off x="3581400" y="1828800"/>
            <a:ext cx="1600200" cy="1200150"/>
            <a:chOff x="2256" y="1152"/>
            <a:chExt cx="1008" cy="756"/>
          </a:xfrm>
        </p:grpSpPr>
        <p:sp>
          <p:nvSpPr>
            <p:cNvPr id="218188" name="Line 24"/>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89" name="Picture 25" descr="109_099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9" name="Group 26"/>
          <p:cNvGrpSpPr>
            <a:grpSpLocks/>
          </p:cNvGrpSpPr>
          <p:nvPr/>
        </p:nvGrpSpPr>
        <p:grpSpPr bwMode="auto">
          <a:xfrm>
            <a:off x="5562600" y="2743200"/>
            <a:ext cx="533400" cy="361950"/>
            <a:chOff x="3504" y="1728"/>
            <a:chExt cx="336" cy="228"/>
          </a:xfrm>
        </p:grpSpPr>
        <p:sp>
          <p:nvSpPr>
            <p:cNvPr id="218186" name="Line 27"/>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87" name="Picture 28"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30" name="Group 29"/>
          <p:cNvGrpSpPr>
            <a:grpSpLocks/>
          </p:cNvGrpSpPr>
          <p:nvPr/>
        </p:nvGrpSpPr>
        <p:grpSpPr bwMode="auto">
          <a:xfrm>
            <a:off x="6800850" y="3844925"/>
            <a:ext cx="533400" cy="361950"/>
            <a:chOff x="3504" y="1728"/>
            <a:chExt cx="336" cy="228"/>
          </a:xfrm>
        </p:grpSpPr>
        <p:sp>
          <p:nvSpPr>
            <p:cNvPr id="218184" name="Line 30"/>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85" name="Picture 31"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8131" name="Line 32"/>
          <p:cNvSpPr>
            <a:spLocks noChangeShapeType="1"/>
          </p:cNvSpPr>
          <p:nvPr/>
        </p:nvSpPr>
        <p:spPr bwMode="auto">
          <a:xfrm flipV="1">
            <a:off x="7043738" y="30892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32" name="Line 33"/>
          <p:cNvSpPr>
            <a:spLocks noChangeShapeType="1"/>
          </p:cNvSpPr>
          <p:nvPr/>
        </p:nvSpPr>
        <p:spPr bwMode="auto">
          <a:xfrm>
            <a:off x="7350125" y="31099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33" name="Line 34"/>
          <p:cNvSpPr>
            <a:spLocks noChangeShapeType="1"/>
          </p:cNvSpPr>
          <p:nvPr/>
        </p:nvSpPr>
        <p:spPr bwMode="auto">
          <a:xfrm>
            <a:off x="7391400" y="31242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34" name="Oval 35"/>
          <p:cNvSpPr>
            <a:spLocks noChangeArrowheads="1"/>
          </p:cNvSpPr>
          <p:nvPr/>
        </p:nvSpPr>
        <p:spPr bwMode="auto">
          <a:xfrm>
            <a:off x="7239000" y="37338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35" name="Oval 36"/>
          <p:cNvSpPr>
            <a:spLocks noChangeArrowheads="1"/>
          </p:cNvSpPr>
          <p:nvPr/>
        </p:nvSpPr>
        <p:spPr bwMode="auto">
          <a:xfrm>
            <a:off x="7543800" y="40386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36" name="Oval 37"/>
          <p:cNvSpPr>
            <a:spLocks noChangeArrowheads="1"/>
          </p:cNvSpPr>
          <p:nvPr/>
        </p:nvSpPr>
        <p:spPr bwMode="auto">
          <a:xfrm>
            <a:off x="6934200" y="34290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37" name="Line 38"/>
          <p:cNvSpPr>
            <a:spLocks noChangeShapeType="1"/>
          </p:cNvSpPr>
          <p:nvPr/>
        </p:nvSpPr>
        <p:spPr bwMode="auto">
          <a:xfrm flipV="1">
            <a:off x="6129338" y="22129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38" name="Line 39"/>
          <p:cNvSpPr>
            <a:spLocks noChangeShapeType="1"/>
          </p:cNvSpPr>
          <p:nvPr/>
        </p:nvSpPr>
        <p:spPr bwMode="auto">
          <a:xfrm>
            <a:off x="6435725" y="22336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39" name="Line 40"/>
          <p:cNvSpPr>
            <a:spLocks noChangeShapeType="1"/>
          </p:cNvSpPr>
          <p:nvPr/>
        </p:nvSpPr>
        <p:spPr bwMode="auto">
          <a:xfrm>
            <a:off x="6477000" y="22479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0" name="Oval 41"/>
          <p:cNvSpPr>
            <a:spLocks noChangeArrowheads="1"/>
          </p:cNvSpPr>
          <p:nvPr/>
        </p:nvSpPr>
        <p:spPr bwMode="auto">
          <a:xfrm>
            <a:off x="6324600" y="28575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1" name="Oval 42"/>
          <p:cNvSpPr>
            <a:spLocks noChangeArrowheads="1"/>
          </p:cNvSpPr>
          <p:nvPr/>
        </p:nvSpPr>
        <p:spPr bwMode="auto">
          <a:xfrm>
            <a:off x="6629400" y="31623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2" name="Oval 43"/>
          <p:cNvSpPr>
            <a:spLocks noChangeArrowheads="1"/>
          </p:cNvSpPr>
          <p:nvPr/>
        </p:nvSpPr>
        <p:spPr bwMode="auto">
          <a:xfrm>
            <a:off x="6019800" y="25527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3" name="Line 44"/>
          <p:cNvSpPr>
            <a:spLocks noChangeShapeType="1"/>
          </p:cNvSpPr>
          <p:nvPr/>
        </p:nvSpPr>
        <p:spPr bwMode="auto">
          <a:xfrm flipV="1">
            <a:off x="5214938" y="12985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4" name="Line 45"/>
          <p:cNvSpPr>
            <a:spLocks noChangeShapeType="1"/>
          </p:cNvSpPr>
          <p:nvPr/>
        </p:nvSpPr>
        <p:spPr bwMode="auto">
          <a:xfrm>
            <a:off x="5521325" y="13192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5" name="Line 46"/>
          <p:cNvSpPr>
            <a:spLocks noChangeShapeType="1"/>
          </p:cNvSpPr>
          <p:nvPr/>
        </p:nvSpPr>
        <p:spPr bwMode="auto">
          <a:xfrm>
            <a:off x="5562600" y="13335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6" name="Oval 47"/>
          <p:cNvSpPr>
            <a:spLocks noChangeArrowheads="1"/>
          </p:cNvSpPr>
          <p:nvPr/>
        </p:nvSpPr>
        <p:spPr bwMode="auto">
          <a:xfrm>
            <a:off x="5410200" y="19431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7" name="Oval 48"/>
          <p:cNvSpPr>
            <a:spLocks noChangeArrowheads="1"/>
          </p:cNvSpPr>
          <p:nvPr/>
        </p:nvSpPr>
        <p:spPr bwMode="auto">
          <a:xfrm>
            <a:off x="5715000" y="22479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8" name="Line 49"/>
          <p:cNvSpPr>
            <a:spLocks noChangeShapeType="1"/>
          </p:cNvSpPr>
          <p:nvPr/>
        </p:nvSpPr>
        <p:spPr bwMode="auto">
          <a:xfrm flipV="1">
            <a:off x="5562600" y="3810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9" name="Line 50"/>
          <p:cNvSpPr>
            <a:spLocks noChangeShapeType="1"/>
          </p:cNvSpPr>
          <p:nvPr/>
        </p:nvSpPr>
        <p:spPr bwMode="auto">
          <a:xfrm flipV="1">
            <a:off x="6400800" y="457200"/>
            <a:ext cx="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50" name="Line 51"/>
          <p:cNvSpPr>
            <a:spLocks noChangeShapeType="1"/>
          </p:cNvSpPr>
          <p:nvPr/>
        </p:nvSpPr>
        <p:spPr bwMode="auto">
          <a:xfrm flipH="1" flipV="1">
            <a:off x="6553200" y="457200"/>
            <a:ext cx="838200" cy="2667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51" name="AutoShape 52"/>
          <p:cNvSpPr>
            <a:spLocks noChangeAspect="1" noChangeArrowheads="1"/>
          </p:cNvSpPr>
          <p:nvPr/>
        </p:nvSpPr>
        <p:spPr bwMode="auto">
          <a:xfrm>
            <a:off x="6134100" y="1031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52" name="AutoShape 53"/>
          <p:cNvSpPr>
            <a:spLocks noChangeAspect="1" noChangeArrowheads="1"/>
          </p:cNvSpPr>
          <p:nvPr/>
        </p:nvSpPr>
        <p:spPr bwMode="auto">
          <a:xfrm>
            <a:off x="5105400" y="1676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53" name="AutoShape 54"/>
          <p:cNvSpPr>
            <a:spLocks noChangeAspect="1" noChangeArrowheads="1"/>
          </p:cNvSpPr>
          <p:nvPr/>
        </p:nvSpPr>
        <p:spPr bwMode="auto">
          <a:xfrm>
            <a:off x="5334000" y="10668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54" name="AutoShape 55"/>
          <p:cNvSpPr>
            <a:spLocks noChangeAspect="1" noChangeArrowheads="1"/>
          </p:cNvSpPr>
          <p:nvPr/>
        </p:nvSpPr>
        <p:spPr bwMode="auto">
          <a:xfrm>
            <a:off x="6248400" y="19050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55" name="AutoShape 56"/>
          <p:cNvSpPr>
            <a:spLocks noChangeAspect="1" noChangeArrowheads="1"/>
          </p:cNvSpPr>
          <p:nvPr/>
        </p:nvSpPr>
        <p:spPr bwMode="auto">
          <a:xfrm>
            <a:off x="7162800" y="28194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56" name="Picture 57" descr="114_146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3800" y="12954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8157" name="Picture 58" descr="109_099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43200" y="19812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76" name="Picture 60" descr="115_153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2000" y="33528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59" name="Oval 61"/>
          <p:cNvSpPr>
            <a:spLocks noChangeArrowheads="1"/>
          </p:cNvSpPr>
          <p:nvPr/>
        </p:nvSpPr>
        <p:spPr bwMode="auto">
          <a:xfrm>
            <a:off x="4191000" y="1371600"/>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60" name="Oval 62"/>
          <p:cNvSpPr>
            <a:spLocks noChangeArrowheads="1"/>
          </p:cNvSpPr>
          <p:nvPr/>
        </p:nvSpPr>
        <p:spPr bwMode="auto">
          <a:xfrm>
            <a:off x="4321175" y="1328738"/>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61" name="Oval 63"/>
          <p:cNvSpPr>
            <a:spLocks noChangeArrowheads="1"/>
          </p:cNvSpPr>
          <p:nvPr/>
        </p:nvSpPr>
        <p:spPr bwMode="auto">
          <a:xfrm>
            <a:off x="3910013" y="16430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62" name="Oval 64"/>
          <p:cNvSpPr>
            <a:spLocks noChangeArrowheads="1"/>
          </p:cNvSpPr>
          <p:nvPr/>
        </p:nvSpPr>
        <p:spPr bwMode="auto">
          <a:xfrm>
            <a:off x="4108450" y="17954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63" name="Oval 65"/>
          <p:cNvSpPr>
            <a:spLocks noChangeArrowheads="1"/>
          </p:cNvSpPr>
          <p:nvPr/>
        </p:nvSpPr>
        <p:spPr bwMode="auto">
          <a:xfrm>
            <a:off x="3959225" y="1577975"/>
            <a:ext cx="198438" cy="20955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64" name="Oval 69"/>
          <p:cNvSpPr>
            <a:spLocks noChangeArrowheads="1"/>
          </p:cNvSpPr>
          <p:nvPr/>
        </p:nvSpPr>
        <p:spPr bwMode="auto">
          <a:xfrm>
            <a:off x="3200400" y="220980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65" name="Oval 70"/>
          <p:cNvSpPr>
            <a:spLocks noChangeArrowheads="1"/>
          </p:cNvSpPr>
          <p:nvPr/>
        </p:nvSpPr>
        <p:spPr bwMode="auto">
          <a:xfrm>
            <a:off x="3116263" y="224155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87" name="Line 71"/>
          <p:cNvSpPr>
            <a:spLocks noChangeShapeType="1"/>
          </p:cNvSpPr>
          <p:nvPr/>
        </p:nvSpPr>
        <p:spPr bwMode="auto">
          <a:xfrm flipH="1">
            <a:off x="5583238" y="385763"/>
            <a:ext cx="669925" cy="86518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88" name="Line 72"/>
          <p:cNvSpPr>
            <a:spLocks noChangeShapeType="1"/>
          </p:cNvSpPr>
          <p:nvPr/>
        </p:nvSpPr>
        <p:spPr bwMode="auto">
          <a:xfrm flipH="1">
            <a:off x="5184775" y="1200150"/>
            <a:ext cx="390525" cy="6127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68" name="Oval 73"/>
          <p:cNvSpPr>
            <a:spLocks noChangeArrowheads="1"/>
          </p:cNvSpPr>
          <p:nvPr/>
        </p:nvSpPr>
        <p:spPr bwMode="auto">
          <a:xfrm>
            <a:off x="3084513" y="2141538"/>
            <a:ext cx="315912" cy="330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0" name="Line 74"/>
          <p:cNvSpPr>
            <a:spLocks noChangeShapeType="1"/>
          </p:cNvSpPr>
          <p:nvPr/>
        </p:nvSpPr>
        <p:spPr bwMode="auto">
          <a:xfrm flipV="1">
            <a:off x="1238250" y="381000"/>
            <a:ext cx="5014913" cy="331946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1" name="Oval 75"/>
          <p:cNvSpPr>
            <a:spLocks noChangeArrowheads="1"/>
          </p:cNvSpPr>
          <p:nvPr/>
        </p:nvSpPr>
        <p:spPr bwMode="auto">
          <a:xfrm>
            <a:off x="1190625" y="3552825"/>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2" name="Line 76"/>
          <p:cNvSpPr>
            <a:spLocks noChangeShapeType="1"/>
          </p:cNvSpPr>
          <p:nvPr/>
        </p:nvSpPr>
        <p:spPr bwMode="auto">
          <a:xfrm flipH="1">
            <a:off x="3770313" y="1831975"/>
            <a:ext cx="1414462" cy="10509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3" name="Oval 77"/>
          <p:cNvSpPr>
            <a:spLocks noChangeArrowheads="1"/>
          </p:cNvSpPr>
          <p:nvPr/>
        </p:nvSpPr>
        <p:spPr bwMode="auto">
          <a:xfrm>
            <a:off x="1006475" y="3668713"/>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4" name="Line 78"/>
          <p:cNvSpPr>
            <a:spLocks noChangeShapeType="1"/>
          </p:cNvSpPr>
          <p:nvPr/>
        </p:nvSpPr>
        <p:spPr bwMode="auto">
          <a:xfrm flipV="1">
            <a:off x="1038225" y="400050"/>
            <a:ext cx="5241925" cy="33893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5" name="Line 79"/>
          <p:cNvSpPr>
            <a:spLocks noChangeShapeType="1"/>
          </p:cNvSpPr>
          <p:nvPr/>
        </p:nvSpPr>
        <p:spPr bwMode="auto">
          <a:xfrm flipH="1">
            <a:off x="5522913" y="401638"/>
            <a:ext cx="735012" cy="889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6" name="Line 80"/>
          <p:cNvSpPr>
            <a:spLocks noChangeShapeType="1"/>
          </p:cNvSpPr>
          <p:nvPr/>
        </p:nvSpPr>
        <p:spPr bwMode="auto">
          <a:xfrm flipH="1">
            <a:off x="5522913" y="1238250"/>
            <a:ext cx="3175" cy="8699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7" name="Oval 81"/>
          <p:cNvSpPr>
            <a:spLocks noChangeArrowheads="1"/>
          </p:cNvSpPr>
          <p:nvPr/>
        </p:nvSpPr>
        <p:spPr bwMode="auto">
          <a:xfrm>
            <a:off x="1028700" y="3467100"/>
            <a:ext cx="160338" cy="263525"/>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8" name="Line 82"/>
          <p:cNvSpPr>
            <a:spLocks noChangeShapeType="1"/>
          </p:cNvSpPr>
          <p:nvPr/>
        </p:nvSpPr>
        <p:spPr bwMode="auto">
          <a:xfrm flipV="1">
            <a:off x="1074738" y="296863"/>
            <a:ext cx="5394325" cy="33178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9" name="Line 83"/>
          <p:cNvSpPr>
            <a:spLocks noChangeShapeType="1"/>
          </p:cNvSpPr>
          <p:nvPr/>
        </p:nvSpPr>
        <p:spPr bwMode="auto">
          <a:xfrm>
            <a:off x="6477000" y="301625"/>
            <a:ext cx="898525" cy="27162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700" name="Line 84"/>
          <p:cNvSpPr>
            <a:spLocks noChangeShapeType="1"/>
          </p:cNvSpPr>
          <p:nvPr/>
        </p:nvSpPr>
        <p:spPr bwMode="auto">
          <a:xfrm flipH="1">
            <a:off x="7046913" y="2978150"/>
            <a:ext cx="328612" cy="5445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18180" name="Group 97"/>
          <p:cNvGrpSpPr>
            <a:grpSpLocks/>
          </p:cNvGrpSpPr>
          <p:nvPr/>
        </p:nvGrpSpPr>
        <p:grpSpPr bwMode="auto">
          <a:xfrm>
            <a:off x="4038600" y="3276600"/>
            <a:ext cx="2667000" cy="1885950"/>
            <a:chOff x="2544" y="2064"/>
            <a:chExt cx="1680" cy="1188"/>
          </a:xfrm>
        </p:grpSpPr>
        <p:sp>
          <p:nvSpPr>
            <p:cNvPr id="218182" name="Line 98"/>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83" name="Picture 99" descr="114_14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1720" name="Line 104"/>
          <p:cNvSpPr>
            <a:spLocks noChangeShapeType="1"/>
          </p:cNvSpPr>
          <p:nvPr/>
        </p:nvSpPr>
        <p:spPr bwMode="auto">
          <a:xfrm flipH="1">
            <a:off x="4572000" y="3505200"/>
            <a:ext cx="2514600" cy="18399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8" name="TextBox 97">
            <a:extLst>
              <a:ext uri="{FF2B5EF4-FFF2-40B4-BE49-F238E27FC236}">
                <a16:creationId xmlns:a16="http://schemas.microsoft.com/office/drawing/2014/main" id="{14C0858A-1C4D-4708-B10D-E5BEF45E2990}"/>
              </a:ext>
            </a:extLst>
          </p:cNvPr>
          <p:cNvSpPr txBox="1"/>
          <p:nvPr/>
        </p:nvSpPr>
        <p:spPr>
          <a:xfrm>
            <a:off x="76200" y="76200"/>
            <a:ext cx="3429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Inverted index built.</a:t>
            </a:r>
          </a:p>
        </p:txBody>
      </p:sp>
    </p:spTree>
    <p:extLst>
      <p:ext uri="{BB962C8B-B14F-4D97-AF65-F5344CB8AC3E}">
        <p14:creationId xmlns:p14="http://schemas.microsoft.com/office/powerpoint/2010/main" val="10620475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11676"/>
                                        </p:tgtEl>
                                        <p:attrNameLst>
                                          <p:attrName>style.visibility</p:attrName>
                                        </p:attrNameLst>
                                      </p:cBhvr>
                                      <p:to>
                                        <p:strVal val="visible"/>
                                      </p:to>
                                    </p:set>
                                    <p:animEffect transition="in" filter="dissolve">
                                      <p:cBhvr>
                                        <p:cTn id="7" dur="500"/>
                                        <p:tgtEl>
                                          <p:spTgt spid="111676"/>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11693"/>
                                        </p:tgtEl>
                                        <p:attrNameLst>
                                          <p:attrName>style.visibility</p:attrName>
                                        </p:attrNameLst>
                                      </p:cBhvr>
                                      <p:to>
                                        <p:strVal val="visible"/>
                                      </p:to>
                                    </p:set>
                                    <p:animEffect transition="in" filter="dissolve">
                                      <p:cBhvr>
                                        <p:cTn id="11" dur="500"/>
                                        <p:tgtEl>
                                          <p:spTgt spid="111693"/>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94"/>
                                        </p:tgtEl>
                                        <p:attrNameLst>
                                          <p:attrName>style.visibility</p:attrName>
                                        </p:attrNameLst>
                                      </p:cBhvr>
                                      <p:to>
                                        <p:strVal val="visible"/>
                                      </p:to>
                                    </p:set>
                                    <p:animEffect transition="in" filter="wipe(left)">
                                      <p:cBhvr>
                                        <p:cTn id="15" dur="500"/>
                                        <p:tgtEl>
                                          <p:spTgt spid="111694"/>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11695"/>
                                        </p:tgtEl>
                                        <p:attrNameLst>
                                          <p:attrName>style.visibility</p:attrName>
                                        </p:attrNameLst>
                                      </p:cBhvr>
                                      <p:to>
                                        <p:strVal val="visible"/>
                                      </p:to>
                                    </p:set>
                                    <p:animEffect transition="in" filter="wipe(up)">
                                      <p:cBhvr>
                                        <p:cTn id="19" dur="500"/>
                                        <p:tgtEl>
                                          <p:spTgt spid="111695"/>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11696"/>
                                        </p:tgtEl>
                                        <p:attrNameLst>
                                          <p:attrName>style.visibility</p:attrName>
                                        </p:attrNameLst>
                                      </p:cBhvr>
                                      <p:to>
                                        <p:strVal val="visible"/>
                                      </p:to>
                                    </p:set>
                                    <p:animEffect transition="in" filter="wipe(up)">
                                      <p:cBhvr>
                                        <p:cTn id="23" dur="500"/>
                                        <p:tgtEl>
                                          <p:spTgt spid="111696"/>
                                        </p:tgtEl>
                                      </p:cBhvr>
                                    </p:animEffect>
                                  </p:childTnLst>
                                </p:cTn>
                              </p:par>
                            </p:childTnLst>
                          </p:cTn>
                        </p:par>
                        <p:par>
                          <p:cTn id="24" fill="hold" nodeType="afterGroup">
                            <p:stCondLst>
                              <p:cond delay="2500"/>
                            </p:stCondLst>
                            <p:childTnLst>
                              <p:par>
                                <p:cTn id="25" presetID="22" presetClass="entr" presetSubtype="2"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right)">
                                      <p:cBhvr>
                                        <p:cTn id="27" dur="500"/>
                                        <p:tgtEl>
                                          <p:spTgt spid="5"/>
                                        </p:tgtEl>
                                      </p:cBhvr>
                                    </p:animEffect>
                                  </p:childTnLst>
                                </p:cTn>
                              </p:par>
                            </p:childTnLst>
                          </p:cTn>
                        </p:par>
                        <p:par>
                          <p:cTn id="28" fill="hold" nodeType="afterGroup">
                            <p:stCondLst>
                              <p:cond delay="3000"/>
                            </p:stCondLst>
                            <p:childTnLst>
                              <p:par>
                                <p:cTn id="29" presetID="1" presetClass="exit" presetSubtype="0" fill="hold" grpId="1" nodeType="afterEffect">
                                  <p:stCondLst>
                                    <p:cond delay="0"/>
                                  </p:stCondLst>
                                  <p:childTnLst>
                                    <p:set>
                                      <p:cBhvr>
                                        <p:cTn id="30" dur="1" fill="hold">
                                          <p:stCondLst>
                                            <p:cond delay="0"/>
                                          </p:stCondLst>
                                        </p:cTn>
                                        <p:tgtEl>
                                          <p:spTgt spid="111694"/>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11695"/>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11696"/>
                                        </p:tgtEl>
                                        <p:attrNameLst>
                                          <p:attrName>style.visibility</p:attrName>
                                        </p:attrNameLst>
                                      </p:cBhvr>
                                      <p:to>
                                        <p:strVal val="hidden"/>
                                      </p:to>
                                    </p:set>
                                  </p:childTnLst>
                                </p:cTn>
                              </p:par>
                            </p:childTnLst>
                          </p:cTn>
                        </p:par>
                        <p:par>
                          <p:cTn id="35" fill="hold" nodeType="afterGroup">
                            <p:stCondLst>
                              <p:cond delay="3000"/>
                            </p:stCondLst>
                            <p:childTnLst>
                              <p:par>
                                <p:cTn id="36" presetID="9" presetClass="entr" presetSubtype="0" fill="hold" grpId="0" nodeType="afterEffect">
                                  <p:stCondLst>
                                    <p:cond delay="0"/>
                                  </p:stCondLst>
                                  <p:childTnLst>
                                    <p:set>
                                      <p:cBhvr>
                                        <p:cTn id="37" dur="1" fill="hold">
                                          <p:stCondLst>
                                            <p:cond delay="0"/>
                                          </p:stCondLst>
                                        </p:cTn>
                                        <p:tgtEl>
                                          <p:spTgt spid="111697"/>
                                        </p:tgtEl>
                                        <p:attrNameLst>
                                          <p:attrName>style.visibility</p:attrName>
                                        </p:attrNameLst>
                                      </p:cBhvr>
                                      <p:to>
                                        <p:strVal val="visible"/>
                                      </p:to>
                                    </p:set>
                                    <p:animEffect transition="in" filter="dissolve">
                                      <p:cBhvr>
                                        <p:cTn id="38" dur="500"/>
                                        <p:tgtEl>
                                          <p:spTgt spid="111697"/>
                                        </p:tgtEl>
                                      </p:cBhvr>
                                    </p:animEffect>
                                  </p:childTnLst>
                                </p:cTn>
                              </p:par>
                            </p:childTnLst>
                          </p:cTn>
                        </p:par>
                        <p:par>
                          <p:cTn id="39" fill="hold" nodeType="afterGroup">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111698"/>
                                        </p:tgtEl>
                                        <p:attrNameLst>
                                          <p:attrName>style.visibility</p:attrName>
                                        </p:attrNameLst>
                                      </p:cBhvr>
                                      <p:to>
                                        <p:strVal val="visible"/>
                                      </p:to>
                                    </p:set>
                                    <p:animEffect transition="in" filter="wipe(left)">
                                      <p:cBhvr>
                                        <p:cTn id="42" dur="500"/>
                                        <p:tgtEl>
                                          <p:spTgt spid="111698"/>
                                        </p:tgtEl>
                                      </p:cBhvr>
                                    </p:animEffect>
                                  </p:childTnLst>
                                </p:cTn>
                              </p:par>
                            </p:childTnLst>
                          </p:cTn>
                        </p:par>
                        <p:par>
                          <p:cTn id="43" fill="hold" nodeType="afterGroup">
                            <p:stCondLst>
                              <p:cond delay="4000"/>
                            </p:stCondLst>
                            <p:childTnLst>
                              <p:par>
                                <p:cTn id="44" presetID="22" presetClass="entr" presetSubtype="1" fill="hold" grpId="0" nodeType="afterEffect">
                                  <p:stCondLst>
                                    <p:cond delay="0"/>
                                  </p:stCondLst>
                                  <p:childTnLst>
                                    <p:set>
                                      <p:cBhvr>
                                        <p:cTn id="45" dur="1" fill="hold">
                                          <p:stCondLst>
                                            <p:cond delay="0"/>
                                          </p:stCondLst>
                                        </p:cTn>
                                        <p:tgtEl>
                                          <p:spTgt spid="111699"/>
                                        </p:tgtEl>
                                        <p:attrNameLst>
                                          <p:attrName>style.visibility</p:attrName>
                                        </p:attrNameLst>
                                      </p:cBhvr>
                                      <p:to>
                                        <p:strVal val="visible"/>
                                      </p:to>
                                    </p:set>
                                    <p:animEffect transition="in" filter="wipe(up)">
                                      <p:cBhvr>
                                        <p:cTn id="46" dur="500"/>
                                        <p:tgtEl>
                                          <p:spTgt spid="111699"/>
                                        </p:tgtEl>
                                      </p:cBhvr>
                                    </p:animEffect>
                                  </p:childTnLst>
                                </p:cTn>
                              </p:par>
                            </p:childTnLst>
                          </p:cTn>
                        </p:par>
                        <p:par>
                          <p:cTn id="47" fill="hold" nodeType="afterGroup">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111700"/>
                                        </p:tgtEl>
                                        <p:attrNameLst>
                                          <p:attrName>style.visibility</p:attrName>
                                        </p:attrNameLst>
                                      </p:cBhvr>
                                      <p:to>
                                        <p:strVal val="visible"/>
                                      </p:to>
                                    </p:set>
                                    <p:animEffect transition="in" filter="wipe(up)">
                                      <p:cBhvr>
                                        <p:cTn id="50" dur="500"/>
                                        <p:tgtEl>
                                          <p:spTgt spid="111700"/>
                                        </p:tgtEl>
                                      </p:cBhvr>
                                    </p:animEffect>
                                  </p:childTnLst>
                                </p:cTn>
                              </p:par>
                            </p:childTnLst>
                          </p:cTn>
                        </p:par>
                        <p:par>
                          <p:cTn id="51" fill="hold" nodeType="afterGroup">
                            <p:stCondLst>
                              <p:cond delay="5000"/>
                            </p:stCondLst>
                            <p:childTnLst>
                              <p:par>
                                <p:cTn id="52" presetID="22" presetClass="entr" presetSubtype="1" fill="hold" grpId="0" nodeType="afterEffect">
                                  <p:stCondLst>
                                    <p:cond delay="0"/>
                                  </p:stCondLst>
                                  <p:childTnLst>
                                    <p:set>
                                      <p:cBhvr>
                                        <p:cTn id="53" dur="1" fill="hold">
                                          <p:stCondLst>
                                            <p:cond delay="0"/>
                                          </p:stCondLst>
                                        </p:cTn>
                                        <p:tgtEl>
                                          <p:spTgt spid="111720"/>
                                        </p:tgtEl>
                                        <p:attrNameLst>
                                          <p:attrName>style.visibility</p:attrName>
                                        </p:attrNameLst>
                                      </p:cBhvr>
                                      <p:to>
                                        <p:strVal val="visible"/>
                                      </p:to>
                                    </p:set>
                                    <p:animEffect transition="in" filter="wipe(up)">
                                      <p:cBhvr>
                                        <p:cTn id="54" dur="500"/>
                                        <p:tgtEl>
                                          <p:spTgt spid="111720"/>
                                        </p:tgtEl>
                                      </p:cBhvr>
                                    </p:animEffect>
                                  </p:childTnLst>
                                </p:cTn>
                              </p:par>
                            </p:childTnLst>
                          </p:cTn>
                        </p:par>
                        <p:par>
                          <p:cTn id="55" fill="hold" nodeType="afterGroup">
                            <p:stCondLst>
                              <p:cond delay="5500"/>
                            </p:stCondLst>
                            <p:childTnLst>
                              <p:par>
                                <p:cTn id="56" presetID="22" presetClass="entr" presetSubtype="2"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right)">
                                      <p:cBhvr>
                                        <p:cTn id="58" dur="500"/>
                                        <p:tgtEl>
                                          <p:spTgt spid="4"/>
                                        </p:tgtEl>
                                      </p:cBhvr>
                                    </p:animEffect>
                                  </p:childTnLst>
                                </p:cTn>
                              </p:par>
                            </p:childTnLst>
                          </p:cTn>
                        </p:par>
                        <p:par>
                          <p:cTn id="59" fill="hold" nodeType="afterGroup">
                            <p:stCondLst>
                              <p:cond delay="6000"/>
                            </p:stCondLst>
                            <p:childTnLst>
                              <p:par>
                                <p:cTn id="60" presetID="1" presetClass="exit" presetSubtype="0" fill="hold" grpId="1" nodeType="afterEffect">
                                  <p:stCondLst>
                                    <p:cond delay="0"/>
                                  </p:stCondLst>
                                  <p:childTnLst>
                                    <p:set>
                                      <p:cBhvr>
                                        <p:cTn id="61" dur="1" fill="hold">
                                          <p:stCondLst>
                                            <p:cond delay="0"/>
                                          </p:stCondLst>
                                        </p:cTn>
                                        <p:tgtEl>
                                          <p:spTgt spid="111698"/>
                                        </p:tgtEl>
                                        <p:attrNameLst>
                                          <p:attrName>style.visibility</p:attrName>
                                        </p:attrNameLst>
                                      </p:cBhvr>
                                      <p:to>
                                        <p:strVal val="hidden"/>
                                      </p:to>
                                    </p:set>
                                  </p:childTnLst>
                                </p:cTn>
                              </p:par>
                              <p:par>
                                <p:cTn id="62" presetID="1" presetClass="exit" presetSubtype="0" fill="hold" grpId="1" nodeType="withEffect">
                                  <p:stCondLst>
                                    <p:cond delay="0"/>
                                  </p:stCondLst>
                                  <p:childTnLst>
                                    <p:set>
                                      <p:cBhvr>
                                        <p:cTn id="63" dur="1" fill="hold">
                                          <p:stCondLst>
                                            <p:cond delay="0"/>
                                          </p:stCondLst>
                                        </p:cTn>
                                        <p:tgtEl>
                                          <p:spTgt spid="111699"/>
                                        </p:tgtEl>
                                        <p:attrNameLst>
                                          <p:attrName>style.visibility</p:attrName>
                                        </p:attrNameLst>
                                      </p:cBhvr>
                                      <p:to>
                                        <p:strVal val="hidden"/>
                                      </p:to>
                                    </p:set>
                                  </p:childTnLst>
                                </p:cTn>
                              </p:par>
                              <p:par>
                                <p:cTn id="64" presetID="1" presetClass="exit" presetSubtype="0" fill="hold" grpId="1" nodeType="withEffect">
                                  <p:stCondLst>
                                    <p:cond delay="0"/>
                                  </p:stCondLst>
                                  <p:childTnLst>
                                    <p:set>
                                      <p:cBhvr>
                                        <p:cTn id="65" dur="1" fill="hold">
                                          <p:stCondLst>
                                            <p:cond delay="0"/>
                                          </p:stCondLst>
                                        </p:cTn>
                                        <p:tgtEl>
                                          <p:spTgt spid="111700"/>
                                        </p:tgtEl>
                                        <p:attrNameLst>
                                          <p:attrName>style.visibility</p:attrName>
                                        </p:attrNameLst>
                                      </p:cBhvr>
                                      <p:to>
                                        <p:strVal val="hidden"/>
                                      </p:to>
                                    </p:set>
                                  </p:childTnLst>
                                </p:cTn>
                              </p:par>
                              <p:par>
                                <p:cTn id="66" presetID="1" presetClass="exit" presetSubtype="0" fill="hold" grpId="1" nodeType="withEffect">
                                  <p:stCondLst>
                                    <p:cond delay="0"/>
                                  </p:stCondLst>
                                  <p:childTnLst>
                                    <p:set>
                                      <p:cBhvr>
                                        <p:cTn id="67" dur="1" fill="hold">
                                          <p:stCondLst>
                                            <p:cond delay="0"/>
                                          </p:stCondLst>
                                        </p:cTn>
                                        <p:tgtEl>
                                          <p:spTgt spid="111720"/>
                                        </p:tgtEl>
                                        <p:attrNameLst>
                                          <p:attrName>style.visibility</p:attrName>
                                        </p:attrNameLst>
                                      </p:cBhvr>
                                      <p:to>
                                        <p:strVal val="hidden"/>
                                      </p:to>
                                    </p:set>
                                  </p:childTnLst>
                                </p:cTn>
                              </p:par>
                            </p:childTnLst>
                          </p:cTn>
                        </p:par>
                        <p:par>
                          <p:cTn id="68" fill="hold" nodeType="afterGroup">
                            <p:stCondLst>
                              <p:cond delay="6000"/>
                            </p:stCondLst>
                            <p:childTnLst>
                              <p:par>
                                <p:cTn id="69" presetID="9" presetClass="entr" presetSubtype="0" fill="hold" grpId="0" nodeType="afterEffect">
                                  <p:stCondLst>
                                    <p:cond delay="0"/>
                                  </p:stCondLst>
                                  <p:childTnLst>
                                    <p:set>
                                      <p:cBhvr>
                                        <p:cTn id="70" dur="1" fill="hold">
                                          <p:stCondLst>
                                            <p:cond delay="0"/>
                                          </p:stCondLst>
                                        </p:cTn>
                                        <p:tgtEl>
                                          <p:spTgt spid="111691"/>
                                        </p:tgtEl>
                                        <p:attrNameLst>
                                          <p:attrName>style.visibility</p:attrName>
                                        </p:attrNameLst>
                                      </p:cBhvr>
                                      <p:to>
                                        <p:strVal val="visible"/>
                                      </p:to>
                                    </p:set>
                                    <p:animEffect transition="in" filter="dissolve">
                                      <p:cBhvr>
                                        <p:cTn id="71" dur="500"/>
                                        <p:tgtEl>
                                          <p:spTgt spid="111691"/>
                                        </p:tgtEl>
                                      </p:cBhvr>
                                    </p:animEffect>
                                  </p:childTnLst>
                                </p:cTn>
                              </p:par>
                            </p:childTnLst>
                          </p:cTn>
                        </p:par>
                        <p:par>
                          <p:cTn id="72" fill="hold" nodeType="afterGroup">
                            <p:stCondLst>
                              <p:cond delay="6500"/>
                            </p:stCondLst>
                            <p:childTnLst>
                              <p:par>
                                <p:cTn id="73" presetID="22" presetClass="entr" presetSubtype="8" fill="hold" grpId="0" nodeType="afterEffect">
                                  <p:stCondLst>
                                    <p:cond delay="0"/>
                                  </p:stCondLst>
                                  <p:childTnLst>
                                    <p:set>
                                      <p:cBhvr>
                                        <p:cTn id="74" dur="1" fill="hold">
                                          <p:stCondLst>
                                            <p:cond delay="0"/>
                                          </p:stCondLst>
                                        </p:cTn>
                                        <p:tgtEl>
                                          <p:spTgt spid="111690"/>
                                        </p:tgtEl>
                                        <p:attrNameLst>
                                          <p:attrName>style.visibility</p:attrName>
                                        </p:attrNameLst>
                                      </p:cBhvr>
                                      <p:to>
                                        <p:strVal val="visible"/>
                                      </p:to>
                                    </p:set>
                                    <p:animEffect transition="in" filter="wipe(left)">
                                      <p:cBhvr>
                                        <p:cTn id="75" dur="500"/>
                                        <p:tgtEl>
                                          <p:spTgt spid="111690"/>
                                        </p:tgtEl>
                                      </p:cBhvr>
                                    </p:animEffect>
                                  </p:childTnLst>
                                </p:cTn>
                              </p:par>
                            </p:childTnLst>
                          </p:cTn>
                        </p:par>
                        <p:par>
                          <p:cTn id="76" fill="hold" nodeType="afterGroup">
                            <p:stCondLst>
                              <p:cond delay="7000"/>
                            </p:stCondLst>
                            <p:childTnLst>
                              <p:par>
                                <p:cTn id="77" presetID="22" presetClass="entr" presetSubtype="1" fill="hold" grpId="0" nodeType="afterEffect">
                                  <p:stCondLst>
                                    <p:cond delay="0"/>
                                  </p:stCondLst>
                                  <p:childTnLst>
                                    <p:set>
                                      <p:cBhvr>
                                        <p:cTn id="78" dur="1" fill="hold">
                                          <p:stCondLst>
                                            <p:cond delay="0"/>
                                          </p:stCondLst>
                                        </p:cTn>
                                        <p:tgtEl>
                                          <p:spTgt spid="111687"/>
                                        </p:tgtEl>
                                        <p:attrNameLst>
                                          <p:attrName>style.visibility</p:attrName>
                                        </p:attrNameLst>
                                      </p:cBhvr>
                                      <p:to>
                                        <p:strVal val="visible"/>
                                      </p:to>
                                    </p:set>
                                    <p:animEffect transition="in" filter="wipe(up)">
                                      <p:cBhvr>
                                        <p:cTn id="79" dur="500"/>
                                        <p:tgtEl>
                                          <p:spTgt spid="111687"/>
                                        </p:tgtEl>
                                      </p:cBhvr>
                                    </p:animEffect>
                                  </p:childTnLst>
                                </p:cTn>
                              </p:par>
                            </p:childTnLst>
                          </p:cTn>
                        </p:par>
                        <p:par>
                          <p:cTn id="80" fill="hold" nodeType="afterGroup">
                            <p:stCondLst>
                              <p:cond delay="7500"/>
                            </p:stCondLst>
                            <p:childTnLst>
                              <p:par>
                                <p:cTn id="81" presetID="22" presetClass="entr" presetSubtype="1" fill="hold" grpId="0" nodeType="afterEffect">
                                  <p:stCondLst>
                                    <p:cond delay="0"/>
                                  </p:stCondLst>
                                  <p:childTnLst>
                                    <p:set>
                                      <p:cBhvr>
                                        <p:cTn id="82" dur="1" fill="hold">
                                          <p:stCondLst>
                                            <p:cond delay="0"/>
                                          </p:stCondLst>
                                        </p:cTn>
                                        <p:tgtEl>
                                          <p:spTgt spid="111688"/>
                                        </p:tgtEl>
                                        <p:attrNameLst>
                                          <p:attrName>style.visibility</p:attrName>
                                        </p:attrNameLst>
                                      </p:cBhvr>
                                      <p:to>
                                        <p:strVal val="visible"/>
                                      </p:to>
                                    </p:set>
                                    <p:animEffect transition="in" filter="wipe(up)">
                                      <p:cBhvr>
                                        <p:cTn id="83" dur="500"/>
                                        <p:tgtEl>
                                          <p:spTgt spid="111688"/>
                                        </p:tgtEl>
                                      </p:cBhvr>
                                    </p:animEffect>
                                  </p:childTnLst>
                                </p:cTn>
                              </p:par>
                            </p:childTnLst>
                          </p:cTn>
                        </p:par>
                        <p:par>
                          <p:cTn id="84" fill="hold" nodeType="afterGroup">
                            <p:stCondLst>
                              <p:cond delay="8000"/>
                            </p:stCondLst>
                            <p:childTnLst>
                              <p:par>
                                <p:cTn id="85" presetID="22" presetClass="entr" presetSubtype="1" fill="hold" grpId="0" nodeType="afterEffect">
                                  <p:stCondLst>
                                    <p:cond delay="0"/>
                                  </p:stCondLst>
                                  <p:childTnLst>
                                    <p:set>
                                      <p:cBhvr>
                                        <p:cTn id="86" dur="1" fill="hold">
                                          <p:stCondLst>
                                            <p:cond delay="0"/>
                                          </p:stCondLst>
                                        </p:cTn>
                                        <p:tgtEl>
                                          <p:spTgt spid="111692"/>
                                        </p:tgtEl>
                                        <p:attrNameLst>
                                          <p:attrName>style.visibility</p:attrName>
                                        </p:attrNameLst>
                                      </p:cBhvr>
                                      <p:to>
                                        <p:strVal val="visible"/>
                                      </p:to>
                                    </p:set>
                                    <p:animEffect transition="in" filter="wipe(up)">
                                      <p:cBhvr>
                                        <p:cTn id="87" dur="500"/>
                                        <p:tgtEl>
                                          <p:spTgt spid="111692"/>
                                        </p:tgtEl>
                                      </p:cBhvr>
                                    </p:animEffect>
                                  </p:childTnLst>
                                </p:cTn>
                              </p:par>
                            </p:childTnLst>
                          </p:cTn>
                        </p:par>
                        <p:par>
                          <p:cTn id="88" fill="hold" nodeType="afterGroup">
                            <p:stCondLst>
                              <p:cond delay="8500"/>
                            </p:stCondLst>
                            <p:childTnLst>
                              <p:par>
                                <p:cTn id="89" presetID="22" presetClass="entr" presetSubtype="1" fill="hold" nodeType="afterEffect">
                                  <p:stCondLst>
                                    <p:cond delay="0"/>
                                  </p:stCondLst>
                                  <p:childTnLst>
                                    <p:set>
                                      <p:cBhvr>
                                        <p:cTn id="90" dur="1" fill="hold">
                                          <p:stCondLst>
                                            <p:cond delay="0"/>
                                          </p:stCondLst>
                                        </p:cTn>
                                        <p:tgtEl>
                                          <p:spTgt spid="3"/>
                                        </p:tgtEl>
                                        <p:attrNameLst>
                                          <p:attrName>style.visibility</p:attrName>
                                        </p:attrNameLst>
                                      </p:cBhvr>
                                      <p:to>
                                        <p:strVal val="visible"/>
                                      </p:to>
                                    </p:set>
                                    <p:animEffect transition="in" filter="wipe(up)">
                                      <p:cBhvr>
                                        <p:cTn id="91" dur="500"/>
                                        <p:tgtEl>
                                          <p:spTgt spid="3"/>
                                        </p:tgtEl>
                                      </p:cBhvr>
                                    </p:animEffect>
                                  </p:childTnLst>
                                </p:cTn>
                              </p:par>
                            </p:childTnLst>
                          </p:cTn>
                        </p:par>
                        <p:par>
                          <p:cTn id="92" fill="hold" nodeType="afterGroup">
                            <p:stCondLst>
                              <p:cond delay="9000"/>
                            </p:stCondLst>
                            <p:childTnLst>
                              <p:par>
                                <p:cTn id="93" presetID="1" presetClass="exit" presetSubtype="0" fill="hold" grpId="1" nodeType="afterEffect">
                                  <p:stCondLst>
                                    <p:cond delay="0"/>
                                  </p:stCondLst>
                                  <p:childTnLst>
                                    <p:set>
                                      <p:cBhvr>
                                        <p:cTn id="94" dur="1" fill="hold">
                                          <p:stCondLst>
                                            <p:cond delay="0"/>
                                          </p:stCondLst>
                                        </p:cTn>
                                        <p:tgtEl>
                                          <p:spTgt spid="111690"/>
                                        </p:tgtEl>
                                        <p:attrNameLst>
                                          <p:attrName>style.visibility</p:attrName>
                                        </p:attrNameLst>
                                      </p:cBhvr>
                                      <p:to>
                                        <p:strVal val="hidden"/>
                                      </p:to>
                                    </p:set>
                                  </p:childTnLst>
                                </p:cTn>
                              </p:par>
                              <p:par>
                                <p:cTn id="95" presetID="1" presetClass="exit" presetSubtype="0" fill="hold" grpId="1" nodeType="withEffect">
                                  <p:stCondLst>
                                    <p:cond delay="0"/>
                                  </p:stCondLst>
                                  <p:childTnLst>
                                    <p:set>
                                      <p:cBhvr>
                                        <p:cTn id="96" dur="1" fill="hold">
                                          <p:stCondLst>
                                            <p:cond delay="0"/>
                                          </p:stCondLst>
                                        </p:cTn>
                                        <p:tgtEl>
                                          <p:spTgt spid="111687"/>
                                        </p:tgtEl>
                                        <p:attrNameLst>
                                          <p:attrName>style.visibility</p:attrName>
                                        </p:attrNameLst>
                                      </p:cBhvr>
                                      <p:to>
                                        <p:strVal val="hidden"/>
                                      </p:to>
                                    </p:set>
                                  </p:childTnLst>
                                </p:cTn>
                              </p:par>
                              <p:par>
                                <p:cTn id="97" presetID="1" presetClass="exit" presetSubtype="0" fill="hold" grpId="1" nodeType="withEffect">
                                  <p:stCondLst>
                                    <p:cond delay="0"/>
                                  </p:stCondLst>
                                  <p:childTnLst>
                                    <p:set>
                                      <p:cBhvr>
                                        <p:cTn id="98" dur="1" fill="hold">
                                          <p:stCondLst>
                                            <p:cond delay="0"/>
                                          </p:stCondLst>
                                        </p:cTn>
                                        <p:tgtEl>
                                          <p:spTgt spid="111688"/>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11169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87" grpId="0" animBg="1"/>
      <p:bldP spid="111687" grpId="1" animBg="1"/>
      <p:bldP spid="111688" grpId="0" animBg="1"/>
      <p:bldP spid="111688" grpId="1" animBg="1"/>
      <p:bldP spid="111690" grpId="0" animBg="1"/>
      <p:bldP spid="111690" grpId="1" animBg="1"/>
      <p:bldP spid="111691" grpId="0" animBg="1"/>
      <p:bldP spid="111692" grpId="0" animBg="1"/>
      <p:bldP spid="111692" grpId="1" animBg="1"/>
      <p:bldP spid="111693" grpId="0" animBg="1"/>
      <p:bldP spid="111694" grpId="0" animBg="1"/>
      <p:bldP spid="111694" grpId="1" animBg="1"/>
      <p:bldP spid="111695" grpId="0" animBg="1"/>
      <p:bldP spid="111695" grpId="1" animBg="1"/>
      <p:bldP spid="111696" grpId="0" animBg="1"/>
      <p:bldP spid="111696" grpId="1" animBg="1"/>
      <p:bldP spid="111697" grpId="0" animBg="1"/>
      <p:bldP spid="111698" grpId="0" animBg="1"/>
      <p:bldP spid="111698" grpId="1" animBg="1"/>
      <p:bldP spid="111699" grpId="0" animBg="1"/>
      <p:bldP spid="111699" grpId="1" animBg="1"/>
      <p:bldP spid="111700" grpId="0" animBg="1"/>
      <p:bldP spid="111700" grpId="1" animBg="1"/>
      <p:bldP spid="111720" grpId="0" animBg="1"/>
      <p:bldP spid="111720" grpId="1"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9138" name="Group 2"/>
          <p:cNvGrpSpPr>
            <a:grpSpLocks/>
          </p:cNvGrpSpPr>
          <p:nvPr/>
        </p:nvGrpSpPr>
        <p:grpSpPr bwMode="auto">
          <a:xfrm>
            <a:off x="6477000" y="4114800"/>
            <a:ext cx="533400" cy="361950"/>
            <a:chOff x="3504" y="1728"/>
            <a:chExt cx="336" cy="228"/>
          </a:xfrm>
        </p:grpSpPr>
        <p:sp>
          <p:nvSpPr>
            <p:cNvPr id="219250" name="Line 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51" name="Picture 4"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9139" name="Picture 5" descr="114_14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26670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140" name="Oval 6"/>
          <p:cNvSpPr>
            <a:spLocks noChangeArrowheads="1"/>
          </p:cNvSpPr>
          <p:nvPr/>
        </p:nvSpPr>
        <p:spPr bwMode="auto">
          <a:xfrm>
            <a:off x="2057400" y="2819400"/>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41" name="Oval 7"/>
          <p:cNvSpPr>
            <a:spLocks noChangeArrowheads="1"/>
          </p:cNvSpPr>
          <p:nvPr/>
        </p:nvSpPr>
        <p:spPr bwMode="auto">
          <a:xfrm>
            <a:off x="2244725" y="3040063"/>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42" name="Oval 8"/>
          <p:cNvSpPr>
            <a:spLocks noChangeArrowheads="1"/>
          </p:cNvSpPr>
          <p:nvPr/>
        </p:nvSpPr>
        <p:spPr bwMode="auto">
          <a:xfrm>
            <a:off x="2286000" y="2743200"/>
            <a:ext cx="160338" cy="263525"/>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19143" name="Group 9"/>
          <p:cNvGrpSpPr>
            <a:grpSpLocks/>
          </p:cNvGrpSpPr>
          <p:nvPr/>
        </p:nvGrpSpPr>
        <p:grpSpPr bwMode="auto">
          <a:xfrm>
            <a:off x="1603375" y="2914650"/>
            <a:ext cx="2114550" cy="1531938"/>
            <a:chOff x="1010" y="1836"/>
            <a:chExt cx="1332" cy="965"/>
          </a:xfrm>
        </p:grpSpPr>
        <p:sp>
          <p:nvSpPr>
            <p:cNvPr id="219248" name="Line 10"/>
            <p:cNvSpPr>
              <a:spLocks noChangeShapeType="1"/>
            </p:cNvSpPr>
            <p:nvPr/>
          </p:nvSpPr>
          <p:spPr bwMode="auto">
            <a:xfrm flipH="1">
              <a:off x="1106" y="1836"/>
              <a:ext cx="1236" cy="8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49" name="Picture 11" descr="115_15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0" y="2621"/>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44" name="Group 12"/>
          <p:cNvGrpSpPr>
            <a:grpSpLocks/>
          </p:cNvGrpSpPr>
          <p:nvPr/>
        </p:nvGrpSpPr>
        <p:grpSpPr bwMode="auto">
          <a:xfrm>
            <a:off x="3352800" y="5334000"/>
            <a:ext cx="1176338" cy="865188"/>
            <a:chOff x="1920" y="3187"/>
            <a:chExt cx="741" cy="545"/>
          </a:xfrm>
        </p:grpSpPr>
        <p:sp>
          <p:nvSpPr>
            <p:cNvPr id="219246" name="Line 13"/>
            <p:cNvSpPr>
              <a:spLocks noChangeShapeType="1"/>
            </p:cNvSpPr>
            <p:nvPr/>
          </p:nvSpPr>
          <p:spPr bwMode="auto">
            <a:xfrm flipH="1">
              <a:off x="2016" y="3187"/>
              <a:ext cx="645" cy="46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47" name="Picture 14" descr="115_15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20" y="355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45" name="Group 15"/>
          <p:cNvGrpSpPr>
            <a:grpSpLocks/>
          </p:cNvGrpSpPr>
          <p:nvPr/>
        </p:nvGrpSpPr>
        <p:grpSpPr bwMode="auto">
          <a:xfrm>
            <a:off x="1828800" y="2057400"/>
            <a:ext cx="3657600" cy="2647950"/>
            <a:chOff x="1152" y="1296"/>
            <a:chExt cx="2304" cy="1668"/>
          </a:xfrm>
        </p:grpSpPr>
        <p:sp>
          <p:nvSpPr>
            <p:cNvPr id="219244" name="Line 16"/>
            <p:cNvSpPr>
              <a:spLocks noChangeShapeType="1"/>
            </p:cNvSpPr>
            <p:nvPr/>
          </p:nvSpPr>
          <p:spPr bwMode="auto">
            <a:xfrm flipH="1">
              <a:off x="1248" y="1296"/>
              <a:ext cx="2208" cy="15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45" name="Picture 17" descr="115_15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2" y="278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46" name="Group 18"/>
          <p:cNvGrpSpPr>
            <a:grpSpLocks/>
          </p:cNvGrpSpPr>
          <p:nvPr/>
        </p:nvGrpSpPr>
        <p:grpSpPr bwMode="auto">
          <a:xfrm>
            <a:off x="4384675" y="3554413"/>
            <a:ext cx="2667000" cy="1885950"/>
            <a:chOff x="2544" y="2064"/>
            <a:chExt cx="1680" cy="1188"/>
          </a:xfrm>
        </p:grpSpPr>
        <p:sp>
          <p:nvSpPr>
            <p:cNvPr id="219242" name="Line 19"/>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43" name="Picture 20" descr="114_14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47" name="Group 21"/>
          <p:cNvGrpSpPr>
            <a:grpSpLocks/>
          </p:cNvGrpSpPr>
          <p:nvPr/>
        </p:nvGrpSpPr>
        <p:grpSpPr bwMode="auto">
          <a:xfrm>
            <a:off x="3048000" y="3352800"/>
            <a:ext cx="1371600" cy="971550"/>
            <a:chOff x="1920" y="2112"/>
            <a:chExt cx="864" cy="612"/>
          </a:xfrm>
        </p:grpSpPr>
        <p:sp>
          <p:nvSpPr>
            <p:cNvPr id="219240" name="Line 22"/>
            <p:cNvSpPr>
              <a:spLocks noChangeShapeType="1"/>
            </p:cNvSpPr>
            <p:nvPr/>
          </p:nvSpPr>
          <p:spPr bwMode="auto">
            <a:xfrm flipH="1">
              <a:off x="2064" y="2112"/>
              <a:ext cx="72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41" name="Picture 23" descr="114_14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20" y="254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48" name="Group 24"/>
          <p:cNvGrpSpPr>
            <a:grpSpLocks/>
          </p:cNvGrpSpPr>
          <p:nvPr/>
        </p:nvGrpSpPr>
        <p:grpSpPr bwMode="auto">
          <a:xfrm>
            <a:off x="4191000" y="2370138"/>
            <a:ext cx="1600200" cy="1200150"/>
            <a:chOff x="2256" y="1152"/>
            <a:chExt cx="1008" cy="756"/>
          </a:xfrm>
        </p:grpSpPr>
        <p:sp>
          <p:nvSpPr>
            <p:cNvPr id="219238" name="Line 25"/>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39" name="Picture 26" descr="109_099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49" name="Group 27"/>
          <p:cNvGrpSpPr>
            <a:grpSpLocks/>
          </p:cNvGrpSpPr>
          <p:nvPr/>
        </p:nvGrpSpPr>
        <p:grpSpPr bwMode="auto">
          <a:xfrm>
            <a:off x="7086600" y="4114800"/>
            <a:ext cx="533400" cy="361950"/>
            <a:chOff x="3504" y="1728"/>
            <a:chExt cx="336" cy="228"/>
          </a:xfrm>
        </p:grpSpPr>
        <p:sp>
          <p:nvSpPr>
            <p:cNvPr id="219236" name="Line 28"/>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37" name="Picture 29"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50" name="Group 30"/>
          <p:cNvGrpSpPr>
            <a:grpSpLocks/>
          </p:cNvGrpSpPr>
          <p:nvPr/>
        </p:nvGrpSpPr>
        <p:grpSpPr bwMode="auto">
          <a:xfrm>
            <a:off x="4811713" y="2981325"/>
            <a:ext cx="1600200" cy="1200150"/>
            <a:chOff x="2256" y="1152"/>
            <a:chExt cx="1008" cy="756"/>
          </a:xfrm>
        </p:grpSpPr>
        <p:sp>
          <p:nvSpPr>
            <p:cNvPr id="219234" name="Line 31"/>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35" name="Picture 32" descr="109_099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51" name="Group 33"/>
          <p:cNvGrpSpPr>
            <a:grpSpLocks/>
          </p:cNvGrpSpPr>
          <p:nvPr/>
        </p:nvGrpSpPr>
        <p:grpSpPr bwMode="auto">
          <a:xfrm>
            <a:off x="5867400" y="2971800"/>
            <a:ext cx="533400" cy="361950"/>
            <a:chOff x="3504" y="1728"/>
            <a:chExt cx="336" cy="228"/>
          </a:xfrm>
        </p:grpSpPr>
        <p:sp>
          <p:nvSpPr>
            <p:cNvPr id="219232" name="Line 34"/>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33" name="Picture 35"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52" name="Group 36"/>
          <p:cNvGrpSpPr>
            <a:grpSpLocks/>
          </p:cNvGrpSpPr>
          <p:nvPr/>
        </p:nvGrpSpPr>
        <p:grpSpPr bwMode="auto">
          <a:xfrm>
            <a:off x="3581400" y="1828800"/>
            <a:ext cx="1600200" cy="1200150"/>
            <a:chOff x="2256" y="1152"/>
            <a:chExt cx="1008" cy="756"/>
          </a:xfrm>
        </p:grpSpPr>
        <p:sp>
          <p:nvSpPr>
            <p:cNvPr id="219230" name="Line 37"/>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31" name="Picture 38" descr="109_099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53" name="Group 39"/>
          <p:cNvGrpSpPr>
            <a:grpSpLocks/>
          </p:cNvGrpSpPr>
          <p:nvPr/>
        </p:nvGrpSpPr>
        <p:grpSpPr bwMode="auto">
          <a:xfrm>
            <a:off x="5562600" y="2743200"/>
            <a:ext cx="533400" cy="361950"/>
            <a:chOff x="3504" y="1728"/>
            <a:chExt cx="336" cy="228"/>
          </a:xfrm>
        </p:grpSpPr>
        <p:sp>
          <p:nvSpPr>
            <p:cNvPr id="219228" name="Line 40"/>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29" name="Picture 41"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54" name="Group 42"/>
          <p:cNvGrpSpPr>
            <a:grpSpLocks/>
          </p:cNvGrpSpPr>
          <p:nvPr/>
        </p:nvGrpSpPr>
        <p:grpSpPr bwMode="auto">
          <a:xfrm>
            <a:off x="6800850" y="3844925"/>
            <a:ext cx="533400" cy="361950"/>
            <a:chOff x="3504" y="1728"/>
            <a:chExt cx="336" cy="228"/>
          </a:xfrm>
        </p:grpSpPr>
        <p:sp>
          <p:nvSpPr>
            <p:cNvPr id="219226" name="Line 4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27" name="Picture 44"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9155" name="Line 45"/>
          <p:cNvSpPr>
            <a:spLocks noChangeShapeType="1"/>
          </p:cNvSpPr>
          <p:nvPr/>
        </p:nvSpPr>
        <p:spPr bwMode="auto">
          <a:xfrm flipV="1">
            <a:off x="7043738" y="30892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56" name="Line 46"/>
          <p:cNvSpPr>
            <a:spLocks noChangeShapeType="1"/>
          </p:cNvSpPr>
          <p:nvPr/>
        </p:nvSpPr>
        <p:spPr bwMode="auto">
          <a:xfrm>
            <a:off x="7350125" y="31099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57" name="Line 47"/>
          <p:cNvSpPr>
            <a:spLocks noChangeShapeType="1"/>
          </p:cNvSpPr>
          <p:nvPr/>
        </p:nvSpPr>
        <p:spPr bwMode="auto">
          <a:xfrm>
            <a:off x="7391400" y="31242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58" name="Oval 48"/>
          <p:cNvSpPr>
            <a:spLocks noChangeArrowheads="1"/>
          </p:cNvSpPr>
          <p:nvPr/>
        </p:nvSpPr>
        <p:spPr bwMode="auto">
          <a:xfrm>
            <a:off x="7239000" y="37338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59" name="Oval 49"/>
          <p:cNvSpPr>
            <a:spLocks noChangeArrowheads="1"/>
          </p:cNvSpPr>
          <p:nvPr/>
        </p:nvSpPr>
        <p:spPr bwMode="auto">
          <a:xfrm>
            <a:off x="7543800" y="40386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0" name="Oval 50"/>
          <p:cNvSpPr>
            <a:spLocks noChangeArrowheads="1"/>
          </p:cNvSpPr>
          <p:nvPr/>
        </p:nvSpPr>
        <p:spPr bwMode="auto">
          <a:xfrm>
            <a:off x="6934200" y="34290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1" name="Line 51"/>
          <p:cNvSpPr>
            <a:spLocks noChangeShapeType="1"/>
          </p:cNvSpPr>
          <p:nvPr/>
        </p:nvSpPr>
        <p:spPr bwMode="auto">
          <a:xfrm flipV="1">
            <a:off x="6129338" y="22129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2" name="Line 52"/>
          <p:cNvSpPr>
            <a:spLocks noChangeShapeType="1"/>
          </p:cNvSpPr>
          <p:nvPr/>
        </p:nvSpPr>
        <p:spPr bwMode="auto">
          <a:xfrm>
            <a:off x="6435725" y="22336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3" name="Line 53"/>
          <p:cNvSpPr>
            <a:spLocks noChangeShapeType="1"/>
          </p:cNvSpPr>
          <p:nvPr/>
        </p:nvSpPr>
        <p:spPr bwMode="auto">
          <a:xfrm>
            <a:off x="6477000" y="22479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4" name="Oval 54"/>
          <p:cNvSpPr>
            <a:spLocks noChangeArrowheads="1"/>
          </p:cNvSpPr>
          <p:nvPr/>
        </p:nvSpPr>
        <p:spPr bwMode="auto">
          <a:xfrm>
            <a:off x="6324600" y="28575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5" name="Oval 55"/>
          <p:cNvSpPr>
            <a:spLocks noChangeArrowheads="1"/>
          </p:cNvSpPr>
          <p:nvPr/>
        </p:nvSpPr>
        <p:spPr bwMode="auto">
          <a:xfrm>
            <a:off x="6629400" y="31623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6" name="Oval 56"/>
          <p:cNvSpPr>
            <a:spLocks noChangeArrowheads="1"/>
          </p:cNvSpPr>
          <p:nvPr/>
        </p:nvSpPr>
        <p:spPr bwMode="auto">
          <a:xfrm>
            <a:off x="6019800" y="25527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7" name="Line 57"/>
          <p:cNvSpPr>
            <a:spLocks noChangeShapeType="1"/>
          </p:cNvSpPr>
          <p:nvPr/>
        </p:nvSpPr>
        <p:spPr bwMode="auto">
          <a:xfrm flipV="1">
            <a:off x="5214938" y="12985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8" name="Line 58"/>
          <p:cNvSpPr>
            <a:spLocks noChangeShapeType="1"/>
          </p:cNvSpPr>
          <p:nvPr/>
        </p:nvSpPr>
        <p:spPr bwMode="auto">
          <a:xfrm>
            <a:off x="5521325" y="13192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9" name="Line 59"/>
          <p:cNvSpPr>
            <a:spLocks noChangeShapeType="1"/>
          </p:cNvSpPr>
          <p:nvPr/>
        </p:nvSpPr>
        <p:spPr bwMode="auto">
          <a:xfrm>
            <a:off x="5562600" y="13335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0" name="Oval 60"/>
          <p:cNvSpPr>
            <a:spLocks noChangeArrowheads="1"/>
          </p:cNvSpPr>
          <p:nvPr/>
        </p:nvSpPr>
        <p:spPr bwMode="auto">
          <a:xfrm>
            <a:off x="5410200" y="19431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1" name="Oval 61"/>
          <p:cNvSpPr>
            <a:spLocks noChangeArrowheads="1"/>
          </p:cNvSpPr>
          <p:nvPr/>
        </p:nvSpPr>
        <p:spPr bwMode="auto">
          <a:xfrm>
            <a:off x="5715000" y="22479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2" name="Line 62"/>
          <p:cNvSpPr>
            <a:spLocks noChangeShapeType="1"/>
          </p:cNvSpPr>
          <p:nvPr/>
        </p:nvSpPr>
        <p:spPr bwMode="auto">
          <a:xfrm flipV="1">
            <a:off x="5562600" y="3810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3" name="Line 63"/>
          <p:cNvSpPr>
            <a:spLocks noChangeShapeType="1"/>
          </p:cNvSpPr>
          <p:nvPr/>
        </p:nvSpPr>
        <p:spPr bwMode="auto">
          <a:xfrm flipV="1">
            <a:off x="6400800" y="457200"/>
            <a:ext cx="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4" name="Line 64"/>
          <p:cNvSpPr>
            <a:spLocks noChangeShapeType="1"/>
          </p:cNvSpPr>
          <p:nvPr/>
        </p:nvSpPr>
        <p:spPr bwMode="auto">
          <a:xfrm flipH="1" flipV="1">
            <a:off x="6553200" y="457200"/>
            <a:ext cx="838200" cy="2667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5" name="AutoShape 65"/>
          <p:cNvSpPr>
            <a:spLocks noChangeAspect="1" noChangeArrowheads="1"/>
          </p:cNvSpPr>
          <p:nvPr/>
        </p:nvSpPr>
        <p:spPr bwMode="auto">
          <a:xfrm>
            <a:off x="6134100" y="1031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6" name="AutoShape 66"/>
          <p:cNvSpPr>
            <a:spLocks noChangeAspect="1" noChangeArrowheads="1"/>
          </p:cNvSpPr>
          <p:nvPr/>
        </p:nvSpPr>
        <p:spPr bwMode="auto">
          <a:xfrm>
            <a:off x="5105400" y="1676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7" name="AutoShape 67"/>
          <p:cNvSpPr>
            <a:spLocks noChangeAspect="1" noChangeArrowheads="1"/>
          </p:cNvSpPr>
          <p:nvPr/>
        </p:nvSpPr>
        <p:spPr bwMode="auto">
          <a:xfrm>
            <a:off x="5334000" y="10668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8" name="AutoShape 68"/>
          <p:cNvSpPr>
            <a:spLocks noChangeAspect="1" noChangeArrowheads="1"/>
          </p:cNvSpPr>
          <p:nvPr/>
        </p:nvSpPr>
        <p:spPr bwMode="auto">
          <a:xfrm>
            <a:off x="6248400" y="19050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9" name="AutoShape 69"/>
          <p:cNvSpPr>
            <a:spLocks noChangeAspect="1" noChangeArrowheads="1"/>
          </p:cNvSpPr>
          <p:nvPr/>
        </p:nvSpPr>
        <p:spPr bwMode="auto">
          <a:xfrm>
            <a:off x="7162800" y="28194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180" name="Picture 70" descr="114_146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3800" y="12954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81" name="Picture 71" descr="109_099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43200" y="19812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82" name="Picture 72" descr="115_153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2000" y="33528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183" name="Oval 73"/>
          <p:cNvSpPr>
            <a:spLocks noChangeArrowheads="1"/>
          </p:cNvSpPr>
          <p:nvPr/>
        </p:nvSpPr>
        <p:spPr bwMode="auto">
          <a:xfrm>
            <a:off x="4191000" y="1371600"/>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84" name="Oval 74"/>
          <p:cNvSpPr>
            <a:spLocks noChangeArrowheads="1"/>
          </p:cNvSpPr>
          <p:nvPr/>
        </p:nvSpPr>
        <p:spPr bwMode="auto">
          <a:xfrm>
            <a:off x="4321175" y="1328738"/>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85" name="Oval 75"/>
          <p:cNvSpPr>
            <a:spLocks noChangeArrowheads="1"/>
          </p:cNvSpPr>
          <p:nvPr/>
        </p:nvSpPr>
        <p:spPr bwMode="auto">
          <a:xfrm>
            <a:off x="3910013" y="16430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86" name="Oval 76"/>
          <p:cNvSpPr>
            <a:spLocks noChangeArrowheads="1"/>
          </p:cNvSpPr>
          <p:nvPr/>
        </p:nvSpPr>
        <p:spPr bwMode="auto">
          <a:xfrm>
            <a:off x="4108450" y="17954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87" name="Oval 77"/>
          <p:cNvSpPr>
            <a:spLocks noChangeArrowheads="1"/>
          </p:cNvSpPr>
          <p:nvPr/>
        </p:nvSpPr>
        <p:spPr bwMode="auto">
          <a:xfrm>
            <a:off x="3959225" y="1577975"/>
            <a:ext cx="198438" cy="20955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88" name="Oval 78"/>
          <p:cNvSpPr>
            <a:spLocks noChangeArrowheads="1"/>
          </p:cNvSpPr>
          <p:nvPr/>
        </p:nvSpPr>
        <p:spPr bwMode="auto">
          <a:xfrm>
            <a:off x="3200400" y="220980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89" name="Oval 79"/>
          <p:cNvSpPr>
            <a:spLocks noChangeArrowheads="1"/>
          </p:cNvSpPr>
          <p:nvPr/>
        </p:nvSpPr>
        <p:spPr bwMode="auto">
          <a:xfrm>
            <a:off x="3116263" y="224155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90" name="Oval 82"/>
          <p:cNvSpPr>
            <a:spLocks noChangeArrowheads="1"/>
          </p:cNvSpPr>
          <p:nvPr/>
        </p:nvSpPr>
        <p:spPr bwMode="auto">
          <a:xfrm>
            <a:off x="3084513" y="2141538"/>
            <a:ext cx="315912" cy="330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91" name="Oval 84"/>
          <p:cNvSpPr>
            <a:spLocks noChangeArrowheads="1"/>
          </p:cNvSpPr>
          <p:nvPr/>
        </p:nvSpPr>
        <p:spPr bwMode="auto">
          <a:xfrm>
            <a:off x="1190625" y="3552825"/>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92" name="Oval 86"/>
          <p:cNvSpPr>
            <a:spLocks noChangeArrowheads="1"/>
          </p:cNvSpPr>
          <p:nvPr/>
        </p:nvSpPr>
        <p:spPr bwMode="auto">
          <a:xfrm>
            <a:off x="1006475" y="3668713"/>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93" name="Oval 90"/>
          <p:cNvSpPr>
            <a:spLocks noChangeArrowheads="1"/>
          </p:cNvSpPr>
          <p:nvPr/>
        </p:nvSpPr>
        <p:spPr bwMode="auto">
          <a:xfrm>
            <a:off x="1028700" y="3467100"/>
            <a:ext cx="160338" cy="263525"/>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19194" name="Group 94"/>
          <p:cNvGrpSpPr>
            <a:grpSpLocks/>
          </p:cNvGrpSpPr>
          <p:nvPr/>
        </p:nvGrpSpPr>
        <p:grpSpPr bwMode="auto">
          <a:xfrm>
            <a:off x="4038600" y="3276600"/>
            <a:ext cx="2667000" cy="1885950"/>
            <a:chOff x="2544" y="2064"/>
            <a:chExt cx="1680" cy="1188"/>
          </a:xfrm>
        </p:grpSpPr>
        <p:sp>
          <p:nvSpPr>
            <p:cNvPr id="219224" name="Line 95"/>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25" name="Picture 96" descr="114_14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3762" name="Picture 98" descr="109_09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62800" y="152400"/>
            <a:ext cx="17526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763" name="Oval 99"/>
          <p:cNvSpPr>
            <a:spLocks noChangeArrowheads="1"/>
          </p:cNvSpPr>
          <p:nvPr/>
        </p:nvSpPr>
        <p:spPr bwMode="auto">
          <a:xfrm>
            <a:off x="8077200" y="533400"/>
            <a:ext cx="685800" cy="609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64" name="Oval 100"/>
          <p:cNvSpPr>
            <a:spLocks noChangeArrowheads="1"/>
          </p:cNvSpPr>
          <p:nvPr/>
        </p:nvSpPr>
        <p:spPr bwMode="auto">
          <a:xfrm>
            <a:off x="7391400" y="304800"/>
            <a:ext cx="1447800" cy="10668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65" name="Oval 101"/>
          <p:cNvSpPr>
            <a:spLocks noChangeArrowheads="1"/>
          </p:cNvSpPr>
          <p:nvPr/>
        </p:nvSpPr>
        <p:spPr bwMode="auto">
          <a:xfrm>
            <a:off x="7391400" y="533400"/>
            <a:ext cx="685800" cy="609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52" name="Line 88"/>
          <p:cNvSpPr>
            <a:spLocks noChangeShapeType="1"/>
          </p:cNvSpPr>
          <p:nvPr/>
        </p:nvSpPr>
        <p:spPr bwMode="auto">
          <a:xfrm flipH="1" flipV="1">
            <a:off x="6275388" y="312738"/>
            <a:ext cx="2149475" cy="5365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66" name="Line 102"/>
          <p:cNvSpPr>
            <a:spLocks noChangeShapeType="1"/>
          </p:cNvSpPr>
          <p:nvPr/>
        </p:nvSpPr>
        <p:spPr bwMode="auto">
          <a:xfrm flipH="1">
            <a:off x="5567363" y="301625"/>
            <a:ext cx="754062" cy="9810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67" name="Line 103"/>
          <p:cNvSpPr>
            <a:spLocks noChangeShapeType="1"/>
          </p:cNvSpPr>
          <p:nvPr/>
        </p:nvSpPr>
        <p:spPr bwMode="auto">
          <a:xfrm>
            <a:off x="5559425" y="1209675"/>
            <a:ext cx="239713" cy="11287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68" name="Line 104"/>
          <p:cNvSpPr>
            <a:spLocks noChangeShapeType="1"/>
          </p:cNvSpPr>
          <p:nvPr/>
        </p:nvSpPr>
        <p:spPr bwMode="auto">
          <a:xfrm flipH="1">
            <a:off x="3219450" y="2344738"/>
            <a:ext cx="2606675" cy="18954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69" name="Line 105"/>
          <p:cNvSpPr>
            <a:spLocks noChangeShapeType="1"/>
          </p:cNvSpPr>
          <p:nvPr/>
        </p:nvSpPr>
        <p:spPr bwMode="auto">
          <a:xfrm flipH="1" flipV="1">
            <a:off x="2286000" y="2895600"/>
            <a:ext cx="990600" cy="12954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70" name="Line 106"/>
          <p:cNvSpPr>
            <a:spLocks noChangeShapeType="1"/>
          </p:cNvSpPr>
          <p:nvPr/>
        </p:nvSpPr>
        <p:spPr bwMode="auto">
          <a:xfrm flipH="1" flipV="1">
            <a:off x="3317875" y="2111375"/>
            <a:ext cx="990600" cy="12954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71" name="Rectangle 107"/>
          <p:cNvSpPr>
            <a:spLocks noChangeArrowheads="1"/>
          </p:cNvSpPr>
          <p:nvPr/>
        </p:nvSpPr>
        <p:spPr bwMode="auto">
          <a:xfrm>
            <a:off x="2057400" y="2133600"/>
            <a:ext cx="228600" cy="45720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72" name="Rectangle 108"/>
          <p:cNvSpPr>
            <a:spLocks noChangeArrowheads="1"/>
          </p:cNvSpPr>
          <p:nvPr/>
        </p:nvSpPr>
        <p:spPr bwMode="auto">
          <a:xfrm>
            <a:off x="3048000" y="1447800"/>
            <a:ext cx="228600" cy="45720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73" name="Line 109"/>
          <p:cNvSpPr>
            <a:spLocks noChangeShapeType="1"/>
          </p:cNvSpPr>
          <p:nvPr/>
        </p:nvSpPr>
        <p:spPr bwMode="auto">
          <a:xfrm flipH="1" flipV="1">
            <a:off x="6346825" y="419100"/>
            <a:ext cx="1349375" cy="4191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74" name="Line 110"/>
          <p:cNvSpPr>
            <a:spLocks noChangeShapeType="1"/>
          </p:cNvSpPr>
          <p:nvPr/>
        </p:nvSpPr>
        <p:spPr bwMode="auto">
          <a:xfrm>
            <a:off x="6400800" y="457200"/>
            <a:ext cx="23813" cy="16113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75" name="Line 111"/>
          <p:cNvSpPr>
            <a:spLocks noChangeShapeType="1"/>
          </p:cNvSpPr>
          <p:nvPr/>
        </p:nvSpPr>
        <p:spPr bwMode="auto">
          <a:xfrm>
            <a:off x="6426200" y="2049463"/>
            <a:ext cx="11113" cy="9493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76" name="Line 112"/>
          <p:cNvSpPr>
            <a:spLocks noChangeShapeType="1"/>
          </p:cNvSpPr>
          <p:nvPr/>
        </p:nvSpPr>
        <p:spPr bwMode="auto">
          <a:xfrm flipH="1">
            <a:off x="4932363" y="2978150"/>
            <a:ext cx="1485900" cy="107473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0" name="Line 116"/>
          <p:cNvSpPr>
            <a:spLocks noChangeShapeType="1"/>
          </p:cNvSpPr>
          <p:nvPr/>
        </p:nvSpPr>
        <p:spPr bwMode="auto">
          <a:xfrm flipH="1" flipV="1">
            <a:off x="3222625" y="2182813"/>
            <a:ext cx="1736725" cy="182721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1" name="Line 117"/>
          <p:cNvSpPr>
            <a:spLocks noChangeShapeType="1"/>
          </p:cNvSpPr>
          <p:nvPr/>
        </p:nvSpPr>
        <p:spPr bwMode="auto">
          <a:xfrm flipH="1" flipV="1">
            <a:off x="4367213" y="1562100"/>
            <a:ext cx="1668462" cy="165576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2" name="Rectangle 118"/>
          <p:cNvSpPr>
            <a:spLocks noChangeArrowheads="1"/>
          </p:cNvSpPr>
          <p:nvPr/>
        </p:nvSpPr>
        <p:spPr bwMode="auto">
          <a:xfrm>
            <a:off x="3048000" y="990600"/>
            <a:ext cx="228600" cy="45720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3" name="Rectangle 119"/>
          <p:cNvSpPr>
            <a:spLocks noChangeArrowheads="1"/>
          </p:cNvSpPr>
          <p:nvPr/>
        </p:nvSpPr>
        <p:spPr bwMode="auto">
          <a:xfrm>
            <a:off x="4114800" y="762000"/>
            <a:ext cx="228600" cy="45720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4" name="Line 120"/>
          <p:cNvSpPr>
            <a:spLocks noChangeShapeType="1"/>
          </p:cNvSpPr>
          <p:nvPr/>
        </p:nvSpPr>
        <p:spPr bwMode="auto">
          <a:xfrm flipH="1" flipV="1">
            <a:off x="6324600" y="304800"/>
            <a:ext cx="1828800" cy="5334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5" name="Line 121"/>
          <p:cNvSpPr>
            <a:spLocks noChangeShapeType="1"/>
          </p:cNvSpPr>
          <p:nvPr/>
        </p:nvSpPr>
        <p:spPr bwMode="auto">
          <a:xfrm flipH="1">
            <a:off x="5562600" y="304800"/>
            <a:ext cx="754063" cy="9810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6" name="Line 122"/>
          <p:cNvSpPr>
            <a:spLocks noChangeShapeType="1"/>
          </p:cNvSpPr>
          <p:nvPr/>
        </p:nvSpPr>
        <p:spPr bwMode="auto">
          <a:xfrm flipH="1">
            <a:off x="5192713" y="1219200"/>
            <a:ext cx="369887" cy="5556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7" name="Line 123"/>
          <p:cNvSpPr>
            <a:spLocks noChangeShapeType="1"/>
          </p:cNvSpPr>
          <p:nvPr/>
        </p:nvSpPr>
        <p:spPr bwMode="auto">
          <a:xfrm flipH="1">
            <a:off x="1781175" y="1811338"/>
            <a:ext cx="3419475" cy="24892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8" name="Line 124"/>
          <p:cNvSpPr>
            <a:spLocks noChangeShapeType="1"/>
          </p:cNvSpPr>
          <p:nvPr/>
        </p:nvSpPr>
        <p:spPr bwMode="auto">
          <a:xfrm flipH="1" flipV="1">
            <a:off x="1238250" y="3573463"/>
            <a:ext cx="568325" cy="7016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9" name="Line 125"/>
          <p:cNvSpPr>
            <a:spLocks noChangeShapeType="1"/>
          </p:cNvSpPr>
          <p:nvPr/>
        </p:nvSpPr>
        <p:spPr bwMode="auto">
          <a:xfrm flipH="1" flipV="1">
            <a:off x="3244850" y="2187575"/>
            <a:ext cx="514350" cy="65563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90" name="Rectangle 126"/>
          <p:cNvSpPr>
            <a:spLocks noChangeArrowheads="1"/>
          </p:cNvSpPr>
          <p:nvPr/>
        </p:nvSpPr>
        <p:spPr bwMode="auto">
          <a:xfrm>
            <a:off x="1066800" y="2819400"/>
            <a:ext cx="228600" cy="45720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91" name="Rectangle 127"/>
          <p:cNvSpPr>
            <a:spLocks noChangeArrowheads="1"/>
          </p:cNvSpPr>
          <p:nvPr/>
        </p:nvSpPr>
        <p:spPr bwMode="auto">
          <a:xfrm>
            <a:off x="3048000" y="533400"/>
            <a:ext cx="228600" cy="45720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92" name="Oval 128"/>
          <p:cNvSpPr>
            <a:spLocks noChangeArrowheads="1"/>
          </p:cNvSpPr>
          <p:nvPr/>
        </p:nvSpPr>
        <p:spPr bwMode="auto">
          <a:xfrm>
            <a:off x="2743200" y="381000"/>
            <a:ext cx="838200" cy="1676400"/>
          </a:xfrm>
          <a:prstGeom prst="ellipse">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6" name="TextBox 115">
            <a:extLst>
              <a:ext uri="{FF2B5EF4-FFF2-40B4-BE49-F238E27FC236}">
                <a16:creationId xmlns:a16="http://schemas.microsoft.com/office/drawing/2014/main" id="{E6496404-D080-459D-99F8-2210B8902151}"/>
              </a:ext>
            </a:extLst>
          </p:cNvPr>
          <p:cNvSpPr txBox="1"/>
          <p:nvPr/>
        </p:nvSpPr>
        <p:spPr>
          <a:xfrm>
            <a:off x="7469659" y="1485900"/>
            <a:ext cx="1527175"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Query image</a:t>
            </a:r>
          </a:p>
        </p:txBody>
      </p:sp>
    </p:spTree>
    <p:extLst>
      <p:ext uri="{BB962C8B-B14F-4D97-AF65-F5344CB8AC3E}">
        <p14:creationId xmlns:p14="http://schemas.microsoft.com/office/powerpoint/2010/main" val="36686109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3762"/>
                                        </p:tgtEl>
                                        <p:attrNameLst>
                                          <p:attrName>style.visibility</p:attrName>
                                        </p:attrNameLst>
                                      </p:cBhvr>
                                      <p:to>
                                        <p:strVal val="visible"/>
                                      </p:to>
                                    </p:set>
                                    <p:animEffect transition="in" filter="dissolve">
                                      <p:cBhvr>
                                        <p:cTn id="7" dur="500"/>
                                        <p:tgtEl>
                                          <p:spTgt spid="11376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13763"/>
                                        </p:tgtEl>
                                        <p:attrNameLst>
                                          <p:attrName>style.visibility</p:attrName>
                                        </p:attrNameLst>
                                      </p:cBhvr>
                                      <p:to>
                                        <p:strVal val="visible"/>
                                      </p:to>
                                    </p:set>
                                    <p:animEffect transition="in" filter="dissolve">
                                      <p:cBhvr>
                                        <p:cTn id="11" dur="500"/>
                                        <p:tgtEl>
                                          <p:spTgt spid="113763"/>
                                        </p:tgtEl>
                                      </p:cBhvr>
                                    </p:animEffect>
                                  </p:childTnLst>
                                </p:cTn>
                              </p:par>
                            </p:childTnLst>
                          </p:cTn>
                        </p:par>
                        <p:par>
                          <p:cTn id="12" fill="hold" nodeType="afterGroup">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13752"/>
                                        </p:tgtEl>
                                        <p:attrNameLst>
                                          <p:attrName>style.visibility</p:attrName>
                                        </p:attrNameLst>
                                      </p:cBhvr>
                                      <p:to>
                                        <p:strVal val="visible"/>
                                      </p:to>
                                    </p:set>
                                    <p:animEffect transition="in" filter="wipe(right)">
                                      <p:cBhvr>
                                        <p:cTn id="15" dur="500"/>
                                        <p:tgtEl>
                                          <p:spTgt spid="113752"/>
                                        </p:tgtEl>
                                      </p:cBhvr>
                                    </p:animEffect>
                                  </p:childTnLst>
                                </p:cTn>
                              </p:par>
                            </p:childTnLst>
                          </p:cTn>
                        </p:par>
                        <p:par>
                          <p:cTn id="16" fill="hold" nodeType="afterGroup">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13766"/>
                                        </p:tgtEl>
                                        <p:attrNameLst>
                                          <p:attrName>style.visibility</p:attrName>
                                        </p:attrNameLst>
                                      </p:cBhvr>
                                      <p:to>
                                        <p:strVal val="visible"/>
                                      </p:to>
                                    </p:set>
                                    <p:animEffect transition="in" filter="wipe(right)">
                                      <p:cBhvr>
                                        <p:cTn id="19" dur="500"/>
                                        <p:tgtEl>
                                          <p:spTgt spid="113766"/>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13767"/>
                                        </p:tgtEl>
                                        <p:attrNameLst>
                                          <p:attrName>style.visibility</p:attrName>
                                        </p:attrNameLst>
                                      </p:cBhvr>
                                      <p:to>
                                        <p:strVal val="visible"/>
                                      </p:to>
                                    </p:set>
                                    <p:animEffect transition="in" filter="wipe(up)">
                                      <p:cBhvr>
                                        <p:cTn id="23" dur="500"/>
                                        <p:tgtEl>
                                          <p:spTgt spid="113767"/>
                                        </p:tgtEl>
                                      </p:cBhvr>
                                    </p:animEffect>
                                  </p:childTnLst>
                                </p:cTn>
                              </p:par>
                            </p:childTnLst>
                          </p:cTn>
                        </p:par>
                        <p:par>
                          <p:cTn id="24" fill="hold" nodeType="afterGroup">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13768"/>
                                        </p:tgtEl>
                                        <p:attrNameLst>
                                          <p:attrName>style.visibility</p:attrName>
                                        </p:attrNameLst>
                                      </p:cBhvr>
                                      <p:to>
                                        <p:strVal val="visible"/>
                                      </p:to>
                                    </p:set>
                                    <p:animEffect transition="in" filter="wipe(right)">
                                      <p:cBhvr>
                                        <p:cTn id="27" dur="500"/>
                                        <p:tgtEl>
                                          <p:spTgt spid="113768"/>
                                        </p:tgtEl>
                                      </p:cBhvr>
                                    </p:animEffect>
                                  </p:childTnLst>
                                </p:cTn>
                              </p:par>
                            </p:childTnLst>
                          </p:cTn>
                        </p:par>
                        <p:par>
                          <p:cTn id="28" fill="hold" nodeType="afterGroup">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113769"/>
                                        </p:tgtEl>
                                        <p:attrNameLst>
                                          <p:attrName>style.visibility</p:attrName>
                                        </p:attrNameLst>
                                      </p:cBhvr>
                                      <p:to>
                                        <p:strVal val="visible"/>
                                      </p:to>
                                    </p:set>
                                    <p:animEffect transition="in" filter="wipe(right)">
                                      <p:cBhvr>
                                        <p:cTn id="31" dur="500"/>
                                        <p:tgtEl>
                                          <p:spTgt spid="113769"/>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13770"/>
                                        </p:tgtEl>
                                        <p:attrNameLst>
                                          <p:attrName>style.visibility</p:attrName>
                                        </p:attrNameLst>
                                      </p:cBhvr>
                                      <p:to>
                                        <p:strVal val="visible"/>
                                      </p:to>
                                    </p:set>
                                    <p:animEffect transition="in" filter="wipe(right)">
                                      <p:cBhvr>
                                        <p:cTn id="34" dur="500"/>
                                        <p:tgtEl>
                                          <p:spTgt spid="113770"/>
                                        </p:tgtEl>
                                      </p:cBhvr>
                                    </p:animEffect>
                                  </p:childTnLst>
                                </p:cTn>
                              </p:par>
                            </p:childTnLst>
                          </p:cTn>
                        </p:par>
                        <p:par>
                          <p:cTn id="35" fill="hold" nodeType="afterGroup">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113771"/>
                                        </p:tgtEl>
                                        <p:attrNameLst>
                                          <p:attrName>style.visibility</p:attrName>
                                        </p:attrNameLst>
                                      </p:cBhvr>
                                      <p:to>
                                        <p:strVal val="visible"/>
                                      </p:to>
                                    </p:set>
                                    <p:animEffect transition="in" filter="wipe(down)">
                                      <p:cBhvr>
                                        <p:cTn id="38" dur="500"/>
                                        <p:tgtEl>
                                          <p:spTgt spid="113771"/>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13772"/>
                                        </p:tgtEl>
                                        <p:attrNameLst>
                                          <p:attrName>style.visibility</p:attrName>
                                        </p:attrNameLst>
                                      </p:cBhvr>
                                      <p:to>
                                        <p:strVal val="visible"/>
                                      </p:to>
                                    </p:set>
                                    <p:animEffect transition="in" filter="wipe(down)">
                                      <p:cBhvr>
                                        <p:cTn id="41" dur="500"/>
                                        <p:tgtEl>
                                          <p:spTgt spid="113772"/>
                                        </p:tgtEl>
                                      </p:cBhvr>
                                    </p:animEffect>
                                  </p:childTnLst>
                                </p:cTn>
                              </p:par>
                            </p:childTnLst>
                          </p:cTn>
                        </p:par>
                        <p:par>
                          <p:cTn id="42" fill="hold" nodeType="afterGroup">
                            <p:stCondLst>
                              <p:cond delay="4000"/>
                            </p:stCondLst>
                            <p:childTnLst>
                              <p:par>
                                <p:cTn id="43" presetID="1" presetClass="exit" presetSubtype="0" fill="hold" grpId="1" nodeType="afterEffect">
                                  <p:stCondLst>
                                    <p:cond delay="0"/>
                                  </p:stCondLst>
                                  <p:childTnLst>
                                    <p:set>
                                      <p:cBhvr>
                                        <p:cTn id="44" dur="1" fill="hold">
                                          <p:stCondLst>
                                            <p:cond delay="0"/>
                                          </p:stCondLst>
                                        </p:cTn>
                                        <p:tgtEl>
                                          <p:spTgt spid="113769"/>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13770"/>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13768"/>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13767"/>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113766"/>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113752"/>
                                        </p:tgtEl>
                                        <p:attrNameLst>
                                          <p:attrName>style.visibility</p:attrName>
                                        </p:attrNameLst>
                                      </p:cBhvr>
                                      <p:to>
                                        <p:strVal val="hidden"/>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113765"/>
                                        </p:tgtEl>
                                        <p:attrNameLst>
                                          <p:attrName>style.visibility</p:attrName>
                                        </p:attrNameLst>
                                      </p:cBhvr>
                                      <p:to>
                                        <p:strVal val="visible"/>
                                      </p:to>
                                    </p:set>
                                    <p:animEffect transition="in" filter="dissolve">
                                      <p:cBhvr>
                                        <p:cTn id="59" dur="500"/>
                                        <p:tgtEl>
                                          <p:spTgt spid="113765"/>
                                        </p:tgtEl>
                                      </p:cBhvr>
                                    </p:animEffect>
                                  </p:childTnLst>
                                </p:cTn>
                              </p:par>
                            </p:childTnLst>
                          </p:cTn>
                        </p:par>
                        <p:par>
                          <p:cTn id="60" fill="hold" nodeType="afterGroup">
                            <p:stCondLst>
                              <p:cond delay="500"/>
                            </p:stCondLst>
                            <p:childTnLst>
                              <p:par>
                                <p:cTn id="61" presetID="22" presetClass="entr" presetSubtype="2" fill="hold" grpId="0" nodeType="afterEffect">
                                  <p:stCondLst>
                                    <p:cond delay="0"/>
                                  </p:stCondLst>
                                  <p:childTnLst>
                                    <p:set>
                                      <p:cBhvr>
                                        <p:cTn id="62" dur="1" fill="hold">
                                          <p:stCondLst>
                                            <p:cond delay="0"/>
                                          </p:stCondLst>
                                        </p:cTn>
                                        <p:tgtEl>
                                          <p:spTgt spid="113773"/>
                                        </p:tgtEl>
                                        <p:attrNameLst>
                                          <p:attrName>style.visibility</p:attrName>
                                        </p:attrNameLst>
                                      </p:cBhvr>
                                      <p:to>
                                        <p:strVal val="visible"/>
                                      </p:to>
                                    </p:set>
                                    <p:animEffect transition="in" filter="wipe(right)">
                                      <p:cBhvr>
                                        <p:cTn id="63" dur="500"/>
                                        <p:tgtEl>
                                          <p:spTgt spid="113773"/>
                                        </p:tgtEl>
                                      </p:cBhvr>
                                    </p:animEffect>
                                  </p:childTnLst>
                                </p:cTn>
                              </p:par>
                            </p:childTnLst>
                          </p:cTn>
                        </p:par>
                        <p:par>
                          <p:cTn id="64" fill="hold" nodeType="afterGroup">
                            <p:stCondLst>
                              <p:cond delay="1000"/>
                            </p:stCondLst>
                            <p:childTnLst>
                              <p:par>
                                <p:cTn id="65" presetID="22" presetClass="entr" presetSubtype="1" fill="hold" grpId="0" nodeType="afterEffect">
                                  <p:stCondLst>
                                    <p:cond delay="0"/>
                                  </p:stCondLst>
                                  <p:childTnLst>
                                    <p:set>
                                      <p:cBhvr>
                                        <p:cTn id="66" dur="1" fill="hold">
                                          <p:stCondLst>
                                            <p:cond delay="0"/>
                                          </p:stCondLst>
                                        </p:cTn>
                                        <p:tgtEl>
                                          <p:spTgt spid="113774"/>
                                        </p:tgtEl>
                                        <p:attrNameLst>
                                          <p:attrName>style.visibility</p:attrName>
                                        </p:attrNameLst>
                                      </p:cBhvr>
                                      <p:to>
                                        <p:strVal val="visible"/>
                                      </p:to>
                                    </p:set>
                                    <p:animEffect transition="in" filter="wipe(up)">
                                      <p:cBhvr>
                                        <p:cTn id="67" dur="500"/>
                                        <p:tgtEl>
                                          <p:spTgt spid="113774"/>
                                        </p:tgtEl>
                                      </p:cBhvr>
                                    </p:animEffect>
                                  </p:childTnLst>
                                </p:cTn>
                              </p:par>
                            </p:childTnLst>
                          </p:cTn>
                        </p:par>
                        <p:par>
                          <p:cTn id="68" fill="hold" nodeType="afterGroup">
                            <p:stCondLst>
                              <p:cond delay="1500"/>
                            </p:stCondLst>
                            <p:childTnLst>
                              <p:par>
                                <p:cTn id="69" presetID="22" presetClass="entr" presetSubtype="1" fill="hold" grpId="0" nodeType="afterEffect">
                                  <p:stCondLst>
                                    <p:cond delay="0"/>
                                  </p:stCondLst>
                                  <p:childTnLst>
                                    <p:set>
                                      <p:cBhvr>
                                        <p:cTn id="70" dur="1" fill="hold">
                                          <p:stCondLst>
                                            <p:cond delay="0"/>
                                          </p:stCondLst>
                                        </p:cTn>
                                        <p:tgtEl>
                                          <p:spTgt spid="113775"/>
                                        </p:tgtEl>
                                        <p:attrNameLst>
                                          <p:attrName>style.visibility</p:attrName>
                                        </p:attrNameLst>
                                      </p:cBhvr>
                                      <p:to>
                                        <p:strVal val="visible"/>
                                      </p:to>
                                    </p:set>
                                    <p:animEffect transition="in" filter="wipe(up)">
                                      <p:cBhvr>
                                        <p:cTn id="71" dur="500"/>
                                        <p:tgtEl>
                                          <p:spTgt spid="113775"/>
                                        </p:tgtEl>
                                      </p:cBhvr>
                                    </p:animEffect>
                                  </p:childTnLst>
                                </p:cTn>
                              </p:par>
                            </p:childTnLst>
                          </p:cTn>
                        </p:par>
                        <p:par>
                          <p:cTn id="72" fill="hold" nodeType="afterGroup">
                            <p:stCondLst>
                              <p:cond delay="2000"/>
                            </p:stCondLst>
                            <p:childTnLst>
                              <p:par>
                                <p:cTn id="73" presetID="22" presetClass="entr" presetSubtype="2" fill="hold" grpId="0" nodeType="afterEffect">
                                  <p:stCondLst>
                                    <p:cond delay="0"/>
                                  </p:stCondLst>
                                  <p:childTnLst>
                                    <p:set>
                                      <p:cBhvr>
                                        <p:cTn id="74" dur="1" fill="hold">
                                          <p:stCondLst>
                                            <p:cond delay="0"/>
                                          </p:stCondLst>
                                        </p:cTn>
                                        <p:tgtEl>
                                          <p:spTgt spid="113776"/>
                                        </p:tgtEl>
                                        <p:attrNameLst>
                                          <p:attrName>style.visibility</p:attrName>
                                        </p:attrNameLst>
                                      </p:cBhvr>
                                      <p:to>
                                        <p:strVal val="visible"/>
                                      </p:to>
                                    </p:set>
                                    <p:animEffect transition="in" filter="wipe(right)">
                                      <p:cBhvr>
                                        <p:cTn id="75" dur="500"/>
                                        <p:tgtEl>
                                          <p:spTgt spid="113776"/>
                                        </p:tgtEl>
                                      </p:cBhvr>
                                    </p:animEffect>
                                  </p:childTnLst>
                                </p:cTn>
                              </p:par>
                            </p:childTnLst>
                          </p:cTn>
                        </p:par>
                        <p:par>
                          <p:cTn id="76" fill="hold" nodeType="afterGroup">
                            <p:stCondLst>
                              <p:cond delay="2500"/>
                            </p:stCondLst>
                            <p:childTnLst>
                              <p:par>
                                <p:cTn id="77" presetID="22" presetClass="entr" presetSubtype="4" fill="hold" grpId="0" nodeType="afterEffect">
                                  <p:stCondLst>
                                    <p:cond delay="0"/>
                                  </p:stCondLst>
                                  <p:childTnLst>
                                    <p:set>
                                      <p:cBhvr>
                                        <p:cTn id="78" dur="1" fill="hold">
                                          <p:stCondLst>
                                            <p:cond delay="0"/>
                                          </p:stCondLst>
                                        </p:cTn>
                                        <p:tgtEl>
                                          <p:spTgt spid="113780"/>
                                        </p:tgtEl>
                                        <p:attrNameLst>
                                          <p:attrName>style.visibility</p:attrName>
                                        </p:attrNameLst>
                                      </p:cBhvr>
                                      <p:to>
                                        <p:strVal val="visible"/>
                                      </p:to>
                                    </p:set>
                                    <p:animEffect transition="in" filter="wipe(down)">
                                      <p:cBhvr>
                                        <p:cTn id="79" dur="500"/>
                                        <p:tgtEl>
                                          <p:spTgt spid="113780"/>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113781"/>
                                        </p:tgtEl>
                                        <p:attrNameLst>
                                          <p:attrName>style.visibility</p:attrName>
                                        </p:attrNameLst>
                                      </p:cBhvr>
                                      <p:to>
                                        <p:strVal val="visible"/>
                                      </p:to>
                                    </p:set>
                                    <p:animEffect transition="in" filter="wipe(down)">
                                      <p:cBhvr>
                                        <p:cTn id="82" dur="500"/>
                                        <p:tgtEl>
                                          <p:spTgt spid="113781"/>
                                        </p:tgtEl>
                                      </p:cBhvr>
                                    </p:animEffect>
                                  </p:childTnLst>
                                </p:cTn>
                              </p:par>
                            </p:childTnLst>
                          </p:cTn>
                        </p:par>
                        <p:par>
                          <p:cTn id="83" fill="hold" nodeType="afterGroup">
                            <p:stCondLst>
                              <p:cond delay="3000"/>
                            </p:stCondLst>
                            <p:childTnLst>
                              <p:par>
                                <p:cTn id="84" presetID="1" presetClass="exit" presetSubtype="0" fill="hold" grpId="1" nodeType="afterEffect">
                                  <p:stCondLst>
                                    <p:cond delay="0"/>
                                  </p:stCondLst>
                                  <p:childTnLst>
                                    <p:set>
                                      <p:cBhvr>
                                        <p:cTn id="85" dur="1" fill="hold">
                                          <p:stCondLst>
                                            <p:cond delay="0"/>
                                          </p:stCondLst>
                                        </p:cTn>
                                        <p:tgtEl>
                                          <p:spTgt spid="113773"/>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113775"/>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113774"/>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113776"/>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113780"/>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113781"/>
                                        </p:tgtEl>
                                        <p:attrNameLst>
                                          <p:attrName>style.visibility</p:attrName>
                                        </p:attrNameLst>
                                      </p:cBhvr>
                                      <p:to>
                                        <p:strVal val="hidden"/>
                                      </p:to>
                                    </p:set>
                                  </p:childTnLst>
                                </p:cTn>
                              </p:par>
                            </p:childTnLst>
                          </p:cTn>
                        </p:par>
                        <p:par>
                          <p:cTn id="96" fill="hold" nodeType="afterGroup">
                            <p:stCondLst>
                              <p:cond delay="3000"/>
                            </p:stCondLst>
                            <p:childTnLst>
                              <p:par>
                                <p:cTn id="97" presetID="22" presetClass="entr" presetSubtype="4" fill="hold" grpId="0" nodeType="afterEffect">
                                  <p:stCondLst>
                                    <p:cond delay="0"/>
                                  </p:stCondLst>
                                  <p:childTnLst>
                                    <p:set>
                                      <p:cBhvr>
                                        <p:cTn id="98" dur="1" fill="hold">
                                          <p:stCondLst>
                                            <p:cond delay="0"/>
                                          </p:stCondLst>
                                        </p:cTn>
                                        <p:tgtEl>
                                          <p:spTgt spid="113782"/>
                                        </p:tgtEl>
                                        <p:attrNameLst>
                                          <p:attrName>style.visibility</p:attrName>
                                        </p:attrNameLst>
                                      </p:cBhvr>
                                      <p:to>
                                        <p:strVal val="visible"/>
                                      </p:to>
                                    </p:set>
                                    <p:animEffect transition="in" filter="wipe(down)">
                                      <p:cBhvr>
                                        <p:cTn id="99" dur="500"/>
                                        <p:tgtEl>
                                          <p:spTgt spid="113782"/>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113783"/>
                                        </p:tgtEl>
                                        <p:attrNameLst>
                                          <p:attrName>style.visibility</p:attrName>
                                        </p:attrNameLst>
                                      </p:cBhvr>
                                      <p:to>
                                        <p:strVal val="visible"/>
                                      </p:to>
                                    </p:set>
                                    <p:animEffect transition="in" filter="wipe(down)">
                                      <p:cBhvr>
                                        <p:cTn id="102" dur="500"/>
                                        <p:tgtEl>
                                          <p:spTgt spid="113783"/>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9" presetClass="entr" presetSubtype="0" fill="hold" grpId="0" nodeType="clickEffect">
                                  <p:stCondLst>
                                    <p:cond delay="0"/>
                                  </p:stCondLst>
                                  <p:childTnLst>
                                    <p:set>
                                      <p:cBhvr>
                                        <p:cTn id="106" dur="1" fill="hold">
                                          <p:stCondLst>
                                            <p:cond delay="0"/>
                                          </p:stCondLst>
                                        </p:cTn>
                                        <p:tgtEl>
                                          <p:spTgt spid="113764"/>
                                        </p:tgtEl>
                                        <p:attrNameLst>
                                          <p:attrName>style.visibility</p:attrName>
                                        </p:attrNameLst>
                                      </p:cBhvr>
                                      <p:to>
                                        <p:strVal val="visible"/>
                                      </p:to>
                                    </p:set>
                                    <p:animEffect transition="in" filter="dissolve">
                                      <p:cBhvr>
                                        <p:cTn id="107" dur="500"/>
                                        <p:tgtEl>
                                          <p:spTgt spid="113764"/>
                                        </p:tgtEl>
                                      </p:cBhvr>
                                    </p:animEffect>
                                  </p:childTnLst>
                                </p:cTn>
                              </p:par>
                            </p:childTnLst>
                          </p:cTn>
                        </p:par>
                        <p:par>
                          <p:cTn id="108" fill="hold" nodeType="afterGroup">
                            <p:stCondLst>
                              <p:cond delay="500"/>
                            </p:stCondLst>
                            <p:childTnLst>
                              <p:par>
                                <p:cTn id="109" presetID="22" presetClass="entr" presetSubtype="2" fill="hold" grpId="0" nodeType="afterEffect">
                                  <p:stCondLst>
                                    <p:cond delay="0"/>
                                  </p:stCondLst>
                                  <p:childTnLst>
                                    <p:set>
                                      <p:cBhvr>
                                        <p:cTn id="110" dur="1" fill="hold">
                                          <p:stCondLst>
                                            <p:cond delay="0"/>
                                          </p:stCondLst>
                                        </p:cTn>
                                        <p:tgtEl>
                                          <p:spTgt spid="113784"/>
                                        </p:tgtEl>
                                        <p:attrNameLst>
                                          <p:attrName>style.visibility</p:attrName>
                                        </p:attrNameLst>
                                      </p:cBhvr>
                                      <p:to>
                                        <p:strVal val="visible"/>
                                      </p:to>
                                    </p:set>
                                    <p:animEffect transition="in" filter="wipe(right)">
                                      <p:cBhvr>
                                        <p:cTn id="111" dur="500"/>
                                        <p:tgtEl>
                                          <p:spTgt spid="113784"/>
                                        </p:tgtEl>
                                      </p:cBhvr>
                                    </p:animEffect>
                                  </p:childTnLst>
                                </p:cTn>
                              </p:par>
                            </p:childTnLst>
                          </p:cTn>
                        </p:par>
                        <p:par>
                          <p:cTn id="112" fill="hold" nodeType="afterGroup">
                            <p:stCondLst>
                              <p:cond delay="1000"/>
                            </p:stCondLst>
                            <p:childTnLst>
                              <p:par>
                                <p:cTn id="113" presetID="22" presetClass="entr" presetSubtype="2" fill="hold" grpId="0" nodeType="afterEffect">
                                  <p:stCondLst>
                                    <p:cond delay="0"/>
                                  </p:stCondLst>
                                  <p:childTnLst>
                                    <p:set>
                                      <p:cBhvr>
                                        <p:cTn id="114" dur="1" fill="hold">
                                          <p:stCondLst>
                                            <p:cond delay="0"/>
                                          </p:stCondLst>
                                        </p:cTn>
                                        <p:tgtEl>
                                          <p:spTgt spid="113785"/>
                                        </p:tgtEl>
                                        <p:attrNameLst>
                                          <p:attrName>style.visibility</p:attrName>
                                        </p:attrNameLst>
                                      </p:cBhvr>
                                      <p:to>
                                        <p:strVal val="visible"/>
                                      </p:to>
                                    </p:set>
                                    <p:animEffect transition="in" filter="wipe(right)">
                                      <p:cBhvr>
                                        <p:cTn id="115" dur="500"/>
                                        <p:tgtEl>
                                          <p:spTgt spid="113785"/>
                                        </p:tgtEl>
                                      </p:cBhvr>
                                    </p:animEffect>
                                  </p:childTnLst>
                                </p:cTn>
                              </p:par>
                            </p:childTnLst>
                          </p:cTn>
                        </p:par>
                        <p:par>
                          <p:cTn id="116" fill="hold" nodeType="afterGroup">
                            <p:stCondLst>
                              <p:cond delay="1500"/>
                            </p:stCondLst>
                            <p:childTnLst>
                              <p:par>
                                <p:cTn id="117" presetID="22" presetClass="entr" presetSubtype="1" fill="hold" grpId="0" nodeType="afterEffect">
                                  <p:stCondLst>
                                    <p:cond delay="0"/>
                                  </p:stCondLst>
                                  <p:childTnLst>
                                    <p:set>
                                      <p:cBhvr>
                                        <p:cTn id="118" dur="1" fill="hold">
                                          <p:stCondLst>
                                            <p:cond delay="0"/>
                                          </p:stCondLst>
                                        </p:cTn>
                                        <p:tgtEl>
                                          <p:spTgt spid="113786"/>
                                        </p:tgtEl>
                                        <p:attrNameLst>
                                          <p:attrName>style.visibility</p:attrName>
                                        </p:attrNameLst>
                                      </p:cBhvr>
                                      <p:to>
                                        <p:strVal val="visible"/>
                                      </p:to>
                                    </p:set>
                                    <p:animEffect transition="in" filter="wipe(up)">
                                      <p:cBhvr>
                                        <p:cTn id="119" dur="500"/>
                                        <p:tgtEl>
                                          <p:spTgt spid="113786"/>
                                        </p:tgtEl>
                                      </p:cBhvr>
                                    </p:animEffect>
                                  </p:childTnLst>
                                </p:cTn>
                              </p:par>
                            </p:childTnLst>
                          </p:cTn>
                        </p:par>
                        <p:par>
                          <p:cTn id="120" fill="hold" nodeType="afterGroup">
                            <p:stCondLst>
                              <p:cond delay="2000"/>
                            </p:stCondLst>
                            <p:childTnLst>
                              <p:par>
                                <p:cTn id="121" presetID="22" presetClass="entr" presetSubtype="2" fill="hold" grpId="0" nodeType="afterEffect">
                                  <p:stCondLst>
                                    <p:cond delay="0"/>
                                  </p:stCondLst>
                                  <p:childTnLst>
                                    <p:set>
                                      <p:cBhvr>
                                        <p:cTn id="122" dur="1" fill="hold">
                                          <p:stCondLst>
                                            <p:cond delay="0"/>
                                          </p:stCondLst>
                                        </p:cTn>
                                        <p:tgtEl>
                                          <p:spTgt spid="113787"/>
                                        </p:tgtEl>
                                        <p:attrNameLst>
                                          <p:attrName>style.visibility</p:attrName>
                                        </p:attrNameLst>
                                      </p:cBhvr>
                                      <p:to>
                                        <p:strVal val="visible"/>
                                      </p:to>
                                    </p:set>
                                    <p:animEffect transition="in" filter="wipe(right)">
                                      <p:cBhvr>
                                        <p:cTn id="123" dur="500"/>
                                        <p:tgtEl>
                                          <p:spTgt spid="113787"/>
                                        </p:tgtEl>
                                      </p:cBhvr>
                                    </p:animEffect>
                                  </p:childTnLst>
                                </p:cTn>
                              </p:par>
                            </p:childTnLst>
                          </p:cTn>
                        </p:par>
                        <p:par>
                          <p:cTn id="124" fill="hold" nodeType="afterGroup">
                            <p:stCondLst>
                              <p:cond delay="2500"/>
                            </p:stCondLst>
                            <p:childTnLst>
                              <p:par>
                                <p:cTn id="125" presetID="22" presetClass="entr" presetSubtype="2" fill="hold" grpId="0" nodeType="afterEffect">
                                  <p:stCondLst>
                                    <p:cond delay="0"/>
                                  </p:stCondLst>
                                  <p:childTnLst>
                                    <p:set>
                                      <p:cBhvr>
                                        <p:cTn id="126" dur="1" fill="hold">
                                          <p:stCondLst>
                                            <p:cond delay="0"/>
                                          </p:stCondLst>
                                        </p:cTn>
                                        <p:tgtEl>
                                          <p:spTgt spid="113788"/>
                                        </p:tgtEl>
                                        <p:attrNameLst>
                                          <p:attrName>style.visibility</p:attrName>
                                        </p:attrNameLst>
                                      </p:cBhvr>
                                      <p:to>
                                        <p:strVal val="visible"/>
                                      </p:to>
                                    </p:set>
                                    <p:animEffect transition="in" filter="wipe(right)">
                                      <p:cBhvr>
                                        <p:cTn id="127" dur="500"/>
                                        <p:tgtEl>
                                          <p:spTgt spid="113788"/>
                                        </p:tgtEl>
                                      </p:cBhvr>
                                    </p:animEffect>
                                  </p:childTnLst>
                                </p:cTn>
                              </p:par>
                              <p:par>
                                <p:cTn id="128" presetID="22" presetClass="entr" presetSubtype="2" fill="hold" grpId="0" nodeType="withEffect">
                                  <p:stCondLst>
                                    <p:cond delay="0"/>
                                  </p:stCondLst>
                                  <p:childTnLst>
                                    <p:set>
                                      <p:cBhvr>
                                        <p:cTn id="129" dur="1" fill="hold">
                                          <p:stCondLst>
                                            <p:cond delay="0"/>
                                          </p:stCondLst>
                                        </p:cTn>
                                        <p:tgtEl>
                                          <p:spTgt spid="113789"/>
                                        </p:tgtEl>
                                        <p:attrNameLst>
                                          <p:attrName>style.visibility</p:attrName>
                                        </p:attrNameLst>
                                      </p:cBhvr>
                                      <p:to>
                                        <p:strVal val="visible"/>
                                      </p:to>
                                    </p:set>
                                    <p:animEffect transition="in" filter="wipe(right)">
                                      <p:cBhvr>
                                        <p:cTn id="130" dur="500"/>
                                        <p:tgtEl>
                                          <p:spTgt spid="113789"/>
                                        </p:tgtEl>
                                      </p:cBhvr>
                                    </p:animEffect>
                                  </p:childTnLst>
                                </p:cTn>
                              </p:par>
                            </p:childTnLst>
                          </p:cTn>
                        </p:par>
                        <p:par>
                          <p:cTn id="131" fill="hold" nodeType="afterGroup">
                            <p:stCondLst>
                              <p:cond delay="3000"/>
                            </p:stCondLst>
                            <p:childTnLst>
                              <p:par>
                                <p:cTn id="132" presetID="22" presetClass="entr" presetSubtype="4" fill="hold" grpId="0" nodeType="afterEffect">
                                  <p:stCondLst>
                                    <p:cond delay="0"/>
                                  </p:stCondLst>
                                  <p:childTnLst>
                                    <p:set>
                                      <p:cBhvr>
                                        <p:cTn id="133" dur="1" fill="hold">
                                          <p:stCondLst>
                                            <p:cond delay="0"/>
                                          </p:stCondLst>
                                        </p:cTn>
                                        <p:tgtEl>
                                          <p:spTgt spid="113790"/>
                                        </p:tgtEl>
                                        <p:attrNameLst>
                                          <p:attrName>style.visibility</p:attrName>
                                        </p:attrNameLst>
                                      </p:cBhvr>
                                      <p:to>
                                        <p:strVal val="visible"/>
                                      </p:to>
                                    </p:set>
                                    <p:animEffect transition="in" filter="wipe(down)">
                                      <p:cBhvr>
                                        <p:cTn id="134" dur="500"/>
                                        <p:tgtEl>
                                          <p:spTgt spid="113790"/>
                                        </p:tgtEl>
                                      </p:cBhvr>
                                    </p:animEffect>
                                  </p:childTnLst>
                                </p:cTn>
                              </p:par>
                              <p:par>
                                <p:cTn id="135" presetID="22" presetClass="entr" presetSubtype="4" fill="hold" grpId="0" nodeType="withEffect">
                                  <p:stCondLst>
                                    <p:cond delay="0"/>
                                  </p:stCondLst>
                                  <p:childTnLst>
                                    <p:set>
                                      <p:cBhvr>
                                        <p:cTn id="136" dur="1" fill="hold">
                                          <p:stCondLst>
                                            <p:cond delay="0"/>
                                          </p:stCondLst>
                                        </p:cTn>
                                        <p:tgtEl>
                                          <p:spTgt spid="113791"/>
                                        </p:tgtEl>
                                        <p:attrNameLst>
                                          <p:attrName>style.visibility</p:attrName>
                                        </p:attrNameLst>
                                      </p:cBhvr>
                                      <p:to>
                                        <p:strVal val="visible"/>
                                      </p:to>
                                    </p:set>
                                    <p:animEffect transition="in" filter="wipe(down)">
                                      <p:cBhvr>
                                        <p:cTn id="137" dur="500"/>
                                        <p:tgtEl>
                                          <p:spTgt spid="113791"/>
                                        </p:tgtEl>
                                      </p:cBhvr>
                                    </p:animEffect>
                                  </p:childTnLst>
                                </p:cTn>
                              </p:par>
                            </p:childTnLst>
                          </p:cTn>
                        </p:par>
                        <p:par>
                          <p:cTn id="138" fill="hold" nodeType="afterGroup">
                            <p:stCondLst>
                              <p:cond delay="3500"/>
                            </p:stCondLst>
                            <p:childTnLst>
                              <p:par>
                                <p:cTn id="139" presetID="1" presetClass="exit" presetSubtype="0" fill="hold" grpId="1" nodeType="afterEffect">
                                  <p:stCondLst>
                                    <p:cond delay="0"/>
                                  </p:stCondLst>
                                  <p:childTnLst>
                                    <p:set>
                                      <p:cBhvr>
                                        <p:cTn id="140" dur="1" fill="hold">
                                          <p:stCondLst>
                                            <p:cond delay="0"/>
                                          </p:stCondLst>
                                        </p:cTn>
                                        <p:tgtEl>
                                          <p:spTgt spid="113784"/>
                                        </p:tgtEl>
                                        <p:attrNameLst>
                                          <p:attrName>style.visibility</p:attrName>
                                        </p:attrNameLst>
                                      </p:cBhvr>
                                      <p:to>
                                        <p:strVal val="hidden"/>
                                      </p:to>
                                    </p:set>
                                  </p:childTnLst>
                                </p:cTn>
                              </p:par>
                              <p:par>
                                <p:cTn id="141" presetID="1" presetClass="exit" presetSubtype="0" fill="hold" grpId="1" nodeType="withEffect">
                                  <p:stCondLst>
                                    <p:cond delay="0"/>
                                  </p:stCondLst>
                                  <p:childTnLst>
                                    <p:set>
                                      <p:cBhvr>
                                        <p:cTn id="142" dur="1" fill="hold">
                                          <p:stCondLst>
                                            <p:cond delay="0"/>
                                          </p:stCondLst>
                                        </p:cTn>
                                        <p:tgtEl>
                                          <p:spTgt spid="113785"/>
                                        </p:tgtEl>
                                        <p:attrNameLst>
                                          <p:attrName>style.visibility</p:attrName>
                                        </p:attrNameLst>
                                      </p:cBhvr>
                                      <p:to>
                                        <p:strVal val="hidden"/>
                                      </p:to>
                                    </p:set>
                                  </p:childTnLst>
                                </p:cTn>
                              </p:par>
                              <p:par>
                                <p:cTn id="143" presetID="1" presetClass="exit" presetSubtype="0" fill="hold" grpId="1" nodeType="withEffect">
                                  <p:stCondLst>
                                    <p:cond delay="0"/>
                                  </p:stCondLst>
                                  <p:childTnLst>
                                    <p:set>
                                      <p:cBhvr>
                                        <p:cTn id="144" dur="1" fill="hold">
                                          <p:stCondLst>
                                            <p:cond delay="0"/>
                                          </p:stCondLst>
                                        </p:cTn>
                                        <p:tgtEl>
                                          <p:spTgt spid="113786"/>
                                        </p:tgtEl>
                                        <p:attrNameLst>
                                          <p:attrName>style.visibility</p:attrName>
                                        </p:attrNameLst>
                                      </p:cBhvr>
                                      <p:to>
                                        <p:strVal val="hidden"/>
                                      </p:to>
                                    </p:set>
                                  </p:childTnLst>
                                </p:cTn>
                              </p:par>
                              <p:par>
                                <p:cTn id="145" presetID="1" presetClass="exit" presetSubtype="0" fill="hold" grpId="1" nodeType="withEffect">
                                  <p:stCondLst>
                                    <p:cond delay="0"/>
                                  </p:stCondLst>
                                  <p:childTnLst>
                                    <p:set>
                                      <p:cBhvr>
                                        <p:cTn id="146" dur="1" fill="hold">
                                          <p:stCondLst>
                                            <p:cond delay="0"/>
                                          </p:stCondLst>
                                        </p:cTn>
                                        <p:tgtEl>
                                          <p:spTgt spid="113787"/>
                                        </p:tgtEl>
                                        <p:attrNameLst>
                                          <p:attrName>style.visibility</p:attrName>
                                        </p:attrNameLst>
                                      </p:cBhvr>
                                      <p:to>
                                        <p:strVal val="hidden"/>
                                      </p:to>
                                    </p:set>
                                  </p:childTnLst>
                                </p:cTn>
                              </p:par>
                            </p:childTnLst>
                          </p:cTn>
                        </p:par>
                        <p:par>
                          <p:cTn id="147" fill="hold" nodeType="afterGroup">
                            <p:stCondLst>
                              <p:cond delay="3500"/>
                            </p:stCondLst>
                            <p:childTnLst>
                              <p:par>
                                <p:cTn id="148" presetID="1" presetClass="exit" presetSubtype="0" fill="hold" grpId="1" nodeType="afterEffect">
                                  <p:stCondLst>
                                    <p:cond delay="0"/>
                                  </p:stCondLst>
                                  <p:childTnLst>
                                    <p:set>
                                      <p:cBhvr>
                                        <p:cTn id="149" dur="1" fill="hold">
                                          <p:stCondLst>
                                            <p:cond delay="0"/>
                                          </p:stCondLst>
                                        </p:cTn>
                                        <p:tgtEl>
                                          <p:spTgt spid="113788"/>
                                        </p:tgtEl>
                                        <p:attrNameLst>
                                          <p:attrName>style.visibility</p:attrName>
                                        </p:attrNameLst>
                                      </p:cBhvr>
                                      <p:to>
                                        <p:strVal val="hidden"/>
                                      </p:to>
                                    </p:set>
                                  </p:childTnLst>
                                </p:cTn>
                              </p:par>
                              <p:par>
                                <p:cTn id="150" presetID="1" presetClass="exit" presetSubtype="0" fill="hold" grpId="1" nodeType="withEffect">
                                  <p:stCondLst>
                                    <p:cond delay="0"/>
                                  </p:stCondLst>
                                  <p:childTnLst>
                                    <p:set>
                                      <p:cBhvr>
                                        <p:cTn id="151" dur="1" fill="hold">
                                          <p:stCondLst>
                                            <p:cond delay="0"/>
                                          </p:stCondLst>
                                        </p:cTn>
                                        <p:tgtEl>
                                          <p:spTgt spid="113789"/>
                                        </p:tgtEl>
                                        <p:attrNameLst>
                                          <p:attrName>style.visibility</p:attrName>
                                        </p:attrNameLst>
                                      </p:cBhvr>
                                      <p:to>
                                        <p:strVal val="hidden"/>
                                      </p:to>
                                    </p:set>
                                  </p:childTnLst>
                                </p:cTn>
                              </p:par>
                            </p:childTnLst>
                          </p:cTn>
                        </p:par>
                        <p:par>
                          <p:cTn id="152" fill="hold" nodeType="afterGroup">
                            <p:stCondLst>
                              <p:cond delay="3500"/>
                            </p:stCondLst>
                            <p:childTnLst>
                              <p:par>
                                <p:cTn id="153" presetID="20" presetClass="entr" presetSubtype="0" fill="hold" grpId="0" nodeType="afterEffect">
                                  <p:stCondLst>
                                    <p:cond delay="0"/>
                                  </p:stCondLst>
                                  <p:childTnLst>
                                    <p:set>
                                      <p:cBhvr>
                                        <p:cTn id="154" dur="1" fill="hold">
                                          <p:stCondLst>
                                            <p:cond delay="0"/>
                                          </p:stCondLst>
                                        </p:cTn>
                                        <p:tgtEl>
                                          <p:spTgt spid="113792"/>
                                        </p:tgtEl>
                                        <p:attrNameLst>
                                          <p:attrName>style.visibility</p:attrName>
                                        </p:attrNameLst>
                                      </p:cBhvr>
                                      <p:to>
                                        <p:strVal val="visible"/>
                                      </p:to>
                                    </p:set>
                                    <p:animEffect transition="in" filter="wedge">
                                      <p:cBhvr>
                                        <p:cTn id="155" dur="2000"/>
                                        <p:tgtEl>
                                          <p:spTgt spid="1137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763" grpId="0" animBg="1"/>
      <p:bldP spid="113764" grpId="0" animBg="1"/>
      <p:bldP spid="113765" grpId="0" animBg="1"/>
      <p:bldP spid="113752" grpId="0" animBg="1"/>
      <p:bldP spid="113752" grpId="1" animBg="1"/>
      <p:bldP spid="113766" grpId="0" animBg="1"/>
      <p:bldP spid="113766" grpId="1" animBg="1"/>
      <p:bldP spid="113767" grpId="0" animBg="1"/>
      <p:bldP spid="113767" grpId="1" animBg="1"/>
      <p:bldP spid="113768" grpId="0" animBg="1"/>
      <p:bldP spid="113768" grpId="1" animBg="1"/>
      <p:bldP spid="113769" grpId="0" animBg="1"/>
      <p:bldP spid="113769" grpId="1" animBg="1"/>
      <p:bldP spid="113770" grpId="0" animBg="1"/>
      <p:bldP spid="113770" grpId="1" animBg="1"/>
      <p:bldP spid="113771" grpId="0" animBg="1"/>
      <p:bldP spid="113772" grpId="0" animBg="1"/>
      <p:bldP spid="113773" grpId="0" animBg="1"/>
      <p:bldP spid="113773" grpId="1" animBg="1"/>
      <p:bldP spid="113774" grpId="0" animBg="1"/>
      <p:bldP spid="113774" grpId="1" animBg="1"/>
      <p:bldP spid="113775" grpId="0" animBg="1"/>
      <p:bldP spid="113775" grpId="1" animBg="1"/>
      <p:bldP spid="113776" grpId="0" animBg="1"/>
      <p:bldP spid="113776" grpId="1" animBg="1"/>
      <p:bldP spid="113780" grpId="0" animBg="1"/>
      <p:bldP spid="113780" grpId="1" animBg="1"/>
      <p:bldP spid="113781" grpId="0" animBg="1"/>
      <p:bldP spid="113781" grpId="1" animBg="1"/>
      <p:bldP spid="113782" grpId="0" animBg="1"/>
      <p:bldP spid="113783" grpId="0" animBg="1"/>
      <p:bldP spid="113784" grpId="0" animBg="1"/>
      <p:bldP spid="113784" grpId="1" animBg="1"/>
      <p:bldP spid="113785" grpId="0" animBg="1"/>
      <p:bldP spid="113785" grpId="1" animBg="1"/>
      <p:bldP spid="113786" grpId="0" animBg="1"/>
      <p:bldP spid="113786" grpId="1" animBg="1"/>
      <p:bldP spid="113787" grpId="0" animBg="1"/>
      <p:bldP spid="113787" grpId="1" animBg="1"/>
      <p:bldP spid="113788" grpId="0" animBg="1"/>
      <p:bldP spid="113788" grpId="1" animBg="1"/>
      <p:bldP spid="113789" grpId="0" animBg="1"/>
      <p:bldP spid="113789" grpId="1" animBg="1"/>
      <p:bldP spid="113790" grpId="0" animBg="1"/>
      <p:bldP spid="113791" grpId="0" animBg="1"/>
      <p:bldP spid="113792"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Picture 2" descr="sweep_allvoc"/>
          <p:cNvPicPr>
            <a:picLocks noChangeAspect="1" noChangeArrowheads="1"/>
          </p:cNvPicPr>
          <p:nvPr/>
        </p:nvPicPr>
        <p:blipFill>
          <a:blip r:embed="rId3">
            <a:extLst>
              <a:ext uri="{28A0092B-C50C-407E-A947-70E740481C1C}">
                <a14:useLocalDpi xmlns:a14="http://schemas.microsoft.com/office/drawing/2010/main" val="0"/>
              </a:ext>
            </a:extLst>
          </a:blip>
          <a:srcRect r="52299"/>
          <a:stretch>
            <a:fillRect/>
          </a:stretch>
        </p:blipFill>
        <p:spPr bwMode="auto">
          <a:xfrm>
            <a:off x="260350" y="1465263"/>
            <a:ext cx="4906963" cy="471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63" name="Rectangle 4"/>
          <p:cNvSpPr>
            <a:spLocks noGrp="1" noChangeArrowheads="1"/>
          </p:cNvSpPr>
          <p:nvPr>
            <p:ph type="title"/>
          </p:nvPr>
        </p:nvSpPr>
        <p:spPr>
          <a:xfrm>
            <a:off x="609600" y="233363"/>
            <a:ext cx="7772400" cy="1143000"/>
          </a:xfrm>
        </p:spPr>
        <p:txBody>
          <a:bodyPr/>
          <a:lstStyle/>
          <a:p>
            <a:pPr eaLnBrk="1" hangingPunct="1"/>
            <a:r>
              <a:rPr lang="en-US" altLang="en-US">
                <a:latin typeface="Arial" panose="020B0604020202020204" pitchFamily="34" charset="0"/>
              </a:rPr>
              <a:t>Vocabulary size</a:t>
            </a:r>
          </a:p>
        </p:txBody>
      </p:sp>
      <p:sp>
        <p:nvSpPr>
          <p:cNvPr id="194564" name="Text Box 3"/>
          <p:cNvSpPr txBox="1">
            <a:spLocks noChangeArrowheads="1"/>
          </p:cNvSpPr>
          <p:nvPr/>
        </p:nvSpPr>
        <p:spPr bwMode="auto">
          <a:xfrm>
            <a:off x="5305425" y="1371600"/>
            <a:ext cx="4219575" cy="40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defTabSz="912813"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defTabSz="912813"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2813"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Recognition with 6347 images </a:t>
            </a:r>
          </a:p>
        </p:txBody>
      </p:sp>
      <p:pic>
        <p:nvPicPr>
          <p:cNvPr id="194565" name="Picture 2"/>
          <p:cNvPicPr>
            <a:picLocks noChangeAspect="1" noChangeArrowheads="1"/>
          </p:cNvPicPr>
          <p:nvPr/>
        </p:nvPicPr>
        <p:blipFill>
          <a:blip r:embed="rId4">
            <a:extLst>
              <a:ext uri="{28A0092B-C50C-407E-A947-70E740481C1C}">
                <a14:useLocalDpi xmlns:a14="http://schemas.microsoft.com/office/drawing/2010/main" val="0"/>
              </a:ext>
            </a:extLst>
          </a:blip>
          <a:srcRect l="14148" t="23158" r="52785" b="19617"/>
          <a:stretch>
            <a:fillRect/>
          </a:stretch>
        </p:blipFill>
        <p:spPr bwMode="auto">
          <a:xfrm>
            <a:off x="5305425" y="1783333"/>
            <a:ext cx="3686175" cy="378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66" name="Text Box 3"/>
          <p:cNvSpPr txBox="1">
            <a:spLocks noChangeArrowheads="1"/>
          </p:cNvSpPr>
          <p:nvPr/>
        </p:nvSpPr>
        <p:spPr bwMode="auto">
          <a:xfrm>
            <a:off x="5482209" y="5724810"/>
            <a:ext cx="4219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defTabSz="912813"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defTabSz="912813"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2813"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Nister</a:t>
            </a:r>
            <a:r>
              <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&amp; </a:t>
            </a:r>
            <a:r>
              <a:rPr kumimoji="0" lang="en-US" altLang="en-US"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Stewenius</a:t>
            </a:r>
            <a:r>
              <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CVPR 2006</a:t>
            </a:r>
          </a:p>
        </p:txBody>
      </p:sp>
      <p:sp>
        <p:nvSpPr>
          <p:cNvPr id="2" name="TextBox 1"/>
          <p:cNvSpPr txBox="1">
            <a:spLocks noChangeArrowheads="1"/>
          </p:cNvSpPr>
          <p:nvPr/>
        </p:nvSpPr>
        <p:spPr bwMode="auto">
          <a:xfrm>
            <a:off x="304800" y="6248400"/>
            <a:ext cx="525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defTabSz="912813"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defTabSz="912813"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Influence on performance, sparsity</a:t>
            </a:r>
          </a:p>
        </p:txBody>
      </p:sp>
      <p:sp>
        <p:nvSpPr>
          <p:cNvPr id="194568" name="TextBox 2"/>
          <p:cNvSpPr txBox="1">
            <a:spLocks noChangeArrowheads="1"/>
          </p:cNvSpPr>
          <p:nvPr/>
        </p:nvSpPr>
        <p:spPr bwMode="auto">
          <a:xfrm>
            <a:off x="3276600" y="3124200"/>
            <a:ext cx="1295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defTabSz="912813"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defTabSz="912813"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Branching factors</a:t>
            </a:r>
          </a:p>
        </p:txBody>
      </p:sp>
      <p:sp>
        <p:nvSpPr>
          <p:cNvPr id="194569" name="TextBox 9"/>
          <p:cNvSpPr txBox="1">
            <a:spLocks noChangeArrowheads="1"/>
          </p:cNvSpPr>
          <p:nvPr/>
        </p:nvSpPr>
        <p:spPr bwMode="auto">
          <a:xfrm>
            <a:off x="7772400" y="6550025"/>
            <a:ext cx="1447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defTabSz="912813"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defTabSz="912813"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prstClr val="white">
                    <a:lumMod val="50000"/>
                  </a:prstClr>
                </a:solidFill>
                <a:effectLst/>
                <a:uLnTx/>
                <a:uFillTx/>
                <a:latin typeface="Times New Roman" panose="02020603050405020304" pitchFamily="18"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prstClr val="white">
                    <a:lumMod val="50000"/>
                  </a:prstClr>
                </a:solidFill>
                <a:effectLst/>
                <a:uLnTx/>
                <a:uFillTx/>
                <a:latin typeface="Times New Roman" panose="02020603050405020304" pitchFamily="18"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prstClr val="white">
                  <a:lumMod val="50000"/>
                </a:prstClr>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0955895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3" descr="sweep_allvo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676400"/>
            <a:ext cx="9906000" cy="453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07" name="Rectangle 4"/>
          <p:cNvSpPr>
            <a:spLocks noChangeArrowheads="1"/>
          </p:cNvSpPr>
          <p:nvPr/>
        </p:nvSpPr>
        <p:spPr bwMode="auto">
          <a:xfrm>
            <a:off x="-4572000" y="1066800"/>
            <a:ext cx="6172200" cy="5410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6308" name="TextBox 3"/>
          <p:cNvSpPr txBox="1">
            <a:spLocks noChangeArrowheads="1"/>
          </p:cNvSpPr>
          <p:nvPr/>
        </p:nvSpPr>
        <p:spPr bwMode="auto">
          <a:xfrm>
            <a:off x="1524000" y="228600"/>
            <a:ext cx="5181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Higher branch factor works better (but slower)</a:t>
            </a:r>
          </a:p>
        </p:txBody>
      </p:sp>
    </p:spTree>
    <p:extLst>
      <p:ext uri="{BB962C8B-B14F-4D97-AF65-F5344CB8AC3E}">
        <p14:creationId xmlns:p14="http://schemas.microsoft.com/office/powerpoint/2010/main" val="309103721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0162" name="Title 2"/>
          <p:cNvSpPr>
            <a:spLocks noGrp="1"/>
          </p:cNvSpPr>
          <p:nvPr>
            <p:ph type="title"/>
          </p:nvPr>
        </p:nvSpPr>
        <p:spPr>
          <a:xfrm>
            <a:off x="731838" y="228600"/>
            <a:ext cx="7772400" cy="1143000"/>
          </a:xfrm>
        </p:spPr>
        <p:txBody>
          <a:bodyPr/>
          <a:lstStyle/>
          <a:p>
            <a:r>
              <a:rPr lang="en-US" altLang="en-US">
                <a:latin typeface="Arial" panose="020B0604020202020204" pitchFamily="34" charset="0"/>
                <a:cs typeface="Arial" panose="020B0604020202020204" pitchFamily="34" charset="0"/>
              </a:rPr>
              <a:t>Vocabulary trees: complexity</a:t>
            </a:r>
          </a:p>
        </p:txBody>
      </p:sp>
      <p:sp>
        <p:nvSpPr>
          <p:cNvPr id="4" name="TextBox 3"/>
          <p:cNvSpPr txBox="1">
            <a:spLocks noChangeArrowheads="1"/>
          </p:cNvSpPr>
          <p:nvPr/>
        </p:nvSpPr>
        <p:spPr bwMode="auto">
          <a:xfrm>
            <a:off x="533400" y="1447800"/>
            <a:ext cx="8382000"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Number of words given tree parameters:	</a:t>
            </a: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branching_factor^</a:t>
            </a:r>
            <a:r>
              <a:rPr kumimoji="0" lang="en-US" altLang="en-US" sz="2800" b="0" i="0" u="none" strike="noStrike" kern="1200" cap="none" spc="0" normalizeH="0" baseline="30000" noProof="0" dirty="0">
                <a:ln>
                  <a:noFill/>
                </a:ln>
                <a:solidFill>
                  <a:prstClr val="black"/>
                </a:solidFill>
                <a:effectLst/>
                <a:uLnTx/>
                <a:uFillTx/>
                <a:latin typeface="Calibri" panose="020F0502020204030204" pitchFamily="34" charset="0"/>
                <a:ea typeface="+mn-ea"/>
                <a:cs typeface="Arial" panose="020B0604020202020204" pitchFamily="34" charset="0"/>
              </a:rPr>
              <a:t>number_of_levels</a:t>
            </a:r>
            <a:endParaRPr kumimoji="0" lang="en-US" altLang="en-US" sz="2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Word assignment cost vs. flat vocabulary: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O(k) for flat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O(log</a:t>
            </a:r>
            <a:r>
              <a:rPr kumimoji="0" lang="en-US" altLang="en-US" sz="2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branching_factor</a:t>
            </a: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 * </a:t>
            </a:r>
            <a:r>
              <a:rPr kumimoji="0" lang="en-US" alt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branching_factor</a:t>
            </a: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Is this like a </a:t>
            </a:r>
            <a:r>
              <a:rPr kumimoji="0" lang="en-US" alt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kd</a:t>
            </a: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-tree?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Yes, but with better partitioning and defeatist search.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hierarchical data structure is lossy – you might 	not find your true nearest cluster.</a:t>
            </a:r>
            <a:endPar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72698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248400"/>
            <a:ext cx="37338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a:ea typeface="+mn-ea"/>
                <a:cs typeface="+mn-cs"/>
              </a:rPr>
              <a:t>Slide</a:t>
            </a:r>
          </a:p>
        </p:txBody>
      </p:sp>
      <p:sp>
        <p:nvSpPr>
          <p:cNvPr id="221188" name="Rectangle 2"/>
          <p:cNvSpPr>
            <a:spLocks noGrp="1" noChangeArrowheads="1"/>
          </p:cNvSpPr>
          <p:nvPr>
            <p:ph type="title"/>
          </p:nvPr>
        </p:nvSpPr>
        <p:spPr>
          <a:xfrm>
            <a:off x="152400" y="76200"/>
            <a:ext cx="8839200" cy="990600"/>
          </a:xfrm>
        </p:spPr>
        <p:txBody>
          <a:bodyPr>
            <a:normAutofit/>
          </a:bodyPr>
          <a:lstStyle/>
          <a:p>
            <a:pPr eaLnBrk="1" hangingPunct="1"/>
            <a:r>
              <a:rPr lang="en-US" altLang="en-US" dirty="0"/>
              <a:t>(2006) 110,000,000 </a:t>
            </a:r>
            <a:r>
              <a:rPr lang="en-US" altLang="en-US" sz="4000" dirty="0"/>
              <a:t>images in 5.8 Seconds</a:t>
            </a:r>
          </a:p>
        </p:txBody>
      </p:sp>
      <p:pic>
        <p:nvPicPr>
          <p:cNvPr id="221190" name="Picture 3" descr="imgp4851"/>
          <p:cNvPicPr>
            <a:picLocks noChangeAspect="1" noChangeArrowheads="1"/>
          </p:cNvPicPr>
          <p:nvPr/>
        </p:nvPicPr>
        <p:blipFill rotWithShape="1">
          <a:blip r:embed="rId3">
            <a:extLst>
              <a:ext uri="{28A0092B-C50C-407E-A947-70E740481C1C}">
                <a14:useLocalDpi xmlns:a14="http://schemas.microsoft.com/office/drawing/2010/main" val="0"/>
              </a:ext>
            </a:extLst>
          </a:blip>
          <a:srcRect l="20564" r="11694"/>
          <a:stretch/>
        </p:blipFill>
        <p:spPr bwMode="auto">
          <a:xfrm>
            <a:off x="295274" y="1175606"/>
            <a:ext cx="4886325" cy="5409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1191" name="TextBox 6"/>
          <p:cNvSpPr txBox="1">
            <a:spLocks noChangeArrowheads="1"/>
          </p:cNvSpPr>
          <p:nvPr/>
        </p:nvSpPr>
        <p:spPr bwMode="auto">
          <a:xfrm>
            <a:off x="7702580" y="6400800"/>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David </a:t>
            </a:r>
            <a:r>
              <a:rPr kumimoji="0" lang="en-US" altLang="en-US" sz="18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Nister</a:t>
            </a:r>
            <a:endParaRPr kumimoji="0" lang="en-US" altLang="en-US"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pic>
        <p:nvPicPr>
          <p:cNvPr id="8" name="Picture 10" descr="uk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5000" y="5292725"/>
            <a:ext cx="9048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descr="centerlogo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96063" y="5838825"/>
            <a:ext cx="2514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9016799-D5E6-4D82-8D0A-78097170897F}"/>
              </a:ext>
            </a:extLst>
          </p:cNvPr>
          <p:cNvSpPr txBox="1"/>
          <p:nvPr/>
        </p:nvSpPr>
        <p:spPr>
          <a:xfrm>
            <a:off x="6096000" y="1175606"/>
            <a:ext cx="2514600" cy="369332"/>
          </a:xfrm>
          <a:prstGeom prst="rect">
            <a:avLst/>
          </a:prstGeom>
          <a:noFill/>
        </p:spPr>
        <p:txBody>
          <a:bodyPr wrap="square" rtlCol="0">
            <a:spAutoFit/>
          </a:bodyPr>
          <a:lstStyle/>
          <a:p>
            <a:r>
              <a:rPr lang="en-US" dirty="0"/>
              <a:t>On a 50k image index</a:t>
            </a:r>
          </a:p>
        </p:txBody>
      </p:sp>
    </p:spTree>
    <p:extLst>
      <p:ext uri="{BB962C8B-B14F-4D97-AF65-F5344CB8AC3E}">
        <p14:creationId xmlns:p14="http://schemas.microsoft.com/office/powerpoint/2010/main" val="28351033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4"/>
          <p:cNvSpPr>
            <a:spLocks noGrp="1" noChangeArrowheads="1"/>
          </p:cNvSpPr>
          <p:nvPr>
            <p:ph type="title"/>
          </p:nvPr>
        </p:nvSpPr>
        <p:spPr>
          <a:xfrm>
            <a:off x="685800" y="609600"/>
            <a:ext cx="8056563" cy="1198563"/>
          </a:xfrm>
        </p:spPr>
        <p:txBody>
          <a:bodyPr/>
          <a:lstStyle/>
          <a:p>
            <a:pPr eaLnBrk="1" hangingPunct="1"/>
            <a:endParaRPr lang="en-US" altLang="en-US"/>
          </a:p>
        </p:txBody>
      </p:sp>
      <p:pic>
        <p:nvPicPr>
          <p:cNvPr id="222211" name="Picture 12" descr="times_square"/>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304800" y="0"/>
            <a:ext cx="8382000" cy="6286500"/>
          </a:xfrm>
        </p:spPr>
      </p:pic>
      <p:pic>
        <p:nvPicPr>
          <p:cNvPr id="222212" name="Picture 9" descr="uk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53175"/>
            <a:ext cx="9048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1"/>
          <p:cNvGrpSpPr>
            <a:grpSpLocks/>
          </p:cNvGrpSpPr>
          <p:nvPr/>
        </p:nvGrpSpPr>
        <p:grpSpPr bwMode="auto">
          <a:xfrm>
            <a:off x="1066800" y="-1295400"/>
            <a:ext cx="6696075" cy="10093325"/>
            <a:chOff x="672" y="-1536"/>
            <a:chExt cx="4218" cy="6214"/>
          </a:xfrm>
        </p:grpSpPr>
        <p:pic>
          <p:nvPicPr>
            <p:cNvPr id="222218" name="Picture 3" descr="MCj0133071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6" y="-1536"/>
              <a:ext cx="3753" cy="5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19" name="Rectangle 4"/>
            <p:cNvSpPr>
              <a:spLocks noChangeArrowheads="1"/>
            </p:cNvSpPr>
            <p:nvPr/>
          </p:nvSpPr>
          <p:spPr bwMode="auto">
            <a:xfrm>
              <a:off x="672" y="-1063"/>
              <a:ext cx="1837" cy="5348"/>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2220" name="Rectangle 5"/>
            <p:cNvSpPr>
              <a:spLocks noChangeArrowheads="1"/>
            </p:cNvSpPr>
            <p:nvPr/>
          </p:nvSpPr>
          <p:spPr bwMode="auto">
            <a:xfrm rot="-3767487">
              <a:off x="2267" y="3109"/>
              <a:ext cx="1125" cy="1531"/>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2221" name="Rectangle 6"/>
            <p:cNvSpPr>
              <a:spLocks noChangeArrowheads="1"/>
            </p:cNvSpPr>
            <p:nvPr/>
          </p:nvSpPr>
          <p:spPr bwMode="auto">
            <a:xfrm rot="4587446" flipH="1">
              <a:off x="3562" y="3350"/>
              <a:ext cx="1126" cy="153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2222" name="Line 7"/>
            <p:cNvSpPr>
              <a:spLocks noChangeShapeType="1"/>
            </p:cNvSpPr>
            <p:nvPr/>
          </p:nvSpPr>
          <p:spPr bwMode="auto">
            <a:xfrm>
              <a:off x="2625" y="3160"/>
              <a:ext cx="1006" cy="477"/>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2223" name="Line 8"/>
            <p:cNvSpPr>
              <a:spLocks noChangeShapeType="1"/>
            </p:cNvSpPr>
            <p:nvPr/>
          </p:nvSpPr>
          <p:spPr bwMode="auto">
            <a:xfrm flipV="1">
              <a:off x="3615" y="3478"/>
              <a:ext cx="685" cy="178"/>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pic>
        <p:nvPicPr>
          <p:cNvPr id="222214" name="Picture 10" descr="centerlogo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7888" y="6351588"/>
            <a:ext cx="2514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5" name="Picture 23" descr="times_squar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r="54562"/>
          <a:stretch>
            <a:fillRect/>
          </a:stretch>
        </p:blipFill>
        <p:spPr>
          <a:xfrm>
            <a:off x="304800" y="0"/>
            <a:ext cx="3806825" cy="6286500"/>
          </a:xfrm>
        </p:spPr>
      </p:pic>
      <p:sp>
        <p:nvSpPr>
          <p:cNvPr id="14" name="Rectangle 13"/>
          <p:cNvSpPr/>
          <p:nvPr/>
        </p:nvSpPr>
        <p:spPr>
          <a:xfrm>
            <a:off x="0" y="6248400"/>
            <a:ext cx="37338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a:ea typeface="+mn-ea"/>
                <a:cs typeface="+mn-cs"/>
              </a:rPr>
              <a:t>Slide</a:t>
            </a:r>
          </a:p>
        </p:txBody>
      </p:sp>
      <p:sp>
        <p:nvSpPr>
          <p:cNvPr id="16" name="TextBox 6"/>
          <p:cNvSpPr txBox="1">
            <a:spLocks noChangeArrowheads="1"/>
          </p:cNvSpPr>
          <p:nvPr/>
        </p:nvSpPr>
        <p:spPr bwMode="auto">
          <a:xfrm>
            <a:off x="7702580" y="6400800"/>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David </a:t>
            </a:r>
            <a:r>
              <a:rPr kumimoji="0" lang="en-US" altLang="en-US" sz="18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Nister</a:t>
            </a:r>
            <a:endParaRPr kumimoji="0" lang="en-US" altLang="en-US"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556379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6248400"/>
            <a:ext cx="37338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a:ea typeface="+mn-ea"/>
                <a:cs typeface="+mn-cs"/>
              </a:rPr>
              <a:t>Slide</a:t>
            </a:r>
          </a:p>
        </p:txBody>
      </p:sp>
      <p:pic>
        <p:nvPicPr>
          <p:cNvPr id="223235" name="Picture 2" descr="empir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0"/>
            <a:ext cx="5529263" cy="822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4"/>
          <p:cNvGrpSpPr>
            <a:grpSpLocks/>
          </p:cNvGrpSpPr>
          <p:nvPr/>
        </p:nvGrpSpPr>
        <p:grpSpPr bwMode="auto">
          <a:xfrm>
            <a:off x="5970588" y="-34925"/>
            <a:ext cx="166687" cy="6408738"/>
            <a:chOff x="3761" y="-22"/>
            <a:chExt cx="105" cy="4037"/>
          </a:xfrm>
        </p:grpSpPr>
        <p:sp>
          <p:nvSpPr>
            <p:cNvPr id="223240" name="Rectangle 12" descr="Light horizontal"/>
            <p:cNvSpPr>
              <a:spLocks noChangeArrowheads="1"/>
            </p:cNvSpPr>
            <p:nvPr/>
          </p:nvSpPr>
          <p:spPr bwMode="auto">
            <a:xfrm>
              <a:off x="3761" y="-22"/>
              <a:ext cx="55" cy="4030"/>
            </a:xfrm>
            <a:prstGeom prst="rect">
              <a:avLst/>
            </a:prstGeom>
            <a:pattFill prst="ltHorz">
              <a:fgClr>
                <a:schemeClr val="bg2"/>
              </a:fgClr>
              <a:bgClr>
                <a:srgbClr val="FFFFFF"/>
              </a:bgClr>
            </a:pattFill>
            <a:ln w="9525">
              <a:solidFill>
                <a:schemeClr val="bg2"/>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3241" name="Rectangle 13" descr="Light downward diagonal"/>
            <p:cNvSpPr>
              <a:spLocks noChangeArrowheads="1"/>
            </p:cNvSpPr>
            <p:nvPr/>
          </p:nvSpPr>
          <p:spPr bwMode="auto">
            <a:xfrm flipH="1">
              <a:off x="3819" y="-15"/>
              <a:ext cx="47" cy="4030"/>
            </a:xfrm>
            <a:prstGeom prst="rect">
              <a:avLst/>
            </a:prstGeom>
            <a:pattFill prst="ltDnDiag">
              <a:fgClr>
                <a:schemeClr val="bg2"/>
              </a:fgClr>
              <a:bgClr>
                <a:srgbClr val="FFFFFF"/>
              </a:bgClr>
            </a:pattFill>
            <a:ln w="9525">
              <a:solidFill>
                <a:schemeClr val="bg2"/>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0" name="TextBox 6"/>
          <p:cNvSpPr txBox="1">
            <a:spLocks noChangeArrowheads="1"/>
          </p:cNvSpPr>
          <p:nvPr/>
        </p:nvSpPr>
        <p:spPr bwMode="auto">
          <a:xfrm>
            <a:off x="7702580" y="6400800"/>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David </a:t>
            </a:r>
            <a:r>
              <a:rPr kumimoji="0" lang="en-US" altLang="en-US" sz="18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Nister</a:t>
            </a:r>
            <a:endParaRPr kumimoji="0" lang="en-US" altLang="en-US"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272999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8" descr="everest"/>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685800" y="-381000"/>
            <a:ext cx="11353800" cy="6737350"/>
          </a:xfrm>
        </p:spPr>
      </p:pic>
      <p:grpSp>
        <p:nvGrpSpPr>
          <p:cNvPr id="2" name="Group 5"/>
          <p:cNvGrpSpPr>
            <a:grpSpLocks/>
          </p:cNvGrpSpPr>
          <p:nvPr/>
        </p:nvGrpSpPr>
        <p:grpSpPr bwMode="auto">
          <a:xfrm>
            <a:off x="4419600" y="609600"/>
            <a:ext cx="76200" cy="762000"/>
            <a:chOff x="3761" y="-22"/>
            <a:chExt cx="105" cy="4037"/>
          </a:xfrm>
        </p:grpSpPr>
        <p:sp>
          <p:nvSpPr>
            <p:cNvPr id="224262" name="Rectangle 6" descr="Light horizontal"/>
            <p:cNvSpPr>
              <a:spLocks noChangeArrowheads="1"/>
            </p:cNvSpPr>
            <p:nvPr/>
          </p:nvSpPr>
          <p:spPr bwMode="auto">
            <a:xfrm>
              <a:off x="3761" y="-22"/>
              <a:ext cx="55" cy="4030"/>
            </a:xfrm>
            <a:prstGeom prst="rect">
              <a:avLst/>
            </a:prstGeom>
            <a:pattFill prst="ltHorz">
              <a:fgClr>
                <a:schemeClr val="bg2"/>
              </a:fgClr>
              <a:bgClr>
                <a:srgbClr val="FFFFFF"/>
              </a:bgClr>
            </a:pattFill>
            <a:ln w="9525">
              <a:solidFill>
                <a:schemeClr val="bg2"/>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4263" name="Rectangle 7" descr="Light downward diagonal"/>
            <p:cNvSpPr>
              <a:spLocks noChangeArrowheads="1"/>
            </p:cNvSpPr>
            <p:nvPr/>
          </p:nvSpPr>
          <p:spPr bwMode="auto">
            <a:xfrm flipH="1">
              <a:off x="3819" y="-15"/>
              <a:ext cx="47" cy="4030"/>
            </a:xfrm>
            <a:prstGeom prst="rect">
              <a:avLst/>
            </a:prstGeom>
            <a:pattFill prst="ltDnDiag">
              <a:fgClr>
                <a:schemeClr val="bg2"/>
              </a:fgClr>
              <a:bgClr>
                <a:srgbClr val="FFFFFF"/>
              </a:bgClr>
            </a:pattFill>
            <a:ln w="9525">
              <a:solidFill>
                <a:schemeClr val="bg2"/>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8" name="TextBox 6"/>
          <p:cNvSpPr txBox="1">
            <a:spLocks noChangeArrowheads="1"/>
          </p:cNvSpPr>
          <p:nvPr/>
        </p:nvSpPr>
        <p:spPr bwMode="auto">
          <a:xfrm>
            <a:off x="7702580" y="6400800"/>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David </a:t>
            </a:r>
            <a:r>
              <a:rPr kumimoji="0" lang="en-US" altLang="en-US" sz="18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Nister</a:t>
            </a:r>
            <a:endParaRPr kumimoji="0" lang="en-US" altLang="en-US"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141432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25282" name="Picture 2" descr="114_14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7655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3" name="Picture 3" descr="114_14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37655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4" name="Picture 4" descr="114_14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3800" y="37655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5" name="Picture 5" descr="114_146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5800" y="37655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6" name="Picture 6" descr="114_146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4298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7" name="Picture 7" descr="114_147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81800" y="4298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8" name="Picture 8" descr="114_147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43800" y="4298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9" name="Picture 9" descr="114_147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05800" y="4298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0" name="Picture 10" descr="115_15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19800" y="4832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1" name="Picture 11" descr="115_15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81800" y="4832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2" name="Picture 12" descr="115_15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43800" y="4832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3" name="Picture 13" descr="115_15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305800" y="4832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4" name="Picture 14" descr="115_153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019800" y="5365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5" name="Picture 15" descr="115_153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81800" y="5365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6" name="Picture 16" descr="115_153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543800" y="5365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7" name="Picture 17" descr="115_1540"/>
          <p:cNvPicPr>
            <a:picLocks noGrp="1" noChangeAspect="1" noChangeArrowheads="1"/>
          </p:cNvPicPr>
          <p:nvPr>
            <p:ph sz="half" idx="1"/>
          </p:nvPr>
        </p:nvPicPr>
        <p:blipFill>
          <a:blip r:embed="rId18">
            <a:extLst>
              <a:ext uri="{28A0092B-C50C-407E-A947-70E740481C1C}">
                <a14:useLocalDpi xmlns:a14="http://schemas.microsoft.com/office/drawing/2010/main" val="0"/>
              </a:ext>
            </a:extLst>
          </a:blip>
          <a:srcRect/>
          <a:stretch>
            <a:fillRect/>
          </a:stretch>
        </p:blipFill>
        <p:spPr>
          <a:xfrm>
            <a:off x="8305800" y="5365750"/>
            <a:ext cx="685800" cy="514350"/>
          </a:xfrm>
        </p:spPr>
      </p:pic>
      <p:pic>
        <p:nvPicPr>
          <p:cNvPr id="225298" name="Picture 18" descr="115_156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019800" y="2165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9" name="Picture 19" descr="115_155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781800" y="2165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0" name="Picture 20" descr="115_1558"/>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543800" y="2165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1" name="Picture 21" descr="115_155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305800" y="2165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2" name="Picture 22" descr="115_155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019800" y="32321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3" name="Picture 23" descr="115_154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019800" y="2698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4" name="Picture 24" descr="115_1546"/>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781800" y="2698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5" name="Picture 25" descr="115_1547"/>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543800" y="2698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6" name="Picture 26" descr="115_1548"/>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8305800" y="2698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7" name="Picture 27" descr="115_1549"/>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6781800" y="32321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8" name="Picture 28" descr="115_1550"/>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7543800" y="32321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9" name="Picture 29" descr="115_1551"/>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8305800" y="32321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0" name="Picture 30" descr="115_1551"/>
          <p:cNvPicPr>
            <a:picLocks noGrp="1" noChangeAspect="1" noChangeArrowheads="1"/>
          </p:cNvPicPr>
          <p:nvPr>
            <p:ph sz="half" idx="2"/>
          </p:nvPr>
        </p:nvPicPr>
        <p:blipFill>
          <a:blip r:embed="rId31">
            <a:extLst>
              <a:ext uri="{28A0092B-C50C-407E-A947-70E740481C1C}">
                <a14:useLocalDpi xmlns:a14="http://schemas.microsoft.com/office/drawing/2010/main" val="0"/>
              </a:ext>
            </a:extLst>
          </a:blip>
          <a:srcRect/>
          <a:stretch>
            <a:fillRect/>
          </a:stretch>
        </p:blipFill>
        <p:spPr>
          <a:xfrm>
            <a:off x="6194425" y="0"/>
            <a:ext cx="2590800" cy="1943100"/>
          </a:xfrm>
        </p:spPr>
      </p:pic>
      <p:pic>
        <p:nvPicPr>
          <p:cNvPr id="225311" name="Picture 31" descr="115_155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781800" y="6203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2" name="Picture 32" descr="115_1549"/>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7543800" y="6203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3" name="Picture 33" descr="115_1550"/>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8305800" y="6203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4" name="Picture 34" descr="115_1551"/>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6019800" y="6203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5" name="AutoShape 35"/>
          <p:cNvSpPr>
            <a:spLocks noChangeArrowheads="1"/>
          </p:cNvSpPr>
          <p:nvPr/>
        </p:nvSpPr>
        <p:spPr bwMode="auto">
          <a:xfrm>
            <a:off x="7315200" y="1860550"/>
            <a:ext cx="381000" cy="304800"/>
          </a:xfrm>
          <a:prstGeom prst="downArrow">
            <a:avLst>
              <a:gd name="adj1" fmla="val 50000"/>
              <a:gd name="adj2" fmla="val 25000"/>
            </a:avLst>
          </a:prstGeom>
          <a:noFill/>
          <a:ln w="381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5316" name="AutoShape 36"/>
          <p:cNvSpPr>
            <a:spLocks noChangeArrowheads="1"/>
          </p:cNvSpPr>
          <p:nvPr/>
        </p:nvSpPr>
        <p:spPr bwMode="auto">
          <a:xfrm>
            <a:off x="7315200" y="5899150"/>
            <a:ext cx="381000" cy="304800"/>
          </a:xfrm>
          <a:prstGeom prst="downArrow">
            <a:avLst>
              <a:gd name="adj1" fmla="val 50000"/>
              <a:gd name="adj2" fmla="val 25000"/>
            </a:avLst>
          </a:prstGeom>
          <a:noFill/>
          <a:ln w="381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225317" name="Picture 37" descr="search_colosseum_cropped_brighte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457200" y="3886200"/>
            <a:ext cx="5257800" cy="241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8" name="Picture 38" descr="sweep_spammedbase"/>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0" y="1066800"/>
            <a:ext cx="3606800"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9" name="Rectangle 39"/>
          <p:cNvSpPr>
            <a:spLocks noGrp="1" noChangeArrowheads="1"/>
          </p:cNvSpPr>
          <p:nvPr>
            <p:ph type="title"/>
          </p:nvPr>
        </p:nvSpPr>
        <p:spPr>
          <a:xfrm>
            <a:off x="685800" y="0"/>
            <a:ext cx="7772400" cy="1143000"/>
          </a:xfrm>
        </p:spPr>
        <p:txBody>
          <a:bodyPr/>
          <a:lstStyle/>
          <a:p>
            <a:pPr eaLnBrk="1" hangingPunct="1"/>
            <a:r>
              <a:rPr lang="en-US" altLang="en-US"/>
              <a:t>Performance</a:t>
            </a:r>
          </a:p>
        </p:txBody>
      </p:sp>
    </p:spTree>
    <p:extLst>
      <p:ext uri="{BB962C8B-B14F-4D97-AF65-F5344CB8AC3E}">
        <p14:creationId xmlns:p14="http://schemas.microsoft.com/office/powerpoint/2010/main" val="101838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Title 1"/>
          <p:cNvSpPr>
            <a:spLocks noGrp="1"/>
          </p:cNvSpPr>
          <p:nvPr>
            <p:ph type="title"/>
          </p:nvPr>
        </p:nvSpPr>
        <p:spPr>
          <a:xfrm>
            <a:off x="457200" y="228600"/>
            <a:ext cx="8229600" cy="1143000"/>
          </a:xfrm>
        </p:spPr>
        <p:txBody>
          <a:bodyPr/>
          <a:lstStyle/>
          <a:p>
            <a:r>
              <a:rPr lang="en-US" altLang="en-US" sz="3800" dirty="0"/>
              <a:t>Recognition Issues</a:t>
            </a:r>
          </a:p>
        </p:txBody>
      </p:sp>
      <p:sp>
        <p:nvSpPr>
          <p:cNvPr id="233475" name="Content Placeholder 2"/>
          <p:cNvSpPr>
            <a:spLocks noGrp="1"/>
          </p:cNvSpPr>
          <p:nvPr>
            <p:ph idx="1"/>
          </p:nvPr>
        </p:nvSpPr>
        <p:spPr/>
        <p:txBody>
          <a:bodyPr/>
          <a:lstStyle/>
          <a:p>
            <a:pPr marL="0" indent="0">
              <a:spcBef>
                <a:spcPts val="1800"/>
              </a:spcBef>
              <a:buNone/>
            </a:pPr>
            <a:r>
              <a:rPr lang="en-US" altLang="en-US" sz="2800" dirty="0"/>
              <a:t>How to summarize the content of an entire image?  And gauge overall similarity?</a:t>
            </a:r>
          </a:p>
          <a:p>
            <a:pPr marL="0" indent="0">
              <a:spcBef>
                <a:spcPts val="1800"/>
              </a:spcBef>
              <a:buNone/>
            </a:pPr>
            <a:r>
              <a:rPr lang="en-US" altLang="en-US" sz="2800" dirty="0"/>
              <a:t>How large should the vocabulary be?  How to perform quantization efficiently?</a:t>
            </a:r>
          </a:p>
          <a:p>
            <a:pPr marL="0" indent="0">
              <a:spcBef>
                <a:spcPts val="1800"/>
              </a:spcBef>
              <a:buNone/>
            </a:pPr>
            <a:r>
              <a:rPr lang="en-US" altLang="en-US" sz="2800" b="1" dirty="0">
                <a:solidFill>
                  <a:srgbClr val="34349A"/>
                </a:solidFill>
              </a:rPr>
              <a:t>How to score the retrieval results?</a:t>
            </a:r>
          </a:p>
          <a:p>
            <a:pPr marL="0" indent="0">
              <a:spcBef>
                <a:spcPts val="1800"/>
              </a:spcBef>
              <a:buNone/>
            </a:pPr>
            <a:r>
              <a:rPr lang="en-US" altLang="en-US" sz="2800" dirty="0"/>
              <a:t>How might we add more spatial verification?</a:t>
            </a:r>
          </a:p>
          <a:p>
            <a:pPr marL="0" indent="0">
              <a:spcBef>
                <a:spcPts val="1800"/>
              </a:spcBef>
              <a:buNone/>
            </a:pPr>
            <a:endParaRPr lang="en-US" altLang="en-US" sz="2800" dirty="0">
              <a:solidFill>
                <a:schemeClr val="accent2"/>
              </a:solidFill>
            </a:endParaRPr>
          </a:p>
        </p:txBody>
      </p:sp>
      <p:sp>
        <p:nvSpPr>
          <p:cNvPr id="233476" name="TextBox 3"/>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0500788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4467224" cy="990600"/>
          </a:xfrm>
        </p:spPr>
        <p:txBody>
          <a:bodyPr/>
          <a:lstStyle/>
          <a:p>
            <a:r>
              <a:rPr lang="en-US" sz="3600" dirty="0"/>
              <a:t>Precision and Recall</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b="1209"/>
          <a:stretch/>
        </p:blipFill>
        <p:spPr>
          <a:xfrm>
            <a:off x="5105400" y="0"/>
            <a:ext cx="3810000" cy="6843486"/>
          </a:xfrm>
        </p:spPr>
      </p:pic>
      <p:sp>
        <p:nvSpPr>
          <p:cNvPr id="5" name="Rectangle 4"/>
          <p:cNvSpPr/>
          <p:nvPr/>
        </p:nvSpPr>
        <p:spPr>
          <a:xfrm>
            <a:off x="28575" y="6396335"/>
            <a:ext cx="4314825"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By </a:t>
            </a:r>
            <a:r>
              <a:rPr kumimoji="0" lang="en-US" sz="12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Walber</a:t>
            </a:r>
            <a:r>
              <a:rPr kumimoji="0" 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 - Own work, CC BY-SA 4.0,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https://commons.wikimedia.org/w/index.php?curid=36926283</a:t>
            </a:r>
          </a:p>
        </p:txBody>
      </p:sp>
      <p:sp>
        <p:nvSpPr>
          <p:cNvPr id="6" name="TextBox 5"/>
          <p:cNvSpPr txBox="1"/>
          <p:nvPr/>
        </p:nvSpPr>
        <p:spPr>
          <a:xfrm>
            <a:off x="228600" y="1447800"/>
            <a:ext cx="4314824" cy="147732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True positive (</a:t>
            </a: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tp</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correct attribution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True negative (</a:t>
            </a: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tn</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correct rejection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False positive (</a:t>
            </a: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fp</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incorrect attribution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False negative (</a:t>
            </a: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fn</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incorrect rejection</a:t>
            </a:r>
          </a:p>
        </p:txBody>
      </p:sp>
      <p:pic>
        <p:nvPicPr>
          <p:cNvPr id="8" name="Picture 7"/>
          <p:cNvPicPr>
            <a:picLocks noChangeAspect="1"/>
          </p:cNvPicPr>
          <p:nvPr/>
        </p:nvPicPr>
        <p:blipFill>
          <a:blip r:embed="rId3"/>
          <a:stretch>
            <a:fillRect/>
          </a:stretch>
        </p:blipFill>
        <p:spPr>
          <a:xfrm>
            <a:off x="595312" y="3456380"/>
            <a:ext cx="3181350" cy="2505075"/>
          </a:xfrm>
          <a:prstGeom prst="rect">
            <a:avLst/>
          </a:prstGeom>
        </p:spPr>
      </p:pic>
      <p:sp>
        <p:nvSpPr>
          <p:cNvPr id="7" name="TextBox 99">
            <a:extLst>
              <a:ext uri="{FF2B5EF4-FFF2-40B4-BE49-F238E27FC236}">
                <a16:creationId xmlns:a16="http://schemas.microsoft.com/office/drawing/2014/main" id="{B6305A7B-3F4E-4583-8421-5C151E2664E8}"/>
              </a:ext>
            </a:extLst>
          </p:cNvPr>
          <p:cNvSpPr txBox="1">
            <a:spLocks noChangeArrowheads="1"/>
          </p:cNvSpPr>
          <p:nvPr/>
        </p:nvSpPr>
        <p:spPr bwMode="auto">
          <a:xfrm>
            <a:off x="1267279" y="4487093"/>
            <a:ext cx="3399271" cy="36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Precision = #relevant / #returned</a:t>
            </a:r>
          </a:p>
        </p:txBody>
      </p:sp>
      <p:sp>
        <p:nvSpPr>
          <p:cNvPr id="3" name="Rectangle 2">
            <a:extLst>
              <a:ext uri="{FF2B5EF4-FFF2-40B4-BE49-F238E27FC236}">
                <a16:creationId xmlns:a16="http://schemas.microsoft.com/office/drawing/2014/main" id="{5A478CD0-4931-4B39-8229-A660657D3CC9}"/>
              </a:ext>
            </a:extLst>
          </p:cNvPr>
          <p:cNvSpPr/>
          <p:nvPr/>
        </p:nvSpPr>
        <p:spPr>
          <a:xfrm>
            <a:off x="1106162" y="5852342"/>
            <a:ext cx="3403560" cy="369332"/>
          </a:xfrm>
          <a:prstGeom prst="rect">
            <a:avLst/>
          </a:prstGeom>
        </p:spPr>
        <p:txBody>
          <a:bodyPr wrap="none">
            <a:spAutoFit/>
          </a:body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Recall = #relevant / #total relevant</a:t>
            </a:r>
          </a:p>
        </p:txBody>
      </p:sp>
    </p:spTree>
    <p:extLst>
      <p:ext uri="{BB962C8B-B14F-4D97-AF65-F5344CB8AC3E}">
        <p14:creationId xmlns:p14="http://schemas.microsoft.com/office/powerpoint/2010/main" val="217944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5"/>
          <p:cNvSpPr>
            <a:spLocks noChangeArrowheads="1"/>
          </p:cNvSpPr>
          <p:nvPr/>
        </p:nvSpPr>
        <p:spPr bwMode="auto">
          <a:xfrm>
            <a:off x="666750" y="3482975"/>
            <a:ext cx="3414713" cy="26939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1" name="Freeform 100"/>
          <p:cNvSpPr/>
          <p:nvPr/>
        </p:nvSpPr>
        <p:spPr>
          <a:xfrm>
            <a:off x="658813" y="3484563"/>
            <a:ext cx="3433762" cy="2698750"/>
          </a:xfrm>
          <a:custGeom>
            <a:avLst/>
            <a:gdLst>
              <a:gd name="connsiteX0" fmla="*/ 7495 w 3432748"/>
              <a:gd name="connsiteY0" fmla="*/ 2698230 h 2698230"/>
              <a:gd name="connsiteX1" fmla="*/ 0 w 3432748"/>
              <a:gd name="connsiteY1" fmla="*/ 0 h 2698230"/>
              <a:gd name="connsiteX2" fmla="*/ 1379095 w 3432748"/>
              <a:gd name="connsiteY2" fmla="*/ 7495 h 2698230"/>
              <a:gd name="connsiteX3" fmla="*/ 1386590 w 3432748"/>
              <a:gd name="connsiteY3" fmla="*/ 906905 h 2698230"/>
              <a:gd name="connsiteX4" fmla="*/ 2061148 w 3432748"/>
              <a:gd name="connsiteY4" fmla="*/ 652072 h 2698230"/>
              <a:gd name="connsiteX5" fmla="*/ 2750695 w 3432748"/>
              <a:gd name="connsiteY5" fmla="*/ 554636 h 2698230"/>
              <a:gd name="connsiteX6" fmla="*/ 2735705 w 3432748"/>
              <a:gd name="connsiteY6" fmla="*/ 1506512 h 2698230"/>
              <a:gd name="connsiteX7" fmla="*/ 3425253 w 3432748"/>
              <a:gd name="connsiteY7" fmla="*/ 1371600 h 2698230"/>
              <a:gd name="connsiteX8" fmla="*/ 3432748 w 3432748"/>
              <a:gd name="connsiteY8" fmla="*/ 2683239 h 2698230"/>
              <a:gd name="connsiteX9" fmla="*/ 7495 w 3432748"/>
              <a:gd name="connsiteY9" fmla="*/ 2698230 h 269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32748" h="2698230">
                <a:moveTo>
                  <a:pt x="7495" y="2698230"/>
                </a:moveTo>
                <a:cubicBezTo>
                  <a:pt x="4997" y="1798820"/>
                  <a:pt x="2498" y="899410"/>
                  <a:pt x="0" y="0"/>
                </a:cubicBezTo>
                <a:lnTo>
                  <a:pt x="1379095" y="7495"/>
                </a:lnTo>
                <a:cubicBezTo>
                  <a:pt x="1381593" y="307298"/>
                  <a:pt x="1384092" y="607102"/>
                  <a:pt x="1386590" y="906905"/>
                </a:cubicBezTo>
                <a:lnTo>
                  <a:pt x="2061148" y="652072"/>
                </a:lnTo>
                <a:lnTo>
                  <a:pt x="2750695" y="554636"/>
                </a:lnTo>
                <a:lnTo>
                  <a:pt x="2735705" y="1506512"/>
                </a:lnTo>
                <a:lnTo>
                  <a:pt x="3425253" y="1371600"/>
                </a:lnTo>
                <a:cubicBezTo>
                  <a:pt x="3427751" y="1808813"/>
                  <a:pt x="3430250" y="2246026"/>
                  <a:pt x="3432748" y="2683239"/>
                </a:cubicBezTo>
                <a:lnTo>
                  <a:pt x="7495" y="269823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4500" name="Title 1"/>
          <p:cNvSpPr>
            <a:spLocks noGrp="1"/>
          </p:cNvSpPr>
          <p:nvPr>
            <p:ph type="title"/>
          </p:nvPr>
        </p:nvSpPr>
        <p:spPr>
          <a:xfrm>
            <a:off x="457200" y="76200"/>
            <a:ext cx="8229600" cy="1143000"/>
          </a:xfrm>
        </p:spPr>
        <p:txBody>
          <a:bodyPr/>
          <a:lstStyle/>
          <a:p>
            <a:pPr eaLnBrk="1" hangingPunct="1"/>
            <a:r>
              <a:rPr lang="en-US" altLang="en-US" sz="3800">
                <a:latin typeface="Arial" panose="020B0604020202020204" pitchFamily="34" charset="0"/>
                <a:cs typeface="Arial" panose="020B0604020202020204" pitchFamily="34" charset="0"/>
              </a:rPr>
              <a:t>Scoring retrieval quality</a:t>
            </a:r>
          </a:p>
        </p:txBody>
      </p:sp>
      <p:sp>
        <p:nvSpPr>
          <p:cNvPr id="234501" name="Rectangle 6"/>
          <p:cNvSpPr>
            <a:spLocks noChangeArrowheads="1"/>
          </p:cNvSpPr>
          <p:nvPr/>
        </p:nvSpPr>
        <p:spPr bwMode="auto">
          <a:xfrm>
            <a:off x="666750" y="3482975"/>
            <a:ext cx="3414713" cy="2693988"/>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4502" name="Freeform 7"/>
          <p:cNvSpPr>
            <a:spLocks/>
          </p:cNvSpPr>
          <p:nvPr/>
        </p:nvSpPr>
        <p:spPr bwMode="auto">
          <a:xfrm>
            <a:off x="666750" y="3482975"/>
            <a:ext cx="1588" cy="2693988"/>
          </a:xfrm>
          <a:custGeom>
            <a:avLst/>
            <a:gdLst>
              <a:gd name="T0" fmla="*/ 0 w 1588"/>
              <a:gd name="T1" fmla="*/ 2147483647 h 470"/>
              <a:gd name="T2" fmla="*/ 0 w 1588"/>
              <a:gd name="T3" fmla="*/ 0 h 470"/>
              <a:gd name="T4" fmla="*/ 0 w 1588"/>
              <a:gd name="T5" fmla="*/ 0 h 470"/>
              <a:gd name="T6" fmla="*/ 0 60000 65536"/>
              <a:gd name="T7" fmla="*/ 0 60000 65536"/>
              <a:gd name="T8" fmla="*/ 0 60000 65536"/>
              <a:gd name="T9" fmla="*/ 0 w 1588"/>
              <a:gd name="T10" fmla="*/ 0 h 470"/>
              <a:gd name="T11" fmla="*/ 1588 w 1588"/>
              <a:gd name="T12" fmla="*/ 470 h 470"/>
            </a:gdLst>
            <a:ahLst/>
            <a:cxnLst>
              <a:cxn ang="T6">
                <a:pos x="T0" y="T1"/>
              </a:cxn>
              <a:cxn ang="T7">
                <a:pos x="T2" y="T3"/>
              </a:cxn>
              <a:cxn ang="T8">
                <a:pos x="T4" y="T5"/>
              </a:cxn>
            </a:cxnLst>
            <a:rect l="T9" t="T10" r="T11" b="T12"/>
            <a:pathLst>
              <a:path w="1588" h="470">
                <a:moveTo>
                  <a:pt x="0" y="470"/>
                </a:moveTo>
                <a:lnTo>
                  <a:pt x="0"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3" name="Freeform 8"/>
          <p:cNvSpPr>
            <a:spLocks/>
          </p:cNvSpPr>
          <p:nvPr/>
        </p:nvSpPr>
        <p:spPr bwMode="auto">
          <a:xfrm>
            <a:off x="1350963" y="3482975"/>
            <a:ext cx="1587" cy="2693988"/>
          </a:xfrm>
          <a:custGeom>
            <a:avLst/>
            <a:gdLst>
              <a:gd name="T0" fmla="*/ 0 w 1588"/>
              <a:gd name="T1" fmla="*/ 2147483647 h 470"/>
              <a:gd name="T2" fmla="*/ 0 w 1588"/>
              <a:gd name="T3" fmla="*/ 0 h 470"/>
              <a:gd name="T4" fmla="*/ 0 w 1588"/>
              <a:gd name="T5" fmla="*/ 0 h 470"/>
              <a:gd name="T6" fmla="*/ 0 60000 65536"/>
              <a:gd name="T7" fmla="*/ 0 60000 65536"/>
              <a:gd name="T8" fmla="*/ 0 60000 65536"/>
              <a:gd name="T9" fmla="*/ 0 w 1588"/>
              <a:gd name="T10" fmla="*/ 0 h 470"/>
              <a:gd name="T11" fmla="*/ 1588 w 1588"/>
              <a:gd name="T12" fmla="*/ 470 h 470"/>
            </a:gdLst>
            <a:ahLst/>
            <a:cxnLst>
              <a:cxn ang="T6">
                <a:pos x="T0" y="T1"/>
              </a:cxn>
              <a:cxn ang="T7">
                <a:pos x="T2" y="T3"/>
              </a:cxn>
              <a:cxn ang="T8">
                <a:pos x="T4" y="T5"/>
              </a:cxn>
            </a:cxnLst>
            <a:rect l="T9" t="T10" r="T11" b="T12"/>
            <a:pathLst>
              <a:path w="1588" h="470">
                <a:moveTo>
                  <a:pt x="0" y="470"/>
                </a:moveTo>
                <a:lnTo>
                  <a:pt x="0"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4" name="Freeform 9"/>
          <p:cNvSpPr>
            <a:spLocks/>
          </p:cNvSpPr>
          <p:nvPr/>
        </p:nvSpPr>
        <p:spPr bwMode="auto">
          <a:xfrm>
            <a:off x="2033588" y="3482975"/>
            <a:ext cx="1587" cy="2693988"/>
          </a:xfrm>
          <a:custGeom>
            <a:avLst/>
            <a:gdLst>
              <a:gd name="T0" fmla="*/ 0 w 1588"/>
              <a:gd name="T1" fmla="*/ 2147483647 h 470"/>
              <a:gd name="T2" fmla="*/ 0 w 1588"/>
              <a:gd name="T3" fmla="*/ 0 h 470"/>
              <a:gd name="T4" fmla="*/ 0 w 1588"/>
              <a:gd name="T5" fmla="*/ 0 h 470"/>
              <a:gd name="T6" fmla="*/ 0 60000 65536"/>
              <a:gd name="T7" fmla="*/ 0 60000 65536"/>
              <a:gd name="T8" fmla="*/ 0 60000 65536"/>
              <a:gd name="T9" fmla="*/ 0 w 1588"/>
              <a:gd name="T10" fmla="*/ 0 h 470"/>
              <a:gd name="T11" fmla="*/ 1588 w 1588"/>
              <a:gd name="T12" fmla="*/ 470 h 470"/>
            </a:gdLst>
            <a:ahLst/>
            <a:cxnLst>
              <a:cxn ang="T6">
                <a:pos x="T0" y="T1"/>
              </a:cxn>
              <a:cxn ang="T7">
                <a:pos x="T2" y="T3"/>
              </a:cxn>
              <a:cxn ang="T8">
                <a:pos x="T4" y="T5"/>
              </a:cxn>
            </a:cxnLst>
            <a:rect l="T9" t="T10" r="T11" b="T12"/>
            <a:pathLst>
              <a:path w="1588" h="470">
                <a:moveTo>
                  <a:pt x="0" y="470"/>
                </a:moveTo>
                <a:lnTo>
                  <a:pt x="0"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5" name="Freeform 10"/>
          <p:cNvSpPr>
            <a:spLocks/>
          </p:cNvSpPr>
          <p:nvPr/>
        </p:nvSpPr>
        <p:spPr bwMode="auto">
          <a:xfrm>
            <a:off x="2716213" y="3482975"/>
            <a:ext cx="1587" cy="2693988"/>
          </a:xfrm>
          <a:custGeom>
            <a:avLst/>
            <a:gdLst>
              <a:gd name="T0" fmla="*/ 0 w 1588"/>
              <a:gd name="T1" fmla="*/ 2147483647 h 470"/>
              <a:gd name="T2" fmla="*/ 0 w 1588"/>
              <a:gd name="T3" fmla="*/ 0 h 470"/>
              <a:gd name="T4" fmla="*/ 0 w 1588"/>
              <a:gd name="T5" fmla="*/ 0 h 470"/>
              <a:gd name="T6" fmla="*/ 0 60000 65536"/>
              <a:gd name="T7" fmla="*/ 0 60000 65536"/>
              <a:gd name="T8" fmla="*/ 0 60000 65536"/>
              <a:gd name="T9" fmla="*/ 0 w 1588"/>
              <a:gd name="T10" fmla="*/ 0 h 470"/>
              <a:gd name="T11" fmla="*/ 1588 w 1588"/>
              <a:gd name="T12" fmla="*/ 470 h 470"/>
            </a:gdLst>
            <a:ahLst/>
            <a:cxnLst>
              <a:cxn ang="T6">
                <a:pos x="T0" y="T1"/>
              </a:cxn>
              <a:cxn ang="T7">
                <a:pos x="T2" y="T3"/>
              </a:cxn>
              <a:cxn ang="T8">
                <a:pos x="T4" y="T5"/>
              </a:cxn>
            </a:cxnLst>
            <a:rect l="T9" t="T10" r="T11" b="T12"/>
            <a:pathLst>
              <a:path w="1588" h="470">
                <a:moveTo>
                  <a:pt x="0" y="470"/>
                </a:moveTo>
                <a:lnTo>
                  <a:pt x="0"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6" name="Freeform 11"/>
          <p:cNvSpPr>
            <a:spLocks/>
          </p:cNvSpPr>
          <p:nvPr/>
        </p:nvSpPr>
        <p:spPr bwMode="auto">
          <a:xfrm>
            <a:off x="3398838" y="3482975"/>
            <a:ext cx="1587" cy="2693988"/>
          </a:xfrm>
          <a:custGeom>
            <a:avLst/>
            <a:gdLst>
              <a:gd name="T0" fmla="*/ 0 w 1588"/>
              <a:gd name="T1" fmla="*/ 2147483647 h 470"/>
              <a:gd name="T2" fmla="*/ 0 w 1588"/>
              <a:gd name="T3" fmla="*/ 0 h 470"/>
              <a:gd name="T4" fmla="*/ 0 w 1588"/>
              <a:gd name="T5" fmla="*/ 0 h 470"/>
              <a:gd name="T6" fmla="*/ 0 60000 65536"/>
              <a:gd name="T7" fmla="*/ 0 60000 65536"/>
              <a:gd name="T8" fmla="*/ 0 60000 65536"/>
              <a:gd name="T9" fmla="*/ 0 w 1588"/>
              <a:gd name="T10" fmla="*/ 0 h 470"/>
              <a:gd name="T11" fmla="*/ 1588 w 1588"/>
              <a:gd name="T12" fmla="*/ 470 h 470"/>
            </a:gdLst>
            <a:ahLst/>
            <a:cxnLst>
              <a:cxn ang="T6">
                <a:pos x="T0" y="T1"/>
              </a:cxn>
              <a:cxn ang="T7">
                <a:pos x="T2" y="T3"/>
              </a:cxn>
              <a:cxn ang="T8">
                <a:pos x="T4" y="T5"/>
              </a:cxn>
            </a:cxnLst>
            <a:rect l="T9" t="T10" r="T11" b="T12"/>
            <a:pathLst>
              <a:path w="1588" h="470">
                <a:moveTo>
                  <a:pt x="0" y="470"/>
                </a:moveTo>
                <a:lnTo>
                  <a:pt x="0"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7" name="Freeform 12"/>
          <p:cNvSpPr>
            <a:spLocks/>
          </p:cNvSpPr>
          <p:nvPr/>
        </p:nvSpPr>
        <p:spPr bwMode="auto">
          <a:xfrm>
            <a:off x="4081463" y="3482975"/>
            <a:ext cx="1587" cy="2693988"/>
          </a:xfrm>
          <a:custGeom>
            <a:avLst/>
            <a:gdLst>
              <a:gd name="T0" fmla="*/ 0 w 1588"/>
              <a:gd name="T1" fmla="*/ 2147483647 h 470"/>
              <a:gd name="T2" fmla="*/ 0 w 1588"/>
              <a:gd name="T3" fmla="*/ 0 h 470"/>
              <a:gd name="T4" fmla="*/ 0 w 1588"/>
              <a:gd name="T5" fmla="*/ 0 h 470"/>
              <a:gd name="T6" fmla="*/ 0 60000 65536"/>
              <a:gd name="T7" fmla="*/ 0 60000 65536"/>
              <a:gd name="T8" fmla="*/ 0 60000 65536"/>
              <a:gd name="T9" fmla="*/ 0 w 1588"/>
              <a:gd name="T10" fmla="*/ 0 h 470"/>
              <a:gd name="T11" fmla="*/ 1588 w 1588"/>
              <a:gd name="T12" fmla="*/ 470 h 470"/>
            </a:gdLst>
            <a:ahLst/>
            <a:cxnLst>
              <a:cxn ang="T6">
                <a:pos x="T0" y="T1"/>
              </a:cxn>
              <a:cxn ang="T7">
                <a:pos x="T2" y="T3"/>
              </a:cxn>
              <a:cxn ang="T8">
                <a:pos x="T4" y="T5"/>
              </a:cxn>
            </a:cxnLst>
            <a:rect l="T9" t="T10" r="T11" b="T12"/>
            <a:pathLst>
              <a:path w="1588" h="470">
                <a:moveTo>
                  <a:pt x="0" y="470"/>
                </a:moveTo>
                <a:lnTo>
                  <a:pt x="0"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8" name="Freeform 13"/>
          <p:cNvSpPr>
            <a:spLocks/>
          </p:cNvSpPr>
          <p:nvPr/>
        </p:nvSpPr>
        <p:spPr bwMode="auto">
          <a:xfrm>
            <a:off x="666750" y="6176963"/>
            <a:ext cx="3414713" cy="1587"/>
          </a:xfrm>
          <a:custGeom>
            <a:avLst/>
            <a:gdLst>
              <a:gd name="T0" fmla="*/ 0 w 595"/>
              <a:gd name="T1" fmla="*/ 0 h 1587"/>
              <a:gd name="T2" fmla="*/ 2147483647 w 595"/>
              <a:gd name="T3" fmla="*/ 0 h 1587"/>
              <a:gd name="T4" fmla="*/ 2147483647 w 595"/>
              <a:gd name="T5" fmla="*/ 0 h 1587"/>
              <a:gd name="T6" fmla="*/ 0 60000 65536"/>
              <a:gd name="T7" fmla="*/ 0 60000 65536"/>
              <a:gd name="T8" fmla="*/ 0 60000 65536"/>
              <a:gd name="T9" fmla="*/ 0 w 595"/>
              <a:gd name="T10" fmla="*/ 0 h 1587"/>
              <a:gd name="T11" fmla="*/ 595 w 595"/>
              <a:gd name="T12" fmla="*/ 1587 h 1587"/>
            </a:gdLst>
            <a:ahLst/>
            <a:cxnLst>
              <a:cxn ang="T6">
                <a:pos x="T0" y="T1"/>
              </a:cxn>
              <a:cxn ang="T7">
                <a:pos x="T2" y="T3"/>
              </a:cxn>
              <a:cxn ang="T8">
                <a:pos x="T4" y="T5"/>
              </a:cxn>
            </a:cxnLst>
            <a:rect l="T9" t="T10" r="T11" b="T12"/>
            <a:pathLst>
              <a:path w="595" h="1587">
                <a:moveTo>
                  <a:pt x="0" y="0"/>
                </a:moveTo>
                <a:lnTo>
                  <a:pt x="595"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9" name="Freeform 14"/>
          <p:cNvSpPr>
            <a:spLocks/>
          </p:cNvSpPr>
          <p:nvPr/>
        </p:nvSpPr>
        <p:spPr bwMode="auto">
          <a:xfrm>
            <a:off x="666750" y="5637213"/>
            <a:ext cx="3414713" cy="1587"/>
          </a:xfrm>
          <a:custGeom>
            <a:avLst/>
            <a:gdLst>
              <a:gd name="T0" fmla="*/ 0 w 595"/>
              <a:gd name="T1" fmla="*/ 0 h 1587"/>
              <a:gd name="T2" fmla="*/ 2147483647 w 595"/>
              <a:gd name="T3" fmla="*/ 0 h 1587"/>
              <a:gd name="T4" fmla="*/ 2147483647 w 595"/>
              <a:gd name="T5" fmla="*/ 0 h 1587"/>
              <a:gd name="T6" fmla="*/ 0 60000 65536"/>
              <a:gd name="T7" fmla="*/ 0 60000 65536"/>
              <a:gd name="T8" fmla="*/ 0 60000 65536"/>
              <a:gd name="T9" fmla="*/ 0 w 595"/>
              <a:gd name="T10" fmla="*/ 0 h 1587"/>
              <a:gd name="T11" fmla="*/ 595 w 595"/>
              <a:gd name="T12" fmla="*/ 1587 h 1587"/>
            </a:gdLst>
            <a:ahLst/>
            <a:cxnLst>
              <a:cxn ang="T6">
                <a:pos x="T0" y="T1"/>
              </a:cxn>
              <a:cxn ang="T7">
                <a:pos x="T2" y="T3"/>
              </a:cxn>
              <a:cxn ang="T8">
                <a:pos x="T4" y="T5"/>
              </a:cxn>
            </a:cxnLst>
            <a:rect l="T9" t="T10" r="T11" b="T12"/>
            <a:pathLst>
              <a:path w="595" h="1587">
                <a:moveTo>
                  <a:pt x="0" y="0"/>
                </a:moveTo>
                <a:lnTo>
                  <a:pt x="595"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0" name="Freeform 15"/>
          <p:cNvSpPr>
            <a:spLocks/>
          </p:cNvSpPr>
          <p:nvPr/>
        </p:nvSpPr>
        <p:spPr bwMode="auto">
          <a:xfrm>
            <a:off x="666750" y="5099050"/>
            <a:ext cx="3414713" cy="1588"/>
          </a:xfrm>
          <a:custGeom>
            <a:avLst/>
            <a:gdLst>
              <a:gd name="T0" fmla="*/ 0 w 595"/>
              <a:gd name="T1" fmla="*/ 0 h 1587"/>
              <a:gd name="T2" fmla="*/ 2147483647 w 595"/>
              <a:gd name="T3" fmla="*/ 0 h 1587"/>
              <a:gd name="T4" fmla="*/ 2147483647 w 595"/>
              <a:gd name="T5" fmla="*/ 0 h 1587"/>
              <a:gd name="T6" fmla="*/ 0 60000 65536"/>
              <a:gd name="T7" fmla="*/ 0 60000 65536"/>
              <a:gd name="T8" fmla="*/ 0 60000 65536"/>
              <a:gd name="T9" fmla="*/ 0 w 595"/>
              <a:gd name="T10" fmla="*/ 0 h 1587"/>
              <a:gd name="T11" fmla="*/ 595 w 595"/>
              <a:gd name="T12" fmla="*/ 1587 h 1587"/>
            </a:gdLst>
            <a:ahLst/>
            <a:cxnLst>
              <a:cxn ang="T6">
                <a:pos x="T0" y="T1"/>
              </a:cxn>
              <a:cxn ang="T7">
                <a:pos x="T2" y="T3"/>
              </a:cxn>
              <a:cxn ang="T8">
                <a:pos x="T4" y="T5"/>
              </a:cxn>
            </a:cxnLst>
            <a:rect l="T9" t="T10" r="T11" b="T12"/>
            <a:pathLst>
              <a:path w="595" h="1587">
                <a:moveTo>
                  <a:pt x="0" y="0"/>
                </a:moveTo>
                <a:lnTo>
                  <a:pt x="595"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1" name="Freeform 16"/>
          <p:cNvSpPr>
            <a:spLocks/>
          </p:cNvSpPr>
          <p:nvPr/>
        </p:nvSpPr>
        <p:spPr bwMode="auto">
          <a:xfrm>
            <a:off x="666750" y="4554538"/>
            <a:ext cx="3414713" cy="1587"/>
          </a:xfrm>
          <a:custGeom>
            <a:avLst/>
            <a:gdLst>
              <a:gd name="T0" fmla="*/ 0 w 595"/>
              <a:gd name="T1" fmla="*/ 0 h 1587"/>
              <a:gd name="T2" fmla="*/ 2147483647 w 595"/>
              <a:gd name="T3" fmla="*/ 0 h 1587"/>
              <a:gd name="T4" fmla="*/ 2147483647 w 595"/>
              <a:gd name="T5" fmla="*/ 0 h 1587"/>
              <a:gd name="T6" fmla="*/ 0 60000 65536"/>
              <a:gd name="T7" fmla="*/ 0 60000 65536"/>
              <a:gd name="T8" fmla="*/ 0 60000 65536"/>
              <a:gd name="T9" fmla="*/ 0 w 595"/>
              <a:gd name="T10" fmla="*/ 0 h 1587"/>
              <a:gd name="T11" fmla="*/ 595 w 595"/>
              <a:gd name="T12" fmla="*/ 1587 h 1587"/>
            </a:gdLst>
            <a:ahLst/>
            <a:cxnLst>
              <a:cxn ang="T6">
                <a:pos x="T0" y="T1"/>
              </a:cxn>
              <a:cxn ang="T7">
                <a:pos x="T2" y="T3"/>
              </a:cxn>
              <a:cxn ang="T8">
                <a:pos x="T4" y="T5"/>
              </a:cxn>
            </a:cxnLst>
            <a:rect l="T9" t="T10" r="T11" b="T12"/>
            <a:pathLst>
              <a:path w="595" h="1587">
                <a:moveTo>
                  <a:pt x="0" y="0"/>
                </a:moveTo>
                <a:lnTo>
                  <a:pt x="595"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2" name="Freeform 17"/>
          <p:cNvSpPr>
            <a:spLocks/>
          </p:cNvSpPr>
          <p:nvPr/>
        </p:nvSpPr>
        <p:spPr bwMode="auto">
          <a:xfrm>
            <a:off x="666750" y="4021138"/>
            <a:ext cx="3414713" cy="1587"/>
          </a:xfrm>
          <a:custGeom>
            <a:avLst/>
            <a:gdLst>
              <a:gd name="T0" fmla="*/ 0 w 595"/>
              <a:gd name="T1" fmla="*/ 0 h 1587"/>
              <a:gd name="T2" fmla="*/ 2147483647 w 595"/>
              <a:gd name="T3" fmla="*/ 0 h 1587"/>
              <a:gd name="T4" fmla="*/ 2147483647 w 595"/>
              <a:gd name="T5" fmla="*/ 0 h 1587"/>
              <a:gd name="T6" fmla="*/ 0 60000 65536"/>
              <a:gd name="T7" fmla="*/ 0 60000 65536"/>
              <a:gd name="T8" fmla="*/ 0 60000 65536"/>
              <a:gd name="T9" fmla="*/ 0 w 595"/>
              <a:gd name="T10" fmla="*/ 0 h 1587"/>
              <a:gd name="T11" fmla="*/ 595 w 595"/>
              <a:gd name="T12" fmla="*/ 1587 h 1587"/>
            </a:gdLst>
            <a:ahLst/>
            <a:cxnLst>
              <a:cxn ang="T6">
                <a:pos x="T0" y="T1"/>
              </a:cxn>
              <a:cxn ang="T7">
                <a:pos x="T2" y="T3"/>
              </a:cxn>
              <a:cxn ang="T8">
                <a:pos x="T4" y="T5"/>
              </a:cxn>
            </a:cxnLst>
            <a:rect l="T9" t="T10" r="T11" b="T12"/>
            <a:pathLst>
              <a:path w="595" h="1587">
                <a:moveTo>
                  <a:pt x="0" y="0"/>
                </a:moveTo>
                <a:lnTo>
                  <a:pt x="595"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3" name="Freeform 18"/>
          <p:cNvSpPr>
            <a:spLocks/>
          </p:cNvSpPr>
          <p:nvPr/>
        </p:nvSpPr>
        <p:spPr bwMode="auto">
          <a:xfrm>
            <a:off x="666750" y="3482975"/>
            <a:ext cx="3414713" cy="1588"/>
          </a:xfrm>
          <a:custGeom>
            <a:avLst/>
            <a:gdLst>
              <a:gd name="T0" fmla="*/ 0 w 595"/>
              <a:gd name="T1" fmla="*/ 0 h 1587"/>
              <a:gd name="T2" fmla="*/ 2147483647 w 595"/>
              <a:gd name="T3" fmla="*/ 0 h 1587"/>
              <a:gd name="T4" fmla="*/ 2147483647 w 595"/>
              <a:gd name="T5" fmla="*/ 0 h 1587"/>
              <a:gd name="T6" fmla="*/ 0 60000 65536"/>
              <a:gd name="T7" fmla="*/ 0 60000 65536"/>
              <a:gd name="T8" fmla="*/ 0 60000 65536"/>
              <a:gd name="T9" fmla="*/ 0 w 595"/>
              <a:gd name="T10" fmla="*/ 0 h 1587"/>
              <a:gd name="T11" fmla="*/ 595 w 595"/>
              <a:gd name="T12" fmla="*/ 1587 h 1587"/>
            </a:gdLst>
            <a:ahLst/>
            <a:cxnLst>
              <a:cxn ang="T6">
                <a:pos x="T0" y="T1"/>
              </a:cxn>
              <a:cxn ang="T7">
                <a:pos x="T2" y="T3"/>
              </a:cxn>
              <a:cxn ang="T8">
                <a:pos x="T4" y="T5"/>
              </a:cxn>
            </a:cxnLst>
            <a:rect l="T9" t="T10" r="T11" b="T12"/>
            <a:pathLst>
              <a:path w="595" h="1587">
                <a:moveTo>
                  <a:pt x="0" y="0"/>
                </a:moveTo>
                <a:lnTo>
                  <a:pt x="595"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4" name="Line 19"/>
          <p:cNvSpPr>
            <a:spLocks noChangeShapeType="1"/>
          </p:cNvSpPr>
          <p:nvPr/>
        </p:nvSpPr>
        <p:spPr bwMode="auto">
          <a:xfrm>
            <a:off x="666750" y="3482975"/>
            <a:ext cx="341471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5" name="Freeform 20"/>
          <p:cNvSpPr>
            <a:spLocks/>
          </p:cNvSpPr>
          <p:nvPr/>
        </p:nvSpPr>
        <p:spPr bwMode="auto">
          <a:xfrm>
            <a:off x="666750" y="3482975"/>
            <a:ext cx="3414713" cy="2693988"/>
          </a:xfrm>
          <a:custGeom>
            <a:avLst/>
            <a:gdLst>
              <a:gd name="T0" fmla="*/ 0 w 595"/>
              <a:gd name="T1" fmla="*/ 2147483647 h 470"/>
              <a:gd name="T2" fmla="*/ 2147483647 w 595"/>
              <a:gd name="T3" fmla="*/ 2147483647 h 470"/>
              <a:gd name="T4" fmla="*/ 2147483647 w 595"/>
              <a:gd name="T5" fmla="*/ 0 h 470"/>
              <a:gd name="T6" fmla="*/ 0 60000 65536"/>
              <a:gd name="T7" fmla="*/ 0 60000 65536"/>
              <a:gd name="T8" fmla="*/ 0 60000 65536"/>
              <a:gd name="T9" fmla="*/ 0 w 595"/>
              <a:gd name="T10" fmla="*/ 0 h 470"/>
              <a:gd name="T11" fmla="*/ 595 w 595"/>
              <a:gd name="T12" fmla="*/ 470 h 470"/>
            </a:gdLst>
            <a:ahLst/>
            <a:cxnLst>
              <a:cxn ang="T6">
                <a:pos x="T0" y="T1"/>
              </a:cxn>
              <a:cxn ang="T7">
                <a:pos x="T2" y="T3"/>
              </a:cxn>
              <a:cxn ang="T8">
                <a:pos x="T4" y="T5"/>
              </a:cxn>
            </a:cxnLst>
            <a:rect l="T9" t="T10" r="T11" b="T12"/>
            <a:pathLst>
              <a:path w="595" h="470">
                <a:moveTo>
                  <a:pt x="0" y="470"/>
                </a:moveTo>
                <a:lnTo>
                  <a:pt x="595" y="470"/>
                </a:lnTo>
                <a:lnTo>
                  <a:pt x="595" y="0"/>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6" name="Line 21"/>
          <p:cNvSpPr>
            <a:spLocks noChangeShapeType="1"/>
          </p:cNvSpPr>
          <p:nvPr/>
        </p:nvSpPr>
        <p:spPr bwMode="auto">
          <a:xfrm flipV="1">
            <a:off x="666750" y="3482975"/>
            <a:ext cx="1588" cy="26939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7" name="Line 22"/>
          <p:cNvSpPr>
            <a:spLocks noChangeShapeType="1"/>
          </p:cNvSpPr>
          <p:nvPr/>
        </p:nvSpPr>
        <p:spPr bwMode="auto">
          <a:xfrm>
            <a:off x="666750" y="6176963"/>
            <a:ext cx="341471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8" name="Line 23"/>
          <p:cNvSpPr>
            <a:spLocks noChangeShapeType="1"/>
          </p:cNvSpPr>
          <p:nvPr/>
        </p:nvSpPr>
        <p:spPr bwMode="auto">
          <a:xfrm flipV="1">
            <a:off x="666750" y="3482975"/>
            <a:ext cx="1588" cy="26939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9" name="Line 24"/>
          <p:cNvSpPr>
            <a:spLocks noChangeShapeType="1"/>
          </p:cNvSpPr>
          <p:nvPr/>
        </p:nvSpPr>
        <p:spPr bwMode="auto">
          <a:xfrm flipV="1">
            <a:off x="666750" y="6142038"/>
            <a:ext cx="1588"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0" name="Line 25"/>
          <p:cNvSpPr>
            <a:spLocks noChangeShapeType="1"/>
          </p:cNvSpPr>
          <p:nvPr/>
        </p:nvSpPr>
        <p:spPr bwMode="auto">
          <a:xfrm>
            <a:off x="666750" y="3482975"/>
            <a:ext cx="1588" cy="285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1" name="Rectangle 26"/>
          <p:cNvSpPr>
            <a:spLocks noChangeArrowheads="1"/>
          </p:cNvSpPr>
          <p:nvPr/>
        </p:nvSpPr>
        <p:spPr bwMode="auto">
          <a:xfrm>
            <a:off x="627063" y="6192838"/>
            <a:ext cx="85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22" name="Line 27"/>
          <p:cNvSpPr>
            <a:spLocks noChangeShapeType="1"/>
          </p:cNvSpPr>
          <p:nvPr/>
        </p:nvSpPr>
        <p:spPr bwMode="auto">
          <a:xfrm flipV="1">
            <a:off x="1350963" y="6142038"/>
            <a:ext cx="1587"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3" name="Line 28"/>
          <p:cNvSpPr>
            <a:spLocks noChangeShapeType="1"/>
          </p:cNvSpPr>
          <p:nvPr/>
        </p:nvSpPr>
        <p:spPr bwMode="auto">
          <a:xfrm>
            <a:off x="1350963" y="3482975"/>
            <a:ext cx="1587" cy="285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4" name="Rectangle 29"/>
          <p:cNvSpPr>
            <a:spLocks noChangeArrowheads="1"/>
          </p:cNvSpPr>
          <p:nvPr/>
        </p:nvSpPr>
        <p:spPr bwMode="auto">
          <a:xfrm>
            <a:off x="1252538" y="6192838"/>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0.2</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25" name="Line 30"/>
          <p:cNvSpPr>
            <a:spLocks noChangeShapeType="1"/>
          </p:cNvSpPr>
          <p:nvPr/>
        </p:nvSpPr>
        <p:spPr bwMode="auto">
          <a:xfrm flipV="1">
            <a:off x="2033588" y="6142038"/>
            <a:ext cx="1587"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6" name="Line 31"/>
          <p:cNvSpPr>
            <a:spLocks noChangeShapeType="1"/>
          </p:cNvSpPr>
          <p:nvPr/>
        </p:nvSpPr>
        <p:spPr bwMode="auto">
          <a:xfrm>
            <a:off x="2033588" y="3482975"/>
            <a:ext cx="1587" cy="285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7" name="Rectangle 32"/>
          <p:cNvSpPr>
            <a:spLocks noChangeArrowheads="1"/>
          </p:cNvSpPr>
          <p:nvPr/>
        </p:nvSpPr>
        <p:spPr bwMode="auto">
          <a:xfrm>
            <a:off x="1935163" y="6192838"/>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0.4</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28" name="Line 33"/>
          <p:cNvSpPr>
            <a:spLocks noChangeShapeType="1"/>
          </p:cNvSpPr>
          <p:nvPr/>
        </p:nvSpPr>
        <p:spPr bwMode="auto">
          <a:xfrm flipV="1">
            <a:off x="2716213" y="6142038"/>
            <a:ext cx="1587"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9" name="Line 34"/>
          <p:cNvSpPr>
            <a:spLocks noChangeShapeType="1"/>
          </p:cNvSpPr>
          <p:nvPr/>
        </p:nvSpPr>
        <p:spPr bwMode="auto">
          <a:xfrm>
            <a:off x="2716213" y="3482975"/>
            <a:ext cx="1587" cy="285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0" name="Rectangle 35"/>
          <p:cNvSpPr>
            <a:spLocks noChangeArrowheads="1"/>
          </p:cNvSpPr>
          <p:nvPr/>
        </p:nvSpPr>
        <p:spPr bwMode="auto">
          <a:xfrm>
            <a:off x="2617788" y="6192838"/>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0.6</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31" name="Line 36"/>
          <p:cNvSpPr>
            <a:spLocks noChangeShapeType="1"/>
          </p:cNvSpPr>
          <p:nvPr/>
        </p:nvSpPr>
        <p:spPr bwMode="auto">
          <a:xfrm flipV="1">
            <a:off x="3398838" y="6142038"/>
            <a:ext cx="1587"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2" name="Line 37"/>
          <p:cNvSpPr>
            <a:spLocks noChangeShapeType="1"/>
          </p:cNvSpPr>
          <p:nvPr/>
        </p:nvSpPr>
        <p:spPr bwMode="auto">
          <a:xfrm>
            <a:off x="3398838" y="3482975"/>
            <a:ext cx="1587" cy="285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3" name="Rectangle 38"/>
          <p:cNvSpPr>
            <a:spLocks noChangeArrowheads="1"/>
          </p:cNvSpPr>
          <p:nvPr/>
        </p:nvSpPr>
        <p:spPr bwMode="auto">
          <a:xfrm>
            <a:off x="3302000" y="6192838"/>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0.8</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34" name="Line 39"/>
          <p:cNvSpPr>
            <a:spLocks noChangeShapeType="1"/>
          </p:cNvSpPr>
          <p:nvPr/>
        </p:nvSpPr>
        <p:spPr bwMode="auto">
          <a:xfrm flipV="1">
            <a:off x="4081463" y="6142038"/>
            <a:ext cx="1587"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5" name="Line 40"/>
          <p:cNvSpPr>
            <a:spLocks noChangeShapeType="1"/>
          </p:cNvSpPr>
          <p:nvPr/>
        </p:nvSpPr>
        <p:spPr bwMode="auto">
          <a:xfrm>
            <a:off x="4081463" y="3482975"/>
            <a:ext cx="1587" cy="285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6" name="Rectangle 41"/>
          <p:cNvSpPr>
            <a:spLocks noChangeArrowheads="1"/>
          </p:cNvSpPr>
          <p:nvPr/>
        </p:nvSpPr>
        <p:spPr bwMode="auto">
          <a:xfrm>
            <a:off x="4041775" y="6192838"/>
            <a:ext cx="85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1</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37" name="Line 42"/>
          <p:cNvSpPr>
            <a:spLocks noChangeShapeType="1"/>
          </p:cNvSpPr>
          <p:nvPr/>
        </p:nvSpPr>
        <p:spPr bwMode="auto">
          <a:xfrm>
            <a:off x="666750" y="617696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8" name="Line 43"/>
          <p:cNvSpPr>
            <a:spLocks noChangeShapeType="1"/>
          </p:cNvSpPr>
          <p:nvPr/>
        </p:nvSpPr>
        <p:spPr bwMode="auto">
          <a:xfrm flipH="1">
            <a:off x="4046538" y="6176963"/>
            <a:ext cx="34925"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9" name="Rectangle 44"/>
          <p:cNvSpPr>
            <a:spLocks noChangeArrowheads="1"/>
          </p:cNvSpPr>
          <p:nvPr/>
        </p:nvSpPr>
        <p:spPr bwMode="auto">
          <a:xfrm>
            <a:off x="563563" y="6089650"/>
            <a:ext cx="85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40" name="Line 45"/>
          <p:cNvSpPr>
            <a:spLocks noChangeShapeType="1"/>
          </p:cNvSpPr>
          <p:nvPr/>
        </p:nvSpPr>
        <p:spPr bwMode="auto">
          <a:xfrm>
            <a:off x="666750" y="563721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41" name="Line 46"/>
          <p:cNvSpPr>
            <a:spLocks noChangeShapeType="1"/>
          </p:cNvSpPr>
          <p:nvPr/>
        </p:nvSpPr>
        <p:spPr bwMode="auto">
          <a:xfrm flipH="1">
            <a:off x="4046538" y="5637213"/>
            <a:ext cx="34925"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42" name="Rectangle 47"/>
          <p:cNvSpPr>
            <a:spLocks noChangeArrowheads="1"/>
          </p:cNvSpPr>
          <p:nvPr/>
        </p:nvSpPr>
        <p:spPr bwMode="auto">
          <a:xfrm>
            <a:off x="442913" y="5551488"/>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0.2</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43" name="Line 48"/>
          <p:cNvSpPr>
            <a:spLocks noChangeShapeType="1"/>
          </p:cNvSpPr>
          <p:nvPr/>
        </p:nvSpPr>
        <p:spPr bwMode="auto">
          <a:xfrm>
            <a:off x="666750" y="5099050"/>
            <a:ext cx="3016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44" name="Line 49"/>
          <p:cNvSpPr>
            <a:spLocks noChangeShapeType="1"/>
          </p:cNvSpPr>
          <p:nvPr/>
        </p:nvSpPr>
        <p:spPr bwMode="auto">
          <a:xfrm flipH="1">
            <a:off x="4046538" y="5099050"/>
            <a:ext cx="34925"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45" name="Rectangle 50"/>
          <p:cNvSpPr>
            <a:spLocks noChangeArrowheads="1"/>
          </p:cNvSpPr>
          <p:nvPr/>
        </p:nvSpPr>
        <p:spPr bwMode="auto">
          <a:xfrm>
            <a:off x="442913" y="5013325"/>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0.4</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46" name="Line 51"/>
          <p:cNvSpPr>
            <a:spLocks noChangeShapeType="1"/>
          </p:cNvSpPr>
          <p:nvPr/>
        </p:nvSpPr>
        <p:spPr bwMode="auto">
          <a:xfrm>
            <a:off x="666750" y="455453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47" name="Line 52"/>
          <p:cNvSpPr>
            <a:spLocks noChangeShapeType="1"/>
          </p:cNvSpPr>
          <p:nvPr/>
        </p:nvSpPr>
        <p:spPr bwMode="auto">
          <a:xfrm flipH="1">
            <a:off x="4046538" y="4554538"/>
            <a:ext cx="34925"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48" name="Rectangle 53"/>
          <p:cNvSpPr>
            <a:spLocks noChangeArrowheads="1"/>
          </p:cNvSpPr>
          <p:nvPr/>
        </p:nvSpPr>
        <p:spPr bwMode="auto">
          <a:xfrm>
            <a:off x="442913" y="4468813"/>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0.6</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49" name="Line 54"/>
          <p:cNvSpPr>
            <a:spLocks noChangeShapeType="1"/>
          </p:cNvSpPr>
          <p:nvPr/>
        </p:nvSpPr>
        <p:spPr bwMode="auto">
          <a:xfrm>
            <a:off x="666750" y="402113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0" name="Line 55"/>
          <p:cNvSpPr>
            <a:spLocks noChangeShapeType="1"/>
          </p:cNvSpPr>
          <p:nvPr/>
        </p:nvSpPr>
        <p:spPr bwMode="auto">
          <a:xfrm flipH="1">
            <a:off x="4046538" y="4021138"/>
            <a:ext cx="34925"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1" name="Rectangle 56"/>
          <p:cNvSpPr>
            <a:spLocks noChangeArrowheads="1"/>
          </p:cNvSpPr>
          <p:nvPr/>
        </p:nvSpPr>
        <p:spPr bwMode="auto">
          <a:xfrm>
            <a:off x="442913" y="3935413"/>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0.8</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52" name="Line 57"/>
          <p:cNvSpPr>
            <a:spLocks noChangeShapeType="1"/>
          </p:cNvSpPr>
          <p:nvPr/>
        </p:nvSpPr>
        <p:spPr bwMode="auto">
          <a:xfrm>
            <a:off x="666750" y="3482975"/>
            <a:ext cx="3016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3" name="Line 58"/>
          <p:cNvSpPr>
            <a:spLocks noChangeShapeType="1"/>
          </p:cNvSpPr>
          <p:nvPr/>
        </p:nvSpPr>
        <p:spPr bwMode="auto">
          <a:xfrm flipH="1">
            <a:off x="4046538" y="3482975"/>
            <a:ext cx="34925"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4" name="Rectangle 59"/>
          <p:cNvSpPr>
            <a:spLocks noChangeArrowheads="1"/>
          </p:cNvSpPr>
          <p:nvPr/>
        </p:nvSpPr>
        <p:spPr bwMode="auto">
          <a:xfrm>
            <a:off x="563563" y="3397250"/>
            <a:ext cx="85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1</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55" name="Line 60"/>
          <p:cNvSpPr>
            <a:spLocks noChangeShapeType="1"/>
          </p:cNvSpPr>
          <p:nvPr/>
        </p:nvSpPr>
        <p:spPr bwMode="auto">
          <a:xfrm>
            <a:off x="666750" y="3482975"/>
            <a:ext cx="341471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6" name="Freeform 61"/>
          <p:cNvSpPr>
            <a:spLocks/>
          </p:cNvSpPr>
          <p:nvPr/>
        </p:nvSpPr>
        <p:spPr bwMode="auto">
          <a:xfrm>
            <a:off x="666750" y="3482975"/>
            <a:ext cx="3414713" cy="2693988"/>
          </a:xfrm>
          <a:custGeom>
            <a:avLst/>
            <a:gdLst>
              <a:gd name="T0" fmla="*/ 0 w 595"/>
              <a:gd name="T1" fmla="*/ 2147483647 h 470"/>
              <a:gd name="T2" fmla="*/ 2147483647 w 595"/>
              <a:gd name="T3" fmla="*/ 2147483647 h 470"/>
              <a:gd name="T4" fmla="*/ 2147483647 w 595"/>
              <a:gd name="T5" fmla="*/ 0 h 470"/>
              <a:gd name="T6" fmla="*/ 0 60000 65536"/>
              <a:gd name="T7" fmla="*/ 0 60000 65536"/>
              <a:gd name="T8" fmla="*/ 0 60000 65536"/>
              <a:gd name="T9" fmla="*/ 0 w 595"/>
              <a:gd name="T10" fmla="*/ 0 h 470"/>
              <a:gd name="T11" fmla="*/ 595 w 595"/>
              <a:gd name="T12" fmla="*/ 470 h 470"/>
            </a:gdLst>
            <a:ahLst/>
            <a:cxnLst>
              <a:cxn ang="T6">
                <a:pos x="T0" y="T1"/>
              </a:cxn>
              <a:cxn ang="T7">
                <a:pos x="T2" y="T3"/>
              </a:cxn>
              <a:cxn ang="T8">
                <a:pos x="T4" y="T5"/>
              </a:cxn>
            </a:cxnLst>
            <a:rect l="T9" t="T10" r="T11" b="T12"/>
            <a:pathLst>
              <a:path w="595" h="470">
                <a:moveTo>
                  <a:pt x="0" y="470"/>
                </a:moveTo>
                <a:lnTo>
                  <a:pt x="595" y="470"/>
                </a:lnTo>
                <a:lnTo>
                  <a:pt x="595" y="0"/>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7" name="Line 62"/>
          <p:cNvSpPr>
            <a:spLocks noChangeShapeType="1"/>
          </p:cNvSpPr>
          <p:nvPr/>
        </p:nvSpPr>
        <p:spPr bwMode="auto">
          <a:xfrm flipV="1">
            <a:off x="666750" y="3482975"/>
            <a:ext cx="1588" cy="26939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8" name="Rectangle 65"/>
          <p:cNvSpPr>
            <a:spLocks noChangeArrowheads="1"/>
          </p:cNvSpPr>
          <p:nvPr/>
        </p:nvSpPr>
        <p:spPr bwMode="auto">
          <a:xfrm>
            <a:off x="2170113" y="6348413"/>
            <a:ext cx="4000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recall</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59" name="Rectangle 66"/>
          <p:cNvSpPr>
            <a:spLocks noChangeArrowheads="1"/>
          </p:cNvSpPr>
          <p:nvPr/>
        </p:nvSpPr>
        <p:spPr bwMode="auto">
          <a:xfrm rot="-5400000">
            <a:off x="794" y="4683919"/>
            <a:ext cx="68421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precision</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5" name="Freeform 74"/>
          <p:cNvSpPr/>
          <p:nvPr/>
        </p:nvSpPr>
        <p:spPr>
          <a:xfrm>
            <a:off x="665163" y="3487738"/>
            <a:ext cx="3417887" cy="1512887"/>
          </a:xfrm>
          <a:custGeom>
            <a:avLst/>
            <a:gdLst>
              <a:gd name="connsiteX0" fmla="*/ 0 w 3417757"/>
              <a:gd name="connsiteY0" fmla="*/ 0 h 1514006"/>
              <a:gd name="connsiteX1" fmla="*/ 682052 w 3417757"/>
              <a:gd name="connsiteY1" fmla="*/ 0 h 1514006"/>
              <a:gd name="connsiteX2" fmla="*/ 1371600 w 3417757"/>
              <a:gd name="connsiteY2" fmla="*/ 7495 h 1514006"/>
              <a:gd name="connsiteX3" fmla="*/ 1379095 w 3417757"/>
              <a:gd name="connsiteY3" fmla="*/ 906905 h 1514006"/>
              <a:gd name="connsiteX4" fmla="*/ 2061147 w 3417757"/>
              <a:gd name="connsiteY4" fmla="*/ 652072 h 1514006"/>
              <a:gd name="connsiteX5" fmla="*/ 2743200 w 3417757"/>
              <a:gd name="connsiteY5" fmla="*/ 539646 h 1514006"/>
              <a:gd name="connsiteX6" fmla="*/ 2735705 w 3417757"/>
              <a:gd name="connsiteY6" fmla="*/ 891915 h 1514006"/>
              <a:gd name="connsiteX7" fmla="*/ 2743200 w 3417757"/>
              <a:gd name="connsiteY7" fmla="*/ 1514006 h 1514006"/>
              <a:gd name="connsiteX8" fmla="*/ 3417757 w 3417757"/>
              <a:gd name="connsiteY8" fmla="*/ 1386590 h 1514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7757" h="1514006">
                <a:moveTo>
                  <a:pt x="0" y="0"/>
                </a:moveTo>
                <a:lnTo>
                  <a:pt x="682052" y="0"/>
                </a:lnTo>
                <a:lnTo>
                  <a:pt x="1371600" y="7495"/>
                </a:lnTo>
                <a:cubicBezTo>
                  <a:pt x="1374098" y="307298"/>
                  <a:pt x="1376597" y="607102"/>
                  <a:pt x="1379095" y="906905"/>
                </a:cubicBezTo>
                <a:lnTo>
                  <a:pt x="2061147" y="652072"/>
                </a:lnTo>
                <a:lnTo>
                  <a:pt x="2743200" y="539646"/>
                </a:lnTo>
                <a:lnTo>
                  <a:pt x="2735705" y="891915"/>
                </a:lnTo>
                <a:cubicBezTo>
                  <a:pt x="2738203" y="1099279"/>
                  <a:pt x="2740702" y="1306642"/>
                  <a:pt x="2743200" y="1514006"/>
                </a:cubicBezTo>
                <a:lnTo>
                  <a:pt x="3417757" y="1386590"/>
                </a:lnTo>
              </a:path>
            </a:pathLst>
          </a:custGeom>
          <a:ln w="31750">
            <a:solidFill>
              <a:srgbClr val="0070C0"/>
            </a:solidFill>
          </a:ln>
        </p:spPr>
        <p:style>
          <a:lnRef idx="1">
            <a:schemeClr val="accent1"/>
          </a:lnRef>
          <a:fillRef idx="0">
            <a:schemeClr val="accent1"/>
          </a:fillRef>
          <a:effectRef idx="0">
            <a:schemeClr val="accent1"/>
          </a:effectRef>
          <a:fontRef idx="minor">
            <a:schemeClr val="tx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5" name="Oval 64"/>
          <p:cNvSpPr/>
          <p:nvPr/>
        </p:nvSpPr>
        <p:spPr>
          <a:xfrm>
            <a:off x="2006600" y="4352925"/>
            <a:ext cx="71438" cy="7143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6" name="Oval 65"/>
          <p:cNvSpPr/>
          <p:nvPr/>
        </p:nvSpPr>
        <p:spPr>
          <a:xfrm>
            <a:off x="1319213" y="3457575"/>
            <a:ext cx="71437" cy="71438"/>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7" name="Oval 66"/>
          <p:cNvSpPr/>
          <p:nvPr/>
        </p:nvSpPr>
        <p:spPr>
          <a:xfrm>
            <a:off x="2006600" y="3460750"/>
            <a:ext cx="71438" cy="71438"/>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8" name="Oval 67"/>
          <p:cNvSpPr/>
          <p:nvPr/>
        </p:nvSpPr>
        <p:spPr>
          <a:xfrm>
            <a:off x="2687638" y="4103688"/>
            <a:ext cx="71437" cy="71437"/>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Oval 68"/>
          <p:cNvSpPr/>
          <p:nvPr/>
        </p:nvSpPr>
        <p:spPr>
          <a:xfrm>
            <a:off x="3371850" y="3995738"/>
            <a:ext cx="71438" cy="71437"/>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3363913" y="4344988"/>
            <a:ext cx="71437" cy="7143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3371850" y="4702175"/>
            <a:ext cx="71438" cy="7143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3371850" y="4846638"/>
            <a:ext cx="71438" cy="7143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3" name="Oval 72"/>
          <p:cNvSpPr/>
          <p:nvPr/>
        </p:nvSpPr>
        <p:spPr>
          <a:xfrm>
            <a:off x="3371850" y="4962525"/>
            <a:ext cx="71438" cy="7143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Oval 73"/>
          <p:cNvSpPr/>
          <p:nvPr/>
        </p:nvSpPr>
        <p:spPr>
          <a:xfrm>
            <a:off x="4048125" y="4830763"/>
            <a:ext cx="71438" cy="71437"/>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34571" name="Picture 2" descr="C:\Documents and Settings\ondra\Desktop\img_thum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313" y="701675"/>
            <a:ext cx="949325"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29313" y="1884363"/>
            <a:ext cx="949325" cy="126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57750" y="1884363"/>
            <a:ext cx="949325" cy="126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86688" y="4813300"/>
            <a:ext cx="949325" cy="126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57750" y="3741738"/>
            <a:ext cx="126523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00875" y="1884363"/>
            <a:ext cx="842963" cy="126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86688" y="3384550"/>
            <a:ext cx="949325" cy="126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15063" y="5241925"/>
            <a:ext cx="1265237"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02388" y="3368675"/>
            <a:ext cx="949325"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57750" y="4813300"/>
            <a:ext cx="949325" cy="126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18450" y="1857375"/>
            <a:ext cx="857250" cy="128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4582" name="TextBox 96"/>
          <p:cNvSpPr txBox="1">
            <a:spLocks noChangeArrowheads="1"/>
          </p:cNvSpPr>
          <p:nvPr/>
        </p:nvSpPr>
        <p:spPr bwMode="auto">
          <a:xfrm>
            <a:off x="307975" y="1987550"/>
            <a:ext cx="763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a:t>
            </a:r>
          </a:p>
        </p:txBody>
      </p:sp>
      <p:sp>
        <p:nvSpPr>
          <p:cNvPr id="234583" name="TextBox 97"/>
          <p:cNvSpPr txBox="1">
            <a:spLocks noChangeArrowheads="1"/>
          </p:cNvSpPr>
          <p:nvPr/>
        </p:nvSpPr>
        <p:spPr bwMode="auto">
          <a:xfrm>
            <a:off x="1411288" y="1711325"/>
            <a:ext cx="26225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Database size: 10 images</a:t>
            </a: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Relevant (total): 5 images </a:t>
            </a:r>
          </a:p>
        </p:txBody>
      </p:sp>
      <p:sp>
        <p:nvSpPr>
          <p:cNvPr id="234584" name="TextBox 98"/>
          <p:cNvSpPr txBox="1">
            <a:spLocks noChangeArrowheads="1"/>
          </p:cNvSpPr>
          <p:nvPr/>
        </p:nvSpPr>
        <p:spPr bwMode="auto">
          <a:xfrm>
            <a:off x="4786313" y="1357313"/>
            <a:ext cx="18589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Results (ordered):</a:t>
            </a:r>
          </a:p>
        </p:txBody>
      </p:sp>
      <p:sp>
        <p:nvSpPr>
          <p:cNvPr id="234585" name="TextBox 99"/>
          <p:cNvSpPr txBox="1">
            <a:spLocks noChangeArrowheads="1"/>
          </p:cNvSpPr>
          <p:nvPr/>
        </p:nvSpPr>
        <p:spPr bwMode="auto">
          <a:xfrm>
            <a:off x="712788" y="2643188"/>
            <a:ext cx="33591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precision = #relevant / #returned</a:t>
            </a: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recall = #relevant / #total relevant</a:t>
            </a:r>
          </a:p>
        </p:txBody>
      </p:sp>
      <p:sp>
        <p:nvSpPr>
          <p:cNvPr id="234586" name="TextBox 2"/>
          <p:cNvSpPr txBox="1">
            <a:spLocks noChangeArrowheads="1"/>
          </p:cNvSpPr>
          <p:nvPr/>
        </p:nvSpPr>
        <p:spPr bwMode="auto">
          <a:xfrm>
            <a:off x="7638288" y="6516624"/>
            <a:ext cx="1600200" cy="36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mn-ea"/>
                <a:cs typeface="Arial" panose="020B0604020202020204" pitchFamily="34" charset="0"/>
              </a:rPr>
              <a:t>[</a:t>
            </a:r>
            <a:r>
              <a:rPr kumimoji="0" lang="en-US" altLang="en-US" sz="1800" b="0" i="0" u="none" strike="noStrike" kern="1200" cap="none" spc="0" normalizeH="0" baseline="0" noProof="0" dirty="0" err="1">
                <a:ln>
                  <a:noFill/>
                </a:ln>
                <a:solidFill>
                  <a:schemeClr val="bg1">
                    <a:lumMod val="50000"/>
                  </a:schemeClr>
                </a:solidFill>
                <a:effectLst/>
                <a:uLnTx/>
                <a:uFillTx/>
                <a:latin typeface="Calibri" panose="020F0502020204030204" pitchFamily="34" charset="0"/>
                <a:ea typeface="+mn-ea"/>
                <a:cs typeface="Arial" panose="020B0604020202020204" pitchFamily="34" charset="0"/>
              </a:rPr>
              <a:t>Ondrej</a:t>
            </a:r>
            <a:r>
              <a:rPr kumimoji="0" lang="en-US" altLang="en-US" sz="1800" b="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mn-ea"/>
                <a:cs typeface="Arial" panose="020B0604020202020204" pitchFamily="34" charset="0"/>
              </a:rPr>
              <a:t> Chum]</a:t>
            </a:r>
          </a:p>
        </p:txBody>
      </p:sp>
    </p:spTree>
    <p:extLst>
      <p:ext uri="{BB962C8B-B14F-4D97-AF65-F5344CB8AC3E}">
        <p14:creationId xmlns:p14="http://schemas.microsoft.com/office/powerpoint/2010/main" val="4189763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56"/>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6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55"/>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6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57"/>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061"/>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058"/>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054"/>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75"/>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22" name="Group 8"/>
          <p:cNvGrpSpPr>
            <a:grpSpLocks/>
          </p:cNvGrpSpPr>
          <p:nvPr/>
        </p:nvGrpSpPr>
        <p:grpSpPr bwMode="auto">
          <a:xfrm>
            <a:off x="5029200" y="1676400"/>
            <a:ext cx="4191000" cy="5440363"/>
            <a:chOff x="2976" y="701"/>
            <a:chExt cx="2640" cy="3427"/>
          </a:xfrm>
        </p:grpSpPr>
        <p:sp>
          <p:nvSpPr>
            <p:cNvPr id="235525" name="AutoShape 9"/>
            <p:cNvSpPr>
              <a:spLocks noChangeArrowheads="1"/>
            </p:cNvSpPr>
            <p:nvPr/>
          </p:nvSpPr>
          <p:spPr bwMode="auto">
            <a:xfrm>
              <a:off x="2976" y="720"/>
              <a:ext cx="2544" cy="3314"/>
            </a:xfrm>
            <a:prstGeom prst="foldedCorner">
              <a:avLst>
                <a:gd name="adj" fmla="val 12500"/>
              </a:avLst>
            </a:prstGeom>
            <a:solidFill>
              <a:srgbClr val="FFCC99"/>
            </a:solidFill>
            <a:ln w="9525">
              <a:solidFill>
                <a:schemeClr val="tx1"/>
              </a:solidFill>
              <a:round/>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26" name="Rectangle 10"/>
            <p:cNvSpPr>
              <a:spLocks noChangeArrowheads="1"/>
            </p:cNvSpPr>
            <p:nvPr/>
          </p:nvSpPr>
          <p:spPr bwMode="auto">
            <a:xfrm>
              <a:off x="2987" y="701"/>
              <a:ext cx="2389" cy="3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China is forecasting a trade surplus of $90bn (£51bn) to $100bn this year, a threefold increase on 2004's $32bn. The Commerce Ministry said the surplus would be created by a predicted 30% jump in exports to $750bn, compared with a 18% rise in imports to $660bn. The figures are likely to further annoy the US, which has long argued that China's exports are unfairly helped by a deliberately undervalued yuan.  Beijing agrees the surplus is too high, but says the yuan is only one factor. Bank of China governor Zhou Xiaochuan said the country also needed to do more to boost domestic demand so more goods stayed within the country. China increased the value of the yuan against the dollar by 2.1% in July and permitted it to trade within a narrow band, but the US wants the yuan to be allowed to trade freely. However, Beijing has made it clear that it will take its time and tread carefully before allowing the yuan to rise further in value.</a:t>
              </a:r>
            </a:p>
          </p:txBody>
        </p:sp>
        <p:grpSp>
          <p:nvGrpSpPr>
            <p:cNvPr id="235527" name="Group 11"/>
            <p:cNvGrpSpPr>
              <a:grpSpLocks/>
            </p:cNvGrpSpPr>
            <p:nvPr/>
          </p:nvGrpSpPr>
          <p:grpSpPr bwMode="auto">
            <a:xfrm>
              <a:off x="3353" y="1248"/>
              <a:ext cx="2263" cy="2880"/>
              <a:chOff x="768" y="1824"/>
              <a:chExt cx="918" cy="1248"/>
            </a:xfrm>
          </p:grpSpPr>
          <p:pic>
            <p:nvPicPr>
              <p:cNvPr id="235528" name="Picture 12" descr="m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 y="1824"/>
                <a:ext cx="91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29" name="Oval 13"/>
              <p:cNvSpPr>
                <a:spLocks noChangeArrowheads="1"/>
              </p:cNvSpPr>
              <p:nvPr/>
            </p:nvSpPr>
            <p:spPr bwMode="auto">
              <a:xfrm>
                <a:off x="816" y="1872"/>
                <a:ext cx="672" cy="62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China, trade,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surplus, commerce,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exports, imports, US,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yuan, bank, domestic,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foreign, increase,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trade, value</a:t>
                </a:r>
              </a:p>
            </p:txBody>
          </p:sp>
        </p:grpSp>
      </p:grpSp>
      <p:sp>
        <p:nvSpPr>
          <p:cNvPr id="235523" name="Title 1"/>
          <p:cNvSpPr>
            <a:spLocks noGrp="1"/>
          </p:cNvSpPr>
          <p:nvPr>
            <p:ph type="title"/>
          </p:nvPr>
        </p:nvSpPr>
        <p:spPr/>
        <p:txBody>
          <a:bodyPr/>
          <a:lstStyle/>
          <a:p>
            <a:r>
              <a:rPr lang="en-US" altLang="en-US"/>
              <a:t>What else can we borrow from text retrieval?</a:t>
            </a:r>
          </a:p>
        </p:txBody>
      </p:sp>
      <p:pic>
        <p:nvPicPr>
          <p:cNvPr id="235524" name="Picture 4" descr="BookIndex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1676400"/>
            <a:ext cx="4953001" cy="724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778889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457200" y="76200"/>
            <a:ext cx="8229600" cy="1143000"/>
          </a:xfrm>
        </p:spPr>
        <p:txBody>
          <a:bodyPr/>
          <a:lstStyle/>
          <a:p>
            <a:r>
              <a:rPr lang="en-US" altLang="en-US" i="1"/>
              <a:t>tf-idf </a:t>
            </a:r>
            <a:r>
              <a:rPr lang="en-US" altLang="en-US"/>
              <a:t>weighting</a:t>
            </a:r>
          </a:p>
        </p:txBody>
      </p:sp>
      <p:sp>
        <p:nvSpPr>
          <p:cNvPr id="236547" name="Rectangle 3"/>
          <p:cNvSpPr>
            <a:spLocks noGrp="1" noChangeArrowheads="1"/>
          </p:cNvSpPr>
          <p:nvPr>
            <p:ph type="body" idx="1"/>
          </p:nvPr>
        </p:nvSpPr>
        <p:spPr>
          <a:xfrm>
            <a:off x="457200" y="1295400"/>
            <a:ext cx="8229600" cy="4525963"/>
          </a:xfrm>
        </p:spPr>
        <p:txBody>
          <a:bodyPr/>
          <a:lstStyle/>
          <a:p>
            <a:r>
              <a:rPr lang="en-US" altLang="en-US" sz="2400" b="1" dirty="0"/>
              <a:t>T</a:t>
            </a:r>
            <a:r>
              <a:rPr lang="en-US" altLang="en-US" sz="2400" dirty="0"/>
              <a:t>erm </a:t>
            </a:r>
            <a:r>
              <a:rPr lang="en-US" altLang="en-US" sz="2400" b="1" dirty="0"/>
              <a:t>f</a:t>
            </a:r>
            <a:r>
              <a:rPr lang="en-US" altLang="en-US" sz="2400" dirty="0"/>
              <a:t>requency – </a:t>
            </a:r>
            <a:r>
              <a:rPr lang="en-US" altLang="en-US" sz="2400" b="1" dirty="0"/>
              <a:t>i</a:t>
            </a:r>
            <a:r>
              <a:rPr lang="en-US" altLang="en-US" sz="2400" dirty="0"/>
              <a:t>nverse </a:t>
            </a:r>
            <a:r>
              <a:rPr lang="en-US" altLang="en-US" sz="2400" b="1" dirty="0"/>
              <a:t>d</a:t>
            </a:r>
            <a:r>
              <a:rPr lang="en-US" altLang="en-US" sz="2400" dirty="0"/>
              <a:t>ocument </a:t>
            </a:r>
            <a:r>
              <a:rPr lang="en-US" altLang="en-US" sz="2400" b="1" dirty="0"/>
              <a:t>f</a:t>
            </a:r>
            <a:r>
              <a:rPr lang="en-US" altLang="en-US" sz="2400" dirty="0"/>
              <a:t>requency</a:t>
            </a:r>
          </a:p>
          <a:p>
            <a:r>
              <a:rPr lang="en-US" altLang="en-US" sz="2400" dirty="0"/>
              <a:t>Describe image by frequency of each word within it, </a:t>
            </a:r>
            <a:r>
              <a:rPr lang="en-US" altLang="en-US" sz="2400" dirty="0" err="1"/>
              <a:t>downweight</a:t>
            </a:r>
            <a:r>
              <a:rPr lang="en-US" altLang="en-US" sz="2400" dirty="0"/>
              <a:t> words that appear often in the database</a:t>
            </a:r>
          </a:p>
          <a:p>
            <a:r>
              <a:rPr lang="en-US" altLang="en-US" sz="2400" dirty="0"/>
              <a:t>(Standard weighting for text retrieval)</a:t>
            </a:r>
          </a:p>
          <a:p>
            <a:endParaRPr lang="en-US" altLang="en-US" sz="2400" dirty="0"/>
          </a:p>
          <a:p>
            <a:pPr>
              <a:buFontTx/>
              <a:buNone/>
            </a:pPr>
            <a:endParaRPr lang="en-US" altLang="en-US" sz="2400" dirty="0"/>
          </a:p>
        </p:txBody>
      </p:sp>
      <p:pic>
        <p:nvPicPr>
          <p:cNvPr id="236548" name="Picture 6"/>
          <p:cNvPicPr>
            <a:picLocks noChangeAspect="1" noChangeArrowheads="1"/>
          </p:cNvPicPr>
          <p:nvPr/>
        </p:nvPicPr>
        <p:blipFill>
          <a:blip r:embed="rId3">
            <a:extLst>
              <a:ext uri="{28A0092B-C50C-407E-A947-70E740481C1C}">
                <a14:useLocalDpi xmlns:a14="http://schemas.microsoft.com/office/drawing/2010/main" val="0"/>
              </a:ext>
            </a:extLst>
          </a:blip>
          <a:srcRect l="48430" t="67703" r="30902" b="16199"/>
          <a:stretch>
            <a:fillRect/>
          </a:stretch>
        </p:blipFill>
        <p:spPr bwMode="auto">
          <a:xfrm>
            <a:off x="3000375" y="3721100"/>
            <a:ext cx="2952750"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7735" name="Text Box 7"/>
          <p:cNvSpPr txBox="1">
            <a:spLocks noChangeArrowheads="1"/>
          </p:cNvSpPr>
          <p:nvPr/>
        </p:nvSpPr>
        <p:spPr bwMode="auto">
          <a:xfrm>
            <a:off x="6350000" y="3452813"/>
            <a:ext cx="2413000"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Total number of documents in database</a:t>
            </a:r>
          </a:p>
        </p:txBody>
      </p:sp>
      <p:sp>
        <p:nvSpPr>
          <p:cNvPr id="457736" name="Text Box 8"/>
          <p:cNvSpPr txBox="1">
            <a:spLocks noChangeArrowheads="1"/>
          </p:cNvSpPr>
          <p:nvPr/>
        </p:nvSpPr>
        <p:spPr bwMode="auto">
          <a:xfrm>
            <a:off x="6313488" y="4570413"/>
            <a:ext cx="25304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Number of documents word i occurs in, in whole database</a:t>
            </a:r>
          </a:p>
        </p:txBody>
      </p:sp>
      <p:sp>
        <p:nvSpPr>
          <p:cNvPr id="457737" name="Line 9"/>
          <p:cNvSpPr>
            <a:spLocks noChangeShapeType="1"/>
          </p:cNvSpPr>
          <p:nvPr/>
        </p:nvSpPr>
        <p:spPr bwMode="auto">
          <a:xfrm flipH="1">
            <a:off x="5916613" y="3757613"/>
            <a:ext cx="360362" cy="17938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57738" name="Line 10"/>
          <p:cNvSpPr>
            <a:spLocks noChangeShapeType="1"/>
          </p:cNvSpPr>
          <p:nvPr/>
        </p:nvSpPr>
        <p:spPr bwMode="auto">
          <a:xfrm flipH="1" flipV="1">
            <a:off x="5845175" y="4837113"/>
            <a:ext cx="360363"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57739" name="Text Box 11"/>
          <p:cNvSpPr txBox="1">
            <a:spLocks noChangeArrowheads="1"/>
          </p:cNvSpPr>
          <p:nvPr/>
        </p:nvSpPr>
        <p:spPr bwMode="auto">
          <a:xfrm>
            <a:off x="625475" y="3562350"/>
            <a:ext cx="2339975"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Number of occurrences of word i in document d</a:t>
            </a:r>
          </a:p>
        </p:txBody>
      </p:sp>
      <p:sp>
        <p:nvSpPr>
          <p:cNvPr id="457740" name="Text Box 12"/>
          <p:cNvSpPr txBox="1">
            <a:spLocks noChangeArrowheads="1"/>
          </p:cNvSpPr>
          <p:nvPr/>
        </p:nvSpPr>
        <p:spPr bwMode="auto">
          <a:xfrm>
            <a:off x="588963" y="4772025"/>
            <a:ext cx="2339975"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Number of words in document d</a:t>
            </a:r>
          </a:p>
        </p:txBody>
      </p:sp>
      <p:sp>
        <p:nvSpPr>
          <p:cNvPr id="457744" name="Line 16"/>
          <p:cNvSpPr>
            <a:spLocks noChangeShapeType="1"/>
          </p:cNvSpPr>
          <p:nvPr/>
        </p:nvSpPr>
        <p:spPr bwMode="auto">
          <a:xfrm>
            <a:off x="2928938" y="3937000"/>
            <a:ext cx="900112" cy="1079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57745" name="Line 17"/>
          <p:cNvSpPr>
            <a:spLocks noChangeShapeType="1"/>
          </p:cNvSpPr>
          <p:nvPr/>
        </p:nvSpPr>
        <p:spPr bwMode="auto">
          <a:xfrm flipV="1">
            <a:off x="2928938" y="4945063"/>
            <a:ext cx="1044575"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6557" name="TextBox 12"/>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Kristen Grauman</a:t>
            </a:r>
          </a:p>
        </p:txBody>
      </p:sp>
    </p:spTree>
    <p:extLst>
      <p:ext uri="{BB962C8B-B14F-4D97-AF65-F5344CB8AC3E}">
        <p14:creationId xmlns:p14="http://schemas.microsoft.com/office/powerpoint/2010/main" val="31027122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77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77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774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5774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577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77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77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577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735" grpId="0"/>
      <p:bldP spid="457736" grpId="0"/>
      <p:bldP spid="457737" grpId="0" animBg="1"/>
      <p:bldP spid="457738" grpId="0" animBg="1"/>
      <p:bldP spid="457739" grpId="0"/>
      <p:bldP spid="457740" grpId="0"/>
      <p:bldP spid="457744" grpId="0" animBg="1"/>
      <p:bldP spid="457745"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1" name="TextBox 3"/>
          <p:cNvSpPr txBox="1">
            <a:spLocks noChangeArrowheads="1"/>
          </p:cNvSpPr>
          <p:nvPr/>
        </p:nvSpPr>
        <p:spPr bwMode="auto">
          <a:xfrm>
            <a:off x="293007" y="2131400"/>
            <a:ext cx="8643938" cy="255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Example query: </a:t>
            </a:r>
            <a:r>
              <a:rPr kumimoji="0" lang="en-US" alt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golf green</a:t>
            </a:r>
          </a:p>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Results:</a:t>
            </a: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How can the grass on the </a:t>
            </a:r>
            <a:r>
              <a:rPr kumimoji="0" lang="en-US" alt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greens</a:t>
            </a: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 </a:t>
            </a:r>
            <a:r>
              <a:rPr kumimoji="0" lang="en-US" alt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golf</a:t>
            </a: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course be so perfect?</a:t>
            </a:r>
          </a:p>
          <a:p>
            <a:pPr marL="0" marR="0" lvl="0" indent="0" algn="l" defTabSz="912813"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For example, a skilled </a:t>
            </a:r>
            <a:r>
              <a:rPr kumimoji="0" lang="en-US" alt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golf</a:t>
            </a: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 expects to reach the </a:t>
            </a:r>
            <a:r>
              <a:rPr kumimoji="0" lang="en-US" alt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green</a:t>
            </a: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on a par-four hole in </a:t>
            </a:r>
            <a:r>
              <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b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Manufactures and sells synthetic </a:t>
            </a:r>
            <a:r>
              <a:rPr kumimoji="0" lang="en-US" alt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golf</a:t>
            </a: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putting </a:t>
            </a:r>
            <a:r>
              <a:rPr kumimoji="0" lang="en-US" alt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green</a:t>
            </a:r>
            <a:r>
              <a:rPr kumimoji="0" lang="en-US" alt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t>
            </a: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and mats.</a:t>
            </a:r>
          </a:p>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5"/>
          <p:cNvSpPr>
            <a:spLocks noChangeArrowheads="1"/>
          </p:cNvSpPr>
          <p:nvPr/>
        </p:nvSpPr>
        <p:spPr bwMode="auto">
          <a:xfrm>
            <a:off x="277812" y="4888386"/>
            <a:ext cx="8643938" cy="1631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Irrelevant result can cause a `topic drift’: </a:t>
            </a:r>
          </a:p>
          <a:p>
            <a:pPr marL="0" marR="0" lvl="0" indent="0" algn="l" defTabSz="912813"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Volkswagen </a:t>
            </a:r>
            <a:r>
              <a:rPr kumimoji="0" lang="en-US" alt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Golf</a:t>
            </a: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1999, </a:t>
            </a:r>
            <a:r>
              <a:rPr kumimoji="0" lang="en-US" alt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Green</a:t>
            </a: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2000cc, petrol, manual, hatchback, 94000miles, 2.0 </a:t>
            </a:r>
            <a:r>
              <a:rPr kumimoji="0" lang="en-US" altLang="en-US" sz="20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GTi</a:t>
            </a: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 Registered Keepers, HPI Checked, Air-Conditioning, Front and Rear Parking Sensors, ABS, Alarm, Alloy </a:t>
            </a:r>
            <a:b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7573" name="TextBox 4"/>
          <p:cNvSpPr txBox="1">
            <a:spLocks noChangeArrowheads="1"/>
          </p:cNvSpPr>
          <p:nvPr/>
        </p:nvSpPr>
        <p:spPr bwMode="auto">
          <a:xfrm>
            <a:off x="7621814" y="6477227"/>
            <a:ext cx="2628900" cy="36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lang="en-US" altLang="en-US" sz="1800" dirty="0">
                <a:solidFill>
                  <a:schemeClr val="bg1">
                    <a:lumMod val="50000"/>
                  </a:schemeClr>
                </a:solidFill>
              </a:rPr>
              <a:t>[</a:t>
            </a:r>
            <a:r>
              <a:rPr kumimoji="0" lang="en-US" altLang="en-US" sz="1800" b="0" i="0" u="none" strike="noStrike" kern="1200" cap="none" spc="0" normalizeH="0" baseline="0" noProof="0" dirty="0" err="1">
                <a:ln>
                  <a:noFill/>
                </a:ln>
                <a:solidFill>
                  <a:schemeClr val="bg1">
                    <a:lumMod val="50000"/>
                  </a:schemeClr>
                </a:solidFill>
                <a:effectLst/>
                <a:uLnTx/>
                <a:uFillTx/>
                <a:latin typeface="Calibri" panose="020F0502020204030204" pitchFamily="34" charset="0"/>
                <a:ea typeface="+mn-ea"/>
                <a:cs typeface="Arial" panose="020B0604020202020204" pitchFamily="34" charset="0"/>
              </a:rPr>
              <a:t>Ondrej</a:t>
            </a:r>
            <a:r>
              <a:rPr kumimoji="0" lang="en-US" altLang="en-US" sz="1800" b="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mn-ea"/>
                <a:cs typeface="Arial" panose="020B0604020202020204" pitchFamily="34" charset="0"/>
              </a:rPr>
              <a:t> Chum]</a:t>
            </a:r>
          </a:p>
        </p:txBody>
      </p:sp>
      <p:sp>
        <p:nvSpPr>
          <p:cNvPr id="8" name="Title 1"/>
          <p:cNvSpPr txBox="1">
            <a:spLocks/>
          </p:cNvSpPr>
          <p:nvPr/>
        </p:nvSpPr>
        <p:spPr bwMode="auto">
          <a:xfrm>
            <a:off x="457200" y="276225"/>
            <a:ext cx="822960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lvl1pPr algn="ctr" defTabSz="912813" rtl="0" eaLnBrk="0" fontAlgn="base" hangingPunct="0">
              <a:spcBef>
                <a:spcPct val="0"/>
              </a:spcBef>
              <a:spcAft>
                <a:spcPct val="0"/>
              </a:spcAft>
              <a:defRPr sz="4400" kern="1200">
                <a:solidFill>
                  <a:schemeClr val="tx1"/>
                </a:solidFill>
                <a:latin typeface="+mj-lt"/>
                <a:ea typeface="+mj-ea"/>
                <a:cs typeface="+mj-cs"/>
              </a:defRPr>
            </a:lvl1pPr>
            <a:lvl2pPr algn="ctr" defTabSz="912813" rtl="0" eaLnBrk="0" fontAlgn="base" hangingPunct="0">
              <a:spcBef>
                <a:spcPct val="0"/>
              </a:spcBef>
              <a:spcAft>
                <a:spcPct val="0"/>
              </a:spcAft>
              <a:defRPr sz="4400">
                <a:solidFill>
                  <a:schemeClr val="tx1"/>
                </a:solidFill>
                <a:latin typeface="Calibri" pitchFamily="34" charset="0"/>
              </a:defRPr>
            </a:lvl2pPr>
            <a:lvl3pPr algn="ctr" defTabSz="912813" rtl="0" eaLnBrk="0" fontAlgn="base" hangingPunct="0">
              <a:spcBef>
                <a:spcPct val="0"/>
              </a:spcBef>
              <a:spcAft>
                <a:spcPct val="0"/>
              </a:spcAft>
              <a:defRPr sz="4400">
                <a:solidFill>
                  <a:schemeClr val="tx1"/>
                </a:solidFill>
                <a:latin typeface="Calibri" pitchFamily="34" charset="0"/>
              </a:defRPr>
            </a:lvl3pPr>
            <a:lvl4pPr algn="ctr" defTabSz="912813" rtl="0" eaLnBrk="0" fontAlgn="base" hangingPunct="0">
              <a:spcBef>
                <a:spcPct val="0"/>
              </a:spcBef>
              <a:spcAft>
                <a:spcPct val="0"/>
              </a:spcAft>
              <a:defRPr sz="4400">
                <a:solidFill>
                  <a:schemeClr val="tx1"/>
                </a:solidFill>
                <a:latin typeface="Calibri" pitchFamily="34" charset="0"/>
              </a:defRPr>
            </a:lvl4pPr>
            <a:lvl5pPr algn="ctr" defTabSz="912813" rtl="0" eaLnBrk="0" fontAlgn="base" hangingPunct="0">
              <a:spcBef>
                <a:spcPct val="0"/>
              </a:spcBef>
              <a:spcAft>
                <a:spcPct val="0"/>
              </a:spcAft>
              <a:defRPr sz="4400">
                <a:solidFill>
                  <a:schemeClr val="tx1"/>
                </a:solidFill>
                <a:latin typeface="Calibri" pitchFamily="34" charset="0"/>
              </a:defRPr>
            </a:lvl5pPr>
            <a:lvl6pPr marL="457200" algn="ctr" defTabSz="912813" rtl="0" fontAlgn="base">
              <a:spcBef>
                <a:spcPct val="0"/>
              </a:spcBef>
              <a:spcAft>
                <a:spcPct val="0"/>
              </a:spcAft>
              <a:defRPr sz="4400">
                <a:solidFill>
                  <a:schemeClr val="tx1"/>
                </a:solidFill>
                <a:latin typeface="Calibri" pitchFamily="34" charset="0"/>
              </a:defRPr>
            </a:lvl6pPr>
            <a:lvl7pPr marL="914400" algn="ctr" defTabSz="912813" rtl="0" fontAlgn="base">
              <a:spcBef>
                <a:spcPct val="0"/>
              </a:spcBef>
              <a:spcAft>
                <a:spcPct val="0"/>
              </a:spcAft>
              <a:defRPr sz="4400">
                <a:solidFill>
                  <a:schemeClr val="tx1"/>
                </a:solidFill>
                <a:latin typeface="Calibri" pitchFamily="34" charset="0"/>
              </a:defRPr>
            </a:lvl7pPr>
            <a:lvl8pPr marL="1371600" algn="ctr" defTabSz="912813" rtl="0" fontAlgn="base">
              <a:spcBef>
                <a:spcPct val="0"/>
              </a:spcBef>
              <a:spcAft>
                <a:spcPct val="0"/>
              </a:spcAft>
              <a:defRPr sz="4400">
                <a:solidFill>
                  <a:schemeClr val="tx1"/>
                </a:solidFill>
                <a:latin typeface="Calibri" pitchFamily="34" charset="0"/>
              </a:defRPr>
            </a:lvl8pPr>
            <a:lvl9pPr marL="1828800" algn="ctr" defTabSz="912813" rtl="0" fontAlgn="base">
              <a:spcBef>
                <a:spcPct val="0"/>
              </a:spcBef>
              <a:spcAft>
                <a:spcPct val="0"/>
              </a:spcAft>
              <a:defRPr sz="4400">
                <a:solidFill>
                  <a:schemeClr val="tx1"/>
                </a:solidFill>
                <a:latin typeface="Calibri"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prstClr val="black"/>
                </a:solidFill>
                <a:effectLst/>
                <a:uLnTx/>
                <a:uFillTx/>
                <a:latin typeface="Calibri"/>
                <a:ea typeface="+mj-ea"/>
                <a:cs typeface="+mj-cs"/>
              </a:rPr>
              <a:t>Query expansion</a:t>
            </a:r>
          </a:p>
        </p:txBody>
      </p:sp>
      <p:sp>
        <p:nvSpPr>
          <p:cNvPr id="2" name="TextBox 1">
            <a:extLst>
              <a:ext uri="{FF2B5EF4-FFF2-40B4-BE49-F238E27FC236}">
                <a16:creationId xmlns:a16="http://schemas.microsoft.com/office/drawing/2014/main" id="{91E7F077-3FAA-490F-9490-33D4D3C45B94}"/>
              </a:ext>
            </a:extLst>
          </p:cNvPr>
          <p:cNvSpPr txBox="1"/>
          <p:nvPr/>
        </p:nvSpPr>
        <p:spPr>
          <a:xfrm>
            <a:off x="293007" y="1086437"/>
            <a:ext cx="8401050" cy="646331"/>
          </a:xfrm>
          <a:prstGeom prst="rect">
            <a:avLst/>
          </a:prstGeom>
          <a:noFill/>
        </p:spPr>
        <p:txBody>
          <a:bodyPr wrap="square" rtlCol="0">
            <a:spAutoFit/>
          </a:bodyPr>
          <a:lstStyle/>
          <a:p>
            <a:r>
              <a:rPr lang="en-US" dirty="0"/>
              <a:t>Use good retrieved results as new inputs.</a:t>
            </a:r>
          </a:p>
          <a:p>
            <a:r>
              <a:rPr lang="en-US" dirty="0"/>
              <a:t>Increase recall possibly at the expense of precision.</a:t>
            </a:r>
          </a:p>
        </p:txBody>
      </p:sp>
      <p:sp>
        <p:nvSpPr>
          <p:cNvPr id="3" name="TextBox 2">
            <a:extLst>
              <a:ext uri="{FF2B5EF4-FFF2-40B4-BE49-F238E27FC236}">
                <a16:creationId xmlns:a16="http://schemas.microsoft.com/office/drawing/2014/main" id="{94BE2C6C-8E33-4D2A-B99A-D468E1CBE1D3}"/>
              </a:ext>
            </a:extLst>
          </p:cNvPr>
          <p:cNvSpPr txBox="1"/>
          <p:nvPr/>
        </p:nvSpPr>
        <p:spPr>
          <a:xfrm>
            <a:off x="293007" y="4169453"/>
            <a:ext cx="7326993" cy="381000"/>
          </a:xfrm>
          <a:prstGeom prst="rect">
            <a:avLst/>
          </a:prstGeom>
          <a:noFill/>
        </p:spPr>
        <p:txBody>
          <a:bodyPr wrap="square" rtlCol="0">
            <a:spAutoFit/>
          </a:bodyPr>
          <a:lstStyle/>
          <a:p>
            <a:r>
              <a:rPr lang="en-US" i="1" dirty="0"/>
              <a:t>Good new queries: grass, golf course, par-four hole, putting, etc.</a:t>
            </a:r>
          </a:p>
        </p:txBody>
      </p:sp>
      <p:sp>
        <p:nvSpPr>
          <p:cNvPr id="9" name="TextBox 8">
            <a:extLst>
              <a:ext uri="{FF2B5EF4-FFF2-40B4-BE49-F238E27FC236}">
                <a16:creationId xmlns:a16="http://schemas.microsoft.com/office/drawing/2014/main" id="{6EBF4312-E46A-4278-ACC5-5B01C87900A8}"/>
              </a:ext>
            </a:extLst>
          </p:cNvPr>
          <p:cNvSpPr txBox="1"/>
          <p:nvPr/>
        </p:nvSpPr>
        <p:spPr>
          <a:xfrm>
            <a:off x="293007" y="6329045"/>
            <a:ext cx="4888594" cy="381000"/>
          </a:xfrm>
          <a:prstGeom prst="rect">
            <a:avLst/>
          </a:prstGeom>
          <a:noFill/>
        </p:spPr>
        <p:txBody>
          <a:bodyPr wrap="square" rtlCol="0">
            <a:spAutoFit/>
          </a:bodyPr>
          <a:lstStyle/>
          <a:p>
            <a:r>
              <a:rPr lang="en-US" i="1" dirty="0"/>
              <a:t>Bad new queries: petrol, hatchback, ABS, etc.</a:t>
            </a:r>
          </a:p>
        </p:txBody>
      </p:sp>
    </p:spTree>
    <p:extLst>
      <p:ext uri="{BB962C8B-B14F-4D97-AF65-F5344CB8AC3E}">
        <p14:creationId xmlns:p14="http://schemas.microsoft.com/office/powerpoint/2010/main" val="254093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7571"/>
                                        </p:tgtEl>
                                        <p:attrNameLst>
                                          <p:attrName>style.visibility</p:attrName>
                                        </p:attrNameLst>
                                      </p:cBhvr>
                                      <p:to>
                                        <p:strVal val="visible"/>
                                      </p:to>
                                    </p:set>
                                    <p:animEffect transition="in" filter="fade">
                                      <p:cBhvr>
                                        <p:cTn id="7" dur="500"/>
                                        <p:tgtEl>
                                          <p:spTgt spid="23757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571" grpId="0"/>
      <p:bldP spid="6" grpId="0"/>
      <p:bldP spid="3" grpId="0"/>
      <p:bldP spid="9"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Title 1"/>
          <p:cNvSpPr>
            <a:spLocks noGrp="1"/>
          </p:cNvSpPr>
          <p:nvPr>
            <p:ph type="title"/>
          </p:nvPr>
        </p:nvSpPr>
        <p:spPr/>
        <p:txBody>
          <a:bodyPr/>
          <a:lstStyle/>
          <a:p>
            <a:pPr eaLnBrk="1" hangingPunct="1"/>
            <a:r>
              <a:rPr lang="en-US" altLang="en-US" dirty="0"/>
              <a:t>Query expansion</a:t>
            </a:r>
          </a:p>
        </p:txBody>
      </p:sp>
      <p:grpSp>
        <p:nvGrpSpPr>
          <p:cNvPr id="238595" name="Group 19"/>
          <p:cNvGrpSpPr>
            <a:grpSpLocks/>
          </p:cNvGrpSpPr>
          <p:nvPr/>
        </p:nvGrpSpPr>
        <p:grpSpPr bwMode="auto">
          <a:xfrm>
            <a:off x="2357438" y="1820863"/>
            <a:ext cx="6515100" cy="800100"/>
            <a:chOff x="1656" y="1042"/>
            <a:chExt cx="4104" cy="504"/>
          </a:xfrm>
        </p:grpSpPr>
        <p:pic>
          <p:nvPicPr>
            <p:cNvPr id="238632"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6" y="1053"/>
              <a:ext cx="663"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pic>
          <p:nvPicPr>
            <p:cNvPr id="238633" name="Picture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047"/>
              <a:ext cx="663"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pic>
          <p:nvPicPr>
            <p:cNvPr id="238634" name="Picture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3" y="1049"/>
              <a:ext cx="372"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pic>
          <p:nvPicPr>
            <p:cNvPr id="238635"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30" y="1051"/>
              <a:ext cx="663"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pic>
          <p:nvPicPr>
            <p:cNvPr id="238636" name="Picture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21" y="1046"/>
              <a:ext cx="665"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pic>
          <p:nvPicPr>
            <p:cNvPr id="238637" name="Picture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15" y="1042"/>
              <a:ext cx="745" cy="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sp>
          <p:nvSpPr>
            <p:cNvPr id="59" name="Text Box 26"/>
            <p:cNvSpPr txBox="1">
              <a:spLocks noChangeArrowheads="1"/>
            </p:cNvSpPr>
            <p:nvPr/>
          </p:nvSpPr>
          <p:spPr bwMode="auto">
            <a:xfrm>
              <a:off x="4037" y="1119"/>
              <a:ext cx="285" cy="327"/>
            </a:xfrm>
            <a:prstGeom prst="rect">
              <a:avLst/>
            </a:prstGeom>
            <a:noFill/>
            <a:ln w="12700" algn="ctr">
              <a:noFill/>
              <a:miter lim="800000"/>
              <a:headEnd/>
              <a:tailEnd/>
            </a:ln>
            <a:effectLst/>
          </p:spPr>
          <p:txBody>
            <a:bodyPr>
              <a:spAutoFit/>
            </a:bodyPr>
            <a:lstStyle/>
            <a:p>
              <a:pPr marL="0" marR="0" lvl="0" indent="0" algn="l" defTabSz="913832" rtl="0" eaLnBrk="1" fontAlgn="auto" latinLnBrk="0" hangingPunct="1">
                <a:lnSpc>
                  <a:spcPct val="100000"/>
                </a:lnSpc>
                <a:spcBef>
                  <a:spcPct val="50000"/>
                </a:spcBef>
                <a:spcAft>
                  <a:spcPts val="0"/>
                </a:spcAft>
                <a:buClrTx/>
                <a:buSzTx/>
                <a:buFontTx/>
                <a:buNone/>
                <a:tabLst/>
                <a:defRPr/>
              </a:pPr>
              <a:r>
                <a:rPr kumimoji="0" lang="en-GB" sz="2800" b="0" i="0" u="none" strike="noStrike" kern="0" cap="none" spc="0" normalizeH="0" baseline="0" noProof="0" dirty="0">
                  <a:ln>
                    <a:noFill/>
                  </a:ln>
                  <a:solidFill>
                    <a:sysClr val="windowText" lastClr="000000"/>
                  </a:solidFill>
                  <a:effectLst/>
                  <a:uLnTx/>
                  <a:uFillTx/>
                  <a:latin typeface="Calibri"/>
                  <a:ea typeface="+mn-ea"/>
                  <a:cs typeface="Arial" panose="020B0604020202020204" pitchFamily="34" charset="0"/>
                </a:rPr>
                <a:t>…</a:t>
              </a:r>
              <a:endParaRPr kumimoji="0" lang="en-US" sz="2800" b="0" i="0" u="none" strike="noStrike" kern="0" cap="none" spc="0" normalizeH="0" baseline="0" noProof="0" dirty="0">
                <a:ln>
                  <a:noFill/>
                </a:ln>
                <a:solidFill>
                  <a:sysClr val="windowText" lastClr="000000"/>
                </a:solidFill>
                <a:effectLst/>
                <a:uLnTx/>
                <a:uFillTx/>
                <a:latin typeface="Calibri"/>
                <a:ea typeface="+mn-ea"/>
                <a:cs typeface="Arial" panose="020B0604020202020204" pitchFamily="34" charset="0"/>
              </a:endParaRPr>
            </a:p>
          </p:txBody>
        </p:sp>
      </p:grpSp>
      <p:grpSp>
        <p:nvGrpSpPr>
          <p:cNvPr id="4" name="Group 17"/>
          <p:cNvGrpSpPr>
            <a:grpSpLocks/>
          </p:cNvGrpSpPr>
          <p:nvPr/>
        </p:nvGrpSpPr>
        <p:grpSpPr bwMode="auto">
          <a:xfrm>
            <a:off x="2641600" y="3286125"/>
            <a:ext cx="5716588" cy="1071563"/>
            <a:chOff x="2285984" y="3071810"/>
            <a:chExt cx="5716415" cy="1071570"/>
          </a:xfrm>
        </p:grpSpPr>
        <p:pic>
          <p:nvPicPr>
            <p:cNvPr id="238628"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5984" y="3071810"/>
              <a:ext cx="1557333" cy="103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29"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02590" y="3079305"/>
              <a:ext cx="1500198" cy="1022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3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88788" y="3071810"/>
              <a:ext cx="881060" cy="105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31"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29388" y="3071810"/>
              <a:ext cx="1573011" cy="107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8597"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750" y="2286000"/>
            <a:ext cx="1500188" cy="103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29"/>
          <p:cNvGrpSpPr>
            <a:grpSpLocks/>
          </p:cNvGrpSpPr>
          <p:nvPr/>
        </p:nvGrpSpPr>
        <p:grpSpPr bwMode="auto">
          <a:xfrm>
            <a:off x="142875" y="4538663"/>
            <a:ext cx="2095500" cy="1676400"/>
            <a:chOff x="357158" y="4214818"/>
            <a:chExt cx="2095506" cy="1675865"/>
          </a:xfrm>
        </p:grpSpPr>
        <p:grpSp>
          <p:nvGrpSpPr>
            <p:cNvPr id="238622" name="Group 28"/>
            <p:cNvGrpSpPr>
              <a:grpSpLocks/>
            </p:cNvGrpSpPr>
            <p:nvPr/>
          </p:nvGrpSpPr>
          <p:grpSpPr bwMode="auto">
            <a:xfrm>
              <a:off x="500034" y="4214818"/>
              <a:ext cx="1952630" cy="1500198"/>
              <a:chOff x="1714480" y="4572008"/>
              <a:chExt cx="1952630" cy="1500198"/>
            </a:xfrm>
          </p:grpSpPr>
          <p:pic>
            <p:nvPicPr>
              <p:cNvPr id="238624"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86050" y="4572008"/>
                <a:ext cx="881060" cy="105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25"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00232" y="4714884"/>
                <a:ext cx="1557333" cy="103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26"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28794" y="4857760"/>
                <a:ext cx="1500198" cy="1022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27"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14480" y="5000636"/>
                <a:ext cx="1573011" cy="107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8623"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7158" y="4857760"/>
              <a:ext cx="1500198" cy="1032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35"/>
          <p:cNvGrpSpPr>
            <a:grpSpLocks/>
          </p:cNvGrpSpPr>
          <p:nvPr/>
        </p:nvGrpSpPr>
        <p:grpSpPr bwMode="auto">
          <a:xfrm>
            <a:off x="2857500" y="5072063"/>
            <a:ext cx="5715000" cy="1047750"/>
            <a:chOff x="1637" y="3260"/>
            <a:chExt cx="4123" cy="840"/>
          </a:xfrm>
        </p:grpSpPr>
        <p:pic>
          <p:nvPicPr>
            <p:cNvPr id="238618" name="Picture 36" descr="herE4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637" y="3262"/>
              <a:ext cx="1105" cy="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19" name="Picture 37" descr="herE46"/>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822" y="3261"/>
              <a:ext cx="1105" cy="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20" name="Picture 38" descr="herE49"/>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983" y="3260"/>
              <a:ext cx="615" cy="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21" name="Picture 39" descr="herE50"/>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649" y="3265"/>
              <a:ext cx="1111" cy="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43"/>
          <p:cNvGrpSpPr>
            <a:grpSpLocks/>
          </p:cNvGrpSpPr>
          <p:nvPr/>
        </p:nvGrpSpPr>
        <p:grpSpPr bwMode="auto">
          <a:xfrm>
            <a:off x="7715250" y="1857375"/>
            <a:ext cx="1214438" cy="714375"/>
            <a:chOff x="6500826" y="1714488"/>
            <a:chExt cx="1285884" cy="1000132"/>
          </a:xfrm>
        </p:grpSpPr>
        <p:cxnSp>
          <p:nvCxnSpPr>
            <p:cNvPr id="45" name="Straight Connector 44"/>
            <p:cNvCxnSpPr/>
            <p:nvPr/>
          </p:nvCxnSpPr>
          <p:spPr>
            <a:xfrm>
              <a:off x="6500826" y="1714488"/>
              <a:ext cx="1285884" cy="100013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0800000" flipV="1">
              <a:off x="6500826" y="1714488"/>
              <a:ext cx="1215286" cy="100013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 name="Group 46"/>
          <p:cNvGrpSpPr>
            <a:grpSpLocks/>
          </p:cNvGrpSpPr>
          <p:nvPr/>
        </p:nvGrpSpPr>
        <p:grpSpPr bwMode="auto">
          <a:xfrm>
            <a:off x="6572250" y="1857375"/>
            <a:ext cx="1214438" cy="714375"/>
            <a:chOff x="6500826" y="1714488"/>
            <a:chExt cx="1285884" cy="1000132"/>
          </a:xfrm>
        </p:grpSpPr>
        <p:cxnSp>
          <p:nvCxnSpPr>
            <p:cNvPr id="48" name="Straight Connector 47"/>
            <p:cNvCxnSpPr/>
            <p:nvPr/>
          </p:nvCxnSpPr>
          <p:spPr>
            <a:xfrm>
              <a:off x="6500826" y="1714488"/>
              <a:ext cx="1285884" cy="100013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0800000" flipV="1">
              <a:off x="6500826" y="1714488"/>
              <a:ext cx="1215286" cy="100013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38602" name="TextBox 49"/>
          <p:cNvSpPr txBox="1">
            <a:spLocks noChangeArrowheads="1"/>
          </p:cNvSpPr>
          <p:nvPr/>
        </p:nvSpPr>
        <p:spPr bwMode="auto">
          <a:xfrm>
            <a:off x="357188" y="3286125"/>
            <a:ext cx="13858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 image</a:t>
            </a:r>
          </a:p>
        </p:txBody>
      </p:sp>
      <p:sp>
        <p:nvSpPr>
          <p:cNvPr id="238603" name="TextBox 50"/>
          <p:cNvSpPr txBox="1">
            <a:spLocks noChangeArrowheads="1"/>
          </p:cNvSpPr>
          <p:nvPr/>
        </p:nvSpPr>
        <p:spPr bwMode="auto">
          <a:xfrm>
            <a:off x="4929188" y="1357313"/>
            <a:ext cx="8604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Results</a:t>
            </a:r>
          </a:p>
        </p:txBody>
      </p:sp>
      <p:sp>
        <p:nvSpPr>
          <p:cNvPr id="67" name="TextBox 66"/>
          <p:cNvSpPr txBox="1">
            <a:spLocks noChangeArrowheads="1"/>
          </p:cNvSpPr>
          <p:nvPr/>
        </p:nvSpPr>
        <p:spPr bwMode="auto">
          <a:xfrm>
            <a:off x="357188" y="6273800"/>
            <a:ext cx="12112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New query</a:t>
            </a:r>
          </a:p>
        </p:txBody>
      </p:sp>
      <p:sp>
        <p:nvSpPr>
          <p:cNvPr id="68" name="TextBox 67"/>
          <p:cNvSpPr txBox="1">
            <a:spLocks noChangeArrowheads="1"/>
          </p:cNvSpPr>
          <p:nvPr/>
        </p:nvSpPr>
        <p:spPr bwMode="auto">
          <a:xfrm>
            <a:off x="4572000" y="2773363"/>
            <a:ext cx="1919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Spatial verification</a:t>
            </a:r>
          </a:p>
        </p:txBody>
      </p:sp>
      <p:sp>
        <p:nvSpPr>
          <p:cNvPr id="69" name="TextBox 68"/>
          <p:cNvSpPr txBox="1">
            <a:spLocks noChangeArrowheads="1"/>
          </p:cNvSpPr>
          <p:nvPr/>
        </p:nvSpPr>
        <p:spPr bwMode="auto">
          <a:xfrm>
            <a:off x="5072063" y="4702175"/>
            <a:ext cx="1289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New results</a:t>
            </a:r>
          </a:p>
        </p:txBody>
      </p:sp>
      <p:cxnSp>
        <p:nvCxnSpPr>
          <p:cNvPr id="71" name="Straight Arrow Connector 70"/>
          <p:cNvCxnSpPr/>
          <p:nvPr/>
        </p:nvCxnSpPr>
        <p:spPr>
          <a:xfrm rot="5400000" flipH="1" flipV="1">
            <a:off x="1928813" y="2357438"/>
            <a:ext cx="285750" cy="285750"/>
          </a:xfrm>
          <a:prstGeom prst="straightConnector1">
            <a:avLst/>
          </a:prstGeom>
          <a:ln w="31750">
            <a:solidFill>
              <a:srgbClr val="92D050"/>
            </a:solidFill>
            <a:round/>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rot="16200000" flipH="1">
            <a:off x="4321969" y="2964657"/>
            <a:ext cx="357187" cy="0"/>
          </a:xfrm>
          <a:prstGeom prst="straightConnector1">
            <a:avLst/>
          </a:prstGeom>
          <a:ln w="31750">
            <a:solidFill>
              <a:srgbClr val="92D050"/>
            </a:solidFill>
            <a:round/>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a:stCxn id="82" idx="1"/>
          </p:cNvCxnSpPr>
          <p:nvPr/>
        </p:nvCxnSpPr>
        <p:spPr>
          <a:xfrm rot="10800000" flipV="1">
            <a:off x="2000250" y="3822700"/>
            <a:ext cx="500063" cy="534988"/>
          </a:xfrm>
          <a:prstGeom prst="straightConnector1">
            <a:avLst/>
          </a:prstGeom>
          <a:ln w="31750">
            <a:solidFill>
              <a:srgbClr val="92D050"/>
            </a:solidFill>
            <a:round/>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V="1">
            <a:off x="2357438" y="5715000"/>
            <a:ext cx="357187" cy="0"/>
          </a:xfrm>
          <a:prstGeom prst="straightConnector1">
            <a:avLst/>
          </a:prstGeom>
          <a:ln w="31750">
            <a:solidFill>
              <a:srgbClr val="92D050"/>
            </a:solidFill>
            <a:round/>
            <a:tailEnd type="arrow"/>
          </a:ln>
        </p:spPr>
        <p:style>
          <a:lnRef idx="1">
            <a:schemeClr val="accent1"/>
          </a:lnRef>
          <a:fillRef idx="0">
            <a:schemeClr val="accent1"/>
          </a:fillRef>
          <a:effectRef idx="0">
            <a:schemeClr val="accent1"/>
          </a:effectRef>
          <a:fontRef idx="minor">
            <a:schemeClr val="tx1"/>
          </a:fontRef>
        </p:style>
      </p:cxnSp>
      <p:sp>
        <p:nvSpPr>
          <p:cNvPr id="82" name="Rectangle 81"/>
          <p:cNvSpPr/>
          <p:nvPr/>
        </p:nvSpPr>
        <p:spPr>
          <a:xfrm>
            <a:off x="2500313" y="3214688"/>
            <a:ext cx="6000750" cy="1214437"/>
          </a:xfrm>
          <a:prstGeom prst="rect">
            <a:avLst/>
          </a:prstGeom>
          <a:noFill/>
          <a:ln w="317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8612" name="Rectangle 59"/>
          <p:cNvSpPr>
            <a:spLocks noChangeArrowheads="1"/>
          </p:cNvSpPr>
          <p:nvPr/>
        </p:nvSpPr>
        <p:spPr bwMode="auto">
          <a:xfrm>
            <a:off x="1829407" y="6521666"/>
            <a:ext cx="6357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Chum, </a:t>
            </a:r>
            <a:r>
              <a:rPr kumimoji="0" lang="en-US" alt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Philbin</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Sivic</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Isard</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Zisserman: Total Recall…, ICCV 2007</a:t>
            </a:r>
          </a:p>
        </p:txBody>
      </p:sp>
      <p:sp>
        <p:nvSpPr>
          <p:cNvPr id="238613" name="TextBox 60"/>
          <p:cNvSpPr txBox="1">
            <a:spLocks noChangeArrowheads="1"/>
          </p:cNvSpPr>
          <p:nvPr/>
        </p:nvSpPr>
        <p:spPr bwMode="auto">
          <a:xfrm>
            <a:off x="7729538" y="6527687"/>
            <a:ext cx="1485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err="1">
                <a:ln>
                  <a:noFill/>
                </a:ln>
                <a:solidFill>
                  <a:prstClr val="white">
                    <a:lumMod val="50000"/>
                  </a:prstClr>
                </a:solidFill>
                <a:effectLst/>
                <a:uLnTx/>
                <a:uFillTx/>
                <a:latin typeface="Calibri" panose="020F0502020204030204" pitchFamily="34" charset="0"/>
                <a:ea typeface="+mn-ea"/>
                <a:cs typeface="Arial" panose="020B0604020202020204" pitchFamily="34" charset="0"/>
              </a:rPr>
              <a:t>Ondrej</a:t>
            </a:r>
            <a:r>
              <a:rPr kumimoji="0" lang="en-US" altLang="en-US"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Arial" panose="020B0604020202020204" pitchFamily="34" charset="0"/>
              </a:rPr>
              <a:t> Chum</a:t>
            </a:r>
          </a:p>
        </p:txBody>
      </p:sp>
    </p:spTree>
    <p:extLst>
      <p:ext uri="{BB962C8B-B14F-4D97-AF65-F5344CB8AC3E}">
        <p14:creationId xmlns:p14="http://schemas.microsoft.com/office/powerpoint/2010/main" val="37170995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7"/>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6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8" grpId="1"/>
      <p:bldP spid="69" grpId="0"/>
      <p:bldP spid="82"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Title 1"/>
          <p:cNvSpPr>
            <a:spLocks noGrp="1"/>
          </p:cNvSpPr>
          <p:nvPr>
            <p:ph type="title"/>
          </p:nvPr>
        </p:nvSpPr>
        <p:spPr>
          <a:xfrm>
            <a:off x="457200" y="228600"/>
            <a:ext cx="8229600" cy="1143000"/>
          </a:xfrm>
        </p:spPr>
        <p:txBody>
          <a:bodyPr/>
          <a:lstStyle/>
          <a:p>
            <a:r>
              <a:rPr lang="en-US" altLang="en-US" sz="3800" dirty="0"/>
              <a:t>Recognition Issues</a:t>
            </a:r>
          </a:p>
        </p:txBody>
      </p:sp>
      <p:sp>
        <p:nvSpPr>
          <p:cNvPr id="228355" name="Content Placeholder 2"/>
          <p:cNvSpPr>
            <a:spLocks noGrp="1"/>
          </p:cNvSpPr>
          <p:nvPr>
            <p:ph idx="1"/>
          </p:nvPr>
        </p:nvSpPr>
        <p:spPr/>
        <p:txBody>
          <a:bodyPr/>
          <a:lstStyle/>
          <a:p>
            <a:pPr marL="0" indent="0">
              <a:spcBef>
                <a:spcPts val="1800"/>
              </a:spcBef>
              <a:buNone/>
            </a:pPr>
            <a:r>
              <a:rPr lang="en-US" altLang="en-US" sz="2800" dirty="0"/>
              <a:t>How to summarize the content of an entire image?  And gauge overall similarity?</a:t>
            </a:r>
          </a:p>
          <a:p>
            <a:pPr marL="0" indent="0">
              <a:spcBef>
                <a:spcPts val="1800"/>
              </a:spcBef>
              <a:buNone/>
            </a:pPr>
            <a:r>
              <a:rPr lang="en-US" altLang="en-US" sz="2800" dirty="0"/>
              <a:t>How large should the vocabulary be?  How to perform quantization efficiently?</a:t>
            </a:r>
          </a:p>
          <a:p>
            <a:pPr marL="0" indent="0">
              <a:spcBef>
                <a:spcPts val="1800"/>
              </a:spcBef>
              <a:buNone/>
            </a:pPr>
            <a:r>
              <a:rPr lang="en-US" altLang="en-US" sz="2800" dirty="0"/>
              <a:t>How to score the retrieval results?</a:t>
            </a:r>
          </a:p>
          <a:p>
            <a:pPr marL="0" indent="0">
              <a:spcBef>
                <a:spcPts val="1800"/>
              </a:spcBef>
              <a:buNone/>
            </a:pPr>
            <a:r>
              <a:rPr lang="en-US" altLang="en-US" sz="2800" b="1" dirty="0">
                <a:solidFill>
                  <a:srgbClr val="3D3D9E"/>
                </a:solidFill>
              </a:rPr>
              <a:t>How might we add more spatial verification?</a:t>
            </a:r>
          </a:p>
          <a:p>
            <a:pPr marL="0" indent="0">
              <a:spcBef>
                <a:spcPts val="1800"/>
              </a:spcBef>
              <a:buNone/>
            </a:pPr>
            <a:endParaRPr lang="en-US" altLang="en-US" sz="2800" dirty="0"/>
          </a:p>
        </p:txBody>
      </p:sp>
      <p:sp>
        <p:nvSpPr>
          <p:cNvPr id="228356" name="TextBox 3"/>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Kristen Grauman</a:t>
            </a:r>
          </a:p>
        </p:txBody>
      </p:sp>
    </p:spTree>
    <p:extLst>
      <p:ext uri="{BB962C8B-B14F-4D97-AF65-F5344CB8AC3E}">
        <p14:creationId xmlns:p14="http://schemas.microsoft.com/office/powerpoint/2010/main" val="386284699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Title 1"/>
          <p:cNvSpPr>
            <a:spLocks noGrp="1"/>
          </p:cNvSpPr>
          <p:nvPr>
            <p:ph type="title"/>
          </p:nvPr>
        </p:nvSpPr>
        <p:spPr/>
        <p:txBody>
          <a:bodyPr/>
          <a:lstStyle/>
          <a:p>
            <a:r>
              <a:rPr lang="en-US" altLang="en-US" sz="3600"/>
              <a:t>Can we be more accurate?</a:t>
            </a:r>
          </a:p>
        </p:txBody>
      </p:sp>
      <p:sp>
        <p:nvSpPr>
          <p:cNvPr id="229379" name="Content Placeholder 2"/>
          <p:cNvSpPr>
            <a:spLocks noGrp="1"/>
          </p:cNvSpPr>
          <p:nvPr>
            <p:ph idx="1"/>
          </p:nvPr>
        </p:nvSpPr>
        <p:spPr/>
        <p:txBody>
          <a:bodyPr/>
          <a:lstStyle/>
          <a:p>
            <a:pPr>
              <a:buFont typeface="Arial" panose="020B0604020202020204" pitchFamily="34" charset="0"/>
              <a:buNone/>
            </a:pPr>
            <a:r>
              <a:rPr lang="en-US" altLang="en-US" dirty="0"/>
              <a:t>	So far, we treat each image as containing a “bag of words”, with no spatial information</a:t>
            </a:r>
          </a:p>
        </p:txBody>
      </p:sp>
      <p:grpSp>
        <p:nvGrpSpPr>
          <p:cNvPr id="2" name="Group 1"/>
          <p:cNvGrpSpPr/>
          <p:nvPr/>
        </p:nvGrpSpPr>
        <p:grpSpPr>
          <a:xfrm>
            <a:off x="304800" y="2819400"/>
            <a:ext cx="3887787" cy="3161685"/>
            <a:chOff x="1522413" y="2316163"/>
            <a:chExt cx="5397500" cy="4389437"/>
          </a:xfrm>
        </p:grpSpPr>
        <p:grpSp>
          <p:nvGrpSpPr>
            <p:cNvPr id="229380" name="Group 26"/>
            <p:cNvGrpSpPr>
              <a:grpSpLocks/>
            </p:cNvGrpSpPr>
            <p:nvPr/>
          </p:nvGrpSpPr>
          <p:grpSpPr bwMode="auto">
            <a:xfrm>
              <a:off x="1905000" y="3687763"/>
              <a:ext cx="1125538" cy="1589087"/>
              <a:chOff x="1144292" y="2780502"/>
              <a:chExt cx="1126202" cy="1590020"/>
            </a:xfrm>
          </p:grpSpPr>
          <p:sp>
            <p:nvSpPr>
              <p:cNvPr id="229398" name="TextBox 8"/>
              <p:cNvSpPr txBox="1">
                <a:spLocks noChangeArrowheads="1"/>
              </p:cNvSpPr>
              <p:nvPr/>
            </p:nvSpPr>
            <p:spPr bwMode="auto">
              <a:xfrm>
                <a:off x="1449092" y="3313902"/>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a:t>
                </a:r>
              </a:p>
            </p:txBody>
          </p:sp>
          <p:sp>
            <p:nvSpPr>
              <p:cNvPr id="229399" name="TextBox 9"/>
              <p:cNvSpPr txBox="1">
                <a:spLocks noChangeArrowheads="1"/>
              </p:cNvSpPr>
              <p:nvPr/>
            </p:nvSpPr>
            <p:spPr bwMode="auto">
              <a:xfrm>
                <a:off x="1144292" y="3694902"/>
                <a:ext cx="3048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f</a:t>
                </a:r>
              </a:p>
            </p:txBody>
          </p:sp>
          <p:sp>
            <p:nvSpPr>
              <p:cNvPr id="229400" name="TextBox 10"/>
              <p:cNvSpPr txBox="1">
                <a:spLocks noChangeArrowheads="1"/>
              </p:cNvSpPr>
              <p:nvPr/>
            </p:nvSpPr>
            <p:spPr bwMode="auto">
              <a:xfrm>
                <a:off x="1906292" y="2780502"/>
                <a:ext cx="3642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92D050"/>
                    </a:solidFill>
                    <a:effectLst/>
                    <a:uLnTx/>
                    <a:uFillTx/>
                    <a:latin typeface="Arial" panose="020B0604020202020204" pitchFamily="34" charset="0"/>
                    <a:ea typeface="+mn-ea"/>
                    <a:cs typeface="Arial" panose="020B0604020202020204" pitchFamily="34" charset="0"/>
                  </a:rPr>
                  <a:t>z</a:t>
                </a:r>
              </a:p>
            </p:txBody>
          </p:sp>
          <p:sp>
            <p:nvSpPr>
              <p:cNvPr id="229401" name="TextBox 11"/>
              <p:cNvSpPr txBox="1">
                <a:spLocks noChangeArrowheads="1"/>
              </p:cNvSpPr>
              <p:nvPr/>
            </p:nvSpPr>
            <p:spPr bwMode="auto">
              <a:xfrm>
                <a:off x="1753892" y="3847302"/>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E46C0A"/>
                    </a:solidFill>
                    <a:effectLst/>
                    <a:uLnTx/>
                    <a:uFillTx/>
                    <a:latin typeface="Arial" panose="020B0604020202020204" pitchFamily="34" charset="0"/>
                    <a:ea typeface="+mn-ea"/>
                    <a:cs typeface="Arial" panose="020B0604020202020204" pitchFamily="34" charset="0"/>
                  </a:rPr>
                  <a:t>e</a:t>
                </a:r>
              </a:p>
            </p:txBody>
          </p:sp>
          <p:sp>
            <p:nvSpPr>
              <p:cNvPr id="229402" name="TextBox 12"/>
              <p:cNvSpPr txBox="1">
                <a:spLocks noChangeArrowheads="1"/>
              </p:cNvSpPr>
              <p:nvPr/>
            </p:nvSpPr>
            <p:spPr bwMode="auto">
              <a:xfrm>
                <a:off x="1144292" y="2780502"/>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E46C0A"/>
                    </a:solidFill>
                    <a:effectLst/>
                    <a:uLnTx/>
                    <a:uFillTx/>
                    <a:latin typeface="Arial" panose="020B0604020202020204" pitchFamily="34" charset="0"/>
                    <a:ea typeface="+mn-ea"/>
                    <a:cs typeface="Arial" panose="020B0604020202020204" pitchFamily="34" charset="0"/>
                  </a:rPr>
                  <a:t>e</a:t>
                </a:r>
              </a:p>
            </p:txBody>
          </p:sp>
        </p:grpSp>
        <p:sp>
          <p:nvSpPr>
            <p:cNvPr id="14" name="Freeform 13"/>
            <p:cNvSpPr/>
            <p:nvPr/>
          </p:nvSpPr>
          <p:spPr>
            <a:xfrm>
              <a:off x="1522413" y="3421063"/>
              <a:ext cx="1890712" cy="2105025"/>
            </a:xfrm>
            <a:custGeom>
              <a:avLst/>
              <a:gdLst>
                <a:gd name="connsiteX0" fmla="*/ 666428 w 1890794"/>
                <a:gd name="connsiteY0" fmla="*/ 88963 h 2103743"/>
                <a:gd name="connsiteX1" fmla="*/ 526943 w 1890794"/>
                <a:gd name="connsiteY1" fmla="*/ 119960 h 2103743"/>
                <a:gd name="connsiteX2" fmla="*/ 480448 w 1890794"/>
                <a:gd name="connsiteY2" fmla="*/ 150956 h 2103743"/>
                <a:gd name="connsiteX3" fmla="*/ 387458 w 1890794"/>
                <a:gd name="connsiteY3" fmla="*/ 181953 h 2103743"/>
                <a:gd name="connsiteX4" fmla="*/ 340963 w 1890794"/>
                <a:gd name="connsiteY4" fmla="*/ 212949 h 2103743"/>
                <a:gd name="connsiteX5" fmla="*/ 232475 w 1890794"/>
                <a:gd name="connsiteY5" fmla="*/ 305939 h 2103743"/>
                <a:gd name="connsiteX6" fmla="*/ 170482 w 1890794"/>
                <a:gd name="connsiteY6" fmla="*/ 321438 h 2103743"/>
                <a:gd name="connsiteX7" fmla="*/ 123987 w 1890794"/>
                <a:gd name="connsiteY7" fmla="*/ 367933 h 2103743"/>
                <a:gd name="connsiteX8" fmla="*/ 77492 w 1890794"/>
                <a:gd name="connsiteY8" fmla="*/ 398929 h 2103743"/>
                <a:gd name="connsiteX9" fmla="*/ 46495 w 1890794"/>
                <a:gd name="connsiteY9" fmla="*/ 522916 h 2103743"/>
                <a:gd name="connsiteX10" fmla="*/ 0 w 1890794"/>
                <a:gd name="connsiteY10" fmla="*/ 631404 h 2103743"/>
                <a:gd name="connsiteX11" fmla="*/ 15499 w 1890794"/>
                <a:gd name="connsiteY11" fmla="*/ 801885 h 2103743"/>
                <a:gd name="connsiteX12" fmla="*/ 30997 w 1890794"/>
                <a:gd name="connsiteY12" fmla="*/ 1049858 h 2103743"/>
                <a:gd name="connsiteX13" fmla="*/ 61994 w 1890794"/>
                <a:gd name="connsiteY13" fmla="*/ 1158346 h 2103743"/>
                <a:gd name="connsiteX14" fmla="*/ 77492 w 1890794"/>
                <a:gd name="connsiteY14" fmla="*/ 1266834 h 2103743"/>
                <a:gd name="connsiteX15" fmla="*/ 92990 w 1890794"/>
                <a:gd name="connsiteY15" fmla="*/ 1421817 h 2103743"/>
                <a:gd name="connsiteX16" fmla="*/ 123987 w 1890794"/>
                <a:gd name="connsiteY16" fmla="*/ 1545804 h 2103743"/>
                <a:gd name="connsiteX17" fmla="*/ 139485 w 1890794"/>
                <a:gd name="connsiteY17" fmla="*/ 1592299 h 2103743"/>
                <a:gd name="connsiteX18" fmla="*/ 185980 w 1890794"/>
                <a:gd name="connsiteY18" fmla="*/ 1747282 h 2103743"/>
                <a:gd name="connsiteX19" fmla="*/ 201478 w 1890794"/>
                <a:gd name="connsiteY19" fmla="*/ 1809275 h 2103743"/>
                <a:gd name="connsiteX20" fmla="*/ 247973 w 1890794"/>
                <a:gd name="connsiteY20" fmla="*/ 1855770 h 2103743"/>
                <a:gd name="connsiteX21" fmla="*/ 294468 w 1890794"/>
                <a:gd name="connsiteY21" fmla="*/ 1948760 h 2103743"/>
                <a:gd name="connsiteX22" fmla="*/ 356461 w 1890794"/>
                <a:gd name="connsiteY22" fmla="*/ 1964258 h 2103743"/>
                <a:gd name="connsiteX23" fmla="*/ 387458 w 1890794"/>
                <a:gd name="connsiteY23" fmla="*/ 2010753 h 2103743"/>
                <a:gd name="connsiteX24" fmla="*/ 480448 w 1890794"/>
                <a:gd name="connsiteY24" fmla="*/ 2041749 h 2103743"/>
                <a:gd name="connsiteX25" fmla="*/ 526943 w 1890794"/>
                <a:gd name="connsiteY25" fmla="*/ 2057248 h 2103743"/>
                <a:gd name="connsiteX26" fmla="*/ 604434 w 1890794"/>
                <a:gd name="connsiteY26" fmla="*/ 2088244 h 2103743"/>
                <a:gd name="connsiteX27" fmla="*/ 681926 w 1890794"/>
                <a:gd name="connsiteY27" fmla="*/ 2103743 h 2103743"/>
                <a:gd name="connsiteX28" fmla="*/ 1053885 w 1890794"/>
                <a:gd name="connsiteY28" fmla="*/ 2088244 h 2103743"/>
                <a:gd name="connsiteX29" fmla="*/ 1193370 w 1890794"/>
                <a:gd name="connsiteY29" fmla="*/ 2057248 h 2103743"/>
                <a:gd name="connsiteX30" fmla="*/ 1394848 w 1890794"/>
                <a:gd name="connsiteY30" fmla="*/ 2010753 h 2103743"/>
                <a:gd name="connsiteX31" fmla="*/ 1503336 w 1890794"/>
                <a:gd name="connsiteY31" fmla="*/ 1948760 h 2103743"/>
                <a:gd name="connsiteX32" fmla="*/ 1549831 w 1890794"/>
                <a:gd name="connsiteY32" fmla="*/ 1917763 h 2103743"/>
                <a:gd name="connsiteX33" fmla="*/ 1580828 w 1890794"/>
                <a:gd name="connsiteY33" fmla="*/ 1871268 h 2103743"/>
                <a:gd name="connsiteX34" fmla="*/ 1627323 w 1890794"/>
                <a:gd name="connsiteY34" fmla="*/ 1824773 h 2103743"/>
                <a:gd name="connsiteX35" fmla="*/ 1658319 w 1890794"/>
                <a:gd name="connsiteY35" fmla="*/ 1747282 h 2103743"/>
                <a:gd name="connsiteX36" fmla="*/ 1720312 w 1890794"/>
                <a:gd name="connsiteY36" fmla="*/ 1623295 h 2103743"/>
                <a:gd name="connsiteX37" fmla="*/ 1782306 w 1890794"/>
                <a:gd name="connsiteY37" fmla="*/ 1452814 h 2103743"/>
                <a:gd name="connsiteX38" fmla="*/ 1813302 w 1890794"/>
                <a:gd name="connsiteY38" fmla="*/ 1406319 h 2103743"/>
                <a:gd name="connsiteX39" fmla="*/ 1828800 w 1890794"/>
                <a:gd name="connsiteY39" fmla="*/ 1344326 h 2103743"/>
                <a:gd name="connsiteX40" fmla="*/ 1859797 w 1890794"/>
                <a:gd name="connsiteY40" fmla="*/ 1266834 h 2103743"/>
                <a:gd name="connsiteX41" fmla="*/ 1890794 w 1890794"/>
                <a:gd name="connsiteY41" fmla="*/ 1065356 h 2103743"/>
                <a:gd name="connsiteX42" fmla="*/ 1875295 w 1890794"/>
                <a:gd name="connsiteY42" fmla="*/ 553912 h 2103743"/>
                <a:gd name="connsiteX43" fmla="*/ 1782306 w 1890794"/>
                <a:gd name="connsiteY43" fmla="*/ 367933 h 2103743"/>
                <a:gd name="connsiteX44" fmla="*/ 1720312 w 1890794"/>
                <a:gd name="connsiteY44" fmla="*/ 352434 h 2103743"/>
                <a:gd name="connsiteX45" fmla="*/ 1704814 w 1890794"/>
                <a:gd name="connsiteY45" fmla="*/ 305939 h 2103743"/>
                <a:gd name="connsiteX46" fmla="*/ 1658319 w 1890794"/>
                <a:gd name="connsiteY46" fmla="*/ 290441 h 2103743"/>
                <a:gd name="connsiteX47" fmla="*/ 1565329 w 1890794"/>
                <a:gd name="connsiteY47" fmla="*/ 228448 h 2103743"/>
                <a:gd name="connsiteX48" fmla="*/ 1518834 w 1890794"/>
                <a:gd name="connsiteY48" fmla="*/ 197451 h 2103743"/>
                <a:gd name="connsiteX49" fmla="*/ 1456841 w 1890794"/>
                <a:gd name="connsiteY49" fmla="*/ 181953 h 2103743"/>
                <a:gd name="connsiteX50" fmla="*/ 1363851 w 1890794"/>
                <a:gd name="connsiteY50" fmla="*/ 150956 h 2103743"/>
                <a:gd name="connsiteX51" fmla="*/ 1301858 w 1890794"/>
                <a:gd name="connsiteY51" fmla="*/ 135458 h 2103743"/>
                <a:gd name="connsiteX52" fmla="*/ 1208868 w 1890794"/>
                <a:gd name="connsiteY52" fmla="*/ 104461 h 2103743"/>
                <a:gd name="connsiteX53" fmla="*/ 1162373 w 1890794"/>
                <a:gd name="connsiteY53" fmla="*/ 73465 h 2103743"/>
                <a:gd name="connsiteX54" fmla="*/ 960895 w 1890794"/>
                <a:gd name="connsiteY54" fmla="*/ 42468 h 2103743"/>
                <a:gd name="connsiteX55" fmla="*/ 588936 w 1890794"/>
                <a:gd name="connsiteY55" fmla="*/ 88963 h 2103743"/>
                <a:gd name="connsiteX56" fmla="*/ 573438 w 1890794"/>
                <a:gd name="connsiteY56" fmla="*/ 119960 h 210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890794" h="2103743">
                  <a:moveTo>
                    <a:pt x="666428" y="88963"/>
                  </a:moveTo>
                  <a:cubicBezTo>
                    <a:pt x="630705" y="94917"/>
                    <a:pt x="565100" y="100882"/>
                    <a:pt x="526943" y="119960"/>
                  </a:cubicBezTo>
                  <a:cubicBezTo>
                    <a:pt x="510283" y="128290"/>
                    <a:pt x="497469" y="143391"/>
                    <a:pt x="480448" y="150956"/>
                  </a:cubicBezTo>
                  <a:cubicBezTo>
                    <a:pt x="450591" y="164226"/>
                    <a:pt x="414644" y="163829"/>
                    <a:pt x="387458" y="181953"/>
                  </a:cubicBezTo>
                  <a:cubicBezTo>
                    <a:pt x="371960" y="192285"/>
                    <a:pt x="355272" y="201025"/>
                    <a:pt x="340963" y="212949"/>
                  </a:cubicBezTo>
                  <a:cubicBezTo>
                    <a:pt x="294433" y="251724"/>
                    <a:pt x="290518" y="276917"/>
                    <a:pt x="232475" y="305939"/>
                  </a:cubicBezTo>
                  <a:cubicBezTo>
                    <a:pt x="213423" y="315465"/>
                    <a:pt x="191146" y="316272"/>
                    <a:pt x="170482" y="321438"/>
                  </a:cubicBezTo>
                  <a:cubicBezTo>
                    <a:pt x="154984" y="336936"/>
                    <a:pt x="140825" y="353902"/>
                    <a:pt x="123987" y="367933"/>
                  </a:cubicBezTo>
                  <a:cubicBezTo>
                    <a:pt x="109678" y="379857"/>
                    <a:pt x="85822" y="382269"/>
                    <a:pt x="77492" y="398929"/>
                  </a:cubicBezTo>
                  <a:cubicBezTo>
                    <a:pt x="58440" y="437032"/>
                    <a:pt x="65546" y="484812"/>
                    <a:pt x="46495" y="522916"/>
                  </a:cubicBezTo>
                  <a:cubicBezTo>
                    <a:pt x="8193" y="599521"/>
                    <a:pt x="22805" y="562991"/>
                    <a:pt x="0" y="631404"/>
                  </a:cubicBezTo>
                  <a:cubicBezTo>
                    <a:pt x="5166" y="688231"/>
                    <a:pt x="11284" y="744980"/>
                    <a:pt x="15499" y="801885"/>
                  </a:cubicBezTo>
                  <a:cubicBezTo>
                    <a:pt x="21617" y="884478"/>
                    <a:pt x="22756" y="967450"/>
                    <a:pt x="30997" y="1049858"/>
                  </a:cubicBezTo>
                  <a:cubicBezTo>
                    <a:pt x="33777" y="1077663"/>
                    <a:pt x="52552" y="1130021"/>
                    <a:pt x="61994" y="1158346"/>
                  </a:cubicBezTo>
                  <a:cubicBezTo>
                    <a:pt x="67160" y="1194509"/>
                    <a:pt x="73224" y="1230554"/>
                    <a:pt x="77492" y="1266834"/>
                  </a:cubicBezTo>
                  <a:cubicBezTo>
                    <a:pt x="83558" y="1318397"/>
                    <a:pt x="84455" y="1370605"/>
                    <a:pt x="92990" y="1421817"/>
                  </a:cubicBezTo>
                  <a:cubicBezTo>
                    <a:pt x="99994" y="1463838"/>
                    <a:pt x="110516" y="1505389"/>
                    <a:pt x="123987" y="1545804"/>
                  </a:cubicBezTo>
                  <a:cubicBezTo>
                    <a:pt x="129153" y="1561302"/>
                    <a:pt x="135941" y="1576351"/>
                    <a:pt x="139485" y="1592299"/>
                  </a:cubicBezTo>
                  <a:cubicBezTo>
                    <a:pt x="196852" y="1850448"/>
                    <a:pt x="112941" y="1552507"/>
                    <a:pt x="185980" y="1747282"/>
                  </a:cubicBezTo>
                  <a:cubicBezTo>
                    <a:pt x="193459" y="1767226"/>
                    <a:pt x="190910" y="1790781"/>
                    <a:pt x="201478" y="1809275"/>
                  </a:cubicBezTo>
                  <a:cubicBezTo>
                    <a:pt x="212352" y="1828305"/>
                    <a:pt x="232475" y="1840272"/>
                    <a:pt x="247973" y="1855770"/>
                  </a:cubicBezTo>
                  <a:cubicBezTo>
                    <a:pt x="256814" y="1882291"/>
                    <a:pt x="268718" y="1931593"/>
                    <a:pt x="294468" y="1948760"/>
                  </a:cubicBezTo>
                  <a:cubicBezTo>
                    <a:pt x="312191" y="1960575"/>
                    <a:pt x="335797" y="1959092"/>
                    <a:pt x="356461" y="1964258"/>
                  </a:cubicBezTo>
                  <a:cubicBezTo>
                    <a:pt x="366793" y="1979756"/>
                    <a:pt x="371663" y="2000881"/>
                    <a:pt x="387458" y="2010753"/>
                  </a:cubicBezTo>
                  <a:cubicBezTo>
                    <a:pt x="415165" y="2028070"/>
                    <a:pt x="449451" y="2031417"/>
                    <a:pt x="480448" y="2041749"/>
                  </a:cubicBezTo>
                  <a:cubicBezTo>
                    <a:pt x="495946" y="2046915"/>
                    <a:pt x="511775" y="2051181"/>
                    <a:pt x="526943" y="2057248"/>
                  </a:cubicBezTo>
                  <a:cubicBezTo>
                    <a:pt x="552773" y="2067580"/>
                    <a:pt x="577787" y="2080250"/>
                    <a:pt x="604434" y="2088244"/>
                  </a:cubicBezTo>
                  <a:cubicBezTo>
                    <a:pt x="629665" y="2095813"/>
                    <a:pt x="656095" y="2098577"/>
                    <a:pt x="681926" y="2103743"/>
                  </a:cubicBezTo>
                  <a:cubicBezTo>
                    <a:pt x="805912" y="2098577"/>
                    <a:pt x="930085" y="2096782"/>
                    <a:pt x="1053885" y="2088244"/>
                  </a:cubicBezTo>
                  <a:cubicBezTo>
                    <a:pt x="1087774" y="2085907"/>
                    <a:pt x="1157968" y="2065115"/>
                    <a:pt x="1193370" y="2057248"/>
                  </a:cubicBezTo>
                  <a:cubicBezTo>
                    <a:pt x="1408053" y="2009540"/>
                    <a:pt x="1090991" y="2086715"/>
                    <a:pt x="1394848" y="2010753"/>
                  </a:cubicBezTo>
                  <a:cubicBezTo>
                    <a:pt x="1508126" y="1935233"/>
                    <a:pt x="1365692" y="2027413"/>
                    <a:pt x="1503336" y="1948760"/>
                  </a:cubicBezTo>
                  <a:cubicBezTo>
                    <a:pt x="1519509" y="1939519"/>
                    <a:pt x="1534333" y="1928095"/>
                    <a:pt x="1549831" y="1917763"/>
                  </a:cubicBezTo>
                  <a:cubicBezTo>
                    <a:pt x="1560163" y="1902265"/>
                    <a:pt x="1568903" y="1885577"/>
                    <a:pt x="1580828" y="1871268"/>
                  </a:cubicBezTo>
                  <a:cubicBezTo>
                    <a:pt x="1594860" y="1854430"/>
                    <a:pt x="1615707" y="1843359"/>
                    <a:pt x="1627323" y="1824773"/>
                  </a:cubicBezTo>
                  <a:cubicBezTo>
                    <a:pt x="1642068" y="1801182"/>
                    <a:pt x="1646661" y="1772542"/>
                    <a:pt x="1658319" y="1747282"/>
                  </a:cubicBezTo>
                  <a:cubicBezTo>
                    <a:pt x="1677682" y="1705328"/>
                    <a:pt x="1705700" y="1667131"/>
                    <a:pt x="1720312" y="1623295"/>
                  </a:cubicBezTo>
                  <a:cubicBezTo>
                    <a:pt x="1734780" y="1579891"/>
                    <a:pt x="1760739" y="1495949"/>
                    <a:pt x="1782306" y="1452814"/>
                  </a:cubicBezTo>
                  <a:cubicBezTo>
                    <a:pt x="1790636" y="1436154"/>
                    <a:pt x="1802970" y="1421817"/>
                    <a:pt x="1813302" y="1406319"/>
                  </a:cubicBezTo>
                  <a:cubicBezTo>
                    <a:pt x="1818468" y="1385655"/>
                    <a:pt x="1822064" y="1364533"/>
                    <a:pt x="1828800" y="1344326"/>
                  </a:cubicBezTo>
                  <a:cubicBezTo>
                    <a:pt x="1837598" y="1317933"/>
                    <a:pt x="1852477" y="1293674"/>
                    <a:pt x="1859797" y="1266834"/>
                  </a:cubicBezTo>
                  <a:cubicBezTo>
                    <a:pt x="1866246" y="1243189"/>
                    <a:pt x="1888351" y="1082454"/>
                    <a:pt x="1890794" y="1065356"/>
                  </a:cubicBezTo>
                  <a:cubicBezTo>
                    <a:pt x="1885628" y="894875"/>
                    <a:pt x="1888376" y="723969"/>
                    <a:pt x="1875295" y="553912"/>
                  </a:cubicBezTo>
                  <a:cubicBezTo>
                    <a:pt x="1872957" y="523524"/>
                    <a:pt x="1816316" y="376436"/>
                    <a:pt x="1782306" y="367933"/>
                  </a:cubicBezTo>
                  <a:lnTo>
                    <a:pt x="1720312" y="352434"/>
                  </a:lnTo>
                  <a:cubicBezTo>
                    <a:pt x="1715146" y="336936"/>
                    <a:pt x="1716366" y="317491"/>
                    <a:pt x="1704814" y="305939"/>
                  </a:cubicBezTo>
                  <a:cubicBezTo>
                    <a:pt x="1693262" y="294387"/>
                    <a:pt x="1672600" y="298375"/>
                    <a:pt x="1658319" y="290441"/>
                  </a:cubicBezTo>
                  <a:cubicBezTo>
                    <a:pt x="1625754" y="272349"/>
                    <a:pt x="1596326" y="249112"/>
                    <a:pt x="1565329" y="228448"/>
                  </a:cubicBezTo>
                  <a:cubicBezTo>
                    <a:pt x="1549831" y="218116"/>
                    <a:pt x="1536905" y="201969"/>
                    <a:pt x="1518834" y="197451"/>
                  </a:cubicBezTo>
                  <a:cubicBezTo>
                    <a:pt x="1498170" y="192285"/>
                    <a:pt x="1477243" y="188074"/>
                    <a:pt x="1456841" y="181953"/>
                  </a:cubicBezTo>
                  <a:cubicBezTo>
                    <a:pt x="1425546" y="172564"/>
                    <a:pt x="1395549" y="158880"/>
                    <a:pt x="1363851" y="150956"/>
                  </a:cubicBezTo>
                  <a:cubicBezTo>
                    <a:pt x="1343187" y="145790"/>
                    <a:pt x="1322260" y="141579"/>
                    <a:pt x="1301858" y="135458"/>
                  </a:cubicBezTo>
                  <a:cubicBezTo>
                    <a:pt x="1270563" y="126069"/>
                    <a:pt x="1236054" y="122585"/>
                    <a:pt x="1208868" y="104461"/>
                  </a:cubicBezTo>
                  <a:cubicBezTo>
                    <a:pt x="1193370" y="94129"/>
                    <a:pt x="1179493" y="80802"/>
                    <a:pt x="1162373" y="73465"/>
                  </a:cubicBezTo>
                  <a:cubicBezTo>
                    <a:pt x="1115391" y="53330"/>
                    <a:pt x="988906" y="45580"/>
                    <a:pt x="960895" y="42468"/>
                  </a:cubicBezTo>
                  <a:cubicBezTo>
                    <a:pt x="896144" y="45551"/>
                    <a:pt x="677897" y="0"/>
                    <a:pt x="588936" y="88963"/>
                  </a:cubicBezTo>
                  <a:cubicBezTo>
                    <a:pt x="580768" y="97131"/>
                    <a:pt x="578604" y="109628"/>
                    <a:pt x="573438" y="119960"/>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9382" name="TextBox 14"/>
            <p:cNvSpPr txBox="1">
              <a:spLocks noChangeArrowheads="1"/>
            </p:cNvSpPr>
            <p:nvPr/>
          </p:nvSpPr>
          <p:spPr bwMode="auto">
            <a:xfrm>
              <a:off x="5257800" y="5135563"/>
              <a:ext cx="38576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a:t>
              </a:r>
            </a:p>
          </p:txBody>
        </p:sp>
        <p:sp>
          <p:nvSpPr>
            <p:cNvPr id="229383" name="TextBox 15"/>
            <p:cNvSpPr txBox="1">
              <a:spLocks noChangeArrowheads="1"/>
            </p:cNvSpPr>
            <p:nvPr/>
          </p:nvSpPr>
          <p:spPr bwMode="auto">
            <a:xfrm>
              <a:off x="6096000" y="5516563"/>
              <a:ext cx="3048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f</a:t>
              </a:r>
            </a:p>
          </p:txBody>
        </p:sp>
        <p:sp>
          <p:nvSpPr>
            <p:cNvPr id="229384" name="TextBox 17"/>
            <p:cNvSpPr txBox="1">
              <a:spLocks noChangeArrowheads="1"/>
            </p:cNvSpPr>
            <p:nvPr/>
          </p:nvSpPr>
          <p:spPr bwMode="auto">
            <a:xfrm>
              <a:off x="6021388" y="5934075"/>
              <a:ext cx="384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E46C0A"/>
                  </a:solidFill>
                  <a:effectLst/>
                  <a:uLnTx/>
                  <a:uFillTx/>
                  <a:latin typeface="Arial" panose="020B0604020202020204" pitchFamily="34" charset="0"/>
                  <a:ea typeface="+mn-ea"/>
                  <a:cs typeface="Arial" panose="020B0604020202020204" pitchFamily="34" charset="0"/>
                </a:rPr>
                <a:t>e</a:t>
              </a:r>
            </a:p>
          </p:txBody>
        </p:sp>
        <p:sp>
          <p:nvSpPr>
            <p:cNvPr id="229385" name="TextBox 18"/>
            <p:cNvSpPr txBox="1">
              <a:spLocks noChangeArrowheads="1"/>
            </p:cNvSpPr>
            <p:nvPr/>
          </p:nvSpPr>
          <p:spPr bwMode="auto">
            <a:xfrm>
              <a:off x="5562600" y="5897563"/>
              <a:ext cx="38576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E46C0A"/>
                  </a:solidFill>
                  <a:effectLst/>
                  <a:uLnTx/>
                  <a:uFillTx/>
                  <a:latin typeface="Arial" panose="020B0604020202020204" pitchFamily="34" charset="0"/>
                  <a:ea typeface="+mn-ea"/>
                  <a:cs typeface="Arial" panose="020B0604020202020204" pitchFamily="34" charset="0"/>
                </a:rPr>
                <a:t>e</a:t>
              </a:r>
            </a:p>
          </p:txBody>
        </p:sp>
        <p:sp>
          <p:nvSpPr>
            <p:cNvPr id="20" name="Freeform 19"/>
            <p:cNvSpPr/>
            <p:nvPr/>
          </p:nvSpPr>
          <p:spPr>
            <a:xfrm>
              <a:off x="5029200" y="4602163"/>
              <a:ext cx="1890713" cy="2103437"/>
            </a:xfrm>
            <a:custGeom>
              <a:avLst/>
              <a:gdLst>
                <a:gd name="connsiteX0" fmla="*/ 666428 w 1890794"/>
                <a:gd name="connsiteY0" fmla="*/ 88963 h 2103743"/>
                <a:gd name="connsiteX1" fmla="*/ 526943 w 1890794"/>
                <a:gd name="connsiteY1" fmla="*/ 119960 h 2103743"/>
                <a:gd name="connsiteX2" fmla="*/ 480448 w 1890794"/>
                <a:gd name="connsiteY2" fmla="*/ 150956 h 2103743"/>
                <a:gd name="connsiteX3" fmla="*/ 387458 w 1890794"/>
                <a:gd name="connsiteY3" fmla="*/ 181953 h 2103743"/>
                <a:gd name="connsiteX4" fmla="*/ 340963 w 1890794"/>
                <a:gd name="connsiteY4" fmla="*/ 212949 h 2103743"/>
                <a:gd name="connsiteX5" fmla="*/ 232475 w 1890794"/>
                <a:gd name="connsiteY5" fmla="*/ 305939 h 2103743"/>
                <a:gd name="connsiteX6" fmla="*/ 170482 w 1890794"/>
                <a:gd name="connsiteY6" fmla="*/ 321438 h 2103743"/>
                <a:gd name="connsiteX7" fmla="*/ 123987 w 1890794"/>
                <a:gd name="connsiteY7" fmla="*/ 367933 h 2103743"/>
                <a:gd name="connsiteX8" fmla="*/ 77492 w 1890794"/>
                <a:gd name="connsiteY8" fmla="*/ 398929 h 2103743"/>
                <a:gd name="connsiteX9" fmla="*/ 46495 w 1890794"/>
                <a:gd name="connsiteY9" fmla="*/ 522916 h 2103743"/>
                <a:gd name="connsiteX10" fmla="*/ 0 w 1890794"/>
                <a:gd name="connsiteY10" fmla="*/ 631404 h 2103743"/>
                <a:gd name="connsiteX11" fmla="*/ 15499 w 1890794"/>
                <a:gd name="connsiteY11" fmla="*/ 801885 h 2103743"/>
                <a:gd name="connsiteX12" fmla="*/ 30997 w 1890794"/>
                <a:gd name="connsiteY12" fmla="*/ 1049858 h 2103743"/>
                <a:gd name="connsiteX13" fmla="*/ 61994 w 1890794"/>
                <a:gd name="connsiteY13" fmla="*/ 1158346 h 2103743"/>
                <a:gd name="connsiteX14" fmla="*/ 77492 w 1890794"/>
                <a:gd name="connsiteY14" fmla="*/ 1266834 h 2103743"/>
                <a:gd name="connsiteX15" fmla="*/ 92990 w 1890794"/>
                <a:gd name="connsiteY15" fmla="*/ 1421817 h 2103743"/>
                <a:gd name="connsiteX16" fmla="*/ 123987 w 1890794"/>
                <a:gd name="connsiteY16" fmla="*/ 1545804 h 2103743"/>
                <a:gd name="connsiteX17" fmla="*/ 139485 w 1890794"/>
                <a:gd name="connsiteY17" fmla="*/ 1592299 h 2103743"/>
                <a:gd name="connsiteX18" fmla="*/ 185980 w 1890794"/>
                <a:gd name="connsiteY18" fmla="*/ 1747282 h 2103743"/>
                <a:gd name="connsiteX19" fmla="*/ 201478 w 1890794"/>
                <a:gd name="connsiteY19" fmla="*/ 1809275 h 2103743"/>
                <a:gd name="connsiteX20" fmla="*/ 247973 w 1890794"/>
                <a:gd name="connsiteY20" fmla="*/ 1855770 h 2103743"/>
                <a:gd name="connsiteX21" fmla="*/ 294468 w 1890794"/>
                <a:gd name="connsiteY21" fmla="*/ 1948760 h 2103743"/>
                <a:gd name="connsiteX22" fmla="*/ 356461 w 1890794"/>
                <a:gd name="connsiteY22" fmla="*/ 1964258 h 2103743"/>
                <a:gd name="connsiteX23" fmla="*/ 387458 w 1890794"/>
                <a:gd name="connsiteY23" fmla="*/ 2010753 h 2103743"/>
                <a:gd name="connsiteX24" fmla="*/ 480448 w 1890794"/>
                <a:gd name="connsiteY24" fmla="*/ 2041749 h 2103743"/>
                <a:gd name="connsiteX25" fmla="*/ 526943 w 1890794"/>
                <a:gd name="connsiteY25" fmla="*/ 2057248 h 2103743"/>
                <a:gd name="connsiteX26" fmla="*/ 604434 w 1890794"/>
                <a:gd name="connsiteY26" fmla="*/ 2088244 h 2103743"/>
                <a:gd name="connsiteX27" fmla="*/ 681926 w 1890794"/>
                <a:gd name="connsiteY27" fmla="*/ 2103743 h 2103743"/>
                <a:gd name="connsiteX28" fmla="*/ 1053885 w 1890794"/>
                <a:gd name="connsiteY28" fmla="*/ 2088244 h 2103743"/>
                <a:gd name="connsiteX29" fmla="*/ 1193370 w 1890794"/>
                <a:gd name="connsiteY29" fmla="*/ 2057248 h 2103743"/>
                <a:gd name="connsiteX30" fmla="*/ 1394848 w 1890794"/>
                <a:gd name="connsiteY30" fmla="*/ 2010753 h 2103743"/>
                <a:gd name="connsiteX31" fmla="*/ 1503336 w 1890794"/>
                <a:gd name="connsiteY31" fmla="*/ 1948760 h 2103743"/>
                <a:gd name="connsiteX32" fmla="*/ 1549831 w 1890794"/>
                <a:gd name="connsiteY32" fmla="*/ 1917763 h 2103743"/>
                <a:gd name="connsiteX33" fmla="*/ 1580828 w 1890794"/>
                <a:gd name="connsiteY33" fmla="*/ 1871268 h 2103743"/>
                <a:gd name="connsiteX34" fmla="*/ 1627323 w 1890794"/>
                <a:gd name="connsiteY34" fmla="*/ 1824773 h 2103743"/>
                <a:gd name="connsiteX35" fmla="*/ 1658319 w 1890794"/>
                <a:gd name="connsiteY35" fmla="*/ 1747282 h 2103743"/>
                <a:gd name="connsiteX36" fmla="*/ 1720312 w 1890794"/>
                <a:gd name="connsiteY36" fmla="*/ 1623295 h 2103743"/>
                <a:gd name="connsiteX37" fmla="*/ 1782306 w 1890794"/>
                <a:gd name="connsiteY37" fmla="*/ 1452814 h 2103743"/>
                <a:gd name="connsiteX38" fmla="*/ 1813302 w 1890794"/>
                <a:gd name="connsiteY38" fmla="*/ 1406319 h 2103743"/>
                <a:gd name="connsiteX39" fmla="*/ 1828800 w 1890794"/>
                <a:gd name="connsiteY39" fmla="*/ 1344326 h 2103743"/>
                <a:gd name="connsiteX40" fmla="*/ 1859797 w 1890794"/>
                <a:gd name="connsiteY40" fmla="*/ 1266834 h 2103743"/>
                <a:gd name="connsiteX41" fmla="*/ 1890794 w 1890794"/>
                <a:gd name="connsiteY41" fmla="*/ 1065356 h 2103743"/>
                <a:gd name="connsiteX42" fmla="*/ 1875295 w 1890794"/>
                <a:gd name="connsiteY42" fmla="*/ 553912 h 2103743"/>
                <a:gd name="connsiteX43" fmla="*/ 1782306 w 1890794"/>
                <a:gd name="connsiteY43" fmla="*/ 367933 h 2103743"/>
                <a:gd name="connsiteX44" fmla="*/ 1720312 w 1890794"/>
                <a:gd name="connsiteY44" fmla="*/ 352434 h 2103743"/>
                <a:gd name="connsiteX45" fmla="*/ 1704814 w 1890794"/>
                <a:gd name="connsiteY45" fmla="*/ 305939 h 2103743"/>
                <a:gd name="connsiteX46" fmla="*/ 1658319 w 1890794"/>
                <a:gd name="connsiteY46" fmla="*/ 290441 h 2103743"/>
                <a:gd name="connsiteX47" fmla="*/ 1565329 w 1890794"/>
                <a:gd name="connsiteY47" fmla="*/ 228448 h 2103743"/>
                <a:gd name="connsiteX48" fmla="*/ 1518834 w 1890794"/>
                <a:gd name="connsiteY48" fmla="*/ 197451 h 2103743"/>
                <a:gd name="connsiteX49" fmla="*/ 1456841 w 1890794"/>
                <a:gd name="connsiteY49" fmla="*/ 181953 h 2103743"/>
                <a:gd name="connsiteX50" fmla="*/ 1363851 w 1890794"/>
                <a:gd name="connsiteY50" fmla="*/ 150956 h 2103743"/>
                <a:gd name="connsiteX51" fmla="*/ 1301858 w 1890794"/>
                <a:gd name="connsiteY51" fmla="*/ 135458 h 2103743"/>
                <a:gd name="connsiteX52" fmla="*/ 1208868 w 1890794"/>
                <a:gd name="connsiteY52" fmla="*/ 104461 h 2103743"/>
                <a:gd name="connsiteX53" fmla="*/ 1162373 w 1890794"/>
                <a:gd name="connsiteY53" fmla="*/ 73465 h 2103743"/>
                <a:gd name="connsiteX54" fmla="*/ 960895 w 1890794"/>
                <a:gd name="connsiteY54" fmla="*/ 42468 h 2103743"/>
                <a:gd name="connsiteX55" fmla="*/ 588936 w 1890794"/>
                <a:gd name="connsiteY55" fmla="*/ 88963 h 2103743"/>
                <a:gd name="connsiteX56" fmla="*/ 573438 w 1890794"/>
                <a:gd name="connsiteY56" fmla="*/ 119960 h 210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890794" h="2103743">
                  <a:moveTo>
                    <a:pt x="666428" y="88963"/>
                  </a:moveTo>
                  <a:cubicBezTo>
                    <a:pt x="630705" y="94917"/>
                    <a:pt x="565100" y="100882"/>
                    <a:pt x="526943" y="119960"/>
                  </a:cubicBezTo>
                  <a:cubicBezTo>
                    <a:pt x="510283" y="128290"/>
                    <a:pt x="497469" y="143391"/>
                    <a:pt x="480448" y="150956"/>
                  </a:cubicBezTo>
                  <a:cubicBezTo>
                    <a:pt x="450591" y="164226"/>
                    <a:pt x="414644" y="163829"/>
                    <a:pt x="387458" y="181953"/>
                  </a:cubicBezTo>
                  <a:cubicBezTo>
                    <a:pt x="371960" y="192285"/>
                    <a:pt x="355272" y="201025"/>
                    <a:pt x="340963" y="212949"/>
                  </a:cubicBezTo>
                  <a:cubicBezTo>
                    <a:pt x="294433" y="251724"/>
                    <a:pt x="290518" y="276917"/>
                    <a:pt x="232475" y="305939"/>
                  </a:cubicBezTo>
                  <a:cubicBezTo>
                    <a:pt x="213423" y="315465"/>
                    <a:pt x="191146" y="316272"/>
                    <a:pt x="170482" y="321438"/>
                  </a:cubicBezTo>
                  <a:cubicBezTo>
                    <a:pt x="154984" y="336936"/>
                    <a:pt x="140825" y="353902"/>
                    <a:pt x="123987" y="367933"/>
                  </a:cubicBezTo>
                  <a:cubicBezTo>
                    <a:pt x="109678" y="379857"/>
                    <a:pt x="85822" y="382269"/>
                    <a:pt x="77492" y="398929"/>
                  </a:cubicBezTo>
                  <a:cubicBezTo>
                    <a:pt x="58440" y="437032"/>
                    <a:pt x="65546" y="484812"/>
                    <a:pt x="46495" y="522916"/>
                  </a:cubicBezTo>
                  <a:cubicBezTo>
                    <a:pt x="8193" y="599521"/>
                    <a:pt x="22805" y="562991"/>
                    <a:pt x="0" y="631404"/>
                  </a:cubicBezTo>
                  <a:cubicBezTo>
                    <a:pt x="5166" y="688231"/>
                    <a:pt x="11284" y="744980"/>
                    <a:pt x="15499" y="801885"/>
                  </a:cubicBezTo>
                  <a:cubicBezTo>
                    <a:pt x="21617" y="884478"/>
                    <a:pt x="22756" y="967450"/>
                    <a:pt x="30997" y="1049858"/>
                  </a:cubicBezTo>
                  <a:cubicBezTo>
                    <a:pt x="33777" y="1077663"/>
                    <a:pt x="52552" y="1130021"/>
                    <a:pt x="61994" y="1158346"/>
                  </a:cubicBezTo>
                  <a:cubicBezTo>
                    <a:pt x="67160" y="1194509"/>
                    <a:pt x="73224" y="1230554"/>
                    <a:pt x="77492" y="1266834"/>
                  </a:cubicBezTo>
                  <a:cubicBezTo>
                    <a:pt x="83558" y="1318397"/>
                    <a:pt x="84455" y="1370605"/>
                    <a:pt x="92990" y="1421817"/>
                  </a:cubicBezTo>
                  <a:cubicBezTo>
                    <a:pt x="99994" y="1463838"/>
                    <a:pt x="110516" y="1505389"/>
                    <a:pt x="123987" y="1545804"/>
                  </a:cubicBezTo>
                  <a:cubicBezTo>
                    <a:pt x="129153" y="1561302"/>
                    <a:pt x="135941" y="1576351"/>
                    <a:pt x="139485" y="1592299"/>
                  </a:cubicBezTo>
                  <a:cubicBezTo>
                    <a:pt x="196852" y="1850448"/>
                    <a:pt x="112941" y="1552507"/>
                    <a:pt x="185980" y="1747282"/>
                  </a:cubicBezTo>
                  <a:cubicBezTo>
                    <a:pt x="193459" y="1767226"/>
                    <a:pt x="190910" y="1790781"/>
                    <a:pt x="201478" y="1809275"/>
                  </a:cubicBezTo>
                  <a:cubicBezTo>
                    <a:pt x="212352" y="1828305"/>
                    <a:pt x="232475" y="1840272"/>
                    <a:pt x="247973" y="1855770"/>
                  </a:cubicBezTo>
                  <a:cubicBezTo>
                    <a:pt x="256814" y="1882291"/>
                    <a:pt x="268718" y="1931593"/>
                    <a:pt x="294468" y="1948760"/>
                  </a:cubicBezTo>
                  <a:cubicBezTo>
                    <a:pt x="312191" y="1960575"/>
                    <a:pt x="335797" y="1959092"/>
                    <a:pt x="356461" y="1964258"/>
                  </a:cubicBezTo>
                  <a:cubicBezTo>
                    <a:pt x="366793" y="1979756"/>
                    <a:pt x="371663" y="2000881"/>
                    <a:pt x="387458" y="2010753"/>
                  </a:cubicBezTo>
                  <a:cubicBezTo>
                    <a:pt x="415165" y="2028070"/>
                    <a:pt x="449451" y="2031417"/>
                    <a:pt x="480448" y="2041749"/>
                  </a:cubicBezTo>
                  <a:cubicBezTo>
                    <a:pt x="495946" y="2046915"/>
                    <a:pt x="511775" y="2051181"/>
                    <a:pt x="526943" y="2057248"/>
                  </a:cubicBezTo>
                  <a:cubicBezTo>
                    <a:pt x="552773" y="2067580"/>
                    <a:pt x="577787" y="2080250"/>
                    <a:pt x="604434" y="2088244"/>
                  </a:cubicBezTo>
                  <a:cubicBezTo>
                    <a:pt x="629665" y="2095813"/>
                    <a:pt x="656095" y="2098577"/>
                    <a:pt x="681926" y="2103743"/>
                  </a:cubicBezTo>
                  <a:cubicBezTo>
                    <a:pt x="805912" y="2098577"/>
                    <a:pt x="930085" y="2096782"/>
                    <a:pt x="1053885" y="2088244"/>
                  </a:cubicBezTo>
                  <a:cubicBezTo>
                    <a:pt x="1087774" y="2085907"/>
                    <a:pt x="1157968" y="2065115"/>
                    <a:pt x="1193370" y="2057248"/>
                  </a:cubicBezTo>
                  <a:cubicBezTo>
                    <a:pt x="1408053" y="2009540"/>
                    <a:pt x="1090991" y="2086715"/>
                    <a:pt x="1394848" y="2010753"/>
                  </a:cubicBezTo>
                  <a:cubicBezTo>
                    <a:pt x="1508126" y="1935233"/>
                    <a:pt x="1365692" y="2027413"/>
                    <a:pt x="1503336" y="1948760"/>
                  </a:cubicBezTo>
                  <a:cubicBezTo>
                    <a:pt x="1519509" y="1939519"/>
                    <a:pt x="1534333" y="1928095"/>
                    <a:pt x="1549831" y="1917763"/>
                  </a:cubicBezTo>
                  <a:cubicBezTo>
                    <a:pt x="1560163" y="1902265"/>
                    <a:pt x="1568903" y="1885577"/>
                    <a:pt x="1580828" y="1871268"/>
                  </a:cubicBezTo>
                  <a:cubicBezTo>
                    <a:pt x="1594860" y="1854430"/>
                    <a:pt x="1615707" y="1843359"/>
                    <a:pt x="1627323" y="1824773"/>
                  </a:cubicBezTo>
                  <a:cubicBezTo>
                    <a:pt x="1642068" y="1801182"/>
                    <a:pt x="1646661" y="1772542"/>
                    <a:pt x="1658319" y="1747282"/>
                  </a:cubicBezTo>
                  <a:cubicBezTo>
                    <a:pt x="1677682" y="1705328"/>
                    <a:pt x="1705700" y="1667131"/>
                    <a:pt x="1720312" y="1623295"/>
                  </a:cubicBezTo>
                  <a:cubicBezTo>
                    <a:pt x="1734780" y="1579891"/>
                    <a:pt x="1760739" y="1495949"/>
                    <a:pt x="1782306" y="1452814"/>
                  </a:cubicBezTo>
                  <a:cubicBezTo>
                    <a:pt x="1790636" y="1436154"/>
                    <a:pt x="1802970" y="1421817"/>
                    <a:pt x="1813302" y="1406319"/>
                  </a:cubicBezTo>
                  <a:cubicBezTo>
                    <a:pt x="1818468" y="1385655"/>
                    <a:pt x="1822064" y="1364533"/>
                    <a:pt x="1828800" y="1344326"/>
                  </a:cubicBezTo>
                  <a:cubicBezTo>
                    <a:pt x="1837598" y="1317933"/>
                    <a:pt x="1852477" y="1293674"/>
                    <a:pt x="1859797" y="1266834"/>
                  </a:cubicBezTo>
                  <a:cubicBezTo>
                    <a:pt x="1866246" y="1243189"/>
                    <a:pt x="1888351" y="1082454"/>
                    <a:pt x="1890794" y="1065356"/>
                  </a:cubicBezTo>
                  <a:cubicBezTo>
                    <a:pt x="1885628" y="894875"/>
                    <a:pt x="1888376" y="723969"/>
                    <a:pt x="1875295" y="553912"/>
                  </a:cubicBezTo>
                  <a:cubicBezTo>
                    <a:pt x="1872957" y="523524"/>
                    <a:pt x="1816316" y="376436"/>
                    <a:pt x="1782306" y="367933"/>
                  </a:cubicBezTo>
                  <a:lnTo>
                    <a:pt x="1720312" y="352434"/>
                  </a:lnTo>
                  <a:cubicBezTo>
                    <a:pt x="1715146" y="336936"/>
                    <a:pt x="1716366" y="317491"/>
                    <a:pt x="1704814" y="305939"/>
                  </a:cubicBezTo>
                  <a:cubicBezTo>
                    <a:pt x="1693262" y="294387"/>
                    <a:pt x="1672600" y="298375"/>
                    <a:pt x="1658319" y="290441"/>
                  </a:cubicBezTo>
                  <a:cubicBezTo>
                    <a:pt x="1625754" y="272349"/>
                    <a:pt x="1596326" y="249112"/>
                    <a:pt x="1565329" y="228448"/>
                  </a:cubicBezTo>
                  <a:cubicBezTo>
                    <a:pt x="1549831" y="218116"/>
                    <a:pt x="1536905" y="201969"/>
                    <a:pt x="1518834" y="197451"/>
                  </a:cubicBezTo>
                  <a:cubicBezTo>
                    <a:pt x="1498170" y="192285"/>
                    <a:pt x="1477243" y="188074"/>
                    <a:pt x="1456841" y="181953"/>
                  </a:cubicBezTo>
                  <a:cubicBezTo>
                    <a:pt x="1425546" y="172564"/>
                    <a:pt x="1395549" y="158880"/>
                    <a:pt x="1363851" y="150956"/>
                  </a:cubicBezTo>
                  <a:cubicBezTo>
                    <a:pt x="1343187" y="145790"/>
                    <a:pt x="1322260" y="141579"/>
                    <a:pt x="1301858" y="135458"/>
                  </a:cubicBezTo>
                  <a:cubicBezTo>
                    <a:pt x="1270563" y="126069"/>
                    <a:pt x="1236054" y="122585"/>
                    <a:pt x="1208868" y="104461"/>
                  </a:cubicBezTo>
                  <a:cubicBezTo>
                    <a:pt x="1193370" y="94129"/>
                    <a:pt x="1179493" y="80802"/>
                    <a:pt x="1162373" y="73465"/>
                  </a:cubicBezTo>
                  <a:cubicBezTo>
                    <a:pt x="1115391" y="53330"/>
                    <a:pt x="988906" y="45580"/>
                    <a:pt x="960895" y="42468"/>
                  </a:cubicBezTo>
                  <a:cubicBezTo>
                    <a:pt x="896144" y="45551"/>
                    <a:pt x="677897" y="0"/>
                    <a:pt x="588936" y="88963"/>
                  </a:cubicBezTo>
                  <a:cubicBezTo>
                    <a:pt x="580768" y="97131"/>
                    <a:pt x="578604" y="109628"/>
                    <a:pt x="573438" y="119960"/>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5"/>
            <p:cNvSpPr/>
            <p:nvPr/>
          </p:nvSpPr>
          <p:spPr>
            <a:xfrm>
              <a:off x="5029200" y="2316163"/>
              <a:ext cx="1890713" cy="2103437"/>
            </a:xfrm>
            <a:custGeom>
              <a:avLst/>
              <a:gdLst>
                <a:gd name="connsiteX0" fmla="*/ 666428 w 1890794"/>
                <a:gd name="connsiteY0" fmla="*/ 88963 h 2103743"/>
                <a:gd name="connsiteX1" fmla="*/ 526943 w 1890794"/>
                <a:gd name="connsiteY1" fmla="*/ 119960 h 2103743"/>
                <a:gd name="connsiteX2" fmla="*/ 480448 w 1890794"/>
                <a:gd name="connsiteY2" fmla="*/ 150956 h 2103743"/>
                <a:gd name="connsiteX3" fmla="*/ 387458 w 1890794"/>
                <a:gd name="connsiteY3" fmla="*/ 181953 h 2103743"/>
                <a:gd name="connsiteX4" fmla="*/ 340963 w 1890794"/>
                <a:gd name="connsiteY4" fmla="*/ 212949 h 2103743"/>
                <a:gd name="connsiteX5" fmla="*/ 232475 w 1890794"/>
                <a:gd name="connsiteY5" fmla="*/ 305939 h 2103743"/>
                <a:gd name="connsiteX6" fmla="*/ 170482 w 1890794"/>
                <a:gd name="connsiteY6" fmla="*/ 321438 h 2103743"/>
                <a:gd name="connsiteX7" fmla="*/ 123987 w 1890794"/>
                <a:gd name="connsiteY7" fmla="*/ 367933 h 2103743"/>
                <a:gd name="connsiteX8" fmla="*/ 77492 w 1890794"/>
                <a:gd name="connsiteY8" fmla="*/ 398929 h 2103743"/>
                <a:gd name="connsiteX9" fmla="*/ 46495 w 1890794"/>
                <a:gd name="connsiteY9" fmla="*/ 522916 h 2103743"/>
                <a:gd name="connsiteX10" fmla="*/ 0 w 1890794"/>
                <a:gd name="connsiteY10" fmla="*/ 631404 h 2103743"/>
                <a:gd name="connsiteX11" fmla="*/ 15499 w 1890794"/>
                <a:gd name="connsiteY11" fmla="*/ 801885 h 2103743"/>
                <a:gd name="connsiteX12" fmla="*/ 30997 w 1890794"/>
                <a:gd name="connsiteY12" fmla="*/ 1049858 h 2103743"/>
                <a:gd name="connsiteX13" fmla="*/ 61994 w 1890794"/>
                <a:gd name="connsiteY13" fmla="*/ 1158346 h 2103743"/>
                <a:gd name="connsiteX14" fmla="*/ 77492 w 1890794"/>
                <a:gd name="connsiteY14" fmla="*/ 1266834 h 2103743"/>
                <a:gd name="connsiteX15" fmla="*/ 92990 w 1890794"/>
                <a:gd name="connsiteY15" fmla="*/ 1421817 h 2103743"/>
                <a:gd name="connsiteX16" fmla="*/ 123987 w 1890794"/>
                <a:gd name="connsiteY16" fmla="*/ 1545804 h 2103743"/>
                <a:gd name="connsiteX17" fmla="*/ 139485 w 1890794"/>
                <a:gd name="connsiteY17" fmla="*/ 1592299 h 2103743"/>
                <a:gd name="connsiteX18" fmla="*/ 185980 w 1890794"/>
                <a:gd name="connsiteY18" fmla="*/ 1747282 h 2103743"/>
                <a:gd name="connsiteX19" fmla="*/ 201478 w 1890794"/>
                <a:gd name="connsiteY19" fmla="*/ 1809275 h 2103743"/>
                <a:gd name="connsiteX20" fmla="*/ 247973 w 1890794"/>
                <a:gd name="connsiteY20" fmla="*/ 1855770 h 2103743"/>
                <a:gd name="connsiteX21" fmla="*/ 294468 w 1890794"/>
                <a:gd name="connsiteY21" fmla="*/ 1948760 h 2103743"/>
                <a:gd name="connsiteX22" fmla="*/ 356461 w 1890794"/>
                <a:gd name="connsiteY22" fmla="*/ 1964258 h 2103743"/>
                <a:gd name="connsiteX23" fmla="*/ 387458 w 1890794"/>
                <a:gd name="connsiteY23" fmla="*/ 2010753 h 2103743"/>
                <a:gd name="connsiteX24" fmla="*/ 480448 w 1890794"/>
                <a:gd name="connsiteY24" fmla="*/ 2041749 h 2103743"/>
                <a:gd name="connsiteX25" fmla="*/ 526943 w 1890794"/>
                <a:gd name="connsiteY25" fmla="*/ 2057248 h 2103743"/>
                <a:gd name="connsiteX26" fmla="*/ 604434 w 1890794"/>
                <a:gd name="connsiteY26" fmla="*/ 2088244 h 2103743"/>
                <a:gd name="connsiteX27" fmla="*/ 681926 w 1890794"/>
                <a:gd name="connsiteY27" fmla="*/ 2103743 h 2103743"/>
                <a:gd name="connsiteX28" fmla="*/ 1053885 w 1890794"/>
                <a:gd name="connsiteY28" fmla="*/ 2088244 h 2103743"/>
                <a:gd name="connsiteX29" fmla="*/ 1193370 w 1890794"/>
                <a:gd name="connsiteY29" fmla="*/ 2057248 h 2103743"/>
                <a:gd name="connsiteX30" fmla="*/ 1394848 w 1890794"/>
                <a:gd name="connsiteY30" fmla="*/ 2010753 h 2103743"/>
                <a:gd name="connsiteX31" fmla="*/ 1503336 w 1890794"/>
                <a:gd name="connsiteY31" fmla="*/ 1948760 h 2103743"/>
                <a:gd name="connsiteX32" fmla="*/ 1549831 w 1890794"/>
                <a:gd name="connsiteY32" fmla="*/ 1917763 h 2103743"/>
                <a:gd name="connsiteX33" fmla="*/ 1580828 w 1890794"/>
                <a:gd name="connsiteY33" fmla="*/ 1871268 h 2103743"/>
                <a:gd name="connsiteX34" fmla="*/ 1627323 w 1890794"/>
                <a:gd name="connsiteY34" fmla="*/ 1824773 h 2103743"/>
                <a:gd name="connsiteX35" fmla="*/ 1658319 w 1890794"/>
                <a:gd name="connsiteY35" fmla="*/ 1747282 h 2103743"/>
                <a:gd name="connsiteX36" fmla="*/ 1720312 w 1890794"/>
                <a:gd name="connsiteY36" fmla="*/ 1623295 h 2103743"/>
                <a:gd name="connsiteX37" fmla="*/ 1782306 w 1890794"/>
                <a:gd name="connsiteY37" fmla="*/ 1452814 h 2103743"/>
                <a:gd name="connsiteX38" fmla="*/ 1813302 w 1890794"/>
                <a:gd name="connsiteY38" fmla="*/ 1406319 h 2103743"/>
                <a:gd name="connsiteX39" fmla="*/ 1828800 w 1890794"/>
                <a:gd name="connsiteY39" fmla="*/ 1344326 h 2103743"/>
                <a:gd name="connsiteX40" fmla="*/ 1859797 w 1890794"/>
                <a:gd name="connsiteY40" fmla="*/ 1266834 h 2103743"/>
                <a:gd name="connsiteX41" fmla="*/ 1890794 w 1890794"/>
                <a:gd name="connsiteY41" fmla="*/ 1065356 h 2103743"/>
                <a:gd name="connsiteX42" fmla="*/ 1875295 w 1890794"/>
                <a:gd name="connsiteY42" fmla="*/ 553912 h 2103743"/>
                <a:gd name="connsiteX43" fmla="*/ 1782306 w 1890794"/>
                <a:gd name="connsiteY43" fmla="*/ 367933 h 2103743"/>
                <a:gd name="connsiteX44" fmla="*/ 1720312 w 1890794"/>
                <a:gd name="connsiteY44" fmla="*/ 352434 h 2103743"/>
                <a:gd name="connsiteX45" fmla="*/ 1704814 w 1890794"/>
                <a:gd name="connsiteY45" fmla="*/ 305939 h 2103743"/>
                <a:gd name="connsiteX46" fmla="*/ 1658319 w 1890794"/>
                <a:gd name="connsiteY46" fmla="*/ 290441 h 2103743"/>
                <a:gd name="connsiteX47" fmla="*/ 1565329 w 1890794"/>
                <a:gd name="connsiteY47" fmla="*/ 228448 h 2103743"/>
                <a:gd name="connsiteX48" fmla="*/ 1518834 w 1890794"/>
                <a:gd name="connsiteY48" fmla="*/ 197451 h 2103743"/>
                <a:gd name="connsiteX49" fmla="*/ 1456841 w 1890794"/>
                <a:gd name="connsiteY49" fmla="*/ 181953 h 2103743"/>
                <a:gd name="connsiteX50" fmla="*/ 1363851 w 1890794"/>
                <a:gd name="connsiteY50" fmla="*/ 150956 h 2103743"/>
                <a:gd name="connsiteX51" fmla="*/ 1301858 w 1890794"/>
                <a:gd name="connsiteY51" fmla="*/ 135458 h 2103743"/>
                <a:gd name="connsiteX52" fmla="*/ 1208868 w 1890794"/>
                <a:gd name="connsiteY52" fmla="*/ 104461 h 2103743"/>
                <a:gd name="connsiteX53" fmla="*/ 1162373 w 1890794"/>
                <a:gd name="connsiteY53" fmla="*/ 73465 h 2103743"/>
                <a:gd name="connsiteX54" fmla="*/ 960895 w 1890794"/>
                <a:gd name="connsiteY54" fmla="*/ 42468 h 2103743"/>
                <a:gd name="connsiteX55" fmla="*/ 588936 w 1890794"/>
                <a:gd name="connsiteY55" fmla="*/ 88963 h 2103743"/>
                <a:gd name="connsiteX56" fmla="*/ 573438 w 1890794"/>
                <a:gd name="connsiteY56" fmla="*/ 119960 h 210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890794" h="2103743">
                  <a:moveTo>
                    <a:pt x="666428" y="88963"/>
                  </a:moveTo>
                  <a:cubicBezTo>
                    <a:pt x="630705" y="94917"/>
                    <a:pt x="565100" y="100882"/>
                    <a:pt x="526943" y="119960"/>
                  </a:cubicBezTo>
                  <a:cubicBezTo>
                    <a:pt x="510283" y="128290"/>
                    <a:pt x="497469" y="143391"/>
                    <a:pt x="480448" y="150956"/>
                  </a:cubicBezTo>
                  <a:cubicBezTo>
                    <a:pt x="450591" y="164226"/>
                    <a:pt x="414644" y="163829"/>
                    <a:pt x="387458" y="181953"/>
                  </a:cubicBezTo>
                  <a:cubicBezTo>
                    <a:pt x="371960" y="192285"/>
                    <a:pt x="355272" y="201025"/>
                    <a:pt x="340963" y="212949"/>
                  </a:cubicBezTo>
                  <a:cubicBezTo>
                    <a:pt x="294433" y="251724"/>
                    <a:pt x="290518" y="276917"/>
                    <a:pt x="232475" y="305939"/>
                  </a:cubicBezTo>
                  <a:cubicBezTo>
                    <a:pt x="213423" y="315465"/>
                    <a:pt x="191146" y="316272"/>
                    <a:pt x="170482" y="321438"/>
                  </a:cubicBezTo>
                  <a:cubicBezTo>
                    <a:pt x="154984" y="336936"/>
                    <a:pt x="140825" y="353902"/>
                    <a:pt x="123987" y="367933"/>
                  </a:cubicBezTo>
                  <a:cubicBezTo>
                    <a:pt x="109678" y="379857"/>
                    <a:pt x="85822" y="382269"/>
                    <a:pt x="77492" y="398929"/>
                  </a:cubicBezTo>
                  <a:cubicBezTo>
                    <a:pt x="58440" y="437032"/>
                    <a:pt x="65546" y="484812"/>
                    <a:pt x="46495" y="522916"/>
                  </a:cubicBezTo>
                  <a:cubicBezTo>
                    <a:pt x="8193" y="599521"/>
                    <a:pt x="22805" y="562991"/>
                    <a:pt x="0" y="631404"/>
                  </a:cubicBezTo>
                  <a:cubicBezTo>
                    <a:pt x="5166" y="688231"/>
                    <a:pt x="11284" y="744980"/>
                    <a:pt x="15499" y="801885"/>
                  </a:cubicBezTo>
                  <a:cubicBezTo>
                    <a:pt x="21617" y="884478"/>
                    <a:pt x="22756" y="967450"/>
                    <a:pt x="30997" y="1049858"/>
                  </a:cubicBezTo>
                  <a:cubicBezTo>
                    <a:pt x="33777" y="1077663"/>
                    <a:pt x="52552" y="1130021"/>
                    <a:pt x="61994" y="1158346"/>
                  </a:cubicBezTo>
                  <a:cubicBezTo>
                    <a:pt x="67160" y="1194509"/>
                    <a:pt x="73224" y="1230554"/>
                    <a:pt x="77492" y="1266834"/>
                  </a:cubicBezTo>
                  <a:cubicBezTo>
                    <a:pt x="83558" y="1318397"/>
                    <a:pt x="84455" y="1370605"/>
                    <a:pt x="92990" y="1421817"/>
                  </a:cubicBezTo>
                  <a:cubicBezTo>
                    <a:pt x="99994" y="1463838"/>
                    <a:pt x="110516" y="1505389"/>
                    <a:pt x="123987" y="1545804"/>
                  </a:cubicBezTo>
                  <a:cubicBezTo>
                    <a:pt x="129153" y="1561302"/>
                    <a:pt x="135941" y="1576351"/>
                    <a:pt x="139485" y="1592299"/>
                  </a:cubicBezTo>
                  <a:cubicBezTo>
                    <a:pt x="196852" y="1850448"/>
                    <a:pt x="112941" y="1552507"/>
                    <a:pt x="185980" y="1747282"/>
                  </a:cubicBezTo>
                  <a:cubicBezTo>
                    <a:pt x="193459" y="1767226"/>
                    <a:pt x="190910" y="1790781"/>
                    <a:pt x="201478" y="1809275"/>
                  </a:cubicBezTo>
                  <a:cubicBezTo>
                    <a:pt x="212352" y="1828305"/>
                    <a:pt x="232475" y="1840272"/>
                    <a:pt x="247973" y="1855770"/>
                  </a:cubicBezTo>
                  <a:cubicBezTo>
                    <a:pt x="256814" y="1882291"/>
                    <a:pt x="268718" y="1931593"/>
                    <a:pt x="294468" y="1948760"/>
                  </a:cubicBezTo>
                  <a:cubicBezTo>
                    <a:pt x="312191" y="1960575"/>
                    <a:pt x="335797" y="1959092"/>
                    <a:pt x="356461" y="1964258"/>
                  </a:cubicBezTo>
                  <a:cubicBezTo>
                    <a:pt x="366793" y="1979756"/>
                    <a:pt x="371663" y="2000881"/>
                    <a:pt x="387458" y="2010753"/>
                  </a:cubicBezTo>
                  <a:cubicBezTo>
                    <a:pt x="415165" y="2028070"/>
                    <a:pt x="449451" y="2031417"/>
                    <a:pt x="480448" y="2041749"/>
                  </a:cubicBezTo>
                  <a:cubicBezTo>
                    <a:pt x="495946" y="2046915"/>
                    <a:pt x="511775" y="2051181"/>
                    <a:pt x="526943" y="2057248"/>
                  </a:cubicBezTo>
                  <a:cubicBezTo>
                    <a:pt x="552773" y="2067580"/>
                    <a:pt x="577787" y="2080250"/>
                    <a:pt x="604434" y="2088244"/>
                  </a:cubicBezTo>
                  <a:cubicBezTo>
                    <a:pt x="629665" y="2095813"/>
                    <a:pt x="656095" y="2098577"/>
                    <a:pt x="681926" y="2103743"/>
                  </a:cubicBezTo>
                  <a:cubicBezTo>
                    <a:pt x="805912" y="2098577"/>
                    <a:pt x="930085" y="2096782"/>
                    <a:pt x="1053885" y="2088244"/>
                  </a:cubicBezTo>
                  <a:cubicBezTo>
                    <a:pt x="1087774" y="2085907"/>
                    <a:pt x="1157968" y="2065115"/>
                    <a:pt x="1193370" y="2057248"/>
                  </a:cubicBezTo>
                  <a:cubicBezTo>
                    <a:pt x="1408053" y="2009540"/>
                    <a:pt x="1090991" y="2086715"/>
                    <a:pt x="1394848" y="2010753"/>
                  </a:cubicBezTo>
                  <a:cubicBezTo>
                    <a:pt x="1508126" y="1935233"/>
                    <a:pt x="1365692" y="2027413"/>
                    <a:pt x="1503336" y="1948760"/>
                  </a:cubicBezTo>
                  <a:cubicBezTo>
                    <a:pt x="1519509" y="1939519"/>
                    <a:pt x="1534333" y="1928095"/>
                    <a:pt x="1549831" y="1917763"/>
                  </a:cubicBezTo>
                  <a:cubicBezTo>
                    <a:pt x="1560163" y="1902265"/>
                    <a:pt x="1568903" y="1885577"/>
                    <a:pt x="1580828" y="1871268"/>
                  </a:cubicBezTo>
                  <a:cubicBezTo>
                    <a:pt x="1594860" y="1854430"/>
                    <a:pt x="1615707" y="1843359"/>
                    <a:pt x="1627323" y="1824773"/>
                  </a:cubicBezTo>
                  <a:cubicBezTo>
                    <a:pt x="1642068" y="1801182"/>
                    <a:pt x="1646661" y="1772542"/>
                    <a:pt x="1658319" y="1747282"/>
                  </a:cubicBezTo>
                  <a:cubicBezTo>
                    <a:pt x="1677682" y="1705328"/>
                    <a:pt x="1705700" y="1667131"/>
                    <a:pt x="1720312" y="1623295"/>
                  </a:cubicBezTo>
                  <a:cubicBezTo>
                    <a:pt x="1734780" y="1579891"/>
                    <a:pt x="1760739" y="1495949"/>
                    <a:pt x="1782306" y="1452814"/>
                  </a:cubicBezTo>
                  <a:cubicBezTo>
                    <a:pt x="1790636" y="1436154"/>
                    <a:pt x="1802970" y="1421817"/>
                    <a:pt x="1813302" y="1406319"/>
                  </a:cubicBezTo>
                  <a:cubicBezTo>
                    <a:pt x="1818468" y="1385655"/>
                    <a:pt x="1822064" y="1364533"/>
                    <a:pt x="1828800" y="1344326"/>
                  </a:cubicBezTo>
                  <a:cubicBezTo>
                    <a:pt x="1837598" y="1317933"/>
                    <a:pt x="1852477" y="1293674"/>
                    <a:pt x="1859797" y="1266834"/>
                  </a:cubicBezTo>
                  <a:cubicBezTo>
                    <a:pt x="1866246" y="1243189"/>
                    <a:pt x="1888351" y="1082454"/>
                    <a:pt x="1890794" y="1065356"/>
                  </a:cubicBezTo>
                  <a:cubicBezTo>
                    <a:pt x="1885628" y="894875"/>
                    <a:pt x="1888376" y="723969"/>
                    <a:pt x="1875295" y="553912"/>
                  </a:cubicBezTo>
                  <a:cubicBezTo>
                    <a:pt x="1872957" y="523524"/>
                    <a:pt x="1816316" y="376436"/>
                    <a:pt x="1782306" y="367933"/>
                  </a:cubicBezTo>
                  <a:lnTo>
                    <a:pt x="1720312" y="352434"/>
                  </a:lnTo>
                  <a:cubicBezTo>
                    <a:pt x="1715146" y="336936"/>
                    <a:pt x="1716366" y="317491"/>
                    <a:pt x="1704814" y="305939"/>
                  </a:cubicBezTo>
                  <a:cubicBezTo>
                    <a:pt x="1693262" y="294387"/>
                    <a:pt x="1672600" y="298375"/>
                    <a:pt x="1658319" y="290441"/>
                  </a:cubicBezTo>
                  <a:cubicBezTo>
                    <a:pt x="1625754" y="272349"/>
                    <a:pt x="1596326" y="249112"/>
                    <a:pt x="1565329" y="228448"/>
                  </a:cubicBezTo>
                  <a:cubicBezTo>
                    <a:pt x="1549831" y="218116"/>
                    <a:pt x="1536905" y="201969"/>
                    <a:pt x="1518834" y="197451"/>
                  </a:cubicBezTo>
                  <a:cubicBezTo>
                    <a:pt x="1498170" y="192285"/>
                    <a:pt x="1477243" y="188074"/>
                    <a:pt x="1456841" y="181953"/>
                  </a:cubicBezTo>
                  <a:cubicBezTo>
                    <a:pt x="1425546" y="172564"/>
                    <a:pt x="1395549" y="158880"/>
                    <a:pt x="1363851" y="150956"/>
                  </a:cubicBezTo>
                  <a:cubicBezTo>
                    <a:pt x="1343187" y="145790"/>
                    <a:pt x="1322260" y="141579"/>
                    <a:pt x="1301858" y="135458"/>
                  </a:cubicBezTo>
                  <a:cubicBezTo>
                    <a:pt x="1270563" y="126069"/>
                    <a:pt x="1236054" y="122585"/>
                    <a:pt x="1208868" y="104461"/>
                  </a:cubicBezTo>
                  <a:cubicBezTo>
                    <a:pt x="1193370" y="94129"/>
                    <a:pt x="1179493" y="80802"/>
                    <a:pt x="1162373" y="73465"/>
                  </a:cubicBezTo>
                  <a:cubicBezTo>
                    <a:pt x="1115391" y="53330"/>
                    <a:pt x="988906" y="45580"/>
                    <a:pt x="960895" y="42468"/>
                  </a:cubicBezTo>
                  <a:cubicBezTo>
                    <a:pt x="896144" y="45551"/>
                    <a:pt x="677897" y="0"/>
                    <a:pt x="588936" y="88963"/>
                  </a:cubicBezTo>
                  <a:cubicBezTo>
                    <a:pt x="580768" y="97131"/>
                    <a:pt x="578604" y="109628"/>
                    <a:pt x="573438" y="119960"/>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29388" name="Group 27"/>
            <p:cNvGrpSpPr>
              <a:grpSpLocks/>
            </p:cNvGrpSpPr>
            <p:nvPr/>
          </p:nvGrpSpPr>
          <p:grpSpPr bwMode="auto">
            <a:xfrm rot="655518">
              <a:off x="5368925" y="2755900"/>
              <a:ext cx="993775" cy="1319213"/>
              <a:chOff x="1144292" y="2780502"/>
              <a:chExt cx="994642" cy="1590020"/>
            </a:xfrm>
          </p:grpSpPr>
          <p:sp>
            <p:nvSpPr>
              <p:cNvPr id="229394" name="TextBox 28"/>
              <p:cNvSpPr txBox="1">
                <a:spLocks noChangeArrowheads="1"/>
              </p:cNvSpPr>
              <p:nvPr/>
            </p:nvSpPr>
            <p:spPr bwMode="auto">
              <a:xfrm>
                <a:off x="1449092" y="3313902"/>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a:t>
                </a:r>
              </a:p>
            </p:txBody>
          </p:sp>
          <p:sp>
            <p:nvSpPr>
              <p:cNvPr id="229395" name="TextBox 29"/>
              <p:cNvSpPr txBox="1">
                <a:spLocks noChangeArrowheads="1"/>
              </p:cNvSpPr>
              <p:nvPr/>
            </p:nvSpPr>
            <p:spPr bwMode="auto">
              <a:xfrm>
                <a:off x="1144292" y="3694902"/>
                <a:ext cx="3048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f</a:t>
                </a:r>
              </a:p>
            </p:txBody>
          </p:sp>
          <p:sp>
            <p:nvSpPr>
              <p:cNvPr id="229396" name="TextBox 31"/>
              <p:cNvSpPr txBox="1">
                <a:spLocks noChangeArrowheads="1"/>
              </p:cNvSpPr>
              <p:nvPr/>
            </p:nvSpPr>
            <p:spPr bwMode="auto">
              <a:xfrm>
                <a:off x="1753892" y="3847302"/>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E46C0A"/>
                    </a:solidFill>
                    <a:effectLst/>
                    <a:uLnTx/>
                    <a:uFillTx/>
                    <a:latin typeface="Arial" panose="020B0604020202020204" pitchFamily="34" charset="0"/>
                    <a:ea typeface="+mn-ea"/>
                    <a:cs typeface="Arial" panose="020B0604020202020204" pitchFamily="34" charset="0"/>
                  </a:rPr>
                  <a:t>e</a:t>
                </a:r>
              </a:p>
            </p:txBody>
          </p:sp>
          <p:sp>
            <p:nvSpPr>
              <p:cNvPr id="229397" name="TextBox 32"/>
              <p:cNvSpPr txBox="1">
                <a:spLocks noChangeArrowheads="1"/>
              </p:cNvSpPr>
              <p:nvPr/>
            </p:nvSpPr>
            <p:spPr bwMode="auto">
              <a:xfrm>
                <a:off x="1144292" y="2780502"/>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E46C0A"/>
                    </a:solidFill>
                    <a:effectLst/>
                    <a:uLnTx/>
                    <a:uFillTx/>
                    <a:latin typeface="Arial" panose="020B0604020202020204" pitchFamily="34" charset="0"/>
                    <a:ea typeface="+mn-ea"/>
                    <a:cs typeface="Arial" panose="020B0604020202020204" pitchFamily="34" charset="0"/>
                  </a:rPr>
                  <a:t>e</a:t>
                </a:r>
              </a:p>
            </p:txBody>
          </p:sp>
        </p:grpSp>
        <p:sp>
          <p:nvSpPr>
            <p:cNvPr id="229389" name="TextBox 33"/>
            <p:cNvSpPr txBox="1">
              <a:spLocks noChangeArrowheads="1"/>
            </p:cNvSpPr>
            <p:nvPr/>
          </p:nvSpPr>
          <p:spPr bwMode="auto">
            <a:xfrm>
              <a:off x="6172200" y="4830763"/>
              <a:ext cx="4048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953735"/>
                  </a:solidFill>
                  <a:effectLst/>
                  <a:uLnTx/>
                  <a:uFillTx/>
                  <a:latin typeface="Arial" panose="020B0604020202020204" pitchFamily="34" charset="0"/>
                  <a:ea typeface="+mn-ea"/>
                  <a:cs typeface="Arial" panose="020B0604020202020204" pitchFamily="34" charset="0"/>
                </a:rPr>
                <a:t>h</a:t>
              </a:r>
            </a:p>
          </p:txBody>
        </p:sp>
        <p:sp>
          <p:nvSpPr>
            <p:cNvPr id="229390" name="TextBox 36"/>
            <p:cNvSpPr txBox="1">
              <a:spLocks noChangeArrowheads="1"/>
            </p:cNvSpPr>
            <p:nvPr/>
          </p:nvSpPr>
          <p:spPr bwMode="auto">
            <a:xfrm>
              <a:off x="6172200" y="2620963"/>
              <a:ext cx="4048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953735"/>
                  </a:solidFill>
                  <a:effectLst/>
                  <a:uLnTx/>
                  <a:uFillTx/>
                  <a:latin typeface="Arial" panose="020B0604020202020204" pitchFamily="34" charset="0"/>
                  <a:ea typeface="+mn-ea"/>
                  <a:cs typeface="Arial" panose="020B0604020202020204" pitchFamily="34" charset="0"/>
                </a:rPr>
                <a:t>h</a:t>
              </a:r>
            </a:p>
          </p:txBody>
        </p:sp>
        <p:sp>
          <p:nvSpPr>
            <p:cNvPr id="39" name="Right Arrow 38"/>
            <p:cNvSpPr/>
            <p:nvPr/>
          </p:nvSpPr>
          <p:spPr>
            <a:xfrm rot="19292038">
              <a:off x="3657600" y="3763963"/>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Right Arrow 39"/>
            <p:cNvSpPr/>
            <p:nvPr/>
          </p:nvSpPr>
          <p:spPr>
            <a:xfrm rot="2034799">
              <a:off x="3729038" y="5005388"/>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9393" name="TextBox 41"/>
            <p:cNvSpPr txBox="1">
              <a:spLocks noChangeArrowheads="1"/>
            </p:cNvSpPr>
            <p:nvPr/>
          </p:nvSpPr>
          <p:spPr bwMode="auto">
            <a:xfrm>
              <a:off x="2749841" y="2601733"/>
              <a:ext cx="2133600" cy="726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Which matches better?</a:t>
              </a:r>
            </a:p>
          </p:txBody>
        </p:sp>
      </p:grpSp>
      <p:pic>
        <p:nvPicPr>
          <p:cNvPr id="2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542" t="-508" r="85667" b="71545"/>
          <a:stretch/>
        </p:blipFill>
        <p:spPr bwMode="auto">
          <a:xfrm>
            <a:off x="4659086" y="2648582"/>
            <a:ext cx="2286000" cy="296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2572" t="-508" r="37739" b="73962"/>
          <a:stretch/>
        </p:blipFill>
        <p:spPr bwMode="auto">
          <a:xfrm>
            <a:off x="6945087" y="2648582"/>
            <a:ext cx="2122488"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30" name="TextBox 14"/>
          <p:cNvSpPr txBox="1">
            <a:spLocks noChangeArrowheads="1"/>
          </p:cNvSpPr>
          <p:nvPr/>
        </p:nvSpPr>
        <p:spPr bwMode="auto">
          <a:xfrm>
            <a:off x="5706606" y="5674343"/>
            <a:ext cx="24769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Real objects have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consistent geometry</a:t>
            </a:r>
          </a:p>
        </p:txBody>
      </p:sp>
    </p:spTree>
    <p:extLst>
      <p:ext uri="{BB962C8B-B14F-4D97-AF65-F5344CB8AC3E}">
        <p14:creationId xmlns:p14="http://schemas.microsoft.com/office/powerpoint/2010/main" val="1316298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itle 3"/>
          <p:cNvSpPr>
            <a:spLocks noGrp="1"/>
          </p:cNvSpPr>
          <p:nvPr>
            <p:ph type="title"/>
          </p:nvPr>
        </p:nvSpPr>
        <p:spPr>
          <a:xfrm>
            <a:off x="447675" y="119063"/>
            <a:ext cx="8228013" cy="1143000"/>
          </a:xfrm>
        </p:spPr>
        <p:txBody>
          <a:bodyPr/>
          <a:lstStyle/>
          <a:p>
            <a:pPr eaLnBrk="1"/>
            <a:r>
              <a:rPr lang="en-US" altLang="en-US"/>
              <a:t>Multi-view matching</a:t>
            </a:r>
          </a:p>
        </p:txBody>
      </p:sp>
      <p:sp>
        <p:nvSpPr>
          <p:cNvPr id="169987" name="TextBox 7"/>
          <p:cNvSpPr txBox="1">
            <a:spLocks noChangeArrowheads="1"/>
          </p:cNvSpPr>
          <p:nvPr/>
        </p:nvSpPr>
        <p:spPr bwMode="auto">
          <a:xfrm>
            <a:off x="4038600" y="2649538"/>
            <a:ext cx="990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lnSpc>
                <a:spcPct val="93000"/>
              </a:lnSpc>
              <a:spcAft>
                <a:spcPts val="1288"/>
              </a:spcAft>
              <a:buClr>
                <a:srgbClr val="000000"/>
              </a:buClr>
              <a:buSzPct val="100000"/>
              <a:buFont typeface="Times New Roman" panose="02020603050405020304" pitchFamily="18" charset="0"/>
              <a:defRPr sz="2900">
                <a:solidFill>
                  <a:srgbClr val="000000"/>
                </a:solidFill>
                <a:latin typeface="Arial" panose="020B0604020202020204" pitchFamily="34" charset="0"/>
                <a:ea typeface="DejaVu Sans" pitchFamily="34" charset="2"/>
                <a:cs typeface="DejaVu Sans" pitchFamily="34" charset="2"/>
              </a:defRPr>
            </a:lvl1pPr>
            <a:lvl2pPr marL="742950" indent="-285750" defTabSz="912813" eaLnBrk="0" hangingPunct="0">
              <a:lnSpc>
                <a:spcPct val="93000"/>
              </a:lnSpc>
              <a:spcAft>
                <a:spcPts val="1038"/>
              </a:spcAft>
              <a:buClr>
                <a:srgbClr val="000000"/>
              </a:buClr>
              <a:buSzPct val="100000"/>
              <a:buFont typeface="Times New Roman" panose="02020603050405020304" pitchFamily="18" charset="0"/>
              <a:defRPr sz="2500">
                <a:solidFill>
                  <a:srgbClr val="000000"/>
                </a:solidFill>
                <a:latin typeface="Arial" panose="020B0604020202020204" pitchFamily="34" charset="0"/>
                <a:ea typeface="DejaVu Sans" pitchFamily="34" charset="2"/>
                <a:cs typeface="DejaVu Sans" pitchFamily="34" charset="2"/>
              </a:defRPr>
            </a:lvl2pPr>
            <a:lvl3pPr marL="1143000" indent="-228600" defTabSz="912813" eaLnBrk="0" hangingPunct="0">
              <a:lnSpc>
                <a:spcPct val="93000"/>
              </a:lnSpc>
              <a:spcAft>
                <a:spcPts val="775"/>
              </a:spcAft>
              <a:buClr>
                <a:srgbClr val="000000"/>
              </a:buClr>
              <a:buSzPct val="100000"/>
              <a:buFont typeface="Times New Roman" panose="02020603050405020304" pitchFamily="18" charset="0"/>
              <a:defRPr sz="2200">
                <a:solidFill>
                  <a:srgbClr val="000000"/>
                </a:solidFill>
                <a:latin typeface="Arial" panose="020B0604020202020204" pitchFamily="34" charset="0"/>
                <a:ea typeface="DejaVu Sans" pitchFamily="34" charset="2"/>
                <a:cs typeface="DejaVu Sans" pitchFamily="34" charset="2"/>
              </a:defRPr>
            </a:lvl3pPr>
            <a:lvl4pPr marL="1600200" indent="-228600" defTabSz="912813" eaLnBrk="0" hangingPunct="0">
              <a:lnSpc>
                <a:spcPct val="93000"/>
              </a:lnSpc>
              <a:spcAft>
                <a:spcPts val="525"/>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4pPr>
            <a:lvl5pPr marL="2057400" indent="-228600" defTabSz="912813" eaLnBrk="0" hangingPunct="0">
              <a:lnSpc>
                <a:spcPct val="93000"/>
              </a:lnSpc>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5pPr>
            <a:lvl6pPr marL="25146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6pPr>
            <a:lvl7pPr marL="29718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7pPr>
            <a:lvl8pPr marL="34290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8pPr>
            <a:lvl9pPr marL="38862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0000"/>
                </a:solidFill>
                <a:effectLst/>
                <a:uLnTx/>
                <a:uFillTx/>
                <a:latin typeface="Arial" panose="020B0604020202020204" pitchFamily="34" charset="0"/>
              </a:rPr>
              <a:t>vs</a:t>
            </a:r>
          </a:p>
        </p:txBody>
      </p:sp>
      <p:pic>
        <p:nvPicPr>
          <p:cNvPr id="169988" name="Picture 8" descr="building2_siftpatches.jpg"/>
          <p:cNvPicPr>
            <a:picLocks noChangeAspect="1"/>
          </p:cNvPicPr>
          <p:nvPr/>
        </p:nvPicPr>
        <p:blipFill>
          <a:blip r:embed="rId2">
            <a:extLst>
              <a:ext uri="{28A0092B-C50C-407E-A947-70E740481C1C}">
                <a14:useLocalDpi xmlns:a14="http://schemas.microsoft.com/office/drawing/2010/main" val="0"/>
              </a:ext>
            </a:extLst>
          </a:blip>
          <a:srcRect l="9975" t="5734" r="10223" b="8244"/>
          <a:stretch>
            <a:fillRect/>
          </a:stretch>
        </p:blipFill>
        <p:spPr bwMode="auto">
          <a:xfrm>
            <a:off x="4953000" y="2406650"/>
            <a:ext cx="1814513" cy="136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9989" name="Group 9"/>
          <p:cNvGrpSpPr>
            <a:grpSpLocks noChangeAspect="1"/>
          </p:cNvGrpSpPr>
          <p:nvPr/>
        </p:nvGrpSpPr>
        <p:grpSpPr bwMode="auto">
          <a:xfrm>
            <a:off x="7300913" y="3890963"/>
            <a:ext cx="1736725" cy="1277937"/>
            <a:chOff x="512763" y="1600200"/>
            <a:chExt cx="3103203" cy="2286000"/>
          </a:xfrm>
        </p:grpSpPr>
        <p:pic>
          <p:nvPicPr>
            <p:cNvPr id="11" name="Picture 10"/>
            <p:cNvPicPr>
              <a:picLocks noChangeAspect="1"/>
            </p:cNvPicPr>
            <p:nvPr/>
          </p:nvPicPr>
          <p:blipFill>
            <a:blip r:embed="rId3" cstate="print">
              <a:duotone>
                <a:schemeClr val="bg2">
                  <a:shade val="45000"/>
                  <a:satMod val="135000"/>
                </a:schemeClr>
                <a:prstClr val="white"/>
              </a:duotone>
            </a:blip>
            <a:stretch>
              <a:fillRect/>
            </a:stretch>
          </p:blipFill>
          <p:spPr>
            <a:xfrm>
              <a:off x="512763" y="1600200"/>
              <a:ext cx="3048000" cy="2286000"/>
            </a:xfrm>
            <a:prstGeom prst="rect">
              <a:avLst/>
            </a:prstGeom>
            <a:ln>
              <a:solidFill>
                <a:schemeClr val="bg2"/>
              </a:solidFill>
            </a:ln>
          </p:spPr>
        </p:pic>
        <p:sp>
          <p:nvSpPr>
            <p:cNvPr id="12" name="Rectangle 11"/>
            <p:cNvSpPr/>
            <p:nvPr/>
          </p:nvSpPr>
          <p:spPr bwMode="auto">
            <a:xfrm rot="959486">
              <a:off x="1011999" y="2278900"/>
              <a:ext cx="609861" cy="621907"/>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 name="Rectangle 12"/>
            <p:cNvSpPr/>
            <p:nvPr/>
          </p:nvSpPr>
          <p:spPr bwMode="auto">
            <a:xfrm rot="360849">
              <a:off x="1165173" y="2429408"/>
              <a:ext cx="609861" cy="62190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 name="Rectangle 13"/>
            <p:cNvSpPr/>
            <p:nvPr/>
          </p:nvSpPr>
          <p:spPr bwMode="auto">
            <a:xfrm rot="19794519">
              <a:off x="1338203" y="2139753"/>
              <a:ext cx="1216888" cy="109898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 name="Rectangle 14"/>
            <p:cNvSpPr/>
            <p:nvPr/>
          </p:nvSpPr>
          <p:spPr bwMode="auto">
            <a:xfrm rot="21022288">
              <a:off x="2050182" y="2244823"/>
              <a:ext cx="607025" cy="54807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 name="Rectangle 15"/>
            <p:cNvSpPr/>
            <p:nvPr/>
          </p:nvSpPr>
          <p:spPr bwMode="auto">
            <a:xfrm rot="21022288">
              <a:off x="2200519" y="2832653"/>
              <a:ext cx="607025" cy="548071"/>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 name="Rectangle 16"/>
            <p:cNvSpPr/>
            <p:nvPr/>
          </p:nvSpPr>
          <p:spPr bwMode="auto">
            <a:xfrm rot="21022288">
              <a:off x="2855766" y="2636709"/>
              <a:ext cx="607025" cy="550912"/>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 name="Rectangle 17"/>
            <p:cNvSpPr/>
            <p:nvPr/>
          </p:nvSpPr>
          <p:spPr bwMode="auto">
            <a:xfrm rot="21022288">
              <a:off x="3008941" y="1952329"/>
              <a:ext cx="607025" cy="548071"/>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 name="Rectangle 18"/>
            <p:cNvSpPr/>
            <p:nvPr/>
          </p:nvSpPr>
          <p:spPr bwMode="auto">
            <a:xfrm rot="1573310">
              <a:off x="671611" y="2750299"/>
              <a:ext cx="609861" cy="621907"/>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 name="Rectangle 19"/>
            <p:cNvSpPr/>
            <p:nvPr/>
          </p:nvSpPr>
          <p:spPr bwMode="auto">
            <a:xfrm rot="634749">
              <a:off x="1556619" y="2565716"/>
              <a:ext cx="607025" cy="548071"/>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 name="Rectangle 20"/>
            <p:cNvSpPr/>
            <p:nvPr/>
          </p:nvSpPr>
          <p:spPr bwMode="auto">
            <a:xfrm rot="634749">
              <a:off x="1709794" y="3153544"/>
              <a:ext cx="607025" cy="54807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pic>
        <p:nvPicPr>
          <p:cNvPr id="169990" name="Picture 6" descr="building1_siftpatches.jpg"/>
          <p:cNvPicPr>
            <a:picLocks noChangeAspect="1"/>
          </p:cNvPicPr>
          <p:nvPr/>
        </p:nvPicPr>
        <p:blipFill>
          <a:blip r:embed="rId4">
            <a:extLst>
              <a:ext uri="{28A0092B-C50C-407E-A947-70E740481C1C}">
                <a14:useLocalDpi xmlns:a14="http://schemas.microsoft.com/office/drawing/2010/main" val="0"/>
              </a:ext>
            </a:extLst>
          </a:blip>
          <a:srcRect l="9975" t="3943" r="10223" b="8601"/>
          <a:stretch>
            <a:fillRect/>
          </a:stretch>
        </p:blipFill>
        <p:spPr bwMode="auto">
          <a:xfrm>
            <a:off x="7258050" y="2466975"/>
            <a:ext cx="1700213"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9991" name="Group 22"/>
          <p:cNvGrpSpPr>
            <a:grpSpLocks noChangeAspect="1"/>
          </p:cNvGrpSpPr>
          <p:nvPr/>
        </p:nvGrpSpPr>
        <p:grpSpPr bwMode="auto">
          <a:xfrm>
            <a:off x="7215188" y="1084263"/>
            <a:ext cx="1831975" cy="1227137"/>
            <a:chOff x="612502" y="-546594"/>
            <a:chExt cx="2936100" cy="1967187"/>
          </a:xfrm>
        </p:grpSpPr>
        <p:pic>
          <p:nvPicPr>
            <p:cNvPr id="24" name="Picture 23"/>
            <p:cNvPicPr>
              <a:picLocks noChangeAspect="1"/>
            </p:cNvPicPr>
            <p:nvPr/>
          </p:nvPicPr>
          <p:blipFill>
            <a:blip r:embed="rId5" cstate="print">
              <a:duotone>
                <a:schemeClr val="bg2">
                  <a:shade val="45000"/>
                  <a:satMod val="135000"/>
                </a:schemeClr>
                <a:prstClr val="white"/>
              </a:duotone>
            </a:blip>
            <a:stretch>
              <a:fillRect/>
            </a:stretch>
          </p:blipFill>
          <p:spPr>
            <a:xfrm>
              <a:off x="612502" y="-546594"/>
              <a:ext cx="2936100" cy="1967187"/>
            </a:xfrm>
            <a:prstGeom prst="rect">
              <a:avLst/>
            </a:prstGeom>
          </p:spPr>
        </p:pic>
        <p:sp>
          <p:nvSpPr>
            <p:cNvPr id="25" name="Rectangle 24"/>
            <p:cNvSpPr/>
            <p:nvPr/>
          </p:nvSpPr>
          <p:spPr bwMode="auto">
            <a:xfrm rot="360849">
              <a:off x="1515721" y="191420"/>
              <a:ext cx="608084" cy="620949"/>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6" name="Rectangle 25"/>
            <p:cNvSpPr/>
            <p:nvPr/>
          </p:nvSpPr>
          <p:spPr bwMode="auto">
            <a:xfrm rot="19794519">
              <a:off x="1691277" y="-101242"/>
              <a:ext cx="1213621" cy="1099386"/>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7" name="Rectangle 26"/>
            <p:cNvSpPr/>
            <p:nvPr/>
          </p:nvSpPr>
          <p:spPr bwMode="auto">
            <a:xfrm rot="21022288">
              <a:off x="2553787" y="593510"/>
              <a:ext cx="605539" cy="54969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8" name="Rectangle 27"/>
            <p:cNvSpPr/>
            <p:nvPr/>
          </p:nvSpPr>
          <p:spPr bwMode="auto">
            <a:xfrm rot="1573310">
              <a:off x="1022130" y="512074"/>
              <a:ext cx="610627" cy="620949"/>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69992" name="TextBox 28"/>
          <p:cNvSpPr txBox="1">
            <a:spLocks noChangeArrowheads="1"/>
          </p:cNvSpPr>
          <p:nvPr/>
        </p:nvSpPr>
        <p:spPr bwMode="auto">
          <a:xfrm rot="5400000">
            <a:off x="7791450" y="5232400"/>
            <a:ext cx="990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lnSpc>
                <a:spcPct val="93000"/>
              </a:lnSpc>
              <a:spcAft>
                <a:spcPts val="1288"/>
              </a:spcAft>
              <a:buClr>
                <a:srgbClr val="000000"/>
              </a:buClr>
              <a:buSzPct val="100000"/>
              <a:buFont typeface="Times New Roman" panose="02020603050405020304" pitchFamily="18" charset="0"/>
              <a:defRPr sz="2900">
                <a:solidFill>
                  <a:srgbClr val="000000"/>
                </a:solidFill>
                <a:latin typeface="Arial" panose="020B0604020202020204" pitchFamily="34" charset="0"/>
                <a:ea typeface="DejaVu Sans" pitchFamily="34" charset="2"/>
                <a:cs typeface="DejaVu Sans" pitchFamily="34" charset="2"/>
              </a:defRPr>
            </a:lvl1pPr>
            <a:lvl2pPr marL="742950" indent="-285750" defTabSz="912813" eaLnBrk="0" hangingPunct="0">
              <a:lnSpc>
                <a:spcPct val="93000"/>
              </a:lnSpc>
              <a:spcAft>
                <a:spcPts val="1038"/>
              </a:spcAft>
              <a:buClr>
                <a:srgbClr val="000000"/>
              </a:buClr>
              <a:buSzPct val="100000"/>
              <a:buFont typeface="Times New Roman" panose="02020603050405020304" pitchFamily="18" charset="0"/>
              <a:defRPr sz="2500">
                <a:solidFill>
                  <a:srgbClr val="000000"/>
                </a:solidFill>
                <a:latin typeface="Arial" panose="020B0604020202020204" pitchFamily="34" charset="0"/>
                <a:ea typeface="DejaVu Sans" pitchFamily="34" charset="2"/>
                <a:cs typeface="DejaVu Sans" pitchFamily="34" charset="2"/>
              </a:defRPr>
            </a:lvl2pPr>
            <a:lvl3pPr marL="1143000" indent="-228600" defTabSz="912813" eaLnBrk="0" hangingPunct="0">
              <a:lnSpc>
                <a:spcPct val="93000"/>
              </a:lnSpc>
              <a:spcAft>
                <a:spcPts val="775"/>
              </a:spcAft>
              <a:buClr>
                <a:srgbClr val="000000"/>
              </a:buClr>
              <a:buSzPct val="100000"/>
              <a:buFont typeface="Times New Roman" panose="02020603050405020304" pitchFamily="18" charset="0"/>
              <a:defRPr sz="2200">
                <a:solidFill>
                  <a:srgbClr val="000000"/>
                </a:solidFill>
                <a:latin typeface="Arial" panose="020B0604020202020204" pitchFamily="34" charset="0"/>
                <a:ea typeface="DejaVu Sans" pitchFamily="34" charset="2"/>
                <a:cs typeface="DejaVu Sans" pitchFamily="34" charset="2"/>
              </a:defRPr>
            </a:lvl3pPr>
            <a:lvl4pPr marL="1600200" indent="-228600" defTabSz="912813" eaLnBrk="0" hangingPunct="0">
              <a:lnSpc>
                <a:spcPct val="93000"/>
              </a:lnSpc>
              <a:spcAft>
                <a:spcPts val="525"/>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4pPr>
            <a:lvl5pPr marL="2057400" indent="-228600" defTabSz="912813" eaLnBrk="0" hangingPunct="0">
              <a:lnSpc>
                <a:spcPct val="93000"/>
              </a:lnSpc>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5pPr>
            <a:lvl6pPr marL="25146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6pPr>
            <a:lvl7pPr marL="29718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7pPr>
            <a:lvl8pPr marL="34290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8pPr>
            <a:lvl9pPr marL="38862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0000"/>
                </a:solidFill>
                <a:effectLst/>
                <a:uLnTx/>
                <a:uFillTx/>
                <a:latin typeface="Arial" panose="020B0604020202020204" pitchFamily="34" charset="0"/>
              </a:rPr>
              <a:t>…</a:t>
            </a:r>
          </a:p>
        </p:txBody>
      </p:sp>
      <p:cxnSp>
        <p:nvCxnSpPr>
          <p:cNvPr id="169993" name="Straight Arrow Connector 31"/>
          <p:cNvCxnSpPr>
            <a:cxnSpLocks noChangeShapeType="1"/>
          </p:cNvCxnSpPr>
          <p:nvPr/>
        </p:nvCxnSpPr>
        <p:spPr bwMode="auto">
          <a:xfrm flipV="1">
            <a:off x="5994400" y="1520825"/>
            <a:ext cx="1841500" cy="1525588"/>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69994" name="Straight Arrow Connector 33"/>
          <p:cNvCxnSpPr>
            <a:cxnSpLocks noChangeShapeType="1"/>
          </p:cNvCxnSpPr>
          <p:nvPr/>
        </p:nvCxnSpPr>
        <p:spPr bwMode="auto">
          <a:xfrm flipV="1">
            <a:off x="5994400" y="2868613"/>
            <a:ext cx="2136775" cy="3302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69995" name="Straight Arrow Connector 36"/>
          <p:cNvCxnSpPr>
            <a:cxnSpLocks noChangeShapeType="1"/>
          </p:cNvCxnSpPr>
          <p:nvPr/>
        </p:nvCxnSpPr>
        <p:spPr bwMode="auto">
          <a:xfrm>
            <a:off x="5934075" y="3435350"/>
            <a:ext cx="2174875" cy="1163638"/>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grpSp>
        <p:nvGrpSpPr>
          <p:cNvPr id="169996" name="Group 44"/>
          <p:cNvGrpSpPr>
            <a:grpSpLocks/>
          </p:cNvGrpSpPr>
          <p:nvPr/>
        </p:nvGrpSpPr>
        <p:grpSpPr bwMode="auto">
          <a:xfrm>
            <a:off x="104775" y="1827213"/>
            <a:ext cx="3476625" cy="3006725"/>
            <a:chOff x="52673" y="1686187"/>
            <a:chExt cx="3476055" cy="3006255"/>
          </a:xfrm>
        </p:grpSpPr>
        <p:pic>
          <p:nvPicPr>
            <p:cNvPr id="17000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8684" y="1686187"/>
              <a:ext cx="2900522" cy="160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02" name="Picture 5" descr="building2_siftpatches.jpg"/>
            <p:cNvPicPr>
              <a:picLocks noChangeAspect="1"/>
            </p:cNvPicPr>
            <p:nvPr/>
          </p:nvPicPr>
          <p:blipFill>
            <a:blip r:embed="rId7">
              <a:extLst>
                <a:ext uri="{28A0092B-C50C-407E-A947-70E740481C1C}">
                  <a14:useLocalDpi xmlns:a14="http://schemas.microsoft.com/office/drawing/2010/main" val="0"/>
                </a:ext>
              </a:extLst>
            </a:blip>
            <a:srcRect l="9975" t="5734" r="10223" b="8244"/>
            <a:stretch>
              <a:fillRect/>
            </a:stretch>
          </p:blipFill>
          <p:spPr bwMode="auto">
            <a:xfrm>
              <a:off x="1981200" y="3531796"/>
              <a:ext cx="1547528" cy="116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03" name="Picture 6" descr="building1_siftpatches.jpg"/>
            <p:cNvPicPr>
              <a:picLocks noChangeAspect="1"/>
            </p:cNvPicPr>
            <p:nvPr/>
          </p:nvPicPr>
          <p:blipFill>
            <a:blip r:embed="rId8">
              <a:extLst>
                <a:ext uri="{28A0092B-C50C-407E-A947-70E740481C1C}">
                  <a14:useLocalDpi xmlns:a14="http://schemas.microsoft.com/office/drawing/2010/main" val="0"/>
                </a:ext>
              </a:extLst>
            </a:blip>
            <a:srcRect l="9975" t="3943" r="10223" b="8601"/>
            <a:stretch>
              <a:fillRect/>
            </a:stretch>
          </p:blipFill>
          <p:spPr bwMode="auto">
            <a:xfrm>
              <a:off x="52673" y="3512331"/>
              <a:ext cx="1547527" cy="11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0004" name="Straight Arrow Connector 29"/>
            <p:cNvCxnSpPr>
              <a:cxnSpLocks noChangeShapeType="1"/>
            </p:cNvCxnSpPr>
            <p:nvPr/>
          </p:nvCxnSpPr>
          <p:spPr bwMode="auto">
            <a:xfrm flipV="1">
              <a:off x="1111624" y="4369856"/>
              <a:ext cx="1783976" cy="97989"/>
            </a:xfrm>
            <a:prstGeom prst="straightConnector1">
              <a:avLst/>
            </a:prstGeom>
            <a:noFill/>
            <a:ln w="38100" algn="ctr">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cxnSp>
          <p:nvCxnSpPr>
            <p:cNvPr id="170005" name="Straight Arrow Connector 39"/>
            <p:cNvCxnSpPr>
              <a:cxnSpLocks noChangeShapeType="1"/>
            </p:cNvCxnSpPr>
            <p:nvPr/>
          </p:nvCxnSpPr>
          <p:spPr bwMode="auto">
            <a:xfrm flipV="1">
              <a:off x="848848" y="4234293"/>
              <a:ext cx="1783976" cy="97989"/>
            </a:xfrm>
            <a:prstGeom prst="straightConnector1">
              <a:avLst/>
            </a:prstGeom>
            <a:noFill/>
            <a:ln w="38100" algn="ctr">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cxnSp>
          <p:nvCxnSpPr>
            <p:cNvPr id="170006" name="Straight Arrow Connector 40"/>
            <p:cNvCxnSpPr>
              <a:cxnSpLocks noChangeShapeType="1"/>
            </p:cNvCxnSpPr>
            <p:nvPr/>
          </p:nvCxnSpPr>
          <p:spPr bwMode="auto">
            <a:xfrm flipV="1">
              <a:off x="1111624" y="4063124"/>
              <a:ext cx="1783976" cy="97989"/>
            </a:xfrm>
            <a:prstGeom prst="straightConnector1">
              <a:avLst/>
            </a:prstGeom>
            <a:noFill/>
            <a:ln w="38100" algn="ctr">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grpSp>
      <p:sp>
        <p:nvSpPr>
          <p:cNvPr id="169997" name="TextBox 41"/>
          <p:cNvSpPr txBox="1">
            <a:spLocks noChangeArrowheads="1"/>
          </p:cNvSpPr>
          <p:nvPr/>
        </p:nvSpPr>
        <p:spPr bwMode="auto">
          <a:xfrm>
            <a:off x="6648450" y="2166938"/>
            <a:ext cx="196215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lnSpc>
                <a:spcPct val="93000"/>
              </a:lnSpc>
              <a:spcAft>
                <a:spcPts val="1288"/>
              </a:spcAft>
              <a:buClr>
                <a:srgbClr val="000000"/>
              </a:buClr>
              <a:buSzPct val="100000"/>
              <a:buFont typeface="Times New Roman" panose="02020603050405020304" pitchFamily="18" charset="0"/>
              <a:defRPr sz="2900">
                <a:solidFill>
                  <a:srgbClr val="000000"/>
                </a:solidFill>
                <a:latin typeface="Arial" panose="020B0604020202020204" pitchFamily="34" charset="0"/>
                <a:ea typeface="DejaVu Sans" pitchFamily="34" charset="2"/>
                <a:cs typeface="DejaVu Sans" pitchFamily="34" charset="2"/>
              </a:defRPr>
            </a:lvl1pPr>
            <a:lvl2pPr marL="742950" indent="-285750" defTabSz="912813" eaLnBrk="0" hangingPunct="0">
              <a:lnSpc>
                <a:spcPct val="93000"/>
              </a:lnSpc>
              <a:spcAft>
                <a:spcPts val="1038"/>
              </a:spcAft>
              <a:buClr>
                <a:srgbClr val="000000"/>
              </a:buClr>
              <a:buSzPct val="100000"/>
              <a:buFont typeface="Times New Roman" panose="02020603050405020304" pitchFamily="18" charset="0"/>
              <a:defRPr sz="2500">
                <a:solidFill>
                  <a:srgbClr val="000000"/>
                </a:solidFill>
                <a:latin typeface="Arial" panose="020B0604020202020204" pitchFamily="34" charset="0"/>
                <a:ea typeface="DejaVu Sans" pitchFamily="34" charset="2"/>
                <a:cs typeface="DejaVu Sans" pitchFamily="34" charset="2"/>
              </a:defRPr>
            </a:lvl2pPr>
            <a:lvl3pPr marL="1143000" indent="-228600" defTabSz="912813" eaLnBrk="0" hangingPunct="0">
              <a:lnSpc>
                <a:spcPct val="93000"/>
              </a:lnSpc>
              <a:spcAft>
                <a:spcPts val="775"/>
              </a:spcAft>
              <a:buClr>
                <a:srgbClr val="000000"/>
              </a:buClr>
              <a:buSzPct val="100000"/>
              <a:buFont typeface="Times New Roman" panose="02020603050405020304" pitchFamily="18" charset="0"/>
              <a:defRPr sz="2200">
                <a:solidFill>
                  <a:srgbClr val="000000"/>
                </a:solidFill>
                <a:latin typeface="Arial" panose="020B0604020202020204" pitchFamily="34" charset="0"/>
                <a:ea typeface="DejaVu Sans" pitchFamily="34" charset="2"/>
                <a:cs typeface="DejaVu Sans" pitchFamily="34" charset="2"/>
              </a:defRPr>
            </a:lvl3pPr>
            <a:lvl4pPr marL="1600200" indent="-228600" defTabSz="912813" eaLnBrk="0" hangingPunct="0">
              <a:lnSpc>
                <a:spcPct val="93000"/>
              </a:lnSpc>
              <a:spcAft>
                <a:spcPts val="525"/>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4pPr>
            <a:lvl5pPr marL="2057400" indent="-228600" defTabSz="912813" eaLnBrk="0" hangingPunct="0">
              <a:lnSpc>
                <a:spcPct val="93000"/>
              </a:lnSpc>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5pPr>
            <a:lvl6pPr marL="25146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6pPr>
            <a:lvl7pPr marL="29718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7pPr>
            <a:lvl8pPr marL="34290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8pPr>
            <a:lvl9pPr marL="38862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6600" b="1" i="0" u="none" strike="noStrike" kern="1200" cap="none" spc="0" normalizeH="0" baseline="0" noProof="0">
                <a:ln>
                  <a:noFill/>
                </a:ln>
                <a:solidFill>
                  <a:srgbClr val="000000"/>
                </a:solidFill>
                <a:effectLst/>
                <a:uLnTx/>
                <a:uFillTx/>
                <a:latin typeface="Arial" panose="020B0604020202020204" pitchFamily="34" charset="0"/>
              </a:rPr>
              <a:t>?</a:t>
            </a:r>
          </a:p>
        </p:txBody>
      </p:sp>
      <p:sp>
        <p:nvSpPr>
          <p:cNvPr id="169998" name="TextBox 42"/>
          <p:cNvSpPr txBox="1">
            <a:spLocks noChangeArrowheads="1"/>
          </p:cNvSpPr>
          <p:nvPr/>
        </p:nvSpPr>
        <p:spPr bwMode="auto">
          <a:xfrm>
            <a:off x="347663" y="5427663"/>
            <a:ext cx="30035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lnSpc>
                <a:spcPct val="93000"/>
              </a:lnSpc>
              <a:spcAft>
                <a:spcPts val="1288"/>
              </a:spcAft>
              <a:buClr>
                <a:srgbClr val="000000"/>
              </a:buClr>
              <a:buSzPct val="100000"/>
              <a:buFont typeface="Times New Roman" panose="02020603050405020304" pitchFamily="18" charset="0"/>
              <a:defRPr sz="2900">
                <a:solidFill>
                  <a:srgbClr val="000000"/>
                </a:solidFill>
                <a:latin typeface="Arial" panose="020B0604020202020204" pitchFamily="34" charset="0"/>
                <a:ea typeface="DejaVu Sans" pitchFamily="34" charset="2"/>
                <a:cs typeface="DejaVu Sans" pitchFamily="34" charset="2"/>
              </a:defRPr>
            </a:lvl1pPr>
            <a:lvl2pPr marL="742950" indent="-285750" defTabSz="912813" eaLnBrk="0" hangingPunct="0">
              <a:lnSpc>
                <a:spcPct val="93000"/>
              </a:lnSpc>
              <a:spcAft>
                <a:spcPts val="1038"/>
              </a:spcAft>
              <a:buClr>
                <a:srgbClr val="000000"/>
              </a:buClr>
              <a:buSzPct val="100000"/>
              <a:buFont typeface="Times New Roman" panose="02020603050405020304" pitchFamily="18" charset="0"/>
              <a:defRPr sz="2500">
                <a:solidFill>
                  <a:srgbClr val="000000"/>
                </a:solidFill>
                <a:latin typeface="Arial" panose="020B0604020202020204" pitchFamily="34" charset="0"/>
                <a:ea typeface="DejaVu Sans" pitchFamily="34" charset="2"/>
                <a:cs typeface="DejaVu Sans" pitchFamily="34" charset="2"/>
              </a:defRPr>
            </a:lvl2pPr>
            <a:lvl3pPr marL="1143000" indent="-228600" defTabSz="912813" eaLnBrk="0" hangingPunct="0">
              <a:lnSpc>
                <a:spcPct val="93000"/>
              </a:lnSpc>
              <a:spcAft>
                <a:spcPts val="775"/>
              </a:spcAft>
              <a:buClr>
                <a:srgbClr val="000000"/>
              </a:buClr>
              <a:buSzPct val="100000"/>
              <a:buFont typeface="Times New Roman" panose="02020603050405020304" pitchFamily="18" charset="0"/>
              <a:defRPr sz="2200">
                <a:solidFill>
                  <a:srgbClr val="000000"/>
                </a:solidFill>
                <a:latin typeface="Arial" panose="020B0604020202020204" pitchFamily="34" charset="0"/>
                <a:ea typeface="DejaVu Sans" pitchFamily="34" charset="2"/>
                <a:cs typeface="DejaVu Sans" pitchFamily="34" charset="2"/>
              </a:defRPr>
            </a:lvl3pPr>
            <a:lvl4pPr marL="1600200" indent="-228600" defTabSz="912813" eaLnBrk="0" hangingPunct="0">
              <a:lnSpc>
                <a:spcPct val="93000"/>
              </a:lnSpc>
              <a:spcAft>
                <a:spcPts val="525"/>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4pPr>
            <a:lvl5pPr marL="2057400" indent="-228600" defTabSz="912813" eaLnBrk="0" hangingPunct="0">
              <a:lnSpc>
                <a:spcPct val="93000"/>
              </a:lnSpc>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5pPr>
            <a:lvl6pPr marL="25146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6pPr>
            <a:lvl7pPr marL="29718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7pPr>
            <a:lvl8pPr marL="34290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8pPr>
            <a:lvl9pPr marL="38862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Arial" panose="020B0604020202020204" pitchFamily="34" charset="0"/>
              </a:rPr>
              <a:t>Matching two given views for depth </a:t>
            </a:r>
          </a:p>
        </p:txBody>
      </p:sp>
      <p:sp>
        <p:nvSpPr>
          <p:cNvPr id="169999" name="TextBox 43"/>
          <p:cNvSpPr txBox="1">
            <a:spLocks noChangeArrowheads="1"/>
          </p:cNvSpPr>
          <p:nvPr/>
        </p:nvSpPr>
        <p:spPr bwMode="auto">
          <a:xfrm>
            <a:off x="5121275" y="5434013"/>
            <a:ext cx="37099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lnSpc>
                <a:spcPct val="93000"/>
              </a:lnSpc>
              <a:spcAft>
                <a:spcPts val="1288"/>
              </a:spcAft>
              <a:buClr>
                <a:srgbClr val="000000"/>
              </a:buClr>
              <a:buSzPct val="100000"/>
              <a:buFont typeface="Times New Roman" panose="02020603050405020304" pitchFamily="18" charset="0"/>
              <a:defRPr sz="2900">
                <a:solidFill>
                  <a:srgbClr val="000000"/>
                </a:solidFill>
                <a:latin typeface="Arial" panose="020B0604020202020204" pitchFamily="34" charset="0"/>
                <a:ea typeface="DejaVu Sans" pitchFamily="34" charset="2"/>
                <a:cs typeface="DejaVu Sans" pitchFamily="34" charset="2"/>
              </a:defRPr>
            </a:lvl1pPr>
            <a:lvl2pPr marL="742950" indent="-285750" defTabSz="912813" eaLnBrk="0" hangingPunct="0">
              <a:lnSpc>
                <a:spcPct val="93000"/>
              </a:lnSpc>
              <a:spcAft>
                <a:spcPts val="1038"/>
              </a:spcAft>
              <a:buClr>
                <a:srgbClr val="000000"/>
              </a:buClr>
              <a:buSzPct val="100000"/>
              <a:buFont typeface="Times New Roman" panose="02020603050405020304" pitchFamily="18" charset="0"/>
              <a:defRPr sz="2500">
                <a:solidFill>
                  <a:srgbClr val="000000"/>
                </a:solidFill>
                <a:latin typeface="Arial" panose="020B0604020202020204" pitchFamily="34" charset="0"/>
                <a:ea typeface="DejaVu Sans" pitchFamily="34" charset="2"/>
                <a:cs typeface="DejaVu Sans" pitchFamily="34" charset="2"/>
              </a:defRPr>
            </a:lvl2pPr>
            <a:lvl3pPr marL="1143000" indent="-228600" defTabSz="912813" eaLnBrk="0" hangingPunct="0">
              <a:lnSpc>
                <a:spcPct val="93000"/>
              </a:lnSpc>
              <a:spcAft>
                <a:spcPts val="775"/>
              </a:spcAft>
              <a:buClr>
                <a:srgbClr val="000000"/>
              </a:buClr>
              <a:buSzPct val="100000"/>
              <a:buFont typeface="Times New Roman" panose="02020603050405020304" pitchFamily="18" charset="0"/>
              <a:defRPr sz="2200">
                <a:solidFill>
                  <a:srgbClr val="000000"/>
                </a:solidFill>
                <a:latin typeface="Arial" panose="020B0604020202020204" pitchFamily="34" charset="0"/>
                <a:ea typeface="DejaVu Sans" pitchFamily="34" charset="2"/>
                <a:cs typeface="DejaVu Sans" pitchFamily="34" charset="2"/>
              </a:defRPr>
            </a:lvl3pPr>
            <a:lvl4pPr marL="1600200" indent="-228600" defTabSz="912813" eaLnBrk="0" hangingPunct="0">
              <a:lnSpc>
                <a:spcPct val="93000"/>
              </a:lnSpc>
              <a:spcAft>
                <a:spcPts val="525"/>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4pPr>
            <a:lvl5pPr marL="2057400" indent="-228600" defTabSz="912813" eaLnBrk="0" hangingPunct="0">
              <a:lnSpc>
                <a:spcPct val="93000"/>
              </a:lnSpc>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5pPr>
            <a:lvl6pPr marL="25146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6pPr>
            <a:lvl7pPr marL="29718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7pPr>
            <a:lvl8pPr marL="34290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8pPr>
            <a:lvl9pPr marL="38862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Arial" panose="020B0604020202020204" pitchFamily="34" charset="0"/>
              </a:rPr>
              <a:t>Search for a matching view for recognition</a:t>
            </a:r>
          </a:p>
        </p:txBody>
      </p:sp>
      <p:sp>
        <p:nvSpPr>
          <p:cNvPr id="170000" name="TextBox 1"/>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lnSpc>
                <a:spcPct val="93000"/>
              </a:lnSpc>
              <a:spcAft>
                <a:spcPts val="1288"/>
              </a:spcAft>
              <a:buClr>
                <a:srgbClr val="000000"/>
              </a:buClr>
              <a:buSzPct val="100000"/>
              <a:buFont typeface="Times New Roman" panose="02020603050405020304" pitchFamily="18" charset="0"/>
              <a:defRPr sz="2900">
                <a:solidFill>
                  <a:srgbClr val="000000"/>
                </a:solidFill>
                <a:latin typeface="Arial" panose="020B0604020202020204" pitchFamily="34" charset="0"/>
                <a:ea typeface="DejaVu Sans" pitchFamily="34" charset="2"/>
                <a:cs typeface="DejaVu Sans" pitchFamily="34" charset="2"/>
              </a:defRPr>
            </a:lvl1pPr>
            <a:lvl2pPr marL="742950" indent="-285750" defTabSz="912813" eaLnBrk="0" hangingPunct="0">
              <a:lnSpc>
                <a:spcPct val="93000"/>
              </a:lnSpc>
              <a:spcAft>
                <a:spcPts val="1038"/>
              </a:spcAft>
              <a:buClr>
                <a:srgbClr val="000000"/>
              </a:buClr>
              <a:buSzPct val="100000"/>
              <a:buFont typeface="Times New Roman" panose="02020603050405020304" pitchFamily="18" charset="0"/>
              <a:defRPr sz="2500">
                <a:solidFill>
                  <a:srgbClr val="000000"/>
                </a:solidFill>
                <a:latin typeface="Arial" panose="020B0604020202020204" pitchFamily="34" charset="0"/>
                <a:ea typeface="DejaVu Sans" pitchFamily="34" charset="2"/>
                <a:cs typeface="DejaVu Sans" pitchFamily="34" charset="2"/>
              </a:defRPr>
            </a:lvl2pPr>
            <a:lvl3pPr marL="1143000" indent="-228600" defTabSz="912813" eaLnBrk="0" hangingPunct="0">
              <a:lnSpc>
                <a:spcPct val="93000"/>
              </a:lnSpc>
              <a:spcAft>
                <a:spcPts val="775"/>
              </a:spcAft>
              <a:buClr>
                <a:srgbClr val="000000"/>
              </a:buClr>
              <a:buSzPct val="100000"/>
              <a:buFont typeface="Times New Roman" panose="02020603050405020304" pitchFamily="18" charset="0"/>
              <a:defRPr sz="2200">
                <a:solidFill>
                  <a:srgbClr val="000000"/>
                </a:solidFill>
                <a:latin typeface="Arial" panose="020B0604020202020204" pitchFamily="34" charset="0"/>
                <a:ea typeface="DejaVu Sans" pitchFamily="34" charset="2"/>
                <a:cs typeface="DejaVu Sans" pitchFamily="34" charset="2"/>
              </a:defRPr>
            </a:lvl3pPr>
            <a:lvl4pPr marL="1600200" indent="-228600" defTabSz="912813" eaLnBrk="0" hangingPunct="0">
              <a:lnSpc>
                <a:spcPct val="93000"/>
              </a:lnSpc>
              <a:spcAft>
                <a:spcPts val="525"/>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4pPr>
            <a:lvl5pPr marL="2057400" indent="-228600" defTabSz="912813" eaLnBrk="0" hangingPunct="0">
              <a:lnSpc>
                <a:spcPct val="93000"/>
              </a:lnSpc>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5pPr>
            <a:lvl6pPr marL="25146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6pPr>
            <a:lvl7pPr marL="29718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7pPr>
            <a:lvl8pPr marL="34290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8pPr>
            <a:lvl9pPr marL="38862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rPr>
              <a:t>Kristen </a:t>
            </a:r>
            <a:r>
              <a:rPr kumimoji="0" lang="en-US" altLang="en-US" sz="1400" b="0" i="0" u="none" strike="noStrike" kern="1200" cap="none" spc="0" normalizeH="0" baseline="0" noProof="0" dirty="0" err="1">
                <a:ln>
                  <a:noFill/>
                </a:ln>
                <a:solidFill>
                  <a:prstClr val="white">
                    <a:lumMod val="50000"/>
                  </a:prstClr>
                </a:solidFill>
                <a:effectLst/>
                <a:uLnTx/>
                <a:uFillTx/>
                <a:latin typeface="Arial" panose="020B0604020202020204" pitchFamily="34" charset="0"/>
              </a:rPr>
              <a:t>Grauman</a:t>
            </a:r>
            <a:endParaRPr kumimoji="0" lang="en-US" alt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ndParaRPr>
          </a:p>
        </p:txBody>
      </p:sp>
    </p:spTree>
    <p:extLst>
      <p:ext uri="{BB962C8B-B14F-4D97-AF65-F5344CB8AC3E}">
        <p14:creationId xmlns:p14="http://schemas.microsoft.com/office/powerpoint/2010/main" val="307597749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Title 1"/>
          <p:cNvSpPr>
            <a:spLocks noGrp="1"/>
          </p:cNvSpPr>
          <p:nvPr>
            <p:ph type="title"/>
          </p:nvPr>
        </p:nvSpPr>
        <p:spPr>
          <a:xfrm>
            <a:off x="450850" y="76200"/>
            <a:ext cx="8229600" cy="1143000"/>
          </a:xfrm>
        </p:spPr>
        <p:txBody>
          <a:bodyPr/>
          <a:lstStyle/>
          <a:p>
            <a:pPr eaLnBrk="1" hangingPunct="1"/>
            <a:r>
              <a:rPr lang="en-US" altLang="en-US" sz="3800">
                <a:latin typeface="Arial" panose="020B0604020202020204" pitchFamily="34" charset="0"/>
                <a:cs typeface="Arial" panose="020B0604020202020204" pitchFamily="34" charset="0"/>
              </a:rPr>
              <a:t>Spatial Verification</a:t>
            </a:r>
          </a:p>
        </p:txBody>
      </p:sp>
      <p:pic>
        <p:nvPicPr>
          <p:cNvPr id="23142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3" y="2192338"/>
            <a:ext cx="403383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5650" y="2000250"/>
            <a:ext cx="4421188"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31429" name="TextBox 4"/>
          <p:cNvSpPr txBox="1">
            <a:spLocks noChangeArrowheads="1"/>
          </p:cNvSpPr>
          <p:nvPr/>
        </p:nvSpPr>
        <p:spPr bwMode="auto">
          <a:xfrm>
            <a:off x="204788" y="5725319"/>
            <a:ext cx="87820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Both image pairs have many visual words in common.</a:t>
            </a:r>
          </a:p>
        </p:txBody>
      </p:sp>
      <p:sp>
        <p:nvSpPr>
          <p:cNvPr id="231430" name="TextBox 5"/>
          <p:cNvSpPr txBox="1">
            <a:spLocks noChangeArrowheads="1"/>
          </p:cNvSpPr>
          <p:nvPr/>
        </p:nvSpPr>
        <p:spPr bwMode="auto">
          <a:xfrm>
            <a:off x="6591300" y="6564313"/>
            <a:ext cx="2628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Slide credit: Ondrej Chum</a:t>
            </a:r>
          </a:p>
        </p:txBody>
      </p:sp>
      <p:sp>
        <p:nvSpPr>
          <p:cNvPr id="231431" name="TextBox 6"/>
          <p:cNvSpPr txBox="1">
            <a:spLocks noChangeArrowheads="1"/>
          </p:cNvSpPr>
          <p:nvPr/>
        </p:nvSpPr>
        <p:spPr bwMode="auto">
          <a:xfrm>
            <a:off x="381000" y="2220913"/>
            <a:ext cx="1371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a:t>
            </a:r>
          </a:p>
        </p:txBody>
      </p:sp>
      <p:sp>
        <p:nvSpPr>
          <p:cNvPr id="8" name="TextBox 7"/>
          <p:cNvSpPr txBox="1">
            <a:spLocks noChangeArrowheads="1"/>
          </p:cNvSpPr>
          <p:nvPr/>
        </p:nvSpPr>
        <p:spPr bwMode="auto">
          <a:xfrm>
            <a:off x="4953000" y="220980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a:t>
            </a:r>
          </a:p>
        </p:txBody>
      </p:sp>
      <p:sp>
        <p:nvSpPr>
          <p:cNvPr id="231433" name="TextBox 8"/>
          <p:cNvSpPr txBox="1">
            <a:spLocks noChangeArrowheads="1"/>
          </p:cNvSpPr>
          <p:nvPr/>
        </p:nvSpPr>
        <p:spPr bwMode="auto">
          <a:xfrm>
            <a:off x="1981200" y="4478338"/>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DB image with high BoW similarity</a:t>
            </a:r>
          </a:p>
        </p:txBody>
      </p:sp>
      <p:sp>
        <p:nvSpPr>
          <p:cNvPr id="10" name="TextBox 9"/>
          <p:cNvSpPr txBox="1">
            <a:spLocks noChangeArrowheads="1"/>
          </p:cNvSpPr>
          <p:nvPr/>
        </p:nvSpPr>
        <p:spPr bwMode="auto">
          <a:xfrm>
            <a:off x="6629400" y="4764088"/>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DB image with high BoW similarity</a:t>
            </a:r>
          </a:p>
        </p:txBody>
      </p:sp>
    </p:spTree>
    <p:extLst>
      <p:ext uri="{BB962C8B-B14F-4D97-AF65-F5344CB8AC3E}">
        <p14:creationId xmlns:p14="http://schemas.microsoft.com/office/powerpoint/2010/main" val="33149104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5650" y="2000250"/>
            <a:ext cx="4421188"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324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3" y="2192338"/>
            <a:ext cx="403383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32452" name="TextBox 4"/>
          <p:cNvSpPr txBox="1">
            <a:spLocks noChangeArrowheads="1"/>
          </p:cNvSpPr>
          <p:nvPr/>
        </p:nvSpPr>
        <p:spPr bwMode="auto">
          <a:xfrm>
            <a:off x="533400" y="5724525"/>
            <a:ext cx="10288588" cy="954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Only some of the matches are mutually consistent</a:t>
            </a:r>
            <a:br>
              <a:rPr kumimoji="0" lang="en-US" alt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alt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with real-world geometry imaged by a camera.</a:t>
            </a:r>
          </a:p>
        </p:txBody>
      </p:sp>
      <p:sp>
        <p:nvSpPr>
          <p:cNvPr id="232453" name="TextBox 5"/>
          <p:cNvSpPr txBox="1">
            <a:spLocks noChangeArrowheads="1"/>
          </p:cNvSpPr>
          <p:nvPr/>
        </p:nvSpPr>
        <p:spPr bwMode="auto">
          <a:xfrm>
            <a:off x="7620000" y="655320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err="1">
                <a:ln>
                  <a:noFill/>
                </a:ln>
                <a:solidFill>
                  <a:prstClr val="white">
                    <a:lumMod val="50000"/>
                  </a:prstClr>
                </a:solidFill>
                <a:effectLst/>
                <a:uLnTx/>
                <a:uFillTx/>
                <a:latin typeface="Calibri" panose="020F0502020204030204" pitchFamily="34" charset="0"/>
                <a:ea typeface="+mn-ea"/>
                <a:cs typeface="Arial" panose="020B0604020202020204" pitchFamily="34" charset="0"/>
              </a:rPr>
              <a:t>Ondrej</a:t>
            </a:r>
            <a:r>
              <a:rPr kumimoji="0" lang="en-US" altLang="en-US"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Arial" panose="020B0604020202020204" pitchFamily="34" charset="0"/>
              </a:rPr>
              <a:t> Chum</a:t>
            </a:r>
          </a:p>
        </p:txBody>
      </p:sp>
      <p:sp>
        <p:nvSpPr>
          <p:cNvPr id="232454" name="Title 1"/>
          <p:cNvSpPr txBox="1">
            <a:spLocks/>
          </p:cNvSpPr>
          <p:nvPr/>
        </p:nvSpPr>
        <p:spPr bwMode="auto">
          <a:xfrm>
            <a:off x="450850" y="76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nchor="ct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3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Spatial Verification</a:t>
            </a:r>
          </a:p>
        </p:txBody>
      </p:sp>
      <p:sp>
        <p:nvSpPr>
          <p:cNvPr id="232455" name="TextBox 8"/>
          <p:cNvSpPr txBox="1">
            <a:spLocks noChangeArrowheads="1"/>
          </p:cNvSpPr>
          <p:nvPr/>
        </p:nvSpPr>
        <p:spPr bwMode="auto">
          <a:xfrm>
            <a:off x="381000" y="2220913"/>
            <a:ext cx="1371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a:t>
            </a:r>
          </a:p>
        </p:txBody>
      </p:sp>
      <p:sp>
        <p:nvSpPr>
          <p:cNvPr id="232456" name="TextBox 9"/>
          <p:cNvSpPr txBox="1">
            <a:spLocks noChangeArrowheads="1"/>
          </p:cNvSpPr>
          <p:nvPr/>
        </p:nvSpPr>
        <p:spPr bwMode="auto">
          <a:xfrm>
            <a:off x="4953000" y="220980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a:t>
            </a:r>
          </a:p>
        </p:txBody>
      </p:sp>
      <p:sp>
        <p:nvSpPr>
          <p:cNvPr id="232457" name="TextBox 10"/>
          <p:cNvSpPr txBox="1">
            <a:spLocks noChangeArrowheads="1"/>
          </p:cNvSpPr>
          <p:nvPr/>
        </p:nvSpPr>
        <p:spPr bwMode="auto">
          <a:xfrm>
            <a:off x="1981200" y="4478338"/>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DB image with high BoW similarity</a:t>
            </a:r>
          </a:p>
        </p:txBody>
      </p:sp>
      <p:sp>
        <p:nvSpPr>
          <p:cNvPr id="232458" name="TextBox 11"/>
          <p:cNvSpPr txBox="1">
            <a:spLocks noChangeArrowheads="1"/>
          </p:cNvSpPr>
          <p:nvPr/>
        </p:nvSpPr>
        <p:spPr bwMode="auto">
          <a:xfrm>
            <a:off x="6629400" y="4764088"/>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DB image with high BoW similarity</a:t>
            </a:r>
          </a:p>
        </p:txBody>
      </p:sp>
    </p:spTree>
    <p:extLst>
      <p:ext uri="{BB962C8B-B14F-4D97-AF65-F5344CB8AC3E}">
        <p14:creationId xmlns:p14="http://schemas.microsoft.com/office/powerpoint/2010/main" val="211118248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800" dirty="0">
                <a:latin typeface="Arial" pitchFamily="34" charset="0"/>
                <a:cs typeface="Arial" pitchFamily="34" charset="0"/>
              </a:rPr>
              <a:t>Spatial Verification: two basic strategies</a:t>
            </a:r>
          </a:p>
        </p:txBody>
      </p:sp>
      <p:sp>
        <p:nvSpPr>
          <p:cNvPr id="3" name="Content Placeholder 2"/>
          <p:cNvSpPr>
            <a:spLocks noGrp="1"/>
          </p:cNvSpPr>
          <p:nvPr>
            <p:ph idx="1"/>
          </p:nvPr>
        </p:nvSpPr>
        <p:spPr>
          <a:xfrm>
            <a:off x="457200" y="1600203"/>
            <a:ext cx="8229600" cy="4952997"/>
          </a:xfrm>
        </p:spPr>
        <p:txBody>
          <a:bodyPr>
            <a:normAutofit/>
          </a:bodyPr>
          <a:lstStyle/>
          <a:p>
            <a:r>
              <a:rPr lang="en-US" sz="2800" dirty="0">
                <a:latin typeface="Arial" pitchFamily="34" charset="0"/>
                <a:cs typeface="Arial" pitchFamily="34" charset="0"/>
              </a:rPr>
              <a:t>RANSAC</a:t>
            </a:r>
          </a:p>
          <a:p>
            <a:pPr lvl="1"/>
            <a:r>
              <a:rPr lang="en-US" sz="2400" dirty="0">
                <a:latin typeface="Arial" pitchFamily="34" charset="0"/>
                <a:cs typeface="Arial" pitchFamily="34" charset="0"/>
              </a:rPr>
              <a:t>Typically sort by </a:t>
            </a:r>
            <a:r>
              <a:rPr lang="en-US" sz="2400" dirty="0" err="1">
                <a:latin typeface="Arial" pitchFamily="34" charset="0"/>
                <a:cs typeface="Arial" pitchFamily="34" charset="0"/>
              </a:rPr>
              <a:t>BoW</a:t>
            </a:r>
            <a:r>
              <a:rPr lang="en-US" sz="2400" dirty="0">
                <a:latin typeface="Arial" pitchFamily="34" charset="0"/>
                <a:cs typeface="Arial" pitchFamily="34" charset="0"/>
              </a:rPr>
              <a:t> similarity as initial filter</a:t>
            </a:r>
          </a:p>
          <a:p>
            <a:pPr lvl="1"/>
            <a:r>
              <a:rPr lang="en-US" sz="2400" dirty="0">
                <a:latin typeface="Arial" pitchFamily="34" charset="0"/>
                <a:cs typeface="Arial" pitchFamily="34" charset="0"/>
              </a:rPr>
              <a:t>Verify by checking support (inliers) for possible transformations </a:t>
            </a:r>
          </a:p>
          <a:p>
            <a:pPr lvl="2"/>
            <a:r>
              <a:rPr lang="en-US" sz="2000" dirty="0">
                <a:latin typeface="Arial" pitchFamily="34" charset="0"/>
                <a:cs typeface="Arial" pitchFamily="34" charset="0"/>
              </a:rPr>
              <a:t>e.g., “success” if find a transformation with &gt; N inlier correspondences</a:t>
            </a:r>
          </a:p>
          <a:p>
            <a:pPr lvl="1"/>
            <a:endParaRPr lang="en-US" sz="2400" dirty="0">
              <a:latin typeface="Arial" pitchFamily="34" charset="0"/>
              <a:cs typeface="Arial" pitchFamily="34" charset="0"/>
            </a:endParaRPr>
          </a:p>
          <a:p>
            <a:r>
              <a:rPr lang="en-US" sz="2800" dirty="0">
                <a:latin typeface="Arial" pitchFamily="34" charset="0"/>
                <a:cs typeface="Arial" pitchFamily="34" charset="0"/>
              </a:rPr>
              <a:t>Generalized Hough Transform</a:t>
            </a:r>
          </a:p>
          <a:p>
            <a:pPr lvl="1"/>
            <a:r>
              <a:rPr lang="en-US" sz="2400" dirty="0">
                <a:latin typeface="Arial" pitchFamily="34" charset="0"/>
                <a:cs typeface="Arial" pitchFamily="34" charset="0"/>
              </a:rPr>
              <a:t>Let each matched feature cast a vote on location, scale, orientation of the model object </a:t>
            </a:r>
          </a:p>
          <a:p>
            <a:pPr lvl="1"/>
            <a:r>
              <a:rPr lang="en-US" sz="2400" dirty="0">
                <a:latin typeface="Arial" pitchFamily="34" charset="0"/>
                <a:cs typeface="Arial" pitchFamily="34" charset="0"/>
              </a:rPr>
              <a:t>Verify parameters with enough votes</a:t>
            </a:r>
          </a:p>
        </p:txBody>
      </p:sp>
      <p:sp>
        <p:nvSpPr>
          <p:cNvPr id="4" name="TextBox 3"/>
          <p:cNvSpPr txBox="1"/>
          <p:nvPr/>
        </p:nvSpPr>
        <p:spPr>
          <a:xfrm>
            <a:off x="7567318" y="6550223"/>
            <a:ext cx="2110082" cy="307777"/>
          </a:xfrm>
          <a:prstGeom prst="rect">
            <a:avLst/>
          </a:prstGeom>
          <a:noFill/>
        </p:spPr>
        <p:txBody>
          <a:bodyPr wrap="square" rtlCol="0">
            <a:spAutoFit/>
          </a:bodyPr>
          <a:lstStyle/>
          <a:p>
            <a:pPr marL="0" marR="0" lvl="0" indent="0" algn="l" defTabSz="913832"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Kristen </a:t>
            </a:r>
            <a:r>
              <a:rPr kumimoji="0" lang="en-US" sz="1400" b="0" i="0" u="none" strike="noStrike" kern="1200" cap="none" spc="0" normalizeH="0" baseline="0" noProof="0" dirty="0" err="1">
                <a:ln>
                  <a:noFill/>
                </a:ln>
                <a:solidFill>
                  <a:prstClr val="black"/>
                </a:solidFill>
                <a:effectLst/>
                <a:uLnTx/>
                <a:uFillTx/>
                <a:latin typeface="Calibri"/>
                <a:ea typeface="+mn-ea"/>
                <a:cs typeface="Arial" panose="020B0604020202020204" pitchFamily="34" charset="0"/>
              </a:rPr>
              <a:t>Grauman</a:t>
            </a:r>
            <a:endPar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27734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
            <a:ext cx="8229600" cy="1143000"/>
          </a:xfrm>
        </p:spPr>
        <p:txBody>
          <a:bodyPr/>
          <a:lstStyle/>
          <a:p>
            <a:r>
              <a:rPr lang="en-US" dirty="0"/>
              <a:t>RANSAC verification</a:t>
            </a:r>
          </a:p>
        </p:txBody>
      </p:sp>
      <p:pic>
        <p:nvPicPr>
          <p:cNvPr id="8" name="Picture 4"/>
          <p:cNvPicPr>
            <a:picLocks noChangeAspect="1" noChangeArrowheads="1"/>
          </p:cNvPicPr>
          <p:nvPr/>
        </p:nvPicPr>
        <p:blipFill>
          <a:blip r:embed="rId3" cstate="print"/>
          <a:srcRect/>
          <a:stretch>
            <a:fillRect/>
          </a:stretch>
        </p:blipFill>
        <p:spPr bwMode="auto">
          <a:xfrm>
            <a:off x="157169" y="1335088"/>
            <a:ext cx="4033837" cy="2286000"/>
          </a:xfrm>
          <a:prstGeom prst="rect">
            <a:avLst/>
          </a:prstGeom>
          <a:noFill/>
          <a:ln w="9525">
            <a:noFill/>
            <a:round/>
            <a:headEnd/>
            <a:tailEnd/>
          </a:ln>
          <a:effectLst/>
        </p:spPr>
      </p:pic>
      <p:pic>
        <p:nvPicPr>
          <p:cNvPr id="9" name="Picture 5"/>
          <p:cNvPicPr>
            <a:picLocks noChangeAspect="1" noChangeArrowheads="1"/>
          </p:cNvPicPr>
          <p:nvPr/>
        </p:nvPicPr>
        <p:blipFill>
          <a:blip r:embed="rId4" cstate="print"/>
          <a:srcRect/>
          <a:stretch>
            <a:fillRect/>
          </a:stretch>
        </p:blipFill>
        <p:spPr bwMode="auto">
          <a:xfrm>
            <a:off x="4565651" y="1143000"/>
            <a:ext cx="4421188" cy="2781300"/>
          </a:xfrm>
          <a:prstGeom prst="rect">
            <a:avLst/>
          </a:prstGeom>
          <a:noFill/>
          <a:ln w="9525">
            <a:noFill/>
            <a:round/>
            <a:headEnd/>
            <a:tailEnd/>
          </a:ln>
          <a:effectLst/>
        </p:spPr>
      </p:pic>
    </p:spTree>
    <p:extLst>
      <p:ext uri="{BB962C8B-B14F-4D97-AF65-F5344CB8AC3E}">
        <p14:creationId xmlns:p14="http://schemas.microsoft.com/office/powerpoint/2010/main" val="65099633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6" name="Rectangle 2"/>
          <p:cNvSpPr>
            <a:spLocks noGrp="1" noChangeArrowheads="1"/>
          </p:cNvSpPr>
          <p:nvPr>
            <p:ph type="title"/>
          </p:nvPr>
        </p:nvSpPr>
        <p:spPr/>
        <p:txBody>
          <a:bodyPr/>
          <a:lstStyle/>
          <a:p>
            <a:r>
              <a:rPr lang="en-US" dirty="0"/>
              <a:t>Recall: Fitting an affine transformation</a:t>
            </a:r>
          </a:p>
        </p:txBody>
      </p:sp>
      <p:graphicFrame>
        <p:nvGraphicFramePr>
          <p:cNvPr id="15362" name="Object 2"/>
          <p:cNvGraphicFramePr>
            <a:graphicFrameLocks noGrp="1" noChangeAspect="1"/>
          </p:cNvGraphicFramePr>
          <p:nvPr>
            <p:ph sz="quarter" idx="4294967295"/>
          </p:nvPr>
        </p:nvGraphicFramePr>
        <p:xfrm>
          <a:off x="3906836" y="2103440"/>
          <a:ext cx="730250" cy="365125"/>
        </p:xfrm>
        <a:graphic>
          <a:graphicData uri="http://schemas.openxmlformats.org/presentationml/2006/ole">
            <mc:AlternateContent xmlns:mc="http://schemas.openxmlformats.org/markup-compatibility/2006">
              <mc:Choice xmlns:v="urn:schemas-microsoft-com:vml" Requires="v">
                <p:oleObj spid="_x0000_s114722" name="Equation" r:id="rId4" imgW="457200" imgH="228600" progId="Equation.3">
                  <p:embed/>
                </p:oleObj>
              </mc:Choice>
              <mc:Fallback>
                <p:oleObj name="Equation" r:id="rId4" imgW="457200" imgH="228600" progId="Equation.3">
                  <p:embed/>
                  <p:pic>
                    <p:nvPicPr>
                      <p:cNvPr id="1536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6836" y="2103440"/>
                        <a:ext cx="730250"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8" name="Line 17"/>
          <p:cNvSpPr>
            <a:spLocks noChangeShapeType="1"/>
          </p:cNvSpPr>
          <p:nvPr/>
        </p:nvSpPr>
        <p:spPr bwMode="auto">
          <a:xfrm flipV="1">
            <a:off x="2741612" y="2816976"/>
            <a:ext cx="914400" cy="0"/>
          </a:xfrm>
          <a:prstGeom prst="line">
            <a:avLst/>
          </a:prstGeom>
          <a:noFill/>
          <a:ln w="38100">
            <a:solidFill>
              <a:schemeClr val="tx1"/>
            </a:solidFill>
            <a:round/>
            <a:headE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grpSp>
        <p:nvGrpSpPr>
          <p:cNvPr id="2" name="Group 18"/>
          <p:cNvGrpSpPr>
            <a:grpSpLocks/>
          </p:cNvGrpSpPr>
          <p:nvPr/>
        </p:nvGrpSpPr>
        <p:grpSpPr bwMode="auto">
          <a:xfrm>
            <a:off x="500062" y="1674815"/>
            <a:ext cx="2241550" cy="2320925"/>
            <a:chOff x="3052" y="698"/>
            <a:chExt cx="1412" cy="1462"/>
          </a:xfrm>
        </p:grpSpPr>
        <p:sp>
          <p:nvSpPr>
            <p:cNvPr id="15378" name="AutoShape 19">
              <a:hlinkClick r:id="" action="ppaction://hlinkshowjump?jump=firstslide" highlightClick="1"/>
            </p:cNvPr>
            <p:cNvSpPr>
              <a:spLocks noChangeArrowheads="1"/>
            </p:cNvSpPr>
            <p:nvPr/>
          </p:nvSpPr>
          <p:spPr bwMode="auto">
            <a:xfrm>
              <a:off x="3052" y="698"/>
              <a:ext cx="1412" cy="1462"/>
            </a:xfrm>
            <a:prstGeom prst="actionButtonHome">
              <a:avLst/>
            </a:prstGeom>
            <a:solidFill>
              <a:schemeClr val="bg2">
                <a:alpha val="25098"/>
              </a:schemeClr>
            </a:solidFill>
            <a:ln w="9525">
              <a:no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79" name="Oval 20"/>
            <p:cNvSpPr>
              <a:spLocks noChangeAspect="1" noChangeArrowheads="1"/>
            </p:cNvSpPr>
            <p:nvPr/>
          </p:nvSpPr>
          <p:spPr bwMode="auto">
            <a:xfrm>
              <a:off x="3717" y="863"/>
              <a:ext cx="75" cy="75"/>
            </a:xfrm>
            <a:prstGeom prst="ellipse">
              <a:avLst/>
            </a:prstGeom>
            <a:solidFill>
              <a:srgbClr val="FF0000"/>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80" name="Oval 21"/>
            <p:cNvSpPr>
              <a:spLocks noChangeAspect="1" noChangeArrowheads="1"/>
            </p:cNvSpPr>
            <p:nvPr/>
          </p:nvSpPr>
          <p:spPr bwMode="auto">
            <a:xfrm>
              <a:off x="4101" y="1898"/>
              <a:ext cx="75" cy="75"/>
            </a:xfrm>
            <a:prstGeom prst="ellipse">
              <a:avLst/>
            </a:prstGeom>
            <a:solidFill>
              <a:schemeClr val="folHlink"/>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81" name="Oval 22"/>
            <p:cNvSpPr>
              <a:spLocks noChangeAspect="1" noChangeArrowheads="1"/>
            </p:cNvSpPr>
            <p:nvPr/>
          </p:nvSpPr>
          <p:spPr bwMode="auto">
            <a:xfrm>
              <a:off x="3648" y="1653"/>
              <a:ext cx="75" cy="75"/>
            </a:xfrm>
            <a:prstGeom prst="ellipse">
              <a:avLst/>
            </a:prstGeom>
            <a:solidFill>
              <a:srgbClr val="00FF00"/>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82" name="Oval 23"/>
            <p:cNvSpPr>
              <a:spLocks noChangeAspect="1" noChangeArrowheads="1"/>
            </p:cNvSpPr>
            <p:nvPr/>
          </p:nvSpPr>
          <p:spPr bwMode="auto">
            <a:xfrm>
              <a:off x="3189" y="1392"/>
              <a:ext cx="75" cy="75"/>
            </a:xfrm>
            <a:prstGeom prst="ellipse">
              <a:avLst/>
            </a:prstGeom>
            <a:solidFill>
              <a:srgbClr val="FF00FF"/>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83" name="Oval 24"/>
            <p:cNvSpPr>
              <a:spLocks noChangeAspect="1" noChangeArrowheads="1"/>
            </p:cNvSpPr>
            <p:nvPr/>
          </p:nvSpPr>
          <p:spPr bwMode="auto">
            <a:xfrm>
              <a:off x="4032" y="1200"/>
              <a:ext cx="75" cy="75"/>
            </a:xfrm>
            <a:prstGeom prst="ellipse">
              <a:avLst/>
            </a:prstGeom>
            <a:solidFill>
              <a:srgbClr val="FFFF00"/>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grpSp>
      <p:sp>
        <p:nvSpPr>
          <p:cNvPr id="15370" name="AutoShape 26">
            <a:hlinkClick r:id="" action="ppaction://hlinkshowjump?jump=firstslide" highlightClick="1"/>
          </p:cNvPr>
          <p:cNvSpPr>
            <a:spLocks noChangeArrowheads="1"/>
          </p:cNvSpPr>
          <p:nvPr/>
        </p:nvSpPr>
        <p:spPr bwMode="auto">
          <a:xfrm rot="1247942">
            <a:off x="3678236" y="2103440"/>
            <a:ext cx="1479550" cy="1787525"/>
          </a:xfrm>
          <a:prstGeom prst="actionButtonHome">
            <a:avLst/>
          </a:prstGeom>
          <a:solidFill>
            <a:schemeClr val="bg2">
              <a:alpha val="25098"/>
            </a:schemeClr>
          </a:solidFill>
          <a:ln w="9525">
            <a:no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71" name="Oval 27"/>
          <p:cNvSpPr>
            <a:spLocks noChangeAspect="1" noChangeArrowheads="1"/>
          </p:cNvSpPr>
          <p:nvPr/>
        </p:nvSpPr>
        <p:spPr bwMode="auto">
          <a:xfrm>
            <a:off x="4549774" y="2441578"/>
            <a:ext cx="119062" cy="119062"/>
          </a:xfrm>
          <a:prstGeom prst="ellipse">
            <a:avLst/>
          </a:prstGeom>
          <a:solidFill>
            <a:srgbClr val="FF0000"/>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72" name="Oval 28"/>
          <p:cNvSpPr>
            <a:spLocks noChangeAspect="1" noChangeArrowheads="1"/>
          </p:cNvSpPr>
          <p:nvPr/>
        </p:nvSpPr>
        <p:spPr bwMode="auto">
          <a:xfrm>
            <a:off x="4548186" y="3584578"/>
            <a:ext cx="119063" cy="119062"/>
          </a:xfrm>
          <a:prstGeom prst="ellipse">
            <a:avLst/>
          </a:prstGeom>
          <a:solidFill>
            <a:schemeClr val="folHlink"/>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73" name="Oval 29"/>
          <p:cNvSpPr>
            <a:spLocks noChangeAspect="1" noChangeArrowheads="1"/>
          </p:cNvSpPr>
          <p:nvPr/>
        </p:nvSpPr>
        <p:spPr bwMode="auto">
          <a:xfrm>
            <a:off x="4167186" y="3162303"/>
            <a:ext cx="119063" cy="119062"/>
          </a:xfrm>
          <a:prstGeom prst="ellipse">
            <a:avLst/>
          </a:prstGeom>
          <a:solidFill>
            <a:srgbClr val="00FF00"/>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74" name="Oval 30"/>
          <p:cNvSpPr>
            <a:spLocks noChangeAspect="1" noChangeArrowheads="1"/>
          </p:cNvSpPr>
          <p:nvPr/>
        </p:nvSpPr>
        <p:spPr bwMode="auto">
          <a:xfrm>
            <a:off x="3862386" y="2747965"/>
            <a:ext cx="119063" cy="119063"/>
          </a:xfrm>
          <a:prstGeom prst="ellipse">
            <a:avLst/>
          </a:prstGeom>
          <a:solidFill>
            <a:srgbClr val="FF00FF"/>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75" name="Oval 31"/>
          <p:cNvSpPr>
            <a:spLocks noChangeAspect="1" noChangeArrowheads="1"/>
          </p:cNvSpPr>
          <p:nvPr/>
        </p:nvSpPr>
        <p:spPr bwMode="auto">
          <a:xfrm>
            <a:off x="4733924" y="2824165"/>
            <a:ext cx="119062" cy="119063"/>
          </a:xfrm>
          <a:prstGeom prst="ellipse">
            <a:avLst/>
          </a:prstGeom>
          <a:solidFill>
            <a:srgbClr val="FFFF00"/>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graphicFrame>
        <p:nvGraphicFramePr>
          <p:cNvPr id="15363" name="Object 3"/>
          <p:cNvGraphicFramePr>
            <a:graphicFrameLocks noGrp="1" noChangeAspect="1"/>
          </p:cNvGraphicFramePr>
          <p:nvPr>
            <p:ph sz="quarter" idx="4294967295"/>
          </p:nvPr>
        </p:nvGraphicFramePr>
        <p:xfrm>
          <a:off x="804862" y="1709740"/>
          <a:ext cx="730250" cy="365125"/>
        </p:xfrm>
        <a:graphic>
          <a:graphicData uri="http://schemas.openxmlformats.org/presentationml/2006/ole">
            <mc:AlternateContent xmlns:mc="http://schemas.openxmlformats.org/markup-compatibility/2006">
              <mc:Choice xmlns:v="urn:schemas-microsoft-com:vml" Requires="v">
                <p:oleObj spid="_x0000_s114723" name="Equation" r:id="rId6" imgW="457200" imgH="228600" progId="Equation.3">
                  <p:embed/>
                </p:oleObj>
              </mc:Choice>
              <mc:Fallback>
                <p:oleObj name="Equation" r:id="rId6" imgW="457200" imgH="228600" progId="Equation.3">
                  <p:embed/>
                  <p:pic>
                    <p:nvPicPr>
                      <p:cNvPr id="1536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4862" y="1709740"/>
                        <a:ext cx="730250"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4357" name="Object 4"/>
          <p:cNvGraphicFramePr>
            <a:graphicFrameLocks noGrp="1" noChangeAspect="1"/>
          </p:cNvGraphicFramePr>
          <p:nvPr>
            <p:ph sz="half" idx="4294967295"/>
          </p:nvPr>
        </p:nvGraphicFramePr>
        <p:xfrm>
          <a:off x="563563" y="4953000"/>
          <a:ext cx="3551237" cy="1006475"/>
        </p:xfrm>
        <a:graphic>
          <a:graphicData uri="http://schemas.openxmlformats.org/presentationml/2006/ole">
            <mc:AlternateContent xmlns:mc="http://schemas.openxmlformats.org/markup-compatibility/2006">
              <mc:Choice xmlns:v="urn:schemas-microsoft-com:vml" Requires="v">
                <p:oleObj spid="_x0000_s114724" name="Equation" r:id="rId8" imgW="1701720" imgH="482400" progId="Equation.3">
                  <p:embed/>
                </p:oleObj>
              </mc:Choice>
              <mc:Fallback>
                <p:oleObj name="Equation" r:id="rId8" imgW="1701720" imgH="482400" progId="Equation.3">
                  <p:embed/>
                  <p:pic>
                    <p:nvPicPr>
                      <p:cNvPr id="824357"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3563" y="4953000"/>
                        <a:ext cx="3551237" cy="1006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4359" name="Object 5"/>
          <p:cNvGraphicFramePr>
            <a:graphicFrameLocks noGrp="1" noChangeAspect="1"/>
          </p:cNvGraphicFramePr>
          <p:nvPr>
            <p:ph sz="half" idx="4294967295"/>
          </p:nvPr>
        </p:nvGraphicFramePr>
        <p:xfrm>
          <a:off x="4495800" y="4038600"/>
          <a:ext cx="4525963" cy="2797175"/>
        </p:xfrm>
        <a:graphic>
          <a:graphicData uri="http://schemas.openxmlformats.org/presentationml/2006/ole">
            <mc:AlternateContent xmlns:mc="http://schemas.openxmlformats.org/markup-compatibility/2006">
              <mc:Choice xmlns:v="urn:schemas-microsoft-com:vml" Requires="v">
                <p:oleObj spid="_x0000_s114725" name="Equation" r:id="rId10" imgW="2260440" imgH="1396800" progId="Equation.3">
                  <p:embed/>
                </p:oleObj>
              </mc:Choice>
              <mc:Fallback>
                <p:oleObj name="Equation" r:id="rId10" imgW="2260440" imgH="1396800" progId="Equation.3">
                  <p:embed/>
                  <p:pic>
                    <p:nvPicPr>
                      <p:cNvPr id="824359"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95800" y="4038600"/>
                        <a:ext cx="4525963" cy="279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extBox 3"/>
          <p:cNvSpPr txBox="1"/>
          <p:nvPr/>
        </p:nvSpPr>
        <p:spPr>
          <a:xfrm>
            <a:off x="5638800" y="1651459"/>
            <a:ext cx="3733800" cy="2308324"/>
          </a:xfrm>
          <a:prstGeom prst="rect">
            <a:avLst/>
          </a:prstGeom>
          <a:noFill/>
        </p:spPr>
        <p:txBody>
          <a:bodyPr wrap="square" rtlCol="0">
            <a:spAutoFit/>
          </a:bodyPr>
          <a:lstStyle/>
          <a:p>
            <a:pPr marL="0" marR="0" lvl="0" indent="0" algn="l" defTabSz="913832"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Approximates viewpoint changes for roughly planar objects and roughly orthographic cameras.</a:t>
            </a:r>
          </a:p>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46954231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7209" y="3294856"/>
            <a:ext cx="8229600" cy="762000"/>
          </a:xfrm>
        </p:spPr>
        <p:txBody>
          <a:bodyPr/>
          <a:lstStyle/>
          <a:p>
            <a:r>
              <a:rPr lang="en-US" sz="3600" dirty="0"/>
              <a:t>RANSAC verification</a:t>
            </a:r>
          </a:p>
        </p:txBody>
      </p:sp>
      <p:pic>
        <p:nvPicPr>
          <p:cNvPr id="6" name="Picture 5"/>
          <p:cNvPicPr>
            <a:picLocks noChangeAspect="1" noChangeArrowheads="1"/>
          </p:cNvPicPr>
          <p:nvPr/>
        </p:nvPicPr>
        <p:blipFill>
          <a:blip r:embed="rId3" cstate="print"/>
          <a:srcRect/>
          <a:stretch>
            <a:fillRect/>
          </a:stretch>
        </p:blipFill>
        <p:spPr bwMode="auto">
          <a:xfrm>
            <a:off x="4707724" y="4246510"/>
            <a:ext cx="4166397" cy="2621015"/>
          </a:xfrm>
          <a:prstGeom prst="rect">
            <a:avLst/>
          </a:prstGeom>
          <a:noFill/>
          <a:ln w="9525">
            <a:noFill/>
            <a:round/>
            <a:headEnd/>
            <a:tailEnd/>
          </a:ln>
          <a:effectLst/>
        </p:spPr>
      </p:pic>
      <p:pic>
        <p:nvPicPr>
          <p:cNvPr id="7" name="Picture 6"/>
          <p:cNvPicPr>
            <a:picLocks noChangeAspect="1" noChangeArrowheads="1"/>
          </p:cNvPicPr>
          <p:nvPr/>
        </p:nvPicPr>
        <p:blipFill>
          <a:blip r:embed="rId4" cstate="print"/>
          <a:srcRect/>
          <a:stretch>
            <a:fillRect/>
          </a:stretch>
        </p:blipFill>
        <p:spPr bwMode="auto">
          <a:xfrm>
            <a:off x="161930" y="4572000"/>
            <a:ext cx="4033837" cy="2286000"/>
          </a:xfrm>
          <a:prstGeom prst="rect">
            <a:avLst/>
          </a:prstGeom>
          <a:noFill/>
          <a:ln w="9525">
            <a:noFill/>
            <a:round/>
            <a:headEnd/>
            <a:tailEnd/>
          </a:ln>
          <a:effectLst/>
        </p:spPr>
      </p:pic>
      <p:pic>
        <p:nvPicPr>
          <p:cNvPr id="8" name="Picture 4"/>
          <p:cNvPicPr>
            <a:picLocks noChangeAspect="1" noChangeArrowheads="1"/>
          </p:cNvPicPr>
          <p:nvPr/>
        </p:nvPicPr>
        <p:blipFill>
          <a:blip r:embed="rId5" cstate="print"/>
          <a:srcRect/>
          <a:stretch>
            <a:fillRect/>
          </a:stretch>
        </p:blipFill>
        <p:spPr bwMode="auto">
          <a:xfrm>
            <a:off x="157169" y="914400"/>
            <a:ext cx="4033837" cy="2286000"/>
          </a:xfrm>
          <a:prstGeom prst="rect">
            <a:avLst/>
          </a:prstGeom>
          <a:noFill/>
          <a:ln w="9525">
            <a:noFill/>
            <a:round/>
            <a:headEnd/>
            <a:tailEnd/>
          </a:ln>
          <a:effectLst/>
        </p:spPr>
      </p:pic>
      <p:pic>
        <p:nvPicPr>
          <p:cNvPr id="9" name="Picture 5"/>
          <p:cNvPicPr>
            <a:picLocks noChangeAspect="1" noChangeArrowheads="1"/>
          </p:cNvPicPr>
          <p:nvPr/>
        </p:nvPicPr>
        <p:blipFill>
          <a:blip r:embed="rId6" cstate="print"/>
          <a:srcRect/>
          <a:stretch>
            <a:fillRect/>
          </a:stretch>
        </p:blipFill>
        <p:spPr bwMode="auto">
          <a:xfrm>
            <a:off x="4687890" y="737563"/>
            <a:ext cx="4186231" cy="2633493"/>
          </a:xfrm>
          <a:prstGeom prst="rect">
            <a:avLst/>
          </a:prstGeom>
          <a:noFill/>
          <a:ln w="9525">
            <a:noFill/>
            <a:round/>
            <a:headEnd/>
            <a:tailEnd/>
          </a:ln>
          <a:effectLst/>
        </p:spPr>
      </p:pic>
      <p:sp>
        <p:nvSpPr>
          <p:cNvPr id="2" name="TextBox 1"/>
          <p:cNvSpPr txBox="1"/>
          <p:nvPr/>
        </p:nvSpPr>
        <p:spPr>
          <a:xfrm>
            <a:off x="4276323" y="4151312"/>
            <a:ext cx="2514599"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Fails to meet threshold on # inliers! Good!</a:t>
            </a:r>
          </a:p>
        </p:txBody>
      </p:sp>
      <p:sp>
        <p:nvSpPr>
          <p:cNvPr id="10" name="Title 3"/>
          <p:cNvSpPr txBox="1">
            <a:spLocks/>
          </p:cNvSpPr>
          <p:nvPr/>
        </p:nvSpPr>
        <p:spPr bwMode="auto">
          <a:xfrm>
            <a:off x="450851" y="0"/>
            <a:ext cx="8229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6915" algn="ctr" rtl="0" fontAlgn="base">
              <a:spcBef>
                <a:spcPct val="0"/>
              </a:spcBef>
              <a:spcAft>
                <a:spcPct val="0"/>
              </a:spcAft>
              <a:defRPr sz="4400">
                <a:solidFill>
                  <a:schemeClr val="tx2"/>
                </a:solidFill>
                <a:latin typeface="Arial" pitchFamily="34" charset="0"/>
              </a:defRPr>
            </a:lvl6pPr>
            <a:lvl7pPr marL="913832" algn="ctr" rtl="0" fontAlgn="base">
              <a:spcBef>
                <a:spcPct val="0"/>
              </a:spcBef>
              <a:spcAft>
                <a:spcPct val="0"/>
              </a:spcAft>
              <a:defRPr sz="4400">
                <a:solidFill>
                  <a:schemeClr val="tx2"/>
                </a:solidFill>
                <a:latin typeface="Arial" pitchFamily="34" charset="0"/>
              </a:defRPr>
            </a:lvl7pPr>
            <a:lvl8pPr marL="1370748" algn="ctr" rtl="0" fontAlgn="base">
              <a:spcBef>
                <a:spcPct val="0"/>
              </a:spcBef>
              <a:spcAft>
                <a:spcPct val="0"/>
              </a:spcAft>
              <a:defRPr sz="4400">
                <a:solidFill>
                  <a:schemeClr val="tx2"/>
                </a:solidFill>
                <a:latin typeface="Arial" pitchFamily="34" charset="0"/>
              </a:defRPr>
            </a:lvl8pPr>
            <a:lvl9pPr marL="1827662" algn="ctr" rtl="0" fontAlgn="base">
              <a:spcBef>
                <a:spcPct val="0"/>
              </a:spcBef>
              <a:spcAft>
                <a:spcPct val="0"/>
              </a:spcAft>
              <a:defRPr sz="4400">
                <a:solidFill>
                  <a:schemeClr val="tx2"/>
                </a:solidFill>
                <a:latin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a:ln>
                  <a:noFill/>
                </a:ln>
                <a:solidFill>
                  <a:srgbClr val="000000"/>
                </a:solidFill>
                <a:effectLst/>
                <a:uLnTx/>
                <a:uFillTx/>
                <a:latin typeface="Arial"/>
                <a:ea typeface="+mj-ea"/>
                <a:cs typeface="+mj-cs"/>
              </a:rPr>
              <a:t>No verification</a:t>
            </a:r>
          </a:p>
        </p:txBody>
      </p:sp>
    </p:spTree>
    <p:extLst>
      <p:ext uri="{BB962C8B-B14F-4D97-AF65-F5344CB8AC3E}">
        <p14:creationId xmlns:p14="http://schemas.microsoft.com/office/powerpoint/2010/main" val="358809122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800" dirty="0"/>
              <a:t>Recognition via alignment</a:t>
            </a:r>
          </a:p>
        </p:txBody>
      </p:sp>
      <p:sp>
        <p:nvSpPr>
          <p:cNvPr id="7" name="Content Placeholder 6"/>
          <p:cNvSpPr>
            <a:spLocks noGrp="1"/>
          </p:cNvSpPr>
          <p:nvPr>
            <p:ph idx="1"/>
          </p:nvPr>
        </p:nvSpPr>
        <p:spPr/>
        <p:txBody>
          <a:bodyPr/>
          <a:lstStyle/>
          <a:p>
            <a:pPr marL="456917" lvl="1" indent="0">
              <a:buNone/>
            </a:pPr>
            <a:r>
              <a:rPr lang="en-US" dirty="0"/>
              <a:t>Pros: </a:t>
            </a:r>
          </a:p>
          <a:p>
            <a:pPr lvl="1"/>
            <a:r>
              <a:rPr lang="en-US" sz="2400" dirty="0"/>
              <a:t>Effective for reliable features within clutter</a:t>
            </a:r>
          </a:p>
          <a:p>
            <a:pPr lvl="1"/>
            <a:r>
              <a:rPr lang="en-US" sz="2400" dirty="0"/>
              <a:t>Great for matching specific instances</a:t>
            </a:r>
          </a:p>
          <a:p>
            <a:pPr marL="456917" lvl="1" indent="0">
              <a:buNone/>
            </a:pPr>
            <a:endParaRPr lang="en-US" dirty="0"/>
          </a:p>
          <a:p>
            <a:pPr marL="456917" lvl="1" indent="0">
              <a:buNone/>
            </a:pPr>
            <a:r>
              <a:rPr lang="en-US" dirty="0"/>
              <a:t>Cons:</a:t>
            </a:r>
          </a:p>
          <a:p>
            <a:pPr lvl="1"/>
            <a:r>
              <a:rPr lang="en-US" sz="2400" dirty="0"/>
              <a:t>Expensive post-process (how long for proj3?!)</a:t>
            </a:r>
          </a:p>
          <a:p>
            <a:pPr lvl="1"/>
            <a:r>
              <a:rPr lang="en-US" sz="2400" dirty="0"/>
              <a:t>Not suited for category recognition</a:t>
            </a:r>
          </a:p>
          <a:p>
            <a:endParaRPr lang="en-US" dirty="0"/>
          </a:p>
        </p:txBody>
      </p:sp>
      <p:sp>
        <p:nvSpPr>
          <p:cNvPr id="4" name="TextBox 3"/>
          <p:cNvSpPr txBox="1"/>
          <p:nvPr/>
        </p:nvSpPr>
        <p:spPr>
          <a:xfrm>
            <a:off x="7567318" y="6550223"/>
            <a:ext cx="2110082"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2778576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idx="4294967295"/>
          </p:nvPr>
        </p:nvSpPr>
        <p:spPr>
          <a:xfrm>
            <a:off x="533400" y="0"/>
            <a:ext cx="8229600" cy="1143000"/>
          </a:xfrm>
        </p:spPr>
        <p:txBody>
          <a:bodyPr/>
          <a:lstStyle/>
          <a:p>
            <a:pPr eaLnBrk="1" hangingPunct="1"/>
            <a:r>
              <a:rPr lang="en-US"/>
              <a:t>Summary</a:t>
            </a:r>
          </a:p>
        </p:txBody>
      </p:sp>
      <p:sp>
        <p:nvSpPr>
          <p:cNvPr id="690179" name="Rectangle 3"/>
          <p:cNvSpPr>
            <a:spLocks noGrp="1" noChangeArrowheads="1"/>
          </p:cNvSpPr>
          <p:nvPr>
            <p:ph type="body" idx="4294967295"/>
          </p:nvPr>
        </p:nvSpPr>
        <p:spPr>
          <a:xfrm>
            <a:off x="381000" y="1295400"/>
            <a:ext cx="8458200" cy="4830763"/>
          </a:xfrm>
        </p:spPr>
        <p:txBody>
          <a:bodyPr/>
          <a:lstStyle/>
          <a:p>
            <a:pPr eaLnBrk="1" hangingPunct="1">
              <a:spcBef>
                <a:spcPct val="45000"/>
              </a:spcBef>
              <a:spcAft>
                <a:spcPts val="600"/>
              </a:spcAft>
            </a:pPr>
            <a:r>
              <a:rPr lang="en-US" sz="2400" b="1" dirty="0"/>
              <a:t>Bag of words</a:t>
            </a:r>
            <a:r>
              <a:rPr lang="en-US" sz="2400" dirty="0"/>
              <a:t>: quantize feature space into discrete visual words</a:t>
            </a:r>
          </a:p>
          <a:p>
            <a:pPr lvl="1" eaLnBrk="1" hangingPunct="1">
              <a:spcBef>
                <a:spcPts val="0"/>
              </a:spcBef>
            </a:pPr>
            <a:r>
              <a:rPr lang="en-US" sz="2400" dirty="0"/>
              <a:t>Summarize image by distribution of words</a:t>
            </a:r>
          </a:p>
          <a:p>
            <a:pPr eaLnBrk="1" hangingPunct="1">
              <a:spcBef>
                <a:spcPct val="45000"/>
              </a:spcBef>
              <a:spcAft>
                <a:spcPts val="600"/>
              </a:spcAft>
            </a:pPr>
            <a:r>
              <a:rPr lang="en-US" sz="2400" b="1" dirty="0"/>
              <a:t>Inverted index</a:t>
            </a:r>
            <a:r>
              <a:rPr lang="en-US" sz="2400" dirty="0"/>
              <a:t>: visual word index for faster query time</a:t>
            </a:r>
          </a:p>
          <a:p>
            <a:pPr eaLnBrk="1" hangingPunct="1">
              <a:spcBef>
                <a:spcPct val="45000"/>
              </a:spcBef>
              <a:spcAft>
                <a:spcPts val="600"/>
              </a:spcAft>
            </a:pPr>
            <a:r>
              <a:rPr lang="en-US" sz="2400" b="1" dirty="0"/>
              <a:t>Evaluation:</a:t>
            </a:r>
          </a:p>
          <a:p>
            <a:r>
              <a:rPr lang="en-US" sz="2400" b="1" dirty="0"/>
              <a:t>Additional spatial verification alignment:</a:t>
            </a:r>
            <a:endParaRPr lang="en-US" sz="2400" dirty="0"/>
          </a:p>
          <a:p>
            <a:pPr lvl="1"/>
            <a:r>
              <a:rPr lang="en-US" sz="2400" dirty="0"/>
              <a:t>Robust fitting : RANSAC, Generalized Hough Transform</a:t>
            </a:r>
          </a:p>
          <a:p>
            <a:pPr lvl="1"/>
            <a:r>
              <a:rPr lang="en-US" sz="2400" dirty="0"/>
              <a:t>We will do this in detail later on in the course</a:t>
            </a:r>
          </a:p>
        </p:txBody>
      </p:sp>
      <p:sp>
        <p:nvSpPr>
          <p:cNvPr id="4" name="TextBox 3"/>
          <p:cNvSpPr txBox="1"/>
          <p:nvPr/>
        </p:nvSpPr>
        <p:spPr>
          <a:xfrm>
            <a:off x="7567318" y="6550223"/>
            <a:ext cx="2110082"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Kristen </a:t>
            </a:r>
            <a:r>
              <a:rPr kumimoji="0" lang="en-US" sz="14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Grauman</a:t>
            </a:r>
            <a:endPar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467535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01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01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901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901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901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9017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901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idx="4294967295"/>
          </p:nvPr>
        </p:nvSpPr>
        <p:spPr>
          <a:xfrm>
            <a:off x="533400" y="0"/>
            <a:ext cx="8229600" cy="1143000"/>
          </a:xfrm>
        </p:spPr>
        <p:txBody>
          <a:bodyPr/>
          <a:lstStyle/>
          <a:p>
            <a:pPr eaLnBrk="1" hangingPunct="1"/>
            <a:r>
              <a:rPr lang="en-US" dirty="0"/>
              <a:t>Lessons from a decade later</a:t>
            </a:r>
          </a:p>
        </p:txBody>
      </p:sp>
      <p:sp>
        <p:nvSpPr>
          <p:cNvPr id="690179" name="Rectangle 3"/>
          <p:cNvSpPr>
            <a:spLocks noGrp="1" noChangeArrowheads="1"/>
          </p:cNvSpPr>
          <p:nvPr>
            <p:ph type="body" idx="4294967295"/>
          </p:nvPr>
        </p:nvSpPr>
        <p:spPr>
          <a:xfrm>
            <a:off x="381000" y="1295400"/>
            <a:ext cx="8229600" cy="5254823"/>
          </a:xfrm>
        </p:spPr>
        <p:txBody>
          <a:bodyPr/>
          <a:lstStyle/>
          <a:p>
            <a:pPr marL="0" indent="0" eaLnBrk="1" hangingPunct="1">
              <a:lnSpc>
                <a:spcPct val="90000"/>
              </a:lnSpc>
              <a:spcBef>
                <a:spcPct val="45000"/>
              </a:spcBef>
              <a:spcAft>
                <a:spcPts val="600"/>
              </a:spcAft>
              <a:buNone/>
            </a:pPr>
            <a:r>
              <a:rPr lang="en-US" sz="2800" dirty="0"/>
              <a:t>For</a:t>
            </a:r>
            <a:r>
              <a:rPr lang="en-US" sz="2800" i="1" dirty="0"/>
              <a:t> Category</a:t>
            </a:r>
            <a:r>
              <a:rPr lang="en-US" sz="2800" dirty="0"/>
              <a:t> recognition (project 3)</a:t>
            </a:r>
          </a:p>
          <a:p>
            <a:pPr lvl="1" eaLnBrk="1" hangingPunct="1">
              <a:lnSpc>
                <a:spcPct val="90000"/>
              </a:lnSpc>
              <a:spcBef>
                <a:spcPct val="45000"/>
              </a:spcBef>
              <a:spcAft>
                <a:spcPts val="600"/>
              </a:spcAft>
            </a:pPr>
            <a:r>
              <a:rPr lang="en-US" sz="2400" dirty="0"/>
              <a:t>Bag of Feature models remained the state of the art until Deep Learning.</a:t>
            </a:r>
          </a:p>
          <a:p>
            <a:pPr lvl="1" eaLnBrk="1" hangingPunct="1">
              <a:lnSpc>
                <a:spcPct val="90000"/>
              </a:lnSpc>
              <a:spcBef>
                <a:spcPct val="45000"/>
              </a:spcBef>
              <a:spcAft>
                <a:spcPts val="600"/>
              </a:spcAft>
            </a:pPr>
            <a:r>
              <a:rPr lang="en-US" sz="2400" dirty="0"/>
              <a:t>Spatial layout either isn't that important or its too difficult to encode.</a:t>
            </a:r>
          </a:p>
          <a:p>
            <a:pPr lvl="1" eaLnBrk="1" hangingPunct="1">
              <a:lnSpc>
                <a:spcPct val="90000"/>
              </a:lnSpc>
              <a:spcBef>
                <a:spcPct val="45000"/>
              </a:spcBef>
              <a:spcAft>
                <a:spcPts val="600"/>
              </a:spcAft>
            </a:pPr>
            <a:r>
              <a:rPr lang="en-US" sz="2400" dirty="0"/>
              <a:t>Quantization error is, in fact, the bigger problem. Advanced feature encoding methods address this.</a:t>
            </a:r>
          </a:p>
          <a:p>
            <a:pPr lvl="1" eaLnBrk="1" hangingPunct="1">
              <a:lnSpc>
                <a:spcPct val="90000"/>
              </a:lnSpc>
              <a:spcBef>
                <a:spcPct val="45000"/>
              </a:spcBef>
              <a:spcAft>
                <a:spcPts val="600"/>
              </a:spcAft>
            </a:pPr>
            <a:r>
              <a:rPr lang="en-US" sz="2400" dirty="0"/>
              <a:t>Bag of feature models are nearly obsolete. </a:t>
            </a:r>
            <a:br>
              <a:rPr lang="en-US" sz="2400" dirty="0"/>
            </a:br>
            <a:r>
              <a:rPr lang="en-US" sz="2400" dirty="0"/>
              <a:t>At best they seem to be inspiring tweaks to deep models e.g., </a:t>
            </a:r>
            <a:r>
              <a:rPr lang="en-US" sz="2400" dirty="0" err="1"/>
              <a:t>NetVLAD</a:t>
            </a:r>
            <a:r>
              <a:rPr lang="en-US" sz="2400" dirty="0"/>
              <a:t>.</a:t>
            </a:r>
          </a:p>
        </p:txBody>
      </p:sp>
      <p:sp>
        <p:nvSpPr>
          <p:cNvPr id="4" name="TextBox 3"/>
          <p:cNvSpPr txBox="1"/>
          <p:nvPr/>
        </p:nvSpPr>
        <p:spPr>
          <a:xfrm>
            <a:off x="7924800" y="6550223"/>
            <a:ext cx="2110082"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James Hays</a:t>
            </a:r>
          </a:p>
        </p:txBody>
      </p:sp>
    </p:spTree>
    <p:extLst>
      <p:ext uri="{BB962C8B-B14F-4D97-AF65-F5344CB8AC3E}">
        <p14:creationId xmlns:p14="http://schemas.microsoft.com/office/powerpoint/2010/main" val="13190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0179">
                                            <p:txEl>
                                              <p:pRg st="0" end="0"/>
                                            </p:txEl>
                                          </p:spTgt>
                                        </p:tgtEl>
                                        <p:attrNameLst>
                                          <p:attrName>style.visibility</p:attrName>
                                        </p:attrNameLst>
                                      </p:cBhvr>
                                      <p:to>
                                        <p:strVal val="visible"/>
                                      </p:to>
                                    </p:set>
                                    <p:animEffect transition="in" filter="fade">
                                      <p:cBhvr>
                                        <p:cTn id="7" dur="500"/>
                                        <p:tgtEl>
                                          <p:spTgt spid="690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90179">
                                            <p:txEl>
                                              <p:pRg st="1" end="1"/>
                                            </p:txEl>
                                          </p:spTgt>
                                        </p:tgtEl>
                                        <p:attrNameLst>
                                          <p:attrName>style.visibility</p:attrName>
                                        </p:attrNameLst>
                                      </p:cBhvr>
                                      <p:to>
                                        <p:strVal val="visible"/>
                                      </p:to>
                                    </p:set>
                                    <p:animEffect transition="in" filter="fade">
                                      <p:cBhvr>
                                        <p:cTn id="12" dur="500"/>
                                        <p:tgtEl>
                                          <p:spTgt spid="6901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90179">
                                            <p:txEl>
                                              <p:pRg st="2" end="2"/>
                                            </p:txEl>
                                          </p:spTgt>
                                        </p:tgtEl>
                                        <p:attrNameLst>
                                          <p:attrName>style.visibility</p:attrName>
                                        </p:attrNameLst>
                                      </p:cBhvr>
                                      <p:to>
                                        <p:strVal val="visible"/>
                                      </p:to>
                                    </p:set>
                                    <p:animEffect transition="in" filter="fade">
                                      <p:cBhvr>
                                        <p:cTn id="17" dur="500"/>
                                        <p:tgtEl>
                                          <p:spTgt spid="6901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90179">
                                            <p:txEl>
                                              <p:pRg st="3" end="3"/>
                                            </p:txEl>
                                          </p:spTgt>
                                        </p:tgtEl>
                                        <p:attrNameLst>
                                          <p:attrName>style.visibility</p:attrName>
                                        </p:attrNameLst>
                                      </p:cBhvr>
                                      <p:to>
                                        <p:strVal val="visible"/>
                                      </p:to>
                                    </p:set>
                                    <p:animEffect transition="in" filter="fade">
                                      <p:cBhvr>
                                        <p:cTn id="22" dur="500"/>
                                        <p:tgtEl>
                                          <p:spTgt spid="6901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90179">
                                            <p:txEl>
                                              <p:pRg st="4" end="4"/>
                                            </p:txEl>
                                          </p:spTgt>
                                        </p:tgtEl>
                                        <p:attrNameLst>
                                          <p:attrName>style.visibility</p:attrName>
                                        </p:attrNameLst>
                                      </p:cBhvr>
                                      <p:to>
                                        <p:strVal val="visible"/>
                                      </p:to>
                                    </p:set>
                                    <p:animEffect transition="in" filter="fade">
                                      <p:cBhvr>
                                        <p:cTn id="27" dur="500"/>
                                        <p:tgtEl>
                                          <p:spTgt spid="6901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idx="4294967295"/>
          </p:nvPr>
        </p:nvSpPr>
        <p:spPr>
          <a:xfrm>
            <a:off x="533400" y="0"/>
            <a:ext cx="8229600" cy="1143000"/>
          </a:xfrm>
        </p:spPr>
        <p:txBody>
          <a:bodyPr/>
          <a:lstStyle/>
          <a:p>
            <a:pPr eaLnBrk="1" hangingPunct="1"/>
            <a:r>
              <a:rPr lang="en-US" dirty="0"/>
              <a:t>Lessons from a decade later</a:t>
            </a:r>
          </a:p>
        </p:txBody>
      </p:sp>
      <p:sp>
        <p:nvSpPr>
          <p:cNvPr id="690179" name="Rectangle 3"/>
          <p:cNvSpPr>
            <a:spLocks noGrp="1" noChangeArrowheads="1"/>
          </p:cNvSpPr>
          <p:nvPr>
            <p:ph type="body" idx="4294967295"/>
          </p:nvPr>
        </p:nvSpPr>
        <p:spPr>
          <a:xfrm>
            <a:off x="228600" y="1295400"/>
            <a:ext cx="8915400" cy="5254823"/>
          </a:xfrm>
        </p:spPr>
        <p:txBody>
          <a:bodyPr/>
          <a:lstStyle/>
          <a:p>
            <a:pPr marL="0" indent="0" eaLnBrk="1" hangingPunct="1">
              <a:lnSpc>
                <a:spcPct val="90000"/>
              </a:lnSpc>
              <a:spcBef>
                <a:spcPct val="45000"/>
              </a:spcBef>
              <a:spcAft>
                <a:spcPts val="600"/>
              </a:spcAft>
              <a:buNone/>
            </a:pPr>
            <a:r>
              <a:rPr lang="en-US" sz="2800" dirty="0"/>
              <a:t>For </a:t>
            </a:r>
            <a:r>
              <a:rPr lang="en-US" sz="2800" i="1" dirty="0"/>
              <a:t>instance</a:t>
            </a:r>
            <a:r>
              <a:rPr lang="en-US" sz="2800" dirty="0"/>
              <a:t> retrieval (this lecture):</a:t>
            </a:r>
          </a:p>
          <a:p>
            <a:pPr lvl="1" eaLnBrk="1" hangingPunct="1">
              <a:lnSpc>
                <a:spcPct val="90000"/>
              </a:lnSpc>
              <a:spcBef>
                <a:spcPct val="45000"/>
              </a:spcBef>
              <a:spcAft>
                <a:spcPts val="600"/>
              </a:spcAft>
            </a:pPr>
            <a:r>
              <a:rPr lang="en-US" sz="2400" dirty="0"/>
              <a:t>deep learning is taking over.</a:t>
            </a:r>
          </a:p>
          <a:p>
            <a:pPr lvl="1" eaLnBrk="1" hangingPunct="1">
              <a:lnSpc>
                <a:spcPct val="90000"/>
              </a:lnSpc>
              <a:spcBef>
                <a:spcPct val="45000"/>
              </a:spcBef>
              <a:spcAft>
                <a:spcPts val="600"/>
              </a:spcAft>
            </a:pPr>
            <a:r>
              <a:rPr lang="en-US" sz="2400" dirty="0"/>
              <a:t>learn better local features (replace SIFT) </a:t>
            </a:r>
            <a:br>
              <a:rPr lang="en-US" sz="2400" dirty="0"/>
            </a:br>
            <a:r>
              <a:rPr lang="en-US" sz="2400" dirty="0"/>
              <a:t>e.g., </a:t>
            </a:r>
            <a:r>
              <a:rPr lang="en-US" sz="2400" dirty="0" err="1"/>
              <a:t>MatchNet</a:t>
            </a:r>
            <a:r>
              <a:rPr lang="en-US" sz="2400" dirty="0"/>
              <a:t> 2015</a:t>
            </a:r>
          </a:p>
          <a:p>
            <a:pPr lvl="1" eaLnBrk="1" hangingPunct="1">
              <a:lnSpc>
                <a:spcPct val="90000"/>
              </a:lnSpc>
              <a:spcBef>
                <a:spcPct val="45000"/>
              </a:spcBef>
              <a:spcAft>
                <a:spcPts val="600"/>
              </a:spcAft>
            </a:pPr>
            <a:r>
              <a:rPr lang="en-US" sz="2400" dirty="0"/>
              <a:t>learn better image </a:t>
            </a:r>
            <a:r>
              <a:rPr lang="en-US" sz="2400" dirty="0" err="1"/>
              <a:t>embeddings</a:t>
            </a:r>
            <a:r>
              <a:rPr lang="en-US" sz="2400" dirty="0"/>
              <a:t> (replace visual word histograms) </a:t>
            </a:r>
            <a:br>
              <a:rPr lang="en-US" sz="2400" dirty="0"/>
            </a:br>
            <a:r>
              <a:rPr lang="en-US" sz="2400" dirty="0"/>
              <a:t>e.g., Vo and Hays 2016.</a:t>
            </a:r>
          </a:p>
          <a:p>
            <a:pPr lvl="1" eaLnBrk="1" hangingPunct="1">
              <a:lnSpc>
                <a:spcPct val="90000"/>
              </a:lnSpc>
              <a:spcBef>
                <a:spcPct val="45000"/>
              </a:spcBef>
              <a:spcAft>
                <a:spcPts val="600"/>
              </a:spcAft>
            </a:pPr>
            <a:r>
              <a:rPr lang="en-US" sz="2400" dirty="0"/>
              <a:t>learn spatial verification</a:t>
            </a:r>
            <a:br>
              <a:rPr lang="en-US" sz="2400" dirty="0"/>
            </a:br>
            <a:r>
              <a:rPr lang="en-US" sz="2400" dirty="0"/>
              <a:t>e.g., </a:t>
            </a:r>
            <a:r>
              <a:rPr lang="en-US" sz="2400" dirty="0" err="1"/>
              <a:t>DeTone</a:t>
            </a:r>
            <a:r>
              <a:rPr lang="en-US" sz="2400" dirty="0"/>
              <a:t>, </a:t>
            </a:r>
            <a:r>
              <a:rPr lang="en-US" sz="2400" dirty="0" err="1"/>
              <a:t>Malisiewicz</a:t>
            </a:r>
            <a:r>
              <a:rPr lang="en-US" sz="2400" dirty="0"/>
              <a:t>, and </a:t>
            </a:r>
            <a:r>
              <a:rPr lang="en-US" sz="2400" dirty="0" err="1"/>
              <a:t>Rabinovich</a:t>
            </a:r>
            <a:r>
              <a:rPr lang="en-US" sz="2400" dirty="0"/>
              <a:t> 2016.</a:t>
            </a:r>
          </a:p>
          <a:p>
            <a:pPr lvl="1" eaLnBrk="1" hangingPunct="1">
              <a:lnSpc>
                <a:spcPct val="90000"/>
              </a:lnSpc>
              <a:spcBef>
                <a:spcPct val="45000"/>
              </a:spcBef>
              <a:spcAft>
                <a:spcPts val="600"/>
              </a:spcAft>
            </a:pPr>
            <a:r>
              <a:rPr lang="en-US" sz="2400" dirty="0"/>
              <a:t>learn a monolithic deep network to recognition all locations </a:t>
            </a:r>
            <a:br>
              <a:rPr lang="en-US" sz="2400" dirty="0"/>
            </a:br>
            <a:r>
              <a:rPr lang="en-US" sz="2400" dirty="0"/>
              <a:t>e.g., Google’s </a:t>
            </a:r>
            <a:r>
              <a:rPr lang="en-US" sz="2400" dirty="0" err="1"/>
              <a:t>PlaNet</a:t>
            </a:r>
            <a:r>
              <a:rPr lang="en-US" sz="2400" dirty="0"/>
              <a:t> 2016.</a:t>
            </a:r>
          </a:p>
        </p:txBody>
      </p:sp>
      <p:sp>
        <p:nvSpPr>
          <p:cNvPr id="4" name="TextBox 3"/>
          <p:cNvSpPr txBox="1"/>
          <p:nvPr/>
        </p:nvSpPr>
        <p:spPr>
          <a:xfrm>
            <a:off x="7924800" y="6550223"/>
            <a:ext cx="2110082"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James Hays</a:t>
            </a:r>
          </a:p>
        </p:txBody>
      </p:sp>
    </p:spTree>
    <p:extLst>
      <p:ext uri="{BB962C8B-B14F-4D97-AF65-F5344CB8AC3E}">
        <p14:creationId xmlns:p14="http://schemas.microsoft.com/office/powerpoint/2010/main" val="108724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0179">
                                            <p:txEl>
                                              <p:pRg st="0" end="0"/>
                                            </p:txEl>
                                          </p:spTgt>
                                        </p:tgtEl>
                                        <p:attrNameLst>
                                          <p:attrName>style.visibility</p:attrName>
                                        </p:attrNameLst>
                                      </p:cBhvr>
                                      <p:to>
                                        <p:strVal val="visible"/>
                                      </p:to>
                                    </p:set>
                                    <p:animEffect transition="in" filter="fade">
                                      <p:cBhvr>
                                        <p:cTn id="7" dur="500"/>
                                        <p:tgtEl>
                                          <p:spTgt spid="690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90179">
                                            <p:txEl>
                                              <p:pRg st="1" end="1"/>
                                            </p:txEl>
                                          </p:spTgt>
                                        </p:tgtEl>
                                        <p:attrNameLst>
                                          <p:attrName>style.visibility</p:attrName>
                                        </p:attrNameLst>
                                      </p:cBhvr>
                                      <p:to>
                                        <p:strVal val="visible"/>
                                      </p:to>
                                    </p:set>
                                    <p:animEffect transition="in" filter="fade">
                                      <p:cBhvr>
                                        <p:cTn id="12" dur="500"/>
                                        <p:tgtEl>
                                          <p:spTgt spid="6901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90179">
                                            <p:txEl>
                                              <p:pRg st="2" end="2"/>
                                            </p:txEl>
                                          </p:spTgt>
                                        </p:tgtEl>
                                        <p:attrNameLst>
                                          <p:attrName>style.visibility</p:attrName>
                                        </p:attrNameLst>
                                      </p:cBhvr>
                                      <p:to>
                                        <p:strVal val="visible"/>
                                      </p:to>
                                    </p:set>
                                    <p:animEffect transition="in" filter="fade">
                                      <p:cBhvr>
                                        <p:cTn id="17" dur="500"/>
                                        <p:tgtEl>
                                          <p:spTgt spid="6901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90179">
                                            <p:txEl>
                                              <p:pRg st="3" end="3"/>
                                            </p:txEl>
                                          </p:spTgt>
                                        </p:tgtEl>
                                        <p:attrNameLst>
                                          <p:attrName>style.visibility</p:attrName>
                                        </p:attrNameLst>
                                      </p:cBhvr>
                                      <p:to>
                                        <p:strVal val="visible"/>
                                      </p:to>
                                    </p:set>
                                    <p:animEffect transition="in" filter="fade">
                                      <p:cBhvr>
                                        <p:cTn id="22" dur="500"/>
                                        <p:tgtEl>
                                          <p:spTgt spid="6901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90179">
                                            <p:txEl>
                                              <p:pRg st="4" end="4"/>
                                            </p:txEl>
                                          </p:spTgt>
                                        </p:tgtEl>
                                        <p:attrNameLst>
                                          <p:attrName>style.visibility</p:attrName>
                                        </p:attrNameLst>
                                      </p:cBhvr>
                                      <p:to>
                                        <p:strVal val="visible"/>
                                      </p:to>
                                    </p:set>
                                    <p:animEffect transition="in" filter="fade">
                                      <p:cBhvr>
                                        <p:cTn id="27" dur="500"/>
                                        <p:tgtEl>
                                          <p:spTgt spid="69017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90179">
                                            <p:txEl>
                                              <p:pRg st="5" end="5"/>
                                            </p:txEl>
                                          </p:spTgt>
                                        </p:tgtEl>
                                        <p:attrNameLst>
                                          <p:attrName>style.visibility</p:attrName>
                                        </p:attrNameLst>
                                      </p:cBhvr>
                                      <p:to>
                                        <p:strVal val="visible"/>
                                      </p:to>
                                    </p:set>
                                    <p:animEffect transition="in" filter="fade">
                                      <p:cBhvr>
                                        <p:cTn id="32" dur="500"/>
                                        <p:tgtEl>
                                          <p:spTgt spid="69017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9618" name="Title 1"/>
          <p:cNvSpPr>
            <a:spLocks noGrp="1"/>
          </p:cNvSpPr>
          <p:nvPr>
            <p:ph type="title"/>
          </p:nvPr>
        </p:nvSpPr>
        <p:spPr/>
        <p:txBody>
          <a:bodyPr/>
          <a:lstStyle/>
          <a:p>
            <a:r>
              <a:rPr lang="en-US" altLang="en-US"/>
              <a:t>Things to remember</a:t>
            </a:r>
          </a:p>
        </p:txBody>
      </p:sp>
      <p:sp>
        <p:nvSpPr>
          <p:cNvPr id="3" name="Content Placeholder 2"/>
          <p:cNvSpPr>
            <a:spLocks noGrp="1"/>
          </p:cNvSpPr>
          <p:nvPr>
            <p:ph idx="1"/>
          </p:nvPr>
        </p:nvSpPr>
        <p:spPr>
          <a:xfrm>
            <a:off x="457200" y="990600"/>
            <a:ext cx="5257800" cy="5638800"/>
          </a:xfrm>
        </p:spPr>
        <p:txBody>
          <a:bodyPr>
            <a:normAutofit fontScale="92500"/>
          </a:bodyPr>
          <a:lstStyle/>
          <a:p>
            <a:pPr>
              <a:buFont typeface="Arial" charset="0"/>
              <a:buChar char="•"/>
              <a:defRPr/>
            </a:pPr>
            <a:r>
              <a:rPr lang="en-US" dirty="0"/>
              <a:t>Object instance recognition</a:t>
            </a:r>
          </a:p>
          <a:p>
            <a:pPr lvl="1">
              <a:buFont typeface="Arial" charset="0"/>
              <a:buChar char="–"/>
              <a:defRPr/>
            </a:pPr>
            <a:r>
              <a:rPr lang="en-US" dirty="0"/>
              <a:t>Find </a:t>
            </a:r>
            <a:r>
              <a:rPr lang="en-US" dirty="0" err="1"/>
              <a:t>keypoints</a:t>
            </a:r>
            <a:r>
              <a:rPr lang="en-US" dirty="0"/>
              <a:t>, compute descriptors</a:t>
            </a:r>
          </a:p>
          <a:p>
            <a:pPr lvl="1">
              <a:buFont typeface="Arial" charset="0"/>
              <a:buChar char="–"/>
              <a:defRPr/>
            </a:pPr>
            <a:r>
              <a:rPr lang="en-US" dirty="0"/>
              <a:t>Match descriptors</a:t>
            </a:r>
          </a:p>
          <a:p>
            <a:pPr lvl="1">
              <a:buFont typeface="Arial" charset="0"/>
              <a:buChar char="–"/>
              <a:defRPr/>
            </a:pPr>
            <a:r>
              <a:rPr lang="en-US" dirty="0"/>
              <a:t>Vote for / fit affine parameters</a:t>
            </a:r>
          </a:p>
          <a:p>
            <a:pPr lvl="1">
              <a:buFont typeface="Arial" charset="0"/>
              <a:buChar char="–"/>
              <a:defRPr/>
            </a:pPr>
            <a:r>
              <a:rPr lang="en-US" dirty="0"/>
              <a:t>Return object if # inliers &gt; T</a:t>
            </a:r>
          </a:p>
          <a:p>
            <a:pPr lvl="1">
              <a:buFont typeface="Arial" charset="0"/>
              <a:buChar char="–"/>
              <a:defRPr/>
            </a:pPr>
            <a:endParaRPr lang="en-US" dirty="0"/>
          </a:p>
          <a:p>
            <a:pPr>
              <a:buFont typeface="Arial" charset="0"/>
              <a:buChar char="•"/>
              <a:defRPr/>
            </a:pPr>
            <a:r>
              <a:rPr lang="en-US" dirty="0"/>
              <a:t>Keys to efficiency</a:t>
            </a:r>
          </a:p>
          <a:p>
            <a:pPr lvl="1">
              <a:buFont typeface="Arial" charset="0"/>
              <a:buChar char="–"/>
              <a:defRPr/>
            </a:pPr>
            <a:r>
              <a:rPr lang="en-US" dirty="0"/>
              <a:t>Visual words</a:t>
            </a:r>
          </a:p>
          <a:p>
            <a:pPr lvl="2">
              <a:buFont typeface="Arial" charset="0"/>
              <a:buChar char="•"/>
              <a:defRPr/>
            </a:pPr>
            <a:r>
              <a:rPr lang="en-US" dirty="0"/>
              <a:t>Used for many applications</a:t>
            </a:r>
          </a:p>
          <a:p>
            <a:pPr lvl="1">
              <a:buFont typeface="Arial" charset="0"/>
              <a:buChar char="–"/>
              <a:defRPr/>
            </a:pPr>
            <a:r>
              <a:rPr lang="en-US" dirty="0"/>
              <a:t>Inverse document file</a:t>
            </a:r>
          </a:p>
          <a:p>
            <a:pPr lvl="2">
              <a:buFont typeface="Arial" charset="0"/>
              <a:buChar char="•"/>
              <a:defRPr/>
            </a:pPr>
            <a:r>
              <a:rPr lang="en-US" dirty="0"/>
              <a:t>Used for web-scale search</a:t>
            </a:r>
          </a:p>
          <a:p>
            <a:pPr lvl="1">
              <a:buFont typeface="Arial" charset="0"/>
              <a:buNone/>
              <a:defRPr/>
            </a:pPr>
            <a:endParaRPr lang="en-US" dirty="0"/>
          </a:p>
        </p:txBody>
      </p:sp>
      <p:pic>
        <p:nvPicPr>
          <p:cNvPr id="239620"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4200" y="1143000"/>
            <a:ext cx="34798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19"/>
          <p:cNvGrpSpPr>
            <a:grpSpLocks/>
          </p:cNvGrpSpPr>
          <p:nvPr/>
        </p:nvGrpSpPr>
        <p:grpSpPr bwMode="auto">
          <a:xfrm>
            <a:off x="5638800" y="3989388"/>
            <a:ext cx="3429000" cy="2563812"/>
            <a:chOff x="5638800" y="3989461"/>
            <a:chExt cx="3429000" cy="2563739"/>
          </a:xfrm>
        </p:grpSpPr>
        <p:grpSp>
          <p:nvGrpSpPr>
            <p:cNvPr id="239622" name="Group 5"/>
            <p:cNvGrpSpPr>
              <a:grpSpLocks/>
            </p:cNvGrpSpPr>
            <p:nvPr/>
          </p:nvGrpSpPr>
          <p:grpSpPr bwMode="auto">
            <a:xfrm>
              <a:off x="8042305" y="5676588"/>
              <a:ext cx="224327" cy="152222"/>
              <a:chOff x="3504" y="1728"/>
              <a:chExt cx="336" cy="228"/>
            </a:xfrm>
          </p:grpSpPr>
          <p:sp>
            <p:nvSpPr>
              <p:cNvPr id="239734" name="Line 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35" name="Picture 4" descr="114_14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9623" name="Picture 5" descr="114_146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55407" y="5067700"/>
              <a:ext cx="384561" cy="28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9624" name="Oval 6"/>
            <p:cNvSpPr>
              <a:spLocks noChangeArrowheads="1"/>
            </p:cNvSpPr>
            <p:nvPr/>
          </p:nvSpPr>
          <p:spPr bwMode="auto">
            <a:xfrm>
              <a:off x="6183594" y="5131793"/>
              <a:ext cx="64093" cy="9614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25" name="Oval 7"/>
            <p:cNvSpPr>
              <a:spLocks noChangeArrowheads="1"/>
            </p:cNvSpPr>
            <p:nvPr/>
          </p:nvSpPr>
          <p:spPr bwMode="auto">
            <a:xfrm>
              <a:off x="6262376" y="5224596"/>
              <a:ext cx="64093" cy="9614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26" name="Oval 8"/>
            <p:cNvSpPr>
              <a:spLocks noChangeArrowheads="1"/>
            </p:cNvSpPr>
            <p:nvPr/>
          </p:nvSpPr>
          <p:spPr bwMode="auto">
            <a:xfrm>
              <a:off x="6279735" y="5099747"/>
              <a:ext cx="67432" cy="110828"/>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39627" name="Group 9"/>
            <p:cNvGrpSpPr>
              <a:grpSpLocks/>
            </p:cNvGrpSpPr>
            <p:nvPr/>
          </p:nvGrpSpPr>
          <p:grpSpPr bwMode="auto">
            <a:xfrm>
              <a:off x="5992649" y="5171852"/>
              <a:ext cx="889297" cy="644273"/>
              <a:chOff x="1010" y="1836"/>
              <a:chExt cx="1332" cy="965"/>
            </a:xfrm>
          </p:grpSpPr>
          <p:sp>
            <p:nvSpPr>
              <p:cNvPr id="239732" name="Line 10"/>
              <p:cNvSpPr>
                <a:spLocks noChangeShapeType="1"/>
              </p:cNvSpPr>
              <p:nvPr/>
            </p:nvSpPr>
            <p:spPr bwMode="auto">
              <a:xfrm flipH="1">
                <a:off x="1106" y="1836"/>
                <a:ext cx="1236" cy="8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33" name="Picture 11" descr="115_15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0" y="2621"/>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28" name="Group 12"/>
            <p:cNvGrpSpPr>
              <a:grpSpLocks/>
            </p:cNvGrpSpPr>
            <p:nvPr/>
          </p:nvGrpSpPr>
          <p:grpSpPr bwMode="auto">
            <a:xfrm>
              <a:off x="6728389" y="6189336"/>
              <a:ext cx="494722" cy="363864"/>
              <a:chOff x="1920" y="3187"/>
              <a:chExt cx="741" cy="545"/>
            </a:xfrm>
          </p:grpSpPr>
          <p:sp>
            <p:nvSpPr>
              <p:cNvPr id="239730" name="Line 13"/>
              <p:cNvSpPr>
                <a:spLocks noChangeShapeType="1"/>
              </p:cNvSpPr>
              <p:nvPr/>
            </p:nvSpPr>
            <p:spPr bwMode="auto">
              <a:xfrm flipH="1">
                <a:off x="2016" y="3187"/>
                <a:ext cx="645" cy="46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31" name="Picture 14" descr="115_15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0" y="355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29" name="Group 15"/>
            <p:cNvGrpSpPr>
              <a:grpSpLocks/>
            </p:cNvGrpSpPr>
            <p:nvPr/>
          </p:nvGrpSpPr>
          <p:grpSpPr bwMode="auto">
            <a:xfrm>
              <a:off x="6087454" y="4811326"/>
              <a:ext cx="1538243" cy="1113624"/>
              <a:chOff x="1152" y="1296"/>
              <a:chExt cx="2304" cy="1668"/>
            </a:xfrm>
          </p:grpSpPr>
          <p:sp>
            <p:nvSpPr>
              <p:cNvPr id="239728" name="Line 16"/>
              <p:cNvSpPr>
                <a:spLocks noChangeShapeType="1"/>
              </p:cNvSpPr>
              <p:nvPr/>
            </p:nvSpPr>
            <p:spPr bwMode="auto">
              <a:xfrm flipH="1">
                <a:off x="1248" y="1296"/>
                <a:ext cx="2208" cy="15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29" name="Picture 17" descr="115_15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2" y="278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0" name="Group 18"/>
            <p:cNvGrpSpPr>
              <a:grpSpLocks/>
            </p:cNvGrpSpPr>
            <p:nvPr/>
          </p:nvGrpSpPr>
          <p:grpSpPr bwMode="auto">
            <a:xfrm>
              <a:off x="7162355" y="5440911"/>
              <a:ext cx="1121636" cy="793157"/>
              <a:chOff x="2544" y="2064"/>
              <a:chExt cx="1680" cy="1188"/>
            </a:xfrm>
          </p:grpSpPr>
          <p:sp>
            <p:nvSpPr>
              <p:cNvPr id="239726" name="Line 19"/>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27" name="Picture 20" descr="114_146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1" name="Group 21"/>
            <p:cNvGrpSpPr>
              <a:grpSpLocks/>
            </p:cNvGrpSpPr>
            <p:nvPr/>
          </p:nvGrpSpPr>
          <p:grpSpPr bwMode="auto">
            <a:xfrm>
              <a:off x="6600202" y="5356121"/>
              <a:ext cx="576841" cy="408596"/>
              <a:chOff x="1920" y="2112"/>
              <a:chExt cx="864" cy="612"/>
            </a:xfrm>
          </p:grpSpPr>
          <p:sp>
            <p:nvSpPr>
              <p:cNvPr id="239724" name="Line 22"/>
              <p:cNvSpPr>
                <a:spLocks noChangeShapeType="1"/>
              </p:cNvSpPr>
              <p:nvPr/>
            </p:nvSpPr>
            <p:spPr bwMode="auto">
              <a:xfrm flipH="1">
                <a:off x="2064" y="2112"/>
                <a:ext cx="72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25" name="Picture 23" descr="114_146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0" y="254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2" name="Group 24"/>
            <p:cNvGrpSpPr>
              <a:grpSpLocks/>
            </p:cNvGrpSpPr>
            <p:nvPr/>
          </p:nvGrpSpPr>
          <p:grpSpPr bwMode="auto">
            <a:xfrm>
              <a:off x="7080903" y="4942851"/>
              <a:ext cx="672981" cy="504736"/>
              <a:chOff x="2256" y="1152"/>
              <a:chExt cx="1008" cy="756"/>
            </a:xfrm>
          </p:grpSpPr>
          <p:sp>
            <p:nvSpPr>
              <p:cNvPr id="239722" name="Line 25"/>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23" name="Picture 26" descr="109_099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3" name="Group 27"/>
            <p:cNvGrpSpPr>
              <a:grpSpLocks/>
            </p:cNvGrpSpPr>
            <p:nvPr/>
          </p:nvGrpSpPr>
          <p:grpSpPr bwMode="auto">
            <a:xfrm>
              <a:off x="8298679" y="5676588"/>
              <a:ext cx="224327" cy="152222"/>
              <a:chOff x="3504" y="1728"/>
              <a:chExt cx="336" cy="228"/>
            </a:xfrm>
          </p:grpSpPr>
          <p:sp>
            <p:nvSpPr>
              <p:cNvPr id="239720" name="Line 28"/>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21" name="Picture 29" descr="114_14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4" name="Group 30"/>
            <p:cNvGrpSpPr>
              <a:grpSpLocks/>
            </p:cNvGrpSpPr>
            <p:nvPr/>
          </p:nvGrpSpPr>
          <p:grpSpPr bwMode="auto">
            <a:xfrm>
              <a:off x="7341950" y="5199893"/>
              <a:ext cx="672981" cy="504736"/>
              <a:chOff x="2256" y="1152"/>
              <a:chExt cx="1008" cy="756"/>
            </a:xfrm>
          </p:grpSpPr>
          <p:sp>
            <p:nvSpPr>
              <p:cNvPr id="239718" name="Line 31"/>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19" name="Picture 32" descr="109_099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5" name="Group 33"/>
            <p:cNvGrpSpPr>
              <a:grpSpLocks/>
            </p:cNvGrpSpPr>
            <p:nvPr/>
          </p:nvGrpSpPr>
          <p:grpSpPr bwMode="auto">
            <a:xfrm>
              <a:off x="7785931" y="5195887"/>
              <a:ext cx="224327" cy="152222"/>
              <a:chOff x="3504" y="1728"/>
              <a:chExt cx="336" cy="228"/>
            </a:xfrm>
          </p:grpSpPr>
          <p:sp>
            <p:nvSpPr>
              <p:cNvPr id="239716" name="Line 34"/>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17" name="Picture 35" descr="114_14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6" name="Group 36"/>
            <p:cNvGrpSpPr>
              <a:grpSpLocks/>
            </p:cNvGrpSpPr>
            <p:nvPr/>
          </p:nvGrpSpPr>
          <p:grpSpPr bwMode="auto">
            <a:xfrm>
              <a:off x="6824529" y="4715186"/>
              <a:ext cx="672981" cy="504736"/>
              <a:chOff x="2256" y="1152"/>
              <a:chExt cx="1008" cy="756"/>
            </a:xfrm>
          </p:grpSpPr>
          <p:sp>
            <p:nvSpPr>
              <p:cNvPr id="239714" name="Line 37"/>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15" name="Picture 38" descr="109_099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7" name="Group 39"/>
            <p:cNvGrpSpPr>
              <a:grpSpLocks/>
            </p:cNvGrpSpPr>
            <p:nvPr/>
          </p:nvGrpSpPr>
          <p:grpSpPr bwMode="auto">
            <a:xfrm>
              <a:off x="7657744" y="5099747"/>
              <a:ext cx="224327" cy="152222"/>
              <a:chOff x="3504" y="1728"/>
              <a:chExt cx="336" cy="228"/>
            </a:xfrm>
          </p:grpSpPr>
          <p:sp>
            <p:nvSpPr>
              <p:cNvPr id="239712" name="Line 40"/>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13" name="Picture 41" descr="114_14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8" name="Group 42"/>
            <p:cNvGrpSpPr>
              <a:grpSpLocks/>
            </p:cNvGrpSpPr>
            <p:nvPr/>
          </p:nvGrpSpPr>
          <p:grpSpPr bwMode="auto">
            <a:xfrm>
              <a:off x="8178503" y="5563089"/>
              <a:ext cx="224327" cy="152222"/>
              <a:chOff x="3504" y="1728"/>
              <a:chExt cx="336" cy="228"/>
            </a:xfrm>
          </p:grpSpPr>
          <p:sp>
            <p:nvSpPr>
              <p:cNvPr id="239710" name="Line 4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11" name="Picture 44" descr="114_14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9639" name="Line 45"/>
            <p:cNvSpPr>
              <a:spLocks noChangeShapeType="1"/>
            </p:cNvSpPr>
            <p:nvPr/>
          </p:nvSpPr>
          <p:spPr bwMode="auto">
            <a:xfrm flipV="1">
              <a:off x="8280652" y="5245292"/>
              <a:ext cx="128187" cy="1922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0" name="Line 46"/>
            <p:cNvSpPr>
              <a:spLocks noChangeShapeType="1"/>
            </p:cNvSpPr>
            <p:nvPr/>
          </p:nvSpPr>
          <p:spPr bwMode="auto">
            <a:xfrm>
              <a:off x="8409507" y="5253972"/>
              <a:ext cx="0" cy="32046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1" name="Line 47"/>
            <p:cNvSpPr>
              <a:spLocks noChangeShapeType="1"/>
            </p:cNvSpPr>
            <p:nvPr/>
          </p:nvSpPr>
          <p:spPr bwMode="auto">
            <a:xfrm>
              <a:off x="8426865" y="5259980"/>
              <a:ext cx="96140" cy="4166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2" name="Oval 48"/>
            <p:cNvSpPr>
              <a:spLocks noChangeArrowheads="1"/>
            </p:cNvSpPr>
            <p:nvPr/>
          </p:nvSpPr>
          <p:spPr bwMode="auto">
            <a:xfrm>
              <a:off x="8362772" y="5516354"/>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3" name="Oval 49"/>
            <p:cNvSpPr>
              <a:spLocks noChangeArrowheads="1"/>
            </p:cNvSpPr>
            <p:nvPr/>
          </p:nvSpPr>
          <p:spPr bwMode="auto">
            <a:xfrm>
              <a:off x="8490959" y="5644541"/>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4" name="Oval 50"/>
            <p:cNvSpPr>
              <a:spLocks noChangeArrowheads="1"/>
            </p:cNvSpPr>
            <p:nvPr/>
          </p:nvSpPr>
          <p:spPr bwMode="auto">
            <a:xfrm>
              <a:off x="8234585" y="5388167"/>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5" name="Line 51"/>
            <p:cNvSpPr>
              <a:spLocks noChangeShapeType="1"/>
            </p:cNvSpPr>
            <p:nvPr/>
          </p:nvSpPr>
          <p:spPr bwMode="auto">
            <a:xfrm flipV="1">
              <a:off x="7896092" y="4876755"/>
              <a:ext cx="128187" cy="1922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6" name="Line 52"/>
            <p:cNvSpPr>
              <a:spLocks noChangeShapeType="1"/>
            </p:cNvSpPr>
            <p:nvPr/>
          </p:nvSpPr>
          <p:spPr bwMode="auto">
            <a:xfrm>
              <a:off x="8024946" y="4885434"/>
              <a:ext cx="0" cy="32046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7" name="Line 53"/>
            <p:cNvSpPr>
              <a:spLocks noChangeShapeType="1"/>
            </p:cNvSpPr>
            <p:nvPr/>
          </p:nvSpPr>
          <p:spPr bwMode="auto">
            <a:xfrm>
              <a:off x="8042305" y="4891443"/>
              <a:ext cx="96140" cy="4166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8" name="Oval 54"/>
            <p:cNvSpPr>
              <a:spLocks noChangeArrowheads="1"/>
            </p:cNvSpPr>
            <p:nvPr/>
          </p:nvSpPr>
          <p:spPr bwMode="auto">
            <a:xfrm>
              <a:off x="7978211" y="5147817"/>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9" name="Oval 55"/>
            <p:cNvSpPr>
              <a:spLocks noChangeArrowheads="1"/>
            </p:cNvSpPr>
            <p:nvPr/>
          </p:nvSpPr>
          <p:spPr bwMode="auto">
            <a:xfrm>
              <a:off x="8106398" y="5276004"/>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0" name="Oval 56"/>
            <p:cNvSpPr>
              <a:spLocks noChangeArrowheads="1"/>
            </p:cNvSpPr>
            <p:nvPr/>
          </p:nvSpPr>
          <p:spPr bwMode="auto">
            <a:xfrm>
              <a:off x="7850024" y="5019630"/>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1" name="Line 57"/>
            <p:cNvSpPr>
              <a:spLocks noChangeShapeType="1"/>
            </p:cNvSpPr>
            <p:nvPr/>
          </p:nvSpPr>
          <p:spPr bwMode="auto">
            <a:xfrm flipV="1">
              <a:off x="7511531" y="4492194"/>
              <a:ext cx="128187" cy="1922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2" name="Line 58"/>
            <p:cNvSpPr>
              <a:spLocks noChangeShapeType="1"/>
            </p:cNvSpPr>
            <p:nvPr/>
          </p:nvSpPr>
          <p:spPr bwMode="auto">
            <a:xfrm>
              <a:off x="7640385" y="4500874"/>
              <a:ext cx="0" cy="32046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3" name="Line 59"/>
            <p:cNvSpPr>
              <a:spLocks noChangeShapeType="1"/>
            </p:cNvSpPr>
            <p:nvPr/>
          </p:nvSpPr>
          <p:spPr bwMode="auto">
            <a:xfrm>
              <a:off x="7657744" y="4506882"/>
              <a:ext cx="96140" cy="4166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4" name="Oval 60"/>
            <p:cNvSpPr>
              <a:spLocks noChangeArrowheads="1"/>
            </p:cNvSpPr>
            <p:nvPr/>
          </p:nvSpPr>
          <p:spPr bwMode="auto">
            <a:xfrm>
              <a:off x="7593650" y="4763256"/>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5" name="Oval 61"/>
            <p:cNvSpPr>
              <a:spLocks noChangeArrowheads="1"/>
            </p:cNvSpPr>
            <p:nvPr/>
          </p:nvSpPr>
          <p:spPr bwMode="auto">
            <a:xfrm>
              <a:off x="7721837" y="4891443"/>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6" name="Line 62"/>
            <p:cNvSpPr>
              <a:spLocks noChangeShapeType="1"/>
            </p:cNvSpPr>
            <p:nvPr/>
          </p:nvSpPr>
          <p:spPr bwMode="auto">
            <a:xfrm flipV="1">
              <a:off x="7657744" y="4106298"/>
              <a:ext cx="288421" cy="38456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7" name="Line 63"/>
            <p:cNvSpPr>
              <a:spLocks noChangeShapeType="1"/>
            </p:cNvSpPr>
            <p:nvPr/>
          </p:nvSpPr>
          <p:spPr bwMode="auto">
            <a:xfrm flipV="1">
              <a:off x="8010258" y="4138345"/>
              <a:ext cx="0" cy="7370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8" name="Line 64"/>
            <p:cNvSpPr>
              <a:spLocks noChangeShapeType="1"/>
            </p:cNvSpPr>
            <p:nvPr/>
          </p:nvSpPr>
          <p:spPr bwMode="auto">
            <a:xfrm flipH="1" flipV="1">
              <a:off x="8074351" y="4138345"/>
              <a:ext cx="352514" cy="112163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9" name="AutoShape 65"/>
            <p:cNvSpPr>
              <a:spLocks noChangeAspect="1" noChangeArrowheads="1"/>
            </p:cNvSpPr>
            <p:nvPr/>
          </p:nvSpPr>
          <p:spPr bwMode="auto">
            <a:xfrm>
              <a:off x="7898094" y="3989461"/>
              <a:ext cx="239683" cy="240351"/>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60" name="AutoShape 66"/>
            <p:cNvSpPr>
              <a:spLocks noChangeAspect="1" noChangeArrowheads="1"/>
            </p:cNvSpPr>
            <p:nvPr/>
          </p:nvSpPr>
          <p:spPr bwMode="auto">
            <a:xfrm>
              <a:off x="7465464" y="4651092"/>
              <a:ext cx="102817" cy="102817"/>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61" name="AutoShape 67"/>
            <p:cNvSpPr>
              <a:spLocks noChangeAspect="1" noChangeArrowheads="1"/>
            </p:cNvSpPr>
            <p:nvPr/>
          </p:nvSpPr>
          <p:spPr bwMode="auto">
            <a:xfrm>
              <a:off x="7561604" y="4394718"/>
              <a:ext cx="170916" cy="171584"/>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62" name="AutoShape 68"/>
            <p:cNvSpPr>
              <a:spLocks noChangeAspect="1" noChangeArrowheads="1"/>
            </p:cNvSpPr>
            <p:nvPr/>
          </p:nvSpPr>
          <p:spPr bwMode="auto">
            <a:xfrm>
              <a:off x="7946164" y="4747233"/>
              <a:ext cx="170916" cy="171584"/>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63" name="AutoShape 69"/>
            <p:cNvSpPr>
              <a:spLocks noChangeAspect="1" noChangeArrowheads="1"/>
            </p:cNvSpPr>
            <p:nvPr/>
          </p:nvSpPr>
          <p:spPr bwMode="auto">
            <a:xfrm>
              <a:off x="8330725" y="5131793"/>
              <a:ext cx="170916" cy="171584"/>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664" name="Picture 70" descr="114_146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88622" y="4490859"/>
              <a:ext cx="384561" cy="28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65" name="Picture 71" descr="109_099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72015" y="4779279"/>
              <a:ext cx="384561" cy="2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66" name="Picture 72" descr="115_153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38800" y="5356121"/>
              <a:ext cx="384561" cy="2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9667" name="Oval 73"/>
            <p:cNvSpPr>
              <a:spLocks noChangeArrowheads="1"/>
            </p:cNvSpPr>
            <p:nvPr/>
          </p:nvSpPr>
          <p:spPr bwMode="auto">
            <a:xfrm>
              <a:off x="7080903" y="4522905"/>
              <a:ext cx="32047" cy="32047"/>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68" name="Oval 74"/>
            <p:cNvSpPr>
              <a:spLocks noChangeArrowheads="1"/>
            </p:cNvSpPr>
            <p:nvPr/>
          </p:nvSpPr>
          <p:spPr bwMode="auto">
            <a:xfrm>
              <a:off x="7135649" y="4504879"/>
              <a:ext cx="32047" cy="32047"/>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69" name="Oval 75"/>
            <p:cNvSpPr>
              <a:spLocks noChangeArrowheads="1"/>
            </p:cNvSpPr>
            <p:nvPr/>
          </p:nvSpPr>
          <p:spPr bwMode="auto">
            <a:xfrm>
              <a:off x="6962731" y="4637072"/>
              <a:ext cx="64093" cy="64093"/>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0" name="Oval 76"/>
            <p:cNvSpPr>
              <a:spLocks noChangeArrowheads="1"/>
            </p:cNvSpPr>
            <p:nvPr/>
          </p:nvSpPr>
          <p:spPr bwMode="auto">
            <a:xfrm>
              <a:off x="7046186" y="4701166"/>
              <a:ext cx="64093" cy="64093"/>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1" name="Oval 77"/>
            <p:cNvSpPr>
              <a:spLocks noChangeArrowheads="1"/>
            </p:cNvSpPr>
            <p:nvPr/>
          </p:nvSpPr>
          <p:spPr bwMode="auto">
            <a:xfrm>
              <a:off x="6983427" y="4609699"/>
              <a:ext cx="83455" cy="88129"/>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2" name="Oval 78"/>
            <p:cNvSpPr>
              <a:spLocks noChangeArrowheads="1"/>
            </p:cNvSpPr>
            <p:nvPr/>
          </p:nvSpPr>
          <p:spPr bwMode="auto">
            <a:xfrm>
              <a:off x="6664295" y="4875420"/>
              <a:ext cx="64093" cy="64093"/>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3" name="Oval 79"/>
            <p:cNvSpPr>
              <a:spLocks noChangeArrowheads="1"/>
            </p:cNvSpPr>
            <p:nvPr/>
          </p:nvSpPr>
          <p:spPr bwMode="auto">
            <a:xfrm>
              <a:off x="6628911" y="4888772"/>
              <a:ext cx="64093" cy="64093"/>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4" name="Oval 82"/>
            <p:cNvSpPr>
              <a:spLocks noChangeArrowheads="1"/>
            </p:cNvSpPr>
            <p:nvPr/>
          </p:nvSpPr>
          <p:spPr bwMode="auto">
            <a:xfrm>
              <a:off x="6615558" y="4846711"/>
              <a:ext cx="132860" cy="138869"/>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5" name="Oval 84"/>
            <p:cNvSpPr>
              <a:spLocks noChangeArrowheads="1"/>
            </p:cNvSpPr>
            <p:nvPr/>
          </p:nvSpPr>
          <p:spPr bwMode="auto">
            <a:xfrm>
              <a:off x="5819063" y="5440243"/>
              <a:ext cx="64093" cy="9614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6" name="Oval 86"/>
            <p:cNvSpPr>
              <a:spLocks noChangeArrowheads="1"/>
            </p:cNvSpPr>
            <p:nvPr/>
          </p:nvSpPr>
          <p:spPr bwMode="auto">
            <a:xfrm>
              <a:off x="5741617" y="5488981"/>
              <a:ext cx="64093" cy="9614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7" name="Oval 90"/>
            <p:cNvSpPr>
              <a:spLocks noChangeArrowheads="1"/>
            </p:cNvSpPr>
            <p:nvPr/>
          </p:nvSpPr>
          <p:spPr bwMode="auto">
            <a:xfrm>
              <a:off x="5750964" y="5404191"/>
              <a:ext cx="67432" cy="110828"/>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39678" name="Group 94"/>
            <p:cNvGrpSpPr>
              <a:grpSpLocks/>
            </p:cNvGrpSpPr>
            <p:nvPr/>
          </p:nvGrpSpPr>
          <p:grpSpPr bwMode="auto">
            <a:xfrm>
              <a:off x="7016809" y="5324074"/>
              <a:ext cx="1121636" cy="793157"/>
              <a:chOff x="2544" y="2064"/>
              <a:chExt cx="1680" cy="1188"/>
            </a:xfrm>
          </p:grpSpPr>
          <p:sp>
            <p:nvSpPr>
              <p:cNvPr id="239708" name="Line 95"/>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09" name="Picture 96" descr="114_146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9679" name="Picture 98" descr="109_09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330725" y="4010158"/>
              <a:ext cx="737075" cy="552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9680" name="Oval 99"/>
            <p:cNvSpPr>
              <a:spLocks noChangeArrowheads="1"/>
            </p:cNvSpPr>
            <p:nvPr/>
          </p:nvSpPr>
          <p:spPr bwMode="auto">
            <a:xfrm>
              <a:off x="8715286" y="4170391"/>
              <a:ext cx="288421" cy="256374"/>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1" name="Oval 100"/>
            <p:cNvSpPr>
              <a:spLocks noChangeArrowheads="1"/>
            </p:cNvSpPr>
            <p:nvPr/>
          </p:nvSpPr>
          <p:spPr bwMode="auto">
            <a:xfrm>
              <a:off x="8426865" y="4074251"/>
              <a:ext cx="608888" cy="448654"/>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2" name="Oval 101"/>
            <p:cNvSpPr>
              <a:spLocks noChangeArrowheads="1"/>
            </p:cNvSpPr>
            <p:nvPr/>
          </p:nvSpPr>
          <p:spPr bwMode="auto">
            <a:xfrm>
              <a:off x="8426865" y="4170391"/>
              <a:ext cx="288421" cy="256374"/>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3" name="Line 88"/>
            <p:cNvSpPr>
              <a:spLocks noChangeShapeType="1"/>
            </p:cNvSpPr>
            <p:nvPr/>
          </p:nvSpPr>
          <p:spPr bwMode="auto">
            <a:xfrm flipH="1" flipV="1">
              <a:off x="7957515" y="4077590"/>
              <a:ext cx="903985" cy="225662"/>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4" name="Line 102"/>
            <p:cNvSpPr>
              <a:spLocks noChangeShapeType="1"/>
            </p:cNvSpPr>
            <p:nvPr/>
          </p:nvSpPr>
          <p:spPr bwMode="auto">
            <a:xfrm flipH="1">
              <a:off x="7659747" y="4072916"/>
              <a:ext cx="317129" cy="412602"/>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5" name="Line 103"/>
            <p:cNvSpPr>
              <a:spLocks noChangeShapeType="1"/>
            </p:cNvSpPr>
            <p:nvPr/>
          </p:nvSpPr>
          <p:spPr bwMode="auto">
            <a:xfrm>
              <a:off x="7656409" y="4454806"/>
              <a:ext cx="100814" cy="474693"/>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6" name="Line 104"/>
            <p:cNvSpPr>
              <a:spLocks noChangeShapeType="1"/>
            </p:cNvSpPr>
            <p:nvPr/>
          </p:nvSpPr>
          <p:spPr bwMode="auto">
            <a:xfrm flipH="1">
              <a:off x="6672307" y="4932169"/>
              <a:ext cx="1096265" cy="797163"/>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7" name="Line 105"/>
            <p:cNvSpPr>
              <a:spLocks noChangeShapeType="1"/>
            </p:cNvSpPr>
            <p:nvPr/>
          </p:nvSpPr>
          <p:spPr bwMode="auto">
            <a:xfrm flipH="1" flipV="1">
              <a:off x="6279735" y="5163840"/>
              <a:ext cx="416607" cy="544795"/>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8" name="Line 106"/>
            <p:cNvSpPr>
              <a:spLocks noChangeShapeType="1"/>
            </p:cNvSpPr>
            <p:nvPr/>
          </p:nvSpPr>
          <p:spPr bwMode="auto">
            <a:xfrm flipH="1" flipV="1">
              <a:off x="6713701" y="4834026"/>
              <a:ext cx="416607" cy="544795"/>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9" name="Rectangle 107"/>
            <p:cNvSpPr>
              <a:spLocks noChangeArrowheads="1"/>
            </p:cNvSpPr>
            <p:nvPr/>
          </p:nvSpPr>
          <p:spPr bwMode="auto">
            <a:xfrm>
              <a:off x="6183594" y="4843373"/>
              <a:ext cx="96140" cy="19228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0" name="Rectangle 108"/>
            <p:cNvSpPr>
              <a:spLocks noChangeArrowheads="1"/>
            </p:cNvSpPr>
            <p:nvPr/>
          </p:nvSpPr>
          <p:spPr bwMode="auto">
            <a:xfrm>
              <a:off x="6600202" y="4554952"/>
              <a:ext cx="96140" cy="19228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1" name="Line 109"/>
            <p:cNvSpPr>
              <a:spLocks noChangeShapeType="1"/>
            </p:cNvSpPr>
            <p:nvPr/>
          </p:nvSpPr>
          <p:spPr bwMode="auto">
            <a:xfrm flipH="1" flipV="1">
              <a:off x="7987558" y="4122321"/>
              <a:ext cx="567494" cy="176257"/>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2" name="Line 110"/>
            <p:cNvSpPr>
              <a:spLocks noChangeShapeType="1"/>
            </p:cNvSpPr>
            <p:nvPr/>
          </p:nvSpPr>
          <p:spPr bwMode="auto">
            <a:xfrm>
              <a:off x="8010258" y="4138345"/>
              <a:ext cx="10015" cy="677655"/>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3" name="Line 111"/>
            <p:cNvSpPr>
              <a:spLocks noChangeShapeType="1"/>
            </p:cNvSpPr>
            <p:nvPr/>
          </p:nvSpPr>
          <p:spPr bwMode="auto">
            <a:xfrm>
              <a:off x="8020940" y="4807988"/>
              <a:ext cx="4674" cy="399249"/>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4" name="Line 112"/>
            <p:cNvSpPr>
              <a:spLocks noChangeShapeType="1"/>
            </p:cNvSpPr>
            <p:nvPr/>
          </p:nvSpPr>
          <p:spPr bwMode="auto">
            <a:xfrm flipH="1">
              <a:off x="7392691" y="5198557"/>
              <a:ext cx="624911" cy="451993"/>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5" name="Line 116"/>
            <p:cNvSpPr>
              <a:spLocks noChangeShapeType="1"/>
            </p:cNvSpPr>
            <p:nvPr/>
          </p:nvSpPr>
          <p:spPr bwMode="auto">
            <a:xfrm flipH="1" flipV="1">
              <a:off x="6673642" y="4864070"/>
              <a:ext cx="730398" cy="768454"/>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6" name="Line 117"/>
            <p:cNvSpPr>
              <a:spLocks noChangeShapeType="1"/>
            </p:cNvSpPr>
            <p:nvPr/>
          </p:nvSpPr>
          <p:spPr bwMode="auto">
            <a:xfrm flipH="1" flipV="1">
              <a:off x="7155011" y="4603022"/>
              <a:ext cx="701690" cy="696349"/>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7" name="Rectangle 118"/>
            <p:cNvSpPr>
              <a:spLocks noChangeArrowheads="1"/>
            </p:cNvSpPr>
            <p:nvPr/>
          </p:nvSpPr>
          <p:spPr bwMode="auto">
            <a:xfrm>
              <a:off x="6600202" y="4362672"/>
              <a:ext cx="96140" cy="19228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8" name="Rectangle 119"/>
            <p:cNvSpPr>
              <a:spLocks noChangeArrowheads="1"/>
            </p:cNvSpPr>
            <p:nvPr/>
          </p:nvSpPr>
          <p:spPr bwMode="auto">
            <a:xfrm>
              <a:off x="7048856" y="4266532"/>
              <a:ext cx="96140" cy="19228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9" name="Line 120"/>
            <p:cNvSpPr>
              <a:spLocks noChangeShapeType="1"/>
            </p:cNvSpPr>
            <p:nvPr/>
          </p:nvSpPr>
          <p:spPr bwMode="auto">
            <a:xfrm flipH="1" flipV="1">
              <a:off x="7978211" y="4074251"/>
              <a:ext cx="769121" cy="224327"/>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0" name="Line 121"/>
            <p:cNvSpPr>
              <a:spLocks noChangeShapeType="1"/>
            </p:cNvSpPr>
            <p:nvPr/>
          </p:nvSpPr>
          <p:spPr bwMode="auto">
            <a:xfrm flipH="1">
              <a:off x="7657744" y="4074251"/>
              <a:ext cx="317129" cy="412602"/>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1" name="Line 122"/>
            <p:cNvSpPr>
              <a:spLocks noChangeShapeType="1"/>
            </p:cNvSpPr>
            <p:nvPr/>
          </p:nvSpPr>
          <p:spPr bwMode="auto">
            <a:xfrm flipH="1">
              <a:off x="7502184" y="4458812"/>
              <a:ext cx="155560" cy="233674"/>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2" name="Line 123"/>
            <p:cNvSpPr>
              <a:spLocks noChangeShapeType="1"/>
            </p:cNvSpPr>
            <p:nvPr/>
          </p:nvSpPr>
          <p:spPr bwMode="auto">
            <a:xfrm flipH="1">
              <a:off x="6067425" y="4707842"/>
              <a:ext cx="1438097" cy="104686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3" name="Line 124"/>
            <p:cNvSpPr>
              <a:spLocks noChangeShapeType="1"/>
            </p:cNvSpPr>
            <p:nvPr/>
          </p:nvSpPr>
          <p:spPr bwMode="auto">
            <a:xfrm flipH="1" flipV="1">
              <a:off x="5839092" y="5448923"/>
              <a:ext cx="239015" cy="295097"/>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4" name="Line 125"/>
            <p:cNvSpPr>
              <a:spLocks noChangeShapeType="1"/>
            </p:cNvSpPr>
            <p:nvPr/>
          </p:nvSpPr>
          <p:spPr bwMode="auto">
            <a:xfrm flipH="1" flipV="1">
              <a:off x="6682989" y="4866073"/>
              <a:ext cx="216315" cy="275736"/>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5" name="Rectangle 126"/>
            <p:cNvSpPr>
              <a:spLocks noChangeArrowheads="1"/>
            </p:cNvSpPr>
            <p:nvPr/>
          </p:nvSpPr>
          <p:spPr bwMode="auto">
            <a:xfrm>
              <a:off x="5766987" y="5131793"/>
              <a:ext cx="96140" cy="19228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6" name="Rectangle 127"/>
            <p:cNvSpPr>
              <a:spLocks noChangeArrowheads="1"/>
            </p:cNvSpPr>
            <p:nvPr/>
          </p:nvSpPr>
          <p:spPr bwMode="auto">
            <a:xfrm>
              <a:off x="6600202" y="4170391"/>
              <a:ext cx="96140" cy="19228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7" name="Oval 128"/>
            <p:cNvSpPr>
              <a:spLocks noChangeArrowheads="1"/>
            </p:cNvSpPr>
            <p:nvPr/>
          </p:nvSpPr>
          <p:spPr bwMode="auto">
            <a:xfrm>
              <a:off x="6472015" y="4106298"/>
              <a:ext cx="352514" cy="705028"/>
            </a:xfrm>
            <a:prstGeom prst="ellipse">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9701165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2034" name="Title 5"/>
          <p:cNvSpPr>
            <a:spLocks noGrp="1"/>
          </p:cNvSpPr>
          <p:nvPr>
            <p:ph type="title" idx="4294967295"/>
          </p:nvPr>
        </p:nvSpPr>
        <p:spPr/>
        <p:txBody>
          <a:bodyPr/>
          <a:lstStyle/>
          <a:p>
            <a:pPr eaLnBrk="1" hangingPunct="1"/>
            <a:r>
              <a:rPr lang="en-US" altLang="en-US"/>
              <a:t>Video Google System</a:t>
            </a:r>
          </a:p>
        </p:txBody>
      </p:sp>
      <p:sp>
        <p:nvSpPr>
          <p:cNvPr id="172035" name="Content Placeholder 6"/>
          <p:cNvSpPr>
            <a:spLocks noGrp="1"/>
          </p:cNvSpPr>
          <p:nvPr>
            <p:ph idx="4294967295"/>
          </p:nvPr>
        </p:nvSpPr>
        <p:spPr>
          <a:xfrm>
            <a:off x="457200" y="1219200"/>
            <a:ext cx="4478338" cy="4495800"/>
          </a:xfrm>
        </p:spPr>
        <p:txBody>
          <a:bodyPr/>
          <a:lstStyle/>
          <a:p>
            <a:pPr marL="455613" indent="-455613" eaLnBrk="1" hangingPunct="1">
              <a:buFont typeface="Trebuchet MS" panose="020B0603020202020204" pitchFamily="34" charset="0"/>
              <a:buAutoNum type="arabicPeriod"/>
            </a:pPr>
            <a:r>
              <a:rPr lang="en-US" altLang="en-US"/>
              <a:t>Collect all words within query region</a:t>
            </a:r>
          </a:p>
          <a:p>
            <a:pPr marL="455613" indent="-455613" eaLnBrk="1" hangingPunct="1">
              <a:buFont typeface="Trebuchet MS" panose="020B0603020202020204" pitchFamily="34" charset="0"/>
              <a:buAutoNum type="arabicPeriod"/>
            </a:pPr>
            <a:r>
              <a:rPr lang="en-US" altLang="en-US"/>
              <a:t>Inverted file index to find relevant frames</a:t>
            </a:r>
          </a:p>
          <a:p>
            <a:pPr marL="455613" indent="-455613" eaLnBrk="1" hangingPunct="1">
              <a:buFont typeface="Trebuchet MS" panose="020B0603020202020204" pitchFamily="34" charset="0"/>
              <a:buAutoNum type="arabicPeriod"/>
            </a:pPr>
            <a:r>
              <a:rPr lang="en-US" altLang="en-US"/>
              <a:t>Compare word counts</a:t>
            </a:r>
          </a:p>
          <a:p>
            <a:pPr marL="455613" indent="-455613" eaLnBrk="1" hangingPunct="1">
              <a:buFont typeface="Trebuchet MS" panose="020B0603020202020204" pitchFamily="34" charset="0"/>
              <a:buAutoNum type="arabicPeriod"/>
            </a:pPr>
            <a:r>
              <a:rPr lang="en-US" altLang="en-US"/>
              <a:t>Spatial verification</a:t>
            </a:r>
            <a:endParaRPr lang="en-US" altLang="en-US">
              <a:hlinkClick r:id="" action="ppaction://noaction"/>
            </a:endParaRPr>
          </a:p>
          <a:p>
            <a:pPr marL="455613" indent="-455613" eaLnBrk="1" hangingPunct="1"/>
            <a:endParaRPr lang="en-US" altLang="en-US">
              <a:hlinkClick r:id="" action="ppaction://noaction"/>
            </a:endParaRPr>
          </a:p>
          <a:p>
            <a:pPr marL="455613" indent="-455613" eaLnBrk="1" hangingPunct="1">
              <a:buFontTx/>
              <a:buNone/>
            </a:pPr>
            <a:r>
              <a:rPr lang="en-US" altLang="en-US"/>
              <a:t>Sivic &amp; Zisserman, ICCV 2003</a:t>
            </a:r>
            <a:endParaRPr lang="en-US" altLang="en-US">
              <a:hlinkClick r:id="" action="ppaction://noaction"/>
            </a:endParaRPr>
          </a:p>
          <a:p>
            <a:pPr marL="455613" indent="-455613" eaLnBrk="1" hangingPunct="1">
              <a:buFontTx/>
              <a:buNone/>
            </a:pPr>
            <a:endParaRPr lang="en-US" altLang="en-US">
              <a:hlinkClick r:id="" action="ppaction://noaction"/>
            </a:endParaRPr>
          </a:p>
          <a:p>
            <a:pPr marL="455613" indent="-455613" eaLnBrk="1" hangingPunct="1"/>
            <a:r>
              <a:rPr lang="en-US" altLang="en-US"/>
              <a:t>Demo online at : </a:t>
            </a:r>
            <a:r>
              <a:rPr lang="en-US" altLang="en-US" sz="1800"/>
              <a:t>http://www.robots.ox.ac.uk/~vgg/research/vgoogle/index.html</a:t>
            </a:r>
          </a:p>
          <a:p>
            <a:pPr marL="455613" indent="-455613" eaLnBrk="1" hangingPunct="1"/>
            <a:endParaRPr lang="en-US" altLang="en-US"/>
          </a:p>
        </p:txBody>
      </p:sp>
      <p:pic>
        <p:nvPicPr>
          <p:cNvPr id="172036" name="Picture 7" descr="f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07063" y="333375"/>
            <a:ext cx="2073275"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tp575280_fp_002_smal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94288" y="5202238"/>
            <a:ext cx="1714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tp575280_fp_003_small.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81813" y="2344738"/>
            <a:ext cx="1714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tp575280_fp_004_small.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89525" y="2349500"/>
            <a:ext cx="1714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tp575280_fp_005_small.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094288" y="3762375"/>
            <a:ext cx="1714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tp575280_fp_006_small.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81813" y="5216525"/>
            <a:ext cx="1714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p575280_fp_007_small.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881813" y="3756025"/>
            <a:ext cx="1714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43" name="Picture 15" descr="tp575280_zo_002_small.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4717713" y="2432050"/>
            <a:ext cx="1905000"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44" name="Picture 16" descr="tp575280_zo_003_small.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4258925" y="2728913"/>
            <a:ext cx="190500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45" name="Picture 18" descr="tp575280_zo_005_small.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4152563" y="1778000"/>
            <a:ext cx="190500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46" name="TextBox 27"/>
          <p:cNvSpPr txBox="1">
            <a:spLocks noChangeArrowheads="1"/>
          </p:cNvSpPr>
          <p:nvPr/>
        </p:nvSpPr>
        <p:spPr bwMode="auto">
          <a:xfrm>
            <a:off x="7764463" y="812800"/>
            <a:ext cx="1219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defTabSz="912813"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defTabSz="912813"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defTabSz="912813"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defTabSz="912813"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Query region</a:t>
            </a:r>
          </a:p>
        </p:txBody>
      </p:sp>
      <p:sp>
        <p:nvSpPr>
          <p:cNvPr id="29" name="Down Arrow 28"/>
          <p:cNvSpPr>
            <a:spLocks noChangeArrowheads="1"/>
          </p:cNvSpPr>
          <p:nvPr/>
        </p:nvSpPr>
        <p:spPr bwMode="auto">
          <a:xfrm>
            <a:off x="6618288" y="1916113"/>
            <a:ext cx="360362" cy="490537"/>
          </a:xfrm>
          <a:prstGeom prst="downArrow">
            <a:avLst>
              <a:gd name="adj1" fmla="val 50000"/>
              <a:gd name="adj2" fmla="val 49950"/>
            </a:avLst>
          </a:prstGeom>
          <a:solidFill>
            <a:schemeClr val="bg1"/>
          </a:solidFill>
          <a:ln w="12700" cap="sq" algn="ctr">
            <a:solidFill>
              <a:schemeClr val="bg2"/>
            </a:solidFill>
            <a:round/>
            <a:headEnd type="none" w="sm" len="sm"/>
            <a:tailEnd type="none" w="sm" len="sm"/>
          </a:ln>
        </p:spPr>
        <p:txBody>
          <a:bodyPr wrap="none" lIns="89944" tIns="46771" rIns="89944" bIns="46771">
            <a:spAutoFit/>
          </a:bodyPr>
          <a:lstStyle>
            <a:lvl1pPr defTabSz="912813"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defTabSz="912813"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defTabSz="912813"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defTabSz="912813"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defTabSz="912813"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Trebuchet MS" panose="020B0603020202020204" pitchFamily="34" charset="0"/>
              <a:ea typeface="+mn-ea"/>
              <a:cs typeface="Arial" panose="020B0604020202020204" pitchFamily="34" charset="0"/>
            </a:endParaRPr>
          </a:p>
        </p:txBody>
      </p:sp>
      <p:sp>
        <p:nvSpPr>
          <p:cNvPr id="30" name="TextBox 29"/>
          <p:cNvSpPr txBox="1">
            <a:spLocks noChangeArrowheads="1"/>
          </p:cNvSpPr>
          <p:nvPr/>
        </p:nvSpPr>
        <p:spPr bwMode="auto">
          <a:xfrm rot="5400000">
            <a:off x="7417594" y="4463257"/>
            <a:ext cx="27638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defTabSz="912813"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defTabSz="912813"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defTabSz="912813"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defTabSz="912813"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Retrieved frames</a:t>
            </a:r>
          </a:p>
        </p:txBody>
      </p:sp>
      <p:sp>
        <p:nvSpPr>
          <p:cNvPr id="22" name="TextBox 21"/>
          <p:cNvSpPr txBox="1"/>
          <p:nvPr/>
        </p:nvSpPr>
        <p:spPr>
          <a:xfrm>
            <a:off x="7567613" y="6550025"/>
            <a:ext cx="2109787" cy="307975"/>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lumMod val="50000"/>
                  </a:prstClr>
                </a:solidFill>
                <a:effectLst/>
                <a:uLnTx/>
                <a:uFillTx/>
                <a:latin typeface="Trebuchet MS"/>
                <a:ea typeface="+mn-ea"/>
                <a:cs typeface="Arial" panose="020B0604020202020204" pitchFamily="34" charset="0"/>
              </a:rPr>
              <a:t>Kristen </a:t>
            </a:r>
            <a:r>
              <a:rPr kumimoji="0" lang="en-US" sz="1400" b="0" i="0" u="none" strike="noStrike" kern="0" cap="none" spc="0" normalizeH="0" baseline="0" noProof="0" dirty="0" err="1">
                <a:ln>
                  <a:noFill/>
                </a:ln>
                <a:solidFill>
                  <a:prstClr val="white">
                    <a:lumMod val="50000"/>
                  </a:prstClr>
                </a:solidFill>
                <a:effectLst/>
                <a:uLnTx/>
                <a:uFillTx/>
                <a:latin typeface="Trebuchet MS"/>
                <a:ea typeface="+mn-ea"/>
                <a:cs typeface="Arial" panose="020B0604020202020204" pitchFamily="34" charset="0"/>
              </a:rPr>
              <a:t>Grauman</a:t>
            </a:r>
            <a:endParaRPr kumimoji="0" lang="en-US" sz="1400" b="0" i="0" u="none" strike="noStrike" kern="0" cap="none" spc="0" normalizeH="0" baseline="0" noProof="0" dirty="0">
              <a:ln>
                <a:noFill/>
              </a:ln>
              <a:solidFill>
                <a:prstClr val="white">
                  <a:lumMod val="50000"/>
                </a:prstClr>
              </a:solidFill>
              <a:effectLst/>
              <a:uLnTx/>
              <a:uFillTx/>
              <a:latin typeface="Trebuchet MS"/>
              <a:ea typeface="+mn-ea"/>
              <a:cs typeface="Arial" panose="020B0604020202020204" pitchFamily="34" charset="0"/>
            </a:endParaRPr>
          </a:p>
        </p:txBody>
      </p:sp>
    </p:spTree>
    <p:extLst>
      <p:ext uri="{BB962C8B-B14F-4D97-AF65-F5344CB8AC3E}">
        <p14:creationId xmlns:p14="http://schemas.microsoft.com/office/powerpoint/2010/main" val="28318416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Lst>
  </p:timing>
</p:sld>
</file>

<file path=ppt/slides/slide1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6914" name="Footer Placeholder 4"/>
          <p:cNvSpPr>
            <a:spLocks noGrp="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de-DE" altLang="en-US" sz="1200" b="0" i="0" u="none" strike="noStrike" kern="1200" cap="none" spc="0" normalizeH="0" baseline="0" noProof="0">
                <a:ln>
                  <a:noFill/>
                </a:ln>
                <a:solidFill>
                  <a:srgbClr val="000000"/>
                </a:solidFill>
                <a:effectLst/>
                <a:uLnTx/>
                <a:uFillTx/>
                <a:latin typeface="Arial" pitchFamily="34" charset="0"/>
                <a:ea typeface="+mn-ea"/>
                <a:cs typeface="+mn-cs"/>
              </a:rPr>
              <a:t>B. Leibe</a:t>
            </a:r>
          </a:p>
        </p:txBody>
      </p:sp>
      <p:sp>
        <p:nvSpPr>
          <p:cNvPr id="173059" name="Rectangle 2"/>
          <p:cNvSpPr>
            <a:spLocks noGrp="1" noChangeArrowheads="1"/>
          </p:cNvSpPr>
          <p:nvPr>
            <p:ph type="title"/>
          </p:nvPr>
        </p:nvSpPr>
        <p:spPr/>
        <p:txBody>
          <a:bodyPr/>
          <a:lstStyle/>
          <a:p>
            <a:r>
              <a:rPr lang="en-US" altLang="en-US"/>
              <a:t>Example Applications</a:t>
            </a:r>
          </a:p>
        </p:txBody>
      </p:sp>
      <p:sp>
        <p:nvSpPr>
          <p:cNvPr id="173060" name="Text Box 4"/>
          <p:cNvSpPr txBox="1">
            <a:spLocks noChangeArrowheads="1"/>
          </p:cNvSpPr>
          <p:nvPr/>
        </p:nvSpPr>
        <p:spPr bwMode="auto">
          <a:xfrm>
            <a:off x="1233488" y="4162425"/>
            <a:ext cx="3697287"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Mobile tourist guide</a:t>
            </a:r>
          </a:p>
          <a:p>
            <a:pPr marL="0" marR="0" lvl="0" indent="0" algn="l" defTabSz="914400" rtl="0" eaLnBrk="0" fontAlgn="base" latinLnBrk="0" hangingPunct="0">
              <a:lnSpc>
                <a:spcPct val="100000"/>
              </a:lnSpc>
              <a:spcBef>
                <a:spcPct val="0"/>
              </a:spcBef>
              <a:spcAft>
                <a:spcPct val="0"/>
              </a:spcAft>
              <a:buClr>
                <a:srgbClr val="000099"/>
              </a:buClr>
              <a:buSzTx/>
              <a:buFontTx/>
              <a:buChar char="•"/>
              <a:tabLst/>
              <a:defRPr/>
            </a:pPr>
            <a:r>
              <a:rPr kumimoji="0" lang="en-US" altLang="en-US" sz="2000" b="1"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 Self-localization</a:t>
            </a:r>
          </a:p>
          <a:p>
            <a:pPr marL="0" marR="0" lvl="0" indent="0" algn="l" defTabSz="914400" rtl="0" eaLnBrk="0" fontAlgn="base" latinLnBrk="0" hangingPunct="0">
              <a:lnSpc>
                <a:spcPct val="100000"/>
              </a:lnSpc>
              <a:spcBef>
                <a:spcPct val="0"/>
              </a:spcBef>
              <a:spcAft>
                <a:spcPct val="0"/>
              </a:spcAft>
              <a:buClr>
                <a:srgbClr val="000099"/>
              </a:buClr>
              <a:buSzTx/>
              <a:buFontTx/>
              <a:buChar char="•"/>
              <a:tabLst/>
              <a:defRPr/>
            </a:pPr>
            <a:r>
              <a:rPr kumimoji="0" lang="en-US" altLang="en-US" sz="2000" b="1"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 Object/building recognition</a:t>
            </a:r>
          </a:p>
          <a:p>
            <a:pPr marL="0" marR="0" lvl="0" indent="0" algn="l" defTabSz="914400" rtl="0" eaLnBrk="0" fontAlgn="base" latinLnBrk="0" hangingPunct="0">
              <a:lnSpc>
                <a:spcPct val="100000"/>
              </a:lnSpc>
              <a:spcBef>
                <a:spcPct val="0"/>
              </a:spcBef>
              <a:spcAft>
                <a:spcPct val="0"/>
              </a:spcAft>
              <a:buClr>
                <a:srgbClr val="000099"/>
              </a:buClr>
              <a:buSzTx/>
              <a:buFontTx/>
              <a:buChar char="•"/>
              <a:tabLst/>
              <a:defRPr/>
            </a:pPr>
            <a:r>
              <a:rPr kumimoji="0" lang="en-US" altLang="en-US" sz="2000" b="1"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 Photo/video augmentation</a:t>
            </a:r>
          </a:p>
        </p:txBody>
      </p:sp>
      <p:pic>
        <p:nvPicPr>
          <p:cNvPr id="173061" name="Picture 5" descr="wearable-computing-segm-white"/>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71663" y="1557338"/>
            <a:ext cx="1595437"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62"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1304925"/>
            <a:ext cx="3600450"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grpSp>
        <p:nvGrpSpPr>
          <p:cNvPr id="2" name="Group 16"/>
          <p:cNvGrpSpPr>
            <a:grpSpLocks/>
          </p:cNvGrpSpPr>
          <p:nvPr/>
        </p:nvGrpSpPr>
        <p:grpSpPr bwMode="auto">
          <a:xfrm>
            <a:off x="6624638" y="1377950"/>
            <a:ext cx="1589087" cy="2484438"/>
            <a:chOff x="4173" y="913"/>
            <a:chExt cx="1001" cy="1565"/>
          </a:xfrm>
        </p:grpSpPr>
        <p:grpSp>
          <p:nvGrpSpPr>
            <p:cNvPr id="173065" name="Group 14"/>
            <p:cNvGrpSpPr>
              <a:grpSpLocks/>
            </p:cNvGrpSpPr>
            <p:nvPr/>
          </p:nvGrpSpPr>
          <p:grpSpPr bwMode="auto">
            <a:xfrm>
              <a:off x="4195" y="1071"/>
              <a:ext cx="953" cy="1407"/>
              <a:chOff x="4195" y="1071"/>
              <a:chExt cx="953" cy="1407"/>
            </a:xfrm>
          </p:grpSpPr>
          <p:sp>
            <p:nvSpPr>
              <p:cNvPr id="173067" name="Line 10"/>
              <p:cNvSpPr>
                <a:spLocks noChangeShapeType="1"/>
              </p:cNvSpPr>
              <p:nvPr/>
            </p:nvSpPr>
            <p:spPr bwMode="auto">
              <a:xfrm flipV="1">
                <a:off x="4195" y="2432"/>
                <a:ext cx="953" cy="45"/>
              </a:xfrm>
              <a:prstGeom prst="line">
                <a:avLst/>
              </a:prstGeom>
              <a:noFill/>
              <a:ln w="25400" cap="sq">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0000" tIns="46800" rIns="90000" bIns="4680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3068" name="Line 11"/>
              <p:cNvSpPr>
                <a:spLocks noChangeShapeType="1"/>
              </p:cNvSpPr>
              <p:nvPr/>
            </p:nvSpPr>
            <p:spPr bwMode="auto">
              <a:xfrm flipV="1">
                <a:off x="4195" y="1117"/>
                <a:ext cx="0" cy="1361"/>
              </a:xfrm>
              <a:prstGeom prst="line">
                <a:avLst/>
              </a:prstGeom>
              <a:noFill/>
              <a:ln w="25400" cap="sq">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0000" tIns="46800" rIns="90000" bIns="4680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3069" name="Line 12"/>
              <p:cNvSpPr>
                <a:spLocks noChangeShapeType="1"/>
              </p:cNvSpPr>
              <p:nvPr/>
            </p:nvSpPr>
            <p:spPr bwMode="auto">
              <a:xfrm flipV="1">
                <a:off x="4195" y="1071"/>
                <a:ext cx="953" cy="45"/>
              </a:xfrm>
              <a:prstGeom prst="line">
                <a:avLst/>
              </a:prstGeom>
              <a:noFill/>
              <a:ln w="25400" cap="sq">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0000" tIns="46800" rIns="90000" bIns="4680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3070" name="Line 13"/>
              <p:cNvSpPr>
                <a:spLocks noChangeShapeType="1"/>
              </p:cNvSpPr>
              <p:nvPr/>
            </p:nvSpPr>
            <p:spPr bwMode="auto">
              <a:xfrm>
                <a:off x="5148" y="1071"/>
                <a:ext cx="0" cy="1361"/>
              </a:xfrm>
              <a:prstGeom prst="line">
                <a:avLst/>
              </a:prstGeom>
              <a:noFill/>
              <a:ln w="25400" cap="sq">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0000" tIns="46800" rIns="90000" bIns="4680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73066" name="Text Box 15"/>
            <p:cNvSpPr txBox="1">
              <a:spLocks noChangeArrowheads="1"/>
            </p:cNvSpPr>
            <p:nvPr/>
          </p:nvSpPr>
          <p:spPr bwMode="auto">
            <a:xfrm rot="-166250">
              <a:off x="4173" y="913"/>
              <a:ext cx="100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0000"/>
                  </a:solidFill>
                  <a:effectLst/>
                  <a:uLnTx/>
                  <a:uFillTx/>
                  <a:latin typeface="Trebuchet MS" panose="020B0603020202020204" pitchFamily="34" charset="0"/>
                  <a:ea typeface="+mn-ea"/>
                  <a:cs typeface="Arial" panose="020B0604020202020204" pitchFamily="34" charset="0"/>
                </a:rPr>
                <a:t>Aachen Cathedral</a:t>
              </a:r>
            </a:p>
          </p:txBody>
        </p:sp>
      </p:grpSp>
      <p:sp>
        <p:nvSpPr>
          <p:cNvPr id="173064" name="Text Box 17"/>
          <p:cNvSpPr txBox="1">
            <a:spLocks noChangeArrowheads="1"/>
          </p:cNvSpPr>
          <p:nvPr/>
        </p:nvSpPr>
        <p:spPr bwMode="auto">
          <a:xfrm>
            <a:off x="5521325" y="6405563"/>
            <a:ext cx="3332163"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en-US" altLang="en-US" sz="1600" b="0" i="0" u="none" strike="noStrike" kern="1200" cap="none" spc="0" normalizeH="0" baseline="0" noProof="0">
                <a:ln>
                  <a:noFill/>
                </a:ln>
                <a:solidFill>
                  <a:srgbClr val="000099"/>
                </a:solidFill>
                <a:effectLst/>
                <a:uLnTx/>
                <a:uFillTx/>
                <a:latin typeface="Trebuchet MS" panose="020B0603020202020204" pitchFamily="34" charset="0"/>
                <a:ea typeface="+mn-ea"/>
                <a:cs typeface="Arial" panose="020B0604020202020204" pitchFamily="34" charset="0"/>
              </a:rPr>
              <a:t>[Quack, Leibe, Van Gool, CIVR’08]</a:t>
            </a:r>
          </a:p>
        </p:txBody>
      </p:sp>
    </p:spTree>
    <p:extLst>
      <p:ext uri="{BB962C8B-B14F-4D97-AF65-F5344CB8AC3E}">
        <p14:creationId xmlns:p14="http://schemas.microsoft.com/office/powerpoint/2010/main" val="5221145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082" name="Title 5"/>
          <p:cNvSpPr>
            <a:spLocks noGrp="1"/>
          </p:cNvSpPr>
          <p:nvPr>
            <p:ph type="title"/>
          </p:nvPr>
        </p:nvSpPr>
        <p:spPr/>
        <p:txBody>
          <a:bodyPr/>
          <a:lstStyle/>
          <a:p>
            <a:pPr eaLnBrk="1" hangingPunct="1"/>
            <a:r>
              <a:rPr lang="en-US" altLang="en-US"/>
              <a:t>Application: Large-Scale Retrieval</a:t>
            </a:r>
            <a:endParaRPr lang="de-CH" altLang="en-US"/>
          </a:p>
        </p:txBody>
      </p:sp>
      <p:sp>
        <p:nvSpPr>
          <p:cNvPr id="174083" name="Rectangle 7"/>
          <p:cNvSpPr>
            <a:spLocks noChangeArrowheads="1"/>
          </p:cNvSpPr>
          <p:nvPr/>
        </p:nvSpPr>
        <p:spPr bwMode="auto">
          <a:xfrm>
            <a:off x="7054850" y="6450013"/>
            <a:ext cx="1787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[Philbin CVPR’07]</a:t>
            </a:r>
            <a:endParaRPr kumimoji="0" lang="de-CH" altLang="en-US" sz="1600" b="0" i="0" u="none" strike="noStrike" kern="1200" cap="none" spc="0" normalizeH="0" baseline="0" noProof="0">
              <a:ln>
                <a:noFill/>
              </a:ln>
              <a:solidFill>
                <a:srgbClr val="FFFFFF"/>
              </a:solidFill>
              <a:effectLst/>
              <a:uLnTx/>
              <a:uFillTx/>
              <a:latin typeface="Trebuchet MS" panose="020B0603020202020204" pitchFamily="34" charset="0"/>
              <a:ea typeface="+mn-ea"/>
              <a:cs typeface="Arial" panose="020B0604020202020204" pitchFamily="34" charset="0"/>
            </a:endParaRPr>
          </a:p>
        </p:txBody>
      </p:sp>
      <p:sp>
        <p:nvSpPr>
          <p:cNvPr id="174084" name="Rectangle 10"/>
          <p:cNvSpPr>
            <a:spLocks noChangeArrowheads="1"/>
          </p:cNvSpPr>
          <p:nvPr/>
        </p:nvSpPr>
        <p:spPr bwMode="auto">
          <a:xfrm>
            <a:off x="701675" y="6057900"/>
            <a:ext cx="796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Query</a:t>
            </a:r>
            <a:endParaRPr kumimoji="0" lang="de-CH" altLang="en-US" sz="1800" b="0" i="0" u="none" strike="noStrike" kern="1200" cap="none" spc="0" normalizeH="0" baseline="0" noProof="0">
              <a:ln>
                <a:noFill/>
              </a:ln>
              <a:solidFill>
                <a:srgbClr val="FFFFFF"/>
              </a:solidFill>
              <a:effectLst/>
              <a:uLnTx/>
              <a:uFillTx/>
              <a:latin typeface="Trebuchet MS" panose="020B0603020202020204" pitchFamily="34" charset="0"/>
              <a:ea typeface="+mn-ea"/>
              <a:cs typeface="Arial" panose="020B0604020202020204" pitchFamily="34" charset="0"/>
            </a:endParaRPr>
          </a:p>
        </p:txBody>
      </p:sp>
      <p:sp>
        <p:nvSpPr>
          <p:cNvPr id="174085" name="Rectangle 11"/>
          <p:cNvSpPr>
            <a:spLocks noChangeArrowheads="1"/>
          </p:cNvSpPr>
          <p:nvPr/>
        </p:nvSpPr>
        <p:spPr bwMode="auto">
          <a:xfrm>
            <a:off x="1870075" y="6057900"/>
            <a:ext cx="6315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Results from 5k Flickr images (demo available for 100k set)</a:t>
            </a:r>
            <a:endParaRPr kumimoji="0" lang="de-CH" altLang="en-US" sz="1800" b="0" i="0" u="none" strike="noStrike" kern="1200" cap="none" spc="0" normalizeH="0" baseline="0" noProof="0">
              <a:ln>
                <a:noFill/>
              </a:ln>
              <a:solidFill>
                <a:srgbClr val="FFFFFF"/>
              </a:solidFill>
              <a:effectLst/>
              <a:uLnTx/>
              <a:uFillTx/>
              <a:latin typeface="Trebuchet MS" panose="020B0603020202020204" pitchFamily="34" charset="0"/>
              <a:ea typeface="+mn-ea"/>
              <a:cs typeface="Arial" panose="020B0604020202020204" pitchFamily="34" charset="0"/>
            </a:endParaRPr>
          </a:p>
        </p:txBody>
      </p:sp>
      <p:pic>
        <p:nvPicPr>
          <p:cNvPr id="174086" name="Picture 2"/>
          <p:cNvPicPr>
            <a:picLocks noChangeAspect="1" noChangeArrowheads="1"/>
          </p:cNvPicPr>
          <p:nvPr/>
        </p:nvPicPr>
        <p:blipFill>
          <a:blip r:embed="rId3">
            <a:extLst>
              <a:ext uri="{28A0092B-C50C-407E-A947-70E740481C1C}">
                <a14:useLocalDpi xmlns:a14="http://schemas.microsoft.com/office/drawing/2010/main" val="0"/>
              </a:ext>
            </a:extLst>
          </a:blip>
          <a:srcRect l="2823" r="13885"/>
          <a:stretch>
            <a:fillRect/>
          </a:stretch>
        </p:blipFill>
        <p:spPr bwMode="auto">
          <a:xfrm>
            <a:off x="409575" y="1092200"/>
            <a:ext cx="8616950" cy="499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07718228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5106" name="Title 5"/>
          <p:cNvSpPr>
            <a:spLocks noGrp="1"/>
          </p:cNvSpPr>
          <p:nvPr>
            <p:ph type="title"/>
          </p:nvPr>
        </p:nvSpPr>
        <p:spPr/>
        <p:txBody>
          <a:bodyPr/>
          <a:lstStyle/>
          <a:p>
            <a:pPr eaLnBrk="1" hangingPunct="1"/>
            <a:r>
              <a:rPr lang="en-US" altLang="en-US"/>
              <a:t>Web Demo: Movie Poster Recognition</a:t>
            </a:r>
            <a:endParaRPr lang="de-CH" altLang="en-US"/>
          </a:p>
        </p:txBody>
      </p:sp>
      <p:grpSp>
        <p:nvGrpSpPr>
          <p:cNvPr id="175107" name="Group 10"/>
          <p:cNvGrpSpPr>
            <a:grpSpLocks/>
          </p:cNvGrpSpPr>
          <p:nvPr/>
        </p:nvGrpSpPr>
        <p:grpSpPr bwMode="auto">
          <a:xfrm>
            <a:off x="2286000" y="1092200"/>
            <a:ext cx="6265863" cy="5403850"/>
            <a:chOff x="1760499" y="1092168"/>
            <a:chExt cx="6265918" cy="5403924"/>
          </a:xfrm>
        </p:grpSpPr>
        <p:sp>
          <p:nvSpPr>
            <p:cNvPr id="175110" name="Rectangle 7"/>
            <p:cNvSpPr>
              <a:spLocks noChangeArrowheads="1"/>
            </p:cNvSpPr>
            <p:nvPr/>
          </p:nvSpPr>
          <p:spPr bwMode="auto">
            <a:xfrm>
              <a:off x="1760499" y="6126760"/>
              <a:ext cx="6265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altLang="en-US" sz="1800" b="0" i="0" u="sng" strike="noStrike" kern="1200" cap="none" spc="0" normalizeH="0" baseline="0" noProof="0">
                  <a:ln>
                    <a:noFill/>
                  </a:ln>
                  <a:solidFill>
                    <a:srgbClr val="000099"/>
                  </a:solidFill>
                  <a:effectLst/>
                  <a:uLnTx/>
                  <a:uFillTx/>
                  <a:latin typeface="Trebuchet MS" panose="020B0603020202020204" pitchFamily="34" charset="0"/>
                  <a:ea typeface="+mn-ea"/>
                  <a:cs typeface="Arial" panose="020B0604020202020204" pitchFamily="34" charset="0"/>
                </a:rPr>
                <a:t>http://www.kooaba.com/en/products_engine.html#</a:t>
              </a:r>
            </a:p>
          </p:txBody>
        </p:sp>
        <p:pic>
          <p:nvPicPr>
            <p:cNvPr id="1751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3962" y="1092168"/>
              <a:ext cx="5618992" cy="4962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grpSp>
      <p:sp>
        <p:nvSpPr>
          <p:cNvPr id="175108" name="Rectangle 9"/>
          <p:cNvSpPr>
            <a:spLocks noChangeArrowheads="1"/>
          </p:cNvSpPr>
          <p:nvPr/>
        </p:nvSpPr>
        <p:spPr bwMode="auto">
          <a:xfrm>
            <a:off x="373063" y="4013200"/>
            <a:ext cx="18161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50’000 movie</a:t>
            </a:r>
            <a:b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br>
            <a: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posters indexed</a:t>
            </a:r>
            <a:endParaRPr kumimoji="0" lang="de-CH" altLang="en-US" sz="1800" b="0" i="0" u="none" strike="noStrike" kern="1200" cap="none" spc="0" normalizeH="0" baseline="0" noProof="0">
              <a:ln>
                <a:noFill/>
              </a:ln>
              <a:solidFill>
                <a:srgbClr val="FFFFFF"/>
              </a:solidFill>
              <a:effectLst/>
              <a:uLnTx/>
              <a:uFillTx/>
              <a:latin typeface="Trebuchet MS" panose="020B0603020202020204" pitchFamily="34" charset="0"/>
              <a:ea typeface="+mn-ea"/>
              <a:cs typeface="Arial" panose="020B0604020202020204" pitchFamily="34" charset="0"/>
            </a:endParaRPr>
          </a:p>
        </p:txBody>
      </p:sp>
      <p:sp>
        <p:nvSpPr>
          <p:cNvPr id="175109" name="Rectangle 11"/>
          <p:cNvSpPr>
            <a:spLocks noChangeArrowheads="1"/>
          </p:cNvSpPr>
          <p:nvPr/>
        </p:nvSpPr>
        <p:spPr bwMode="auto">
          <a:xfrm>
            <a:off x="373063" y="4889500"/>
            <a:ext cx="22987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Query-by-image</a:t>
            </a:r>
            <a:b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br>
            <a: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from mobile phone</a:t>
            </a:r>
            <a:b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br>
            <a: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available in Switzer-</a:t>
            </a:r>
            <a:b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br>
            <a: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land</a:t>
            </a:r>
            <a:endParaRPr kumimoji="0" lang="de-CH" altLang="en-US" sz="1800" b="0" i="0" u="none" strike="noStrike" kern="1200" cap="none" spc="0" normalizeH="0" baseline="0" noProof="0">
              <a:ln>
                <a:noFill/>
              </a:ln>
              <a:solidFill>
                <a:srgbClr val="FFFFFF"/>
              </a:solidFill>
              <a:effectLst/>
              <a:uLnTx/>
              <a:uFillTx/>
              <a:latin typeface="Trebuchet MS" panose="020B0603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89547926"/>
      </p:ext>
    </p:extLst>
  </p:cSld>
  <p:clrMapOvr>
    <a:masterClrMapping/>
  </p:clrMapOvr>
  <p:transition spd="slow"/>
</p:sld>
</file>

<file path=ppt/slides/slide1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6130" name="Title 5"/>
          <p:cNvSpPr>
            <a:spLocks noGrp="1"/>
          </p:cNvSpPr>
          <p:nvPr>
            <p:ph type="title"/>
          </p:nvPr>
        </p:nvSpPr>
        <p:spPr/>
        <p:txBody>
          <a:bodyPr/>
          <a:lstStyle/>
          <a:p>
            <a:pPr eaLnBrk="1" hangingPunct="1"/>
            <a:r>
              <a:rPr lang="en-US" altLang="en-US"/>
              <a:t>Application: Image Auto-Annotation</a:t>
            </a:r>
            <a:endParaRPr lang="de-CH" altLang="en-US"/>
          </a:p>
        </p:txBody>
      </p:sp>
      <p:sp>
        <p:nvSpPr>
          <p:cNvPr id="176131" name="Content Placeholder 20"/>
          <p:cNvSpPr>
            <a:spLocks noGrp="1"/>
          </p:cNvSpPr>
          <p:nvPr>
            <p:ph idx="1"/>
          </p:nvPr>
        </p:nvSpPr>
        <p:spPr/>
        <p:txBody>
          <a:bodyPr/>
          <a:lstStyle/>
          <a:p>
            <a:endParaRPr lang="en-US" altLang="en-US"/>
          </a:p>
        </p:txBody>
      </p:sp>
      <p:sp>
        <p:nvSpPr>
          <p:cNvPr id="32772"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a:ea typeface="+mn-ea"/>
                <a:cs typeface="+mn-cs"/>
              </a:rPr>
              <a:t>K. Grauman, B. Leibe</a:t>
            </a:r>
          </a:p>
        </p:txBody>
      </p:sp>
      <p:sp>
        <p:nvSpPr>
          <p:cNvPr id="32771" name="Slide Number Placeholder 3"/>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C884256-9102-4DEA-B027-DF09977176BA}" type="slidenum">
              <a:rPr kumimoji="0" lang="de-DE"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169</a:t>
            </a:fld>
            <a:endParaRPr kumimoji="0" lang="de-DE"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pic>
        <p:nvPicPr>
          <p:cNvPr id="176134" name="Picture 7" descr="Picture 13.png"/>
          <p:cNvPicPr>
            <a:picLocks noChangeAspect="1"/>
          </p:cNvPicPr>
          <p:nvPr/>
        </p:nvPicPr>
        <p:blipFill>
          <a:blip r:embed="rId2">
            <a:extLst>
              <a:ext uri="{28A0092B-C50C-407E-A947-70E740481C1C}">
                <a14:useLocalDpi xmlns:a14="http://schemas.microsoft.com/office/drawing/2010/main" val="0"/>
              </a:ext>
            </a:extLst>
          </a:blip>
          <a:srcRect l="2238" r="1492" b="19716"/>
          <a:stretch>
            <a:fillRect/>
          </a:stretch>
        </p:blipFill>
        <p:spPr bwMode="auto">
          <a:xfrm>
            <a:off x="409575" y="1092200"/>
            <a:ext cx="471011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5" name="Picture 9" descr="Picture 14.png"/>
          <p:cNvPicPr>
            <a:picLocks noChangeAspect="1"/>
          </p:cNvPicPr>
          <p:nvPr/>
        </p:nvPicPr>
        <p:blipFill>
          <a:blip r:embed="rId3">
            <a:extLst>
              <a:ext uri="{28A0092B-C50C-407E-A947-70E740481C1C}">
                <a14:useLocalDpi xmlns:a14="http://schemas.microsoft.com/office/drawing/2010/main" val="0"/>
              </a:ext>
            </a:extLst>
          </a:blip>
          <a:srcRect l="2632" t="3970" r="3320" b="17233"/>
          <a:stretch>
            <a:fillRect/>
          </a:stretch>
        </p:blipFill>
        <p:spPr bwMode="auto">
          <a:xfrm>
            <a:off x="5119688" y="3197225"/>
            <a:ext cx="3979862" cy="14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6" name="Picture 10" descr="Picture 15.png"/>
          <p:cNvPicPr>
            <a:picLocks noChangeAspect="1"/>
          </p:cNvPicPr>
          <p:nvPr/>
        </p:nvPicPr>
        <p:blipFill>
          <a:blip r:embed="rId4">
            <a:extLst>
              <a:ext uri="{28A0092B-C50C-407E-A947-70E740481C1C}">
                <a14:useLocalDpi xmlns:a14="http://schemas.microsoft.com/office/drawing/2010/main" val="0"/>
              </a:ext>
            </a:extLst>
          </a:blip>
          <a:srcRect r="1163" b="24336"/>
          <a:stretch>
            <a:fillRect/>
          </a:stretch>
        </p:blipFill>
        <p:spPr bwMode="auto">
          <a:xfrm>
            <a:off x="409575" y="3090863"/>
            <a:ext cx="4710113"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137" name="TextBox 11"/>
          <p:cNvSpPr txBox="1">
            <a:spLocks noChangeArrowheads="1"/>
          </p:cNvSpPr>
          <p:nvPr/>
        </p:nvSpPr>
        <p:spPr bwMode="auto">
          <a:xfrm>
            <a:off x="409575" y="5459413"/>
            <a:ext cx="3403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Left:   Wikipedia image</a:t>
            </a:r>
            <a:b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Right: closest match from Flickr</a:t>
            </a:r>
            <a:endParaRPr kumimoji="0" lang="de-CH"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176138" name="Group 14"/>
          <p:cNvGrpSpPr>
            <a:grpSpLocks/>
          </p:cNvGrpSpPr>
          <p:nvPr/>
        </p:nvGrpSpPr>
        <p:grpSpPr bwMode="auto">
          <a:xfrm>
            <a:off x="5156200" y="1079500"/>
            <a:ext cx="3987800" cy="2109788"/>
            <a:chOff x="5156208" y="1603350"/>
            <a:chExt cx="3987792" cy="2109321"/>
          </a:xfrm>
        </p:grpSpPr>
        <p:pic>
          <p:nvPicPr>
            <p:cNvPr id="176148" name="Picture 12" descr="Picture 18.png"/>
            <p:cNvPicPr>
              <a:picLocks noChangeAspect="1"/>
            </p:cNvPicPr>
            <p:nvPr/>
          </p:nvPicPr>
          <p:blipFill>
            <a:blip r:embed="rId5">
              <a:extLst>
                <a:ext uri="{28A0092B-C50C-407E-A947-70E740481C1C}">
                  <a14:useLocalDpi xmlns:a14="http://schemas.microsoft.com/office/drawing/2010/main" val="0"/>
                </a:ext>
              </a:extLst>
            </a:blip>
            <a:srcRect l="1331" r="72040" b="22443"/>
            <a:stretch>
              <a:fillRect/>
            </a:stretch>
          </p:blipFill>
          <p:spPr bwMode="auto">
            <a:xfrm>
              <a:off x="5156208" y="1603350"/>
              <a:ext cx="1460520" cy="210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49" name="Picture 13" descr="Picture 18.png"/>
            <p:cNvPicPr>
              <a:picLocks noChangeAspect="1"/>
            </p:cNvPicPr>
            <p:nvPr/>
          </p:nvPicPr>
          <p:blipFill>
            <a:blip r:embed="rId5">
              <a:extLst>
                <a:ext uri="{28A0092B-C50C-407E-A947-70E740481C1C}">
                  <a14:useLocalDpi xmlns:a14="http://schemas.microsoft.com/office/drawing/2010/main" val="0"/>
                </a:ext>
              </a:extLst>
            </a:blip>
            <a:srcRect l="52475" r="1591" b="22443"/>
            <a:stretch>
              <a:fillRect/>
            </a:stretch>
          </p:blipFill>
          <p:spPr bwMode="auto">
            <a:xfrm>
              <a:off x="6624603" y="1603350"/>
              <a:ext cx="2519397" cy="210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6139" name="Group 18"/>
          <p:cNvGrpSpPr>
            <a:grpSpLocks/>
          </p:cNvGrpSpPr>
          <p:nvPr/>
        </p:nvGrpSpPr>
        <p:grpSpPr bwMode="auto">
          <a:xfrm>
            <a:off x="5703888" y="4721225"/>
            <a:ext cx="2928937" cy="1884363"/>
            <a:chOff x="5156208" y="4670442"/>
            <a:chExt cx="2928915" cy="1884357"/>
          </a:xfrm>
        </p:grpSpPr>
        <p:pic>
          <p:nvPicPr>
            <p:cNvPr id="176146" name="Picture 15" descr="Picture 21.png"/>
            <p:cNvPicPr>
              <a:picLocks noChangeAspect="1"/>
            </p:cNvPicPr>
            <p:nvPr/>
          </p:nvPicPr>
          <p:blipFill>
            <a:blip r:embed="rId6">
              <a:extLst>
                <a:ext uri="{28A0092B-C50C-407E-A947-70E740481C1C}">
                  <a14:useLocalDpi xmlns:a14="http://schemas.microsoft.com/office/drawing/2010/main" val="0"/>
                </a:ext>
              </a:extLst>
            </a:blip>
            <a:srcRect l="5492" t="5624" r="61223" b="25520"/>
            <a:stretch>
              <a:fillRect/>
            </a:stretch>
          </p:blipFill>
          <p:spPr bwMode="auto">
            <a:xfrm>
              <a:off x="5156208" y="4670442"/>
              <a:ext cx="1424007" cy="1884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47" name="Picture 17" descr="Picture 21.png"/>
            <p:cNvPicPr>
              <a:picLocks noChangeAspect="1"/>
            </p:cNvPicPr>
            <p:nvPr/>
          </p:nvPicPr>
          <p:blipFill>
            <a:blip r:embed="rId6">
              <a:extLst>
                <a:ext uri="{28A0092B-C50C-407E-A947-70E740481C1C}">
                  <a14:useLocalDpi xmlns:a14="http://schemas.microsoft.com/office/drawing/2010/main" val="0"/>
                </a:ext>
              </a:extLst>
            </a:blip>
            <a:srcRect l="60114" t="5624" r="6418" b="25520"/>
            <a:stretch>
              <a:fillRect/>
            </a:stretch>
          </p:blipFill>
          <p:spPr bwMode="auto">
            <a:xfrm>
              <a:off x="6653241" y="4670442"/>
              <a:ext cx="1431882" cy="1884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6140" name="Rectangle 19"/>
          <p:cNvSpPr>
            <a:spLocks noChangeArrowheads="1"/>
          </p:cNvSpPr>
          <p:nvPr/>
        </p:nvSpPr>
        <p:spPr bwMode="auto">
          <a:xfrm>
            <a:off x="409575" y="6486525"/>
            <a:ext cx="1673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EEECE1"/>
                </a:solidFill>
                <a:effectLst/>
                <a:uLnTx/>
                <a:uFillTx/>
                <a:latin typeface="Arial" panose="020B0604020202020204" pitchFamily="34" charset="0"/>
                <a:ea typeface="+mn-ea"/>
                <a:cs typeface="Arial" panose="020B0604020202020204" pitchFamily="34" charset="0"/>
              </a:rPr>
              <a:t>[Quack CIVR’08]</a:t>
            </a:r>
            <a:endParaRPr kumimoji="0" lang="de-CH" alt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6141" name="Rectangle 20"/>
          <p:cNvSpPr>
            <a:spLocks noChangeArrowheads="1"/>
          </p:cNvSpPr>
          <p:nvPr/>
        </p:nvSpPr>
        <p:spPr bwMode="auto">
          <a:xfrm>
            <a:off x="3367088" y="1055688"/>
            <a:ext cx="13985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Moulin Rouge</a:t>
            </a:r>
            <a:endParaRPr kumimoji="0" lang="de-CH"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76142" name="Rectangle 21"/>
          <p:cNvSpPr>
            <a:spLocks noChangeArrowheads="1"/>
          </p:cNvSpPr>
          <p:nvPr/>
        </p:nvSpPr>
        <p:spPr bwMode="auto">
          <a:xfrm>
            <a:off x="3111500" y="3136900"/>
            <a:ext cx="18938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Tour Montparnasse</a:t>
            </a:r>
            <a:endParaRPr kumimoji="0" lang="de-CH"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76143" name="Rectangle 22"/>
          <p:cNvSpPr>
            <a:spLocks noChangeArrowheads="1"/>
          </p:cNvSpPr>
          <p:nvPr/>
        </p:nvSpPr>
        <p:spPr bwMode="auto">
          <a:xfrm>
            <a:off x="7675563" y="3173413"/>
            <a:ext cx="11509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Colosseum</a:t>
            </a:r>
            <a:endParaRPr kumimoji="0" lang="de-CH"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76144" name="Rectangle 23"/>
          <p:cNvSpPr>
            <a:spLocks noChangeArrowheads="1"/>
          </p:cNvSpPr>
          <p:nvPr/>
        </p:nvSpPr>
        <p:spPr bwMode="auto">
          <a:xfrm>
            <a:off x="7116763" y="4633913"/>
            <a:ext cx="16541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Viktualienmarkt</a:t>
            </a:r>
            <a:br>
              <a:rPr kumimoji="0" lang="en-US"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Maypole</a:t>
            </a:r>
            <a:endParaRPr kumimoji="0" lang="de-CH"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76145" name="Rectangle 24"/>
          <p:cNvSpPr>
            <a:spLocks noChangeArrowheads="1"/>
          </p:cNvSpPr>
          <p:nvPr/>
        </p:nvSpPr>
        <p:spPr bwMode="auto">
          <a:xfrm>
            <a:off x="6653213" y="1092200"/>
            <a:ext cx="25431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Old Town Square (Prague)</a:t>
            </a:r>
            <a:endParaRPr kumimoji="0" lang="de-CH"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9387203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7154" name="Title 1"/>
          <p:cNvSpPr>
            <a:spLocks noGrp="1"/>
          </p:cNvSpPr>
          <p:nvPr>
            <p:ph type="title"/>
          </p:nvPr>
        </p:nvSpPr>
        <p:spPr/>
        <p:txBody>
          <a:bodyPr/>
          <a:lstStyle/>
          <a:p>
            <a:pPr eaLnBrk="1"/>
            <a:endParaRPr lang="en-US" altLang="en-US"/>
          </a:p>
        </p:txBody>
      </p:sp>
      <p:sp>
        <p:nvSpPr>
          <p:cNvPr id="177155" name="Content Placeholder 2"/>
          <p:cNvSpPr>
            <a:spLocks noGrp="1"/>
          </p:cNvSpPr>
          <p:nvPr>
            <p:ph idx="1"/>
          </p:nvPr>
        </p:nvSpPr>
        <p:spPr/>
        <p:txBody>
          <a:bodyPr/>
          <a:lstStyle/>
          <a:p>
            <a:pPr eaLnBrk="1"/>
            <a:endParaRPr lang="en-US" altLang="en-US"/>
          </a:p>
        </p:txBody>
      </p:sp>
      <p:pic>
        <p:nvPicPr>
          <p:cNvPr id="177156" name="Picture 2"/>
          <p:cNvPicPr>
            <a:picLocks noChangeAspect="1" noChangeArrowheads="1"/>
          </p:cNvPicPr>
          <p:nvPr/>
        </p:nvPicPr>
        <p:blipFill>
          <a:blip r:embed="rId3">
            <a:extLst>
              <a:ext uri="{28A0092B-C50C-407E-A947-70E740481C1C}">
                <a14:useLocalDpi xmlns:a14="http://schemas.microsoft.com/office/drawing/2010/main" val="0"/>
              </a:ext>
            </a:extLst>
          </a:blip>
          <a:srcRect l="9853" t="24025" r="17500" b="22972"/>
          <a:stretch>
            <a:fillRect/>
          </a:stretch>
        </p:blipFill>
        <p:spPr bwMode="auto">
          <a:xfrm>
            <a:off x="257175" y="-84138"/>
            <a:ext cx="8477250"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57" name="Picture 3"/>
          <p:cNvPicPr>
            <a:picLocks noChangeAspect="1" noChangeArrowheads="1"/>
          </p:cNvPicPr>
          <p:nvPr/>
        </p:nvPicPr>
        <p:blipFill>
          <a:blip r:embed="rId4">
            <a:extLst>
              <a:ext uri="{28A0092B-C50C-407E-A947-70E740481C1C}">
                <a14:useLocalDpi xmlns:a14="http://schemas.microsoft.com/office/drawing/2010/main" val="0"/>
              </a:ext>
            </a:extLst>
          </a:blip>
          <a:srcRect l="11470" t="34212" r="27647" b="8205"/>
          <a:stretch>
            <a:fillRect/>
          </a:stretch>
        </p:blipFill>
        <p:spPr bwMode="auto">
          <a:xfrm>
            <a:off x="990600" y="3200400"/>
            <a:ext cx="70104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9192255"/>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Office Theme">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7365D"/>
      </a:hlink>
      <a:folHlink>
        <a:srgbClr val="17365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4_Office Theme">
  <a:themeElements>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8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9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2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14637</TotalTime>
  <Words>6641</Words>
  <Application>Microsoft Office PowerPoint</Application>
  <PresentationFormat>On-screen Show (4:3)</PresentationFormat>
  <Paragraphs>1091</Paragraphs>
  <Slides>170</Slides>
  <Notes>140</Notes>
  <HiddenSlides>29</HiddenSlides>
  <MMClips>2</MMClips>
  <ScaleCrop>false</ScaleCrop>
  <HeadingPairs>
    <vt:vector size="8" baseType="variant">
      <vt:variant>
        <vt:lpstr>Fonts Used</vt:lpstr>
      </vt:variant>
      <vt:variant>
        <vt:i4>10</vt:i4>
      </vt:variant>
      <vt:variant>
        <vt:lpstr>Theme</vt:lpstr>
      </vt:variant>
      <vt:variant>
        <vt:i4>20</vt:i4>
      </vt:variant>
      <vt:variant>
        <vt:lpstr>Embedded OLE Servers</vt:lpstr>
      </vt:variant>
      <vt:variant>
        <vt:i4>3</vt:i4>
      </vt:variant>
      <vt:variant>
        <vt:lpstr>Slide Titles</vt:lpstr>
      </vt:variant>
      <vt:variant>
        <vt:i4>170</vt:i4>
      </vt:variant>
    </vt:vector>
  </HeadingPairs>
  <TitlesOfParts>
    <vt:vector size="203" baseType="lpstr">
      <vt:lpstr>Arial</vt:lpstr>
      <vt:lpstr>Arial Black</vt:lpstr>
      <vt:lpstr>Calibri</vt:lpstr>
      <vt:lpstr>Courier New</vt:lpstr>
      <vt:lpstr>ETH Light</vt:lpstr>
      <vt:lpstr>Helvetica</vt:lpstr>
      <vt:lpstr>Symbol</vt:lpstr>
      <vt:lpstr>Times New Roman</vt:lpstr>
      <vt:lpstr>Trebuchet MS</vt:lpstr>
      <vt:lpstr>Wingdings</vt:lpstr>
      <vt:lpstr>Default Design</vt:lpstr>
      <vt:lpstr>Blank Presentation</vt:lpstr>
      <vt:lpstr>1_Blank Presentation</vt:lpstr>
      <vt:lpstr>1_Default Design</vt:lpstr>
      <vt:lpstr>2_Default Design</vt:lpstr>
      <vt:lpstr>1_Office Theme</vt:lpstr>
      <vt:lpstr>8_Office Theme</vt:lpstr>
      <vt:lpstr>2_Office Theme</vt:lpstr>
      <vt:lpstr>3_Office Theme</vt:lpstr>
      <vt:lpstr>Office Theme</vt:lpstr>
      <vt:lpstr>5_Default Design</vt:lpstr>
      <vt:lpstr>4_Office Theme</vt:lpstr>
      <vt:lpstr>9_Default Design</vt:lpstr>
      <vt:lpstr>5_Office Theme</vt:lpstr>
      <vt:lpstr>18_Default Design</vt:lpstr>
      <vt:lpstr>6_Default Design</vt:lpstr>
      <vt:lpstr>6_Office Theme</vt:lpstr>
      <vt:lpstr>19_Default Design</vt:lpstr>
      <vt:lpstr>2_Blank Presentation</vt:lpstr>
      <vt:lpstr>9_Office Theme</vt:lpstr>
      <vt:lpstr>Image</vt:lpstr>
      <vt:lpstr>Equation</vt:lpstr>
      <vt:lpstr>Photo Editor Photo</vt:lpstr>
      <vt:lpstr>PowerPoint Presentation</vt:lpstr>
      <vt:lpstr>PowerPoint Presentation</vt:lpstr>
      <vt:lpstr>PowerPoint Presentation</vt:lpstr>
      <vt:lpstr>PowerPoint Presentation</vt:lpstr>
      <vt:lpstr>Supervised learning</vt:lpstr>
      <vt:lpstr>Image Categorization</vt:lpstr>
      <vt:lpstr>Classifiers</vt:lpstr>
      <vt:lpstr>Learning a classifier</vt:lpstr>
      <vt:lpstr>Image Categorization</vt:lpstr>
      <vt:lpstr>Example: Scene Categorization</vt:lpstr>
      <vt:lpstr>Bias-Variance Trade-off</vt:lpstr>
      <vt:lpstr>Recognition: Overview and History</vt:lpstr>
      <vt:lpstr>How many visual object categories are there?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Category vs. instance recognition</vt:lpstr>
      <vt:lpstr>Scene recognition dataset</vt:lpstr>
      <vt:lpstr>Recognition is all about modeling variability</vt:lpstr>
      <vt:lpstr>Recognition is all about modeling variability</vt:lpstr>
      <vt:lpstr>Recognition is all about modeling variability</vt:lpstr>
      <vt:lpstr>Recognition is all about modeling variability</vt:lpstr>
      <vt:lpstr>Within-class variations</vt:lpstr>
      <vt:lpstr>Recognition is all about modeling variability</vt:lpstr>
      <vt:lpstr>History of ideas in recognition</vt:lpstr>
      <vt:lpstr>PowerPoint Presentation</vt:lpstr>
      <vt:lpstr>Alignment</vt:lpstr>
      <vt:lpstr>Recognition as an alignment problem: Block world</vt:lpstr>
      <vt:lpstr>PowerPoint Presentation</vt:lpstr>
      <vt:lpstr>PowerPoint Presentation</vt:lpstr>
      <vt:lpstr>PowerPoint Presentation</vt:lpstr>
      <vt:lpstr>PowerPoint Presentation</vt:lpstr>
      <vt:lpstr>PowerPoint Presentation</vt:lpstr>
      <vt:lpstr>Recognition by components</vt:lpstr>
      <vt:lpstr>History of ideas in recognition</vt:lpstr>
      <vt:lpstr>PowerPoint Presentation</vt:lpstr>
      <vt:lpstr>PowerPoint Presentation</vt:lpstr>
      <vt:lpstr>Color Histograms</vt:lpstr>
      <vt:lpstr>Appearance manifolds</vt:lpstr>
      <vt:lpstr>Limitations of global appearance models</vt:lpstr>
      <vt:lpstr>History of ideas in recognition</vt:lpstr>
      <vt:lpstr>Sliding window approaches</vt:lpstr>
      <vt:lpstr>Sliding window approaches</vt:lpstr>
      <vt:lpstr>History of ideas in recognition</vt:lpstr>
      <vt:lpstr>PowerPoint Presentation</vt:lpstr>
      <vt:lpstr>Local features for object instance recognition</vt:lpstr>
      <vt:lpstr>PowerPoint Presentation</vt:lpstr>
      <vt:lpstr>PowerPoint Presentation</vt:lpstr>
      <vt:lpstr>PowerPoint Presentation</vt:lpstr>
      <vt:lpstr>History of ideas in recognition</vt:lpstr>
      <vt:lpstr>Parts-and-shape models</vt:lpstr>
      <vt:lpstr>PowerPoint Presentation</vt:lpstr>
      <vt:lpstr>Representing people</vt:lpstr>
      <vt:lpstr>Discriminatively trained part-based models</vt:lpstr>
      <vt:lpstr>History of ideas in recognition</vt:lpstr>
      <vt:lpstr>History of ideas in recognition</vt:lpstr>
      <vt:lpstr>Recognition Issues</vt:lpstr>
      <vt:lpstr>Recognition Issues</vt:lpstr>
      <vt:lpstr>Bag-of-features models</vt:lpstr>
      <vt:lpstr>Analogy to documents</vt:lpstr>
      <vt:lpstr>Origin 1: Bag-of-words models</vt:lpstr>
      <vt:lpstr>Origin 1: Bag-of-words models</vt:lpstr>
      <vt:lpstr>Origin 1: Bag-of-words models</vt:lpstr>
      <vt:lpstr>Origin 1: Bag-of-words models</vt:lpstr>
      <vt:lpstr>Origin 2: Texture recognition</vt:lpstr>
      <vt:lpstr>Origin 2: Texture recognition</vt:lpstr>
      <vt:lpstr>Bag-of-features models</vt:lpstr>
      <vt:lpstr>Objects as texture</vt:lpstr>
      <vt:lpstr>Bag-of-features steps</vt:lpstr>
      <vt:lpstr>1. Feature extraction</vt:lpstr>
      <vt:lpstr>Sampling strategies</vt:lpstr>
      <vt:lpstr>1. Feature extraction</vt:lpstr>
      <vt:lpstr>1. Feature extraction</vt:lpstr>
      <vt:lpstr>2. Learning the visual vocabulary</vt:lpstr>
      <vt:lpstr>2. Learning the visual vocabulary</vt:lpstr>
      <vt:lpstr>3. Quantize the visual vocabulary</vt:lpstr>
      <vt:lpstr>K-means clustering</vt:lpstr>
      <vt:lpstr>Clustering and vector quantization</vt:lpstr>
      <vt:lpstr>PowerPoint Presentation</vt:lpstr>
      <vt:lpstr>Example real codebook</vt:lpstr>
      <vt:lpstr>Another codebook</vt:lpstr>
      <vt:lpstr>Bags of features for action recognition</vt:lpstr>
      <vt:lpstr>Visual words/bags of words</vt:lpstr>
      <vt:lpstr>But what about layout?</vt:lpstr>
      <vt:lpstr>Spatial pyramid</vt:lpstr>
      <vt:lpstr>Spatial pyramid representation</vt:lpstr>
      <vt:lpstr>Spatial pyramid representation</vt:lpstr>
      <vt:lpstr>Spatial pyramid representation</vt:lpstr>
      <vt:lpstr>Scene category dataset</vt:lpstr>
      <vt:lpstr>Caltech101 dataset</vt:lpstr>
      <vt:lpstr>Recognition Issues</vt:lpstr>
      <vt:lpstr>Comparing bags of words</vt:lpstr>
      <vt:lpstr>Comparing bags of words</vt:lpstr>
      <vt:lpstr>PowerPoint Presentation</vt:lpstr>
      <vt:lpstr>Simple idea</vt:lpstr>
      <vt:lpstr>PowerPoint Presentation</vt:lpstr>
      <vt:lpstr>Indexing local features</vt:lpstr>
      <vt:lpstr>Visual words</vt:lpstr>
      <vt:lpstr>Visual words</vt:lpstr>
      <vt:lpstr>Visual vocabulary formation</vt:lpstr>
      <vt:lpstr>Fast lookup: inverted index</vt:lpstr>
      <vt:lpstr>Build Inverted Index from Database</vt:lpstr>
      <vt:lpstr>PowerPoint Presentation</vt:lpstr>
      <vt:lpstr>PowerPoint Presentation</vt:lpstr>
      <vt:lpstr>Inverted index</vt:lpstr>
      <vt:lpstr>Recognition Issues</vt:lpstr>
      <vt:lpstr>Visual vocabularies: Issues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Vocabulary size</vt:lpstr>
      <vt:lpstr>PowerPoint Presentation</vt:lpstr>
      <vt:lpstr>Vocabulary trees: complexity</vt:lpstr>
      <vt:lpstr>(2006) 110,000,000 images in 5.8 Seconds</vt:lpstr>
      <vt:lpstr>PowerPoint Presentation</vt:lpstr>
      <vt:lpstr>PowerPoint Presentation</vt:lpstr>
      <vt:lpstr>PowerPoint Presentation</vt:lpstr>
      <vt:lpstr>Performance</vt:lpstr>
      <vt:lpstr>Recognition Issues</vt:lpstr>
      <vt:lpstr>Precision and Recall</vt:lpstr>
      <vt:lpstr>Scoring retrieval quality</vt:lpstr>
      <vt:lpstr>What else can we borrow from text retrieval?</vt:lpstr>
      <vt:lpstr>tf-idf weighting</vt:lpstr>
      <vt:lpstr>PowerPoint Presentation</vt:lpstr>
      <vt:lpstr>Query expansion</vt:lpstr>
      <vt:lpstr>Recognition Issues</vt:lpstr>
      <vt:lpstr>Can we be more accurate?</vt:lpstr>
      <vt:lpstr>Multi-view matching</vt:lpstr>
      <vt:lpstr>Spatial Verification</vt:lpstr>
      <vt:lpstr>PowerPoint Presentation</vt:lpstr>
      <vt:lpstr>Spatial Verification: two basic strategies</vt:lpstr>
      <vt:lpstr>RANSAC verification</vt:lpstr>
      <vt:lpstr>Recall: Fitting an affine transformation</vt:lpstr>
      <vt:lpstr>RANSAC verification</vt:lpstr>
      <vt:lpstr>Recognition via alignment</vt:lpstr>
      <vt:lpstr>Summary</vt:lpstr>
      <vt:lpstr>Lessons from a decade later</vt:lpstr>
      <vt:lpstr>Lessons from a decade later</vt:lpstr>
      <vt:lpstr>Things to remember</vt:lpstr>
      <vt:lpstr>Video Google System</vt:lpstr>
      <vt:lpstr>Example Applications</vt:lpstr>
      <vt:lpstr>Application: Large-Scale Retrieval</vt:lpstr>
      <vt:lpstr>Web Demo: Movie Poster Recognition</vt:lpstr>
      <vt:lpstr>Application: Image Auto-Annotation</vt:lpstr>
      <vt:lpstr>PowerPoint Presentation</vt:lpstr>
    </vt:vector>
  </TitlesOfParts>
  <Company>New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ICCV 2005 Beijing, Short Course, Oct 15</dc:title>
  <dc:creator>Rob Fergus</dc:creator>
  <cp:lastModifiedBy>James Tompkin</cp:lastModifiedBy>
  <cp:revision>249</cp:revision>
  <dcterms:created xsi:type="dcterms:W3CDTF">2005-10-15T04:03:13Z</dcterms:created>
  <dcterms:modified xsi:type="dcterms:W3CDTF">2020-02-14T23:19:13Z</dcterms:modified>
</cp:coreProperties>
</file>