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78"/>
  </p:normalViewPr>
  <p:slideViewPr>
    <p:cSldViewPr snapToGrid="0" snapToObjects="1">
      <p:cViewPr varScale="1">
        <p:scale>
          <a:sx n="113" d="100"/>
          <a:sy n="113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46152-760D-454B-8C95-5EF07BD278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71C286-0B4B-134F-A3EF-E01A6560D4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85EFF0-6B5B-5D49-ACAD-D4AAA960F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1C2F2-BE3D-1144-B3CD-1656E4C19A4C}" type="datetimeFigureOut">
              <a:t>1/30/22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B6DF0-4446-3C4B-8EF4-DE302C1B0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18BA5B-3FA7-444B-AB18-3E7C7B60F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8AC4B-B1F6-3740-B805-5F929827698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689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9D3CA-8506-8C4A-8AED-4AFC16B62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67ABA-6BD5-5449-BB1E-78B2CB79B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7DEE89-DE44-8C46-8EBA-E3DE9EB1D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1C2F2-BE3D-1144-B3CD-1656E4C19A4C}" type="datetimeFigureOut">
              <a:t>1/30/22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D9B58-827E-2148-9C3F-A7E84A850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EF15C-7264-E648-BC7A-9076E464D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8AC4B-B1F6-3740-B805-5F929827698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62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D63EE-DDE7-6B45-8944-2344993E2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8D5436-EB88-8D4F-89D1-AD4CBBFE8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D18A52-7A25-D34A-99D8-2935244AD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1C2F2-BE3D-1144-B3CD-1656E4C19A4C}" type="datetimeFigureOut">
              <a:t>1/30/22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6CB16E-8FED-7C49-A1E9-E74895F61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653346-7CCE-7D49-A77E-C45829EF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8AC4B-B1F6-3740-B805-5F929827698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907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F36C7-3F61-7D45-8385-14FFC2FF9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B1381-F48B-F749-BF23-D9F35A40D0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FD9889-2409-EC4D-B8A1-D91E9FED15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396F96-D7BA-9A49-A416-141BA6E76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1C2F2-BE3D-1144-B3CD-1656E4C19A4C}" type="datetimeFigureOut">
              <a:t>1/30/22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6BF72D-6465-464C-9BED-0C0CBAF18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A19B6C-E2E3-4541-BBED-D81354E7D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8AC4B-B1F6-3740-B805-5F929827698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083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6455B-F037-E542-A972-94D1AAF0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6CC391-1246-1642-A915-D19B0C9A5A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D85891-F584-F24E-85FB-754C75456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E2BB80-BFBC-E740-8BDF-6B4563B8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F4E60B-EB9F-774E-B094-9E274DF2D2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D3F0C6-28B8-6C41-B998-E176D5D10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1C2F2-BE3D-1144-B3CD-1656E4C19A4C}" type="datetimeFigureOut">
              <a:t>1/30/22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AFAB32-F06F-A742-938E-7450FF7D8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80D6A4-B334-D84F-96FA-E9082A80E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8AC4B-B1F6-3740-B805-5F929827698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163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B3826-4B83-0B4F-8189-54CE7D3F7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7E851-C0F7-A144-A7BB-5797071F2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1C2F2-BE3D-1144-B3CD-1656E4C19A4C}" type="datetimeFigureOut">
              <a:t>1/30/22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7F60F2-60BC-414F-B001-B82C29347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EF1492-878F-5A4F-9534-213356C87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8AC4B-B1F6-3740-B805-5F929827698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382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AE2681-0FA2-D042-A777-3DE86ED9D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1C2F2-BE3D-1144-B3CD-1656E4C19A4C}" type="datetimeFigureOut">
              <a:t>1/30/22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C4BDCF-2C5D-B24E-880C-F774F43D7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A8F0FF-3455-0D4D-B256-F89C92A04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8AC4B-B1F6-3740-B805-5F929827698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807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0915A-6B57-F245-8162-047350060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E6349-4977-4E4E-8A9F-F2AE751CE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80154-2FAD-D242-BF45-9719D03879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86B58D-7D87-9243-B1F0-A3F23BE76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1C2F2-BE3D-1144-B3CD-1656E4C19A4C}" type="datetimeFigureOut">
              <a:t>1/30/22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D86148-C2A2-874D-AD0D-7B11FEA3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BEF5-58BE-234D-B74F-8DBCAA6B0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8AC4B-B1F6-3740-B805-5F929827698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587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DC76D-1B3A-4744-9FA3-5A3B71ABD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4C0E13-AC14-AB49-93DE-04921B8BCA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208A3B-D356-4E4F-9023-0EDDAE074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44AC31-1435-3542-BCDB-E8051FCE0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1C2F2-BE3D-1144-B3CD-1656E4C19A4C}" type="datetimeFigureOut">
              <a:t>1/30/22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39E617-F8B7-E948-A503-90A6CB50E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13E224-7316-B149-A7BC-73BA9208A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8AC4B-B1F6-3740-B805-5F929827698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644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905ED-61A9-8641-A0E7-9705C8BE6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12DAF3-2B46-2C4C-9E9C-F24F9EBEED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7DDFB-CF5C-ED4F-AF6C-31C49ADF6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1C2F2-BE3D-1144-B3CD-1656E4C19A4C}" type="datetimeFigureOut">
              <a:t>1/30/22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EA083E-901F-B243-A541-692684E38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3100E9-FE82-2C45-806E-3BD1CC427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8AC4B-B1F6-3740-B805-5F929827698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99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AC1129-1DC7-604B-8088-731DE65C17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9381E4-7093-A049-BAFE-28A1AD728B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866F8-3240-4F41-B649-757FB95EF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1C2F2-BE3D-1144-B3CD-1656E4C19A4C}" type="datetimeFigureOut">
              <a:t>1/30/22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DD4E6-5589-9641-9C50-31F98FB08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42141-3966-B14F-941B-AEF0E7CCF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8AC4B-B1F6-3740-B805-5F929827698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626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32CAB5-263B-7F4D-B197-D7FB1EBB9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35766-66E6-2149-A49E-6CD355600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05F0BC-F18F-AE4E-A6D5-50A90B941F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1C2F2-BE3D-1144-B3CD-1656E4C19A4C}" type="datetimeFigureOut">
              <a:t>1/30/22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94A4E-D961-0D47-9878-47600BDF0B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211A0E-5A4B-BC45-88D7-8CAB598923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C8AC4B-B1F6-3740-B805-5F929827698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28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9988" y="49723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KNOWN CLASSES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73254" y="56130"/>
            <a:ext cx="1686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HEAP (OBJECTS)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9988" y="4803478"/>
            <a:ext cx="1629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ENVIRONMENT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4434777" y="207252"/>
            <a:ext cx="14598" cy="65238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136994" y="4626471"/>
            <a:ext cx="43123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47788" y="408041"/>
            <a:ext cx="2854846" cy="2275195"/>
          </a:xfrm>
          <a:prstGeom prst="rect">
            <a:avLst/>
          </a:prstGeom>
          <a:noFill/>
          <a:ln w="6350" cmpd="sng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400" dirty="0">
                <a:solidFill>
                  <a:srgbClr val="000000"/>
                </a:solidFill>
              </a:rPr>
              <a:t>class Dillo {</a:t>
            </a:r>
          </a:p>
          <a:p>
            <a:r>
              <a:rPr lang="en-US" sz="1400" dirty="0">
                <a:solidFill>
                  <a:srgbClr val="000000"/>
                </a:solidFill>
              </a:rPr>
              <a:t>    int length;</a:t>
            </a:r>
          </a:p>
          <a:p>
            <a:r>
              <a:rPr lang="en-US" sz="1400" dirty="0">
                <a:solidFill>
                  <a:srgbClr val="000000"/>
                </a:solidFill>
              </a:rPr>
              <a:t>    boolean isDead;</a:t>
            </a:r>
          </a:p>
          <a:p>
            <a:endParaRPr lang="en-US" sz="1400" dirty="0">
              <a:solidFill>
                <a:srgbClr val="000000"/>
              </a:solidFill>
            </a:endParaRPr>
          </a:p>
          <a:p>
            <a:r>
              <a:rPr lang="en-US" sz="1400" dirty="0">
                <a:solidFill>
                  <a:srgbClr val="000000"/>
                </a:solidFill>
              </a:rPr>
              <a:t>    Dillo (int length, boolean isDead) {</a:t>
            </a:r>
          </a:p>
          <a:p>
            <a:r>
              <a:rPr lang="en-US" sz="1400" dirty="0">
                <a:solidFill>
                  <a:srgbClr val="000000"/>
                </a:solidFill>
              </a:rPr>
              <a:t>       this.length = length;</a:t>
            </a:r>
          </a:p>
          <a:p>
            <a:r>
              <a:rPr lang="en-US" sz="1400" dirty="0">
                <a:solidFill>
                  <a:srgbClr val="000000"/>
                </a:solidFill>
              </a:rPr>
              <a:t>       this.isDead = isDead;</a:t>
            </a:r>
          </a:p>
          <a:p>
            <a:r>
              <a:rPr lang="en-US" sz="1400" dirty="0">
                <a:solidFill>
                  <a:srgbClr val="000000"/>
                </a:solidFill>
              </a:rPr>
              <a:t>    }</a:t>
            </a:r>
          </a:p>
          <a:p>
            <a:r>
              <a:rPr lang="en-US" sz="1400" dirty="0">
                <a:solidFill>
                  <a:srgbClr val="000000"/>
                </a:solidFill>
              </a:rPr>
              <a:t>    public boolean canShelter() { ...}</a:t>
            </a:r>
          </a:p>
          <a:p>
            <a:r>
              <a:rPr lang="en-US" sz="1400" dirty="0">
                <a:solidFill>
                  <a:srgbClr val="000000"/>
                </a:solidFill>
              </a:rPr>
              <a:t>}</a:t>
            </a:r>
          </a:p>
          <a:p>
            <a:pPr algn="ctr"/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2E09216-A760-C247-8AC2-6D9385CB519B}"/>
              </a:ext>
            </a:extLst>
          </p:cNvPr>
          <p:cNvSpPr txBox="1"/>
          <p:nvPr/>
        </p:nvSpPr>
        <p:spPr>
          <a:xfrm>
            <a:off x="6783323" y="207252"/>
            <a:ext cx="5301998" cy="6340197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Dillo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length;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boolean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isDead;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4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Dillo(int len, boolean isDead) {</a:t>
            </a:r>
          </a:p>
          <a:p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this.length = len;</a:t>
            </a:r>
          </a:p>
          <a:p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this.isDead = isDead;</a:t>
            </a:r>
          </a:p>
          <a:p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endParaRPr lang="en-US" sz="1400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public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boolean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canShelter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this.length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&gt; 60 &amp;&amp;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this.isDead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  <a:endParaRPr lang="en-US" sz="1400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AnimalsTest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4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AnimalsTest(){}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Dillo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babyDillo =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Dillo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(8, false);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Dillo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adultDillo =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Dillo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(24, false);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Dillo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hugeDeadDillo =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Dillo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(65, true);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@Test</a:t>
            </a:r>
          </a:p>
          <a:p>
            <a:r>
              <a:rPr 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400" b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 void testMakeDillo() {</a:t>
            </a:r>
            <a:br>
              <a:rPr lang="en-US" sz="140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     Assert.</a:t>
            </a:r>
            <a:r>
              <a:rPr lang="en-US" sz="1400" i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assertEquals</a:t>
            </a:r>
            <a:r>
              <a:rPr 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(babyDillo.canShelter(),</a:t>
            </a:r>
          </a:p>
          <a:p>
            <a:r>
              <a:rPr 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false);</a:t>
            </a:r>
            <a:br>
              <a:rPr lang="en-US" sz="140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5DACDFF-0307-4641-9F9E-BABF10780BAF}"/>
              </a:ext>
            </a:extLst>
          </p:cNvPr>
          <p:cNvSpPr/>
          <p:nvPr/>
        </p:nvSpPr>
        <p:spPr>
          <a:xfrm>
            <a:off x="347788" y="2731217"/>
            <a:ext cx="2854846" cy="793122"/>
          </a:xfrm>
          <a:prstGeom prst="rect">
            <a:avLst/>
          </a:prstGeom>
          <a:noFill/>
          <a:ln w="6350" cmpd="sng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400" dirty="0">
                <a:solidFill>
                  <a:srgbClr val="000000"/>
                </a:solidFill>
              </a:rPr>
              <a:t>class AnimalsTest {</a:t>
            </a:r>
          </a:p>
          <a:p>
            <a:r>
              <a:rPr lang="en-US" sz="1400" dirty="0">
                <a:solidFill>
                  <a:srgbClr val="000000"/>
                </a:solidFill>
              </a:rPr>
              <a:t>    ....</a:t>
            </a:r>
          </a:p>
          <a:p>
            <a:r>
              <a:rPr lang="en-US" sz="1400" dirty="0">
                <a:solidFill>
                  <a:srgbClr val="000000"/>
                </a:solidFill>
              </a:rPr>
              <a:t>}</a:t>
            </a:r>
          </a:p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98D2395-242B-C945-9279-326D90C600A7}"/>
              </a:ext>
            </a:extLst>
          </p:cNvPr>
          <p:cNvSpPr/>
          <p:nvPr/>
        </p:nvSpPr>
        <p:spPr>
          <a:xfrm>
            <a:off x="347788" y="3588354"/>
            <a:ext cx="2854846" cy="962803"/>
          </a:xfrm>
          <a:prstGeom prst="rect">
            <a:avLst/>
          </a:prstGeom>
          <a:noFill/>
          <a:ln w="6350" cmpd="sng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400" dirty="0">
                <a:solidFill>
                  <a:srgbClr val="000000"/>
                </a:solidFill>
              </a:rPr>
              <a:t>class TestRunner {</a:t>
            </a:r>
          </a:p>
          <a:p>
            <a:r>
              <a:rPr lang="en-US" sz="1400" dirty="0">
                <a:solidFill>
                  <a:srgbClr val="000000"/>
                </a:solidFill>
              </a:rPr>
              <a:t>    public static void main (...)</a:t>
            </a:r>
          </a:p>
          <a:p>
            <a:r>
              <a:rPr lang="en-US" sz="1400" dirty="0">
                <a:solidFill>
                  <a:srgbClr val="000000"/>
                </a:solidFill>
              </a:rPr>
              <a:t>        runClasses(AnimalsTest.class)</a:t>
            </a:r>
          </a:p>
          <a:p>
            <a:r>
              <a:rPr lang="en-US" sz="1400" dirty="0">
                <a:solidFill>
                  <a:srgbClr val="000000"/>
                </a:solidFill>
              </a:rPr>
              <a:t>}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597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D4B43E1-468C-B740-9C70-930BDCAF39F0}"/>
              </a:ext>
            </a:extLst>
          </p:cNvPr>
          <p:cNvSpPr txBox="1"/>
          <p:nvPr/>
        </p:nvSpPr>
        <p:spPr>
          <a:xfrm>
            <a:off x="6867114" y="206328"/>
            <a:ext cx="5147563" cy="646330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Boa 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string name;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length;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string eats;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Boa (String name,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length,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String eats) {     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 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this.name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name 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 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this.length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length 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 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this.eats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eats 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}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298DC1-5C6E-1840-B799-7357D45E32BA}"/>
              </a:ext>
            </a:extLst>
          </p:cNvPr>
          <p:cNvSpPr txBox="1"/>
          <p:nvPr/>
        </p:nvSpPr>
        <p:spPr>
          <a:xfrm>
            <a:off x="183562" y="206328"/>
            <a:ext cx="6526146" cy="646330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Dillo 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length;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boolean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isDead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Dillo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l,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boolean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this.length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l;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this.isDead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boolean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canShelter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this.length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&gt; 60 &amp;&amp;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this.isDead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743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328</Words>
  <Application>Microsoft Macintosh PowerPoint</Application>
  <PresentationFormat>Widescreen</PresentationFormat>
  <Paragraphs>88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Announcements</dc:title>
  <dc:creator>Kathi Fisler</dc:creator>
  <cp:lastModifiedBy>Kathi Fisler</cp:lastModifiedBy>
  <cp:revision>7</cp:revision>
  <dcterms:created xsi:type="dcterms:W3CDTF">2022-01-31T00:50:26Z</dcterms:created>
  <dcterms:modified xsi:type="dcterms:W3CDTF">2022-01-31T01:45:16Z</dcterms:modified>
</cp:coreProperties>
</file>