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71" r:id="rId5"/>
    <p:sldId id="264" r:id="rId6"/>
    <p:sldId id="265" r:id="rId7"/>
    <p:sldId id="269" r:id="rId8"/>
    <p:sldId id="266" r:id="rId9"/>
    <p:sldId id="272" r:id="rId10"/>
    <p:sldId id="273" r:id="rId11"/>
    <p:sldId id="274" r:id="rId12"/>
    <p:sldId id="27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894" autoAdjust="0"/>
    <p:restoredTop sz="94660"/>
  </p:normalViewPr>
  <p:slideViewPr>
    <p:cSldViewPr snapToGrid="0">
      <p:cViewPr>
        <p:scale>
          <a:sx n="105" d="100"/>
          <a:sy n="105" d="100"/>
        </p:scale>
        <p:origin x="204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14300" cy="1143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15T15:17:56.4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3765 7295,'-50'29'4568,"49"-29"-3982,1 0-232,0 0-104,0 0-24,0 0-27,27-23-38,7-4-1250,-24 17-3414</inkml:trace>
  <inkml:trace contextRef="#ctx0" brushRef="#br0" timeOffset="728.192">228 3589 8831,'0'0'256,"0"0"-80,3-7-16,-3 7-96,0 0-64,3-7 64,-3 7-64,0 0 0,0 0 0,0 0 0,0 0-64,0 0 280,0 0 56,0 0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5D603-E043-4DEE-B0CE-7DC24EF38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9F51E-E157-401B-A477-406EBAE7E3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22655-D8A0-4067-8DF7-D246B70C4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546E6-6208-45A2-A53F-3DF565530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25E13-C556-43E2-93B5-CAFFCED84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5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EC6C3-DDD8-4AFF-B9F2-22A805950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395BF-C6EE-4A9A-B134-C58F34B0B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C0EE9-309D-46C2-86D5-2512C3F25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02C1E-4CDE-41B9-9498-708C18AC3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44B9E-D5DC-4D3B-893D-B6B9F20CF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52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716EB-859E-4EC1-B371-1A57781F1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EF8AC-7DD6-4442-91E6-CCD4D9867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B26F0-39D9-4C8F-8B44-A184D716D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5D72B-3804-4C13-8669-43DD11608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BDDD6-74E2-4C72-84A6-1A769C37F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53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178BF-68A8-40BF-BAEF-2ECAAB9BA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A044D-53E1-4B64-9A9A-D2364BCB5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FEE34C-CC18-4000-9946-E21F4694C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5E9C75-EE3E-4B9B-8572-342D1088A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151638-8C43-4847-9849-EDBF89257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CD76E7-F478-40AA-A24C-4F8C805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92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DC97A-34E0-4D01-B1DB-F7360C81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616AB-0C0F-41AF-85CE-A63B0A1A7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DD6FAB-CAC9-4F45-8EF0-A191DAF15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8D81B0-E2D6-4D80-945A-1E6C9AD1B2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A97D86-795B-4C92-8C0E-79D24E056D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3FABC5-7A45-4458-A2B3-D6FB64CA6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8E0D18-FBF4-4264-9C37-76E014B9C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F233BC-C784-4965-962D-7FFCF1DC5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27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25D16-13C3-4C4F-8D1B-D9CB74839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2E8F43-368A-477E-95B1-0631F243C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9B7DB5-7D01-4501-979C-7867F03E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FB972-3E0D-46F6-94A8-1748F0FFC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07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4CBA2-D31E-4000-961D-D89177DE3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5A934B-A952-43A9-BA9D-8FCF1323F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14B8D-33A4-4B9D-A749-7D978FF5B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FCC77A-06C7-4557-B66A-4F6BE4D5A900}"/>
              </a:ext>
            </a:extLst>
          </p:cNvPr>
          <p:cNvCxnSpPr/>
          <p:nvPr userDrawn="1"/>
        </p:nvCxnSpPr>
        <p:spPr>
          <a:xfrm>
            <a:off x="0" y="674408"/>
            <a:ext cx="12192000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E38033E-8D98-4C8C-9A19-71FDDC9C49A6}"/>
              </a:ext>
            </a:extLst>
          </p:cNvPr>
          <p:cNvCxnSpPr/>
          <p:nvPr userDrawn="1"/>
        </p:nvCxnSpPr>
        <p:spPr>
          <a:xfrm>
            <a:off x="-9813" y="6183592"/>
            <a:ext cx="12192000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5C7589-EBEC-4F6E-9B8E-06C4E4BE90BD}"/>
              </a:ext>
            </a:extLst>
          </p:cNvPr>
          <p:cNvCxnSpPr/>
          <p:nvPr userDrawn="1"/>
        </p:nvCxnSpPr>
        <p:spPr>
          <a:xfrm>
            <a:off x="-22514" y="5384146"/>
            <a:ext cx="12192000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882C286-2004-4530-AE5A-186EF0BFD936}"/>
              </a:ext>
            </a:extLst>
          </p:cNvPr>
          <p:cNvCxnSpPr/>
          <p:nvPr userDrawn="1"/>
        </p:nvCxnSpPr>
        <p:spPr>
          <a:xfrm>
            <a:off x="-22514" y="4574886"/>
            <a:ext cx="12192000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3D91DFF-4ACC-4E5C-B086-816B6C355864}"/>
              </a:ext>
            </a:extLst>
          </p:cNvPr>
          <p:cNvSpPr txBox="1"/>
          <p:nvPr userDrawn="1"/>
        </p:nvSpPr>
        <p:spPr>
          <a:xfrm>
            <a:off x="-103910" y="308893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h =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6F47DD-EDF7-4F74-AC2F-BC2BDFEA2678}"/>
              </a:ext>
            </a:extLst>
          </p:cNvPr>
          <p:cNvSpPr txBox="1"/>
          <p:nvPr userDrawn="1"/>
        </p:nvSpPr>
        <p:spPr>
          <a:xfrm>
            <a:off x="-79664" y="4136024"/>
            <a:ext cx="1350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h = m - 1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86DBC5-167B-4FD7-8C75-66C6A35FF70C}"/>
              </a:ext>
            </a:extLst>
          </p:cNvPr>
          <p:cNvSpPr txBox="1"/>
          <p:nvPr userDrawn="1"/>
        </p:nvSpPr>
        <p:spPr>
          <a:xfrm>
            <a:off x="-76200" y="4922481"/>
            <a:ext cx="1350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h = 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92322B-D155-4290-B5D2-F7E6428725F3}"/>
              </a:ext>
            </a:extLst>
          </p:cNvPr>
          <p:cNvSpPr txBox="1"/>
          <p:nvPr userDrawn="1"/>
        </p:nvSpPr>
        <p:spPr>
          <a:xfrm>
            <a:off x="-76200" y="5777258"/>
            <a:ext cx="1350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h = m + 1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0311DF-738E-4C82-A51E-2577C66E0B18}"/>
              </a:ext>
            </a:extLst>
          </p:cNvPr>
          <p:cNvCxnSpPr/>
          <p:nvPr userDrawn="1"/>
        </p:nvCxnSpPr>
        <p:spPr>
          <a:xfrm>
            <a:off x="-9813" y="1482835"/>
            <a:ext cx="12192000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754B6BE-5B1B-4A34-AAE8-95C697068985}"/>
              </a:ext>
            </a:extLst>
          </p:cNvPr>
          <p:cNvSpPr txBox="1"/>
          <p:nvPr userDrawn="1"/>
        </p:nvSpPr>
        <p:spPr>
          <a:xfrm>
            <a:off x="0" y="2624535"/>
            <a:ext cx="43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C1EE4B-099A-49CC-9B15-BD56A9165788}"/>
              </a:ext>
            </a:extLst>
          </p:cNvPr>
          <p:cNvSpPr txBox="1"/>
          <p:nvPr userDrawn="1"/>
        </p:nvSpPr>
        <p:spPr>
          <a:xfrm>
            <a:off x="-92363" y="1138758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h = 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5F84826-DF7D-497B-B3F2-A5EAC4A5ACDC}"/>
              </a:ext>
            </a:extLst>
          </p:cNvPr>
          <p:cNvCxnSpPr/>
          <p:nvPr userDrawn="1"/>
        </p:nvCxnSpPr>
        <p:spPr>
          <a:xfrm>
            <a:off x="-9813" y="2282046"/>
            <a:ext cx="12192000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6B6C3D0-109F-4BEA-9731-E11E1CE3E15B}"/>
              </a:ext>
            </a:extLst>
          </p:cNvPr>
          <p:cNvSpPr txBox="1"/>
          <p:nvPr userDrawn="1"/>
        </p:nvSpPr>
        <p:spPr>
          <a:xfrm>
            <a:off x="-79664" y="1897011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h = 3</a:t>
            </a:r>
          </a:p>
        </p:txBody>
      </p:sp>
    </p:spTree>
    <p:extLst>
      <p:ext uri="{BB962C8B-B14F-4D97-AF65-F5344CB8AC3E}">
        <p14:creationId xmlns:p14="http://schemas.microsoft.com/office/powerpoint/2010/main" val="112049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514AE-6F5D-4A91-B1C3-25EA7001C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CAA06-8BBE-44B3-AFD3-6BCF9A603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4AE9D-213A-4A60-A935-2D0069ECEC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08DA4-8D02-49E9-8DB3-69C4A5904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62086-D6B8-47CF-997B-2D5F0C7CC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4B5E1B-6C02-4779-BA9D-4E5727198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92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95CEC-6251-4953-AD17-8DA9D982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BD7F5D-C256-4E84-8A8D-D274B8BB1E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83B25-9E75-41B3-9A71-CD31C4E0D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67CFD-DC6C-466D-A6FB-01AB6CE85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5CEC80-ACF8-4EA1-ACFD-0FFF45212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77F96-F0F6-4470-A12C-CCCEBDB60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5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C2081-20CD-4492-A019-5BE9818E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81DF72-B905-4F47-A42E-7247CD9C6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BCD38-D674-4CDC-BAF8-4EC172BFB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54623-2F0D-4C94-A1E3-051C6D631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853D4-D77C-452A-A9F6-3890D6CBA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4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5CD2CD-C652-4380-9580-95D8FB516E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45BA2C-67CE-4D75-9303-B01301981C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43536-5814-4247-91F6-514F409F5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F12-DEFD-4D22-8CBF-0C7C5FBA70F7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EFE9B-E8EE-47E1-B796-96FDC156A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E388F-7CF3-4F3B-A949-2E8730C88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68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38A363-AEB8-417A-9219-34ADF39A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3D9DE-B4B3-4F95-B88A-5208E654F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51622-CC61-4BCC-9566-F9DF34E3BB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E0F12-DEFD-4D22-8CBF-0C7C5FBA70F7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17D73-A03C-48DB-B108-7CEC07265F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7E7C5-A118-4FA3-8780-CB438D564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926EE-AD67-4D9C-B284-5120E84E7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9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A5299-5E67-4510-BCAA-F00298C6EE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1000" y="203199"/>
            <a:ext cx="9144000" cy="1795463"/>
          </a:xfrm>
        </p:spPr>
        <p:txBody>
          <a:bodyPr/>
          <a:lstStyle/>
          <a:p>
            <a:r>
              <a:rPr lang="en-US" dirty="0"/>
              <a:t>Copy shapes as needed from this slide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31FF9C-5484-4B5B-815D-FB4145B598A8}"/>
              </a:ext>
            </a:extLst>
          </p:cNvPr>
          <p:cNvSpPr/>
          <p:nvPr/>
        </p:nvSpPr>
        <p:spPr>
          <a:xfrm>
            <a:off x="2441851" y="147320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07733000-B11B-4B5B-8E92-B9B37B964D94}"/>
              </a:ext>
            </a:extLst>
          </p:cNvPr>
          <p:cNvSpPr/>
          <p:nvPr/>
        </p:nvSpPr>
        <p:spPr>
          <a:xfrm>
            <a:off x="563408" y="30320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4DF5DC-BC13-40F6-B1E8-E374B6A70F19}"/>
              </a:ext>
            </a:extLst>
          </p:cNvPr>
          <p:cNvCxnSpPr>
            <a:cxnSpLocks/>
          </p:cNvCxnSpPr>
          <p:nvPr/>
        </p:nvCxnSpPr>
        <p:spPr>
          <a:xfrm flipH="1">
            <a:off x="1105613" y="1593116"/>
            <a:ext cx="582773" cy="11178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B0C60C0-261D-42A8-A4F0-88314C13EF52}"/>
              </a:ext>
            </a:extLst>
          </p:cNvPr>
          <p:cNvSpPr/>
          <p:nvPr/>
        </p:nvSpPr>
        <p:spPr>
          <a:xfrm>
            <a:off x="1651000" y="2473138"/>
            <a:ext cx="1245140" cy="83557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13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89F5FC-2E3E-40DD-8E17-36B5B66912DA}"/>
              </a:ext>
            </a:extLst>
          </p:cNvPr>
          <p:cNvSpPr txBox="1"/>
          <p:nvPr/>
        </p:nvSpPr>
        <p:spPr>
          <a:xfrm>
            <a:off x="7109309" y="2520950"/>
            <a:ext cx="52985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AVL (Adelson-</a:t>
            </a:r>
            <a:r>
              <a:rPr lang="en-US" sz="2800" dirty="0" err="1"/>
              <a:t>Velsky</a:t>
            </a:r>
            <a:r>
              <a:rPr lang="en-US" sz="2800" dirty="0"/>
              <a:t> and Landis)</a:t>
            </a:r>
          </a:p>
          <a:p>
            <a:r>
              <a:rPr lang="en-US" sz="2800" dirty="0"/>
              <a:t>tree: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93FF4DD9-2D01-4C12-9352-8EF1EDF3DE3B}"/>
                  </a:ext>
                </a:extLst>
              </p14:cNvPr>
              <p14:cNvContentPartPr/>
              <p14:nvPr/>
            </p14:nvContentPartPr>
            <p14:xfrm>
              <a:off x="1522000" y="1405390"/>
              <a:ext cx="84240" cy="792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93FF4DD9-2D01-4C12-9352-8EF1EDF3DE3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88157" y="100393"/>
                <a:ext cx="4284364" cy="262187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8922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A097027-287E-4E20-913A-C87DFEF59C69}"/>
              </a:ext>
            </a:extLst>
          </p:cNvPr>
          <p:cNvSpPr/>
          <p:nvPr/>
        </p:nvSpPr>
        <p:spPr>
          <a:xfrm>
            <a:off x="2486301" y="29845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35817B-226F-4A3A-A3D8-794934A3DF08}"/>
              </a:ext>
            </a:extLst>
          </p:cNvPr>
          <p:cNvSpPr/>
          <p:nvPr/>
        </p:nvSpPr>
        <p:spPr>
          <a:xfrm>
            <a:off x="1280958" y="14572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3D5C29A-1B95-4879-B542-F7B84DBC7A76}"/>
              </a:ext>
            </a:extLst>
          </p:cNvPr>
          <p:cNvSpPr/>
          <p:nvPr/>
        </p:nvSpPr>
        <p:spPr>
          <a:xfrm>
            <a:off x="3165137" y="1514407"/>
            <a:ext cx="1245140" cy="38703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3F4FE-2084-4E31-BEF7-E69A955B2DE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903528" y="637868"/>
            <a:ext cx="582773" cy="8193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C8FD88-C206-453B-94D3-C66C562E44B0}"/>
              </a:ext>
            </a:extLst>
          </p:cNvPr>
          <p:cNvCxnSpPr>
            <a:cxnSpLocks/>
            <a:stCxn id="4" idx="6"/>
            <a:endCxn id="7" idx="0"/>
          </p:cNvCxnSpPr>
          <p:nvPr/>
        </p:nvCxnSpPr>
        <p:spPr>
          <a:xfrm>
            <a:off x="3165137" y="637868"/>
            <a:ext cx="622570" cy="8765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119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A097027-287E-4E20-913A-C87DFEF59C69}"/>
              </a:ext>
            </a:extLst>
          </p:cNvPr>
          <p:cNvSpPr/>
          <p:nvPr/>
        </p:nvSpPr>
        <p:spPr>
          <a:xfrm>
            <a:off x="2486301" y="29845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35817B-226F-4A3A-A3D8-794934A3DF08}"/>
              </a:ext>
            </a:extLst>
          </p:cNvPr>
          <p:cNvSpPr/>
          <p:nvPr/>
        </p:nvSpPr>
        <p:spPr>
          <a:xfrm>
            <a:off x="1280958" y="14572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3D5C29A-1B95-4879-B542-F7B84DBC7A76}"/>
              </a:ext>
            </a:extLst>
          </p:cNvPr>
          <p:cNvSpPr/>
          <p:nvPr/>
        </p:nvSpPr>
        <p:spPr>
          <a:xfrm>
            <a:off x="3165137" y="1514407"/>
            <a:ext cx="1245140" cy="38703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3F4FE-2084-4E31-BEF7-E69A955B2DE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903528" y="637868"/>
            <a:ext cx="582773" cy="8193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C8FD88-C206-453B-94D3-C66C562E44B0}"/>
              </a:ext>
            </a:extLst>
          </p:cNvPr>
          <p:cNvCxnSpPr>
            <a:cxnSpLocks/>
            <a:stCxn id="4" idx="6"/>
            <a:endCxn id="7" idx="0"/>
          </p:cNvCxnSpPr>
          <p:nvPr/>
        </p:nvCxnSpPr>
        <p:spPr>
          <a:xfrm>
            <a:off x="3165137" y="637868"/>
            <a:ext cx="622570" cy="8765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E79AFF0-55D7-4AB7-9FFE-9F3D111918B5}"/>
              </a:ext>
            </a:extLst>
          </p:cNvPr>
          <p:cNvSpPr/>
          <p:nvPr/>
        </p:nvSpPr>
        <p:spPr>
          <a:xfrm>
            <a:off x="5100154" y="240566"/>
            <a:ext cx="1245140" cy="83557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04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A097027-287E-4E20-913A-C87DFEF59C69}"/>
              </a:ext>
            </a:extLst>
          </p:cNvPr>
          <p:cNvSpPr/>
          <p:nvPr/>
        </p:nvSpPr>
        <p:spPr>
          <a:xfrm>
            <a:off x="2486301" y="28575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35817B-226F-4A3A-A3D8-794934A3DF08}"/>
              </a:ext>
            </a:extLst>
          </p:cNvPr>
          <p:cNvSpPr/>
          <p:nvPr/>
        </p:nvSpPr>
        <p:spPr>
          <a:xfrm>
            <a:off x="1280958" y="14572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3D5C29A-1B95-4879-B542-F7B84DBC7A76}"/>
              </a:ext>
            </a:extLst>
          </p:cNvPr>
          <p:cNvSpPr/>
          <p:nvPr/>
        </p:nvSpPr>
        <p:spPr>
          <a:xfrm>
            <a:off x="3165137" y="1514407"/>
            <a:ext cx="1245140" cy="38703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3F4FE-2084-4E31-BEF7-E69A955B2DE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903528" y="625168"/>
            <a:ext cx="582773" cy="8320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C8FD88-C206-453B-94D3-C66C562E44B0}"/>
              </a:ext>
            </a:extLst>
          </p:cNvPr>
          <p:cNvCxnSpPr>
            <a:cxnSpLocks/>
            <a:stCxn id="4" idx="6"/>
            <a:endCxn id="7" idx="0"/>
          </p:cNvCxnSpPr>
          <p:nvPr/>
        </p:nvCxnSpPr>
        <p:spPr>
          <a:xfrm>
            <a:off x="3165137" y="625168"/>
            <a:ext cx="622570" cy="8892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B902062-C118-4D21-832B-39FDA17D1D69}"/>
              </a:ext>
            </a:extLst>
          </p:cNvPr>
          <p:cNvSpPr/>
          <p:nvPr/>
        </p:nvSpPr>
        <p:spPr>
          <a:xfrm>
            <a:off x="4754983" y="129015"/>
            <a:ext cx="1245140" cy="83557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77A66-075D-41DC-9F27-7F297167CC50}"/>
              </a:ext>
            </a:extLst>
          </p:cNvPr>
          <p:cNvSpPr/>
          <p:nvPr/>
        </p:nvSpPr>
        <p:spPr>
          <a:xfrm>
            <a:off x="11384581" y="792488"/>
            <a:ext cx="4077325" cy="33278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FA0DCD-EE03-4193-B66C-A7340080447C}"/>
              </a:ext>
            </a:extLst>
          </p:cNvPr>
          <p:cNvSpPr/>
          <p:nvPr/>
        </p:nvSpPr>
        <p:spPr>
          <a:xfrm>
            <a:off x="7102889" y="269021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10CD5AE6-6E81-4E9B-B9F5-AD7671ADB5EC}"/>
              </a:ext>
            </a:extLst>
          </p:cNvPr>
          <p:cNvSpPr/>
          <p:nvPr/>
        </p:nvSpPr>
        <p:spPr>
          <a:xfrm>
            <a:off x="5857749" y="1440528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987F7D5-5E19-4F8E-A4BC-3C0A166C8950}"/>
              </a:ext>
            </a:extLst>
          </p:cNvPr>
          <p:cNvCxnSpPr>
            <a:cxnSpLocks/>
            <a:stCxn id="22" idx="2"/>
            <a:endCxn id="23" idx="0"/>
          </p:cNvCxnSpPr>
          <p:nvPr/>
        </p:nvCxnSpPr>
        <p:spPr>
          <a:xfrm flipH="1">
            <a:off x="6480319" y="608439"/>
            <a:ext cx="622570" cy="8320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885C20B-2379-4C29-AE06-E54B1B1BE0BD}"/>
              </a:ext>
            </a:extLst>
          </p:cNvPr>
          <p:cNvCxnSpPr>
            <a:cxnSpLocks/>
            <a:stCxn id="22" idx="6"/>
            <a:endCxn id="26" idx="2"/>
          </p:cNvCxnSpPr>
          <p:nvPr/>
        </p:nvCxnSpPr>
        <p:spPr>
          <a:xfrm>
            <a:off x="7781725" y="608439"/>
            <a:ext cx="967090" cy="80419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58AF3C3C-160F-4014-A795-17ABAF78F739}"/>
              </a:ext>
            </a:extLst>
          </p:cNvPr>
          <p:cNvSpPr/>
          <p:nvPr/>
        </p:nvSpPr>
        <p:spPr>
          <a:xfrm>
            <a:off x="8748815" y="1073218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B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2F064B1-E0F1-4A02-BD66-54DE1EFFE691}"/>
              </a:ext>
            </a:extLst>
          </p:cNvPr>
          <p:cNvCxnSpPr>
            <a:cxnSpLocks/>
            <a:stCxn id="26" idx="2"/>
            <a:endCxn id="30" idx="0"/>
          </p:cNvCxnSpPr>
          <p:nvPr/>
        </p:nvCxnSpPr>
        <p:spPr>
          <a:xfrm flipH="1">
            <a:off x="8205655" y="1412636"/>
            <a:ext cx="543160" cy="928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2440DDA-8016-4A3C-A7CE-299F9BC19F95}"/>
              </a:ext>
            </a:extLst>
          </p:cNvPr>
          <p:cNvCxnSpPr>
            <a:cxnSpLocks/>
            <a:stCxn id="26" idx="6"/>
            <a:endCxn id="32" idx="0"/>
          </p:cNvCxnSpPr>
          <p:nvPr/>
        </p:nvCxnSpPr>
        <p:spPr>
          <a:xfrm>
            <a:off x="9427651" y="1412636"/>
            <a:ext cx="770375" cy="8566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3CDCD4CE-C673-4289-A8EE-705F8883AF7B}"/>
              </a:ext>
            </a:extLst>
          </p:cNvPr>
          <p:cNvSpPr/>
          <p:nvPr/>
        </p:nvSpPr>
        <p:spPr>
          <a:xfrm>
            <a:off x="7583085" y="2341613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D42E7178-53CA-4DA5-8AA4-773A050576E8}"/>
              </a:ext>
            </a:extLst>
          </p:cNvPr>
          <p:cNvSpPr/>
          <p:nvPr/>
        </p:nvSpPr>
        <p:spPr>
          <a:xfrm>
            <a:off x="9575456" y="2269250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72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A097027-287E-4E20-913A-C87DFEF59C69}"/>
              </a:ext>
            </a:extLst>
          </p:cNvPr>
          <p:cNvSpPr/>
          <p:nvPr/>
        </p:nvSpPr>
        <p:spPr>
          <a:xfrm>
            <a:off x="2526098" y="28575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35817B-226F-4A3A-A3D8-794934A3DF08}"/>
              </a:ext>
            </a:extLst>
          </p:cNvPr>
          <p:cNvSpPr/>
          <p:nvPr/>
        </p:nvSpPr>
        <p:spPr>
          <a:xfrm>
            <a:off x="1280958" y="14572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3F4FE-2084-4E31-BEF7-E69A955B2DE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903528" y="625168"/>
            <a:ext cx="622570" cy="8320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C8FD88-C206-453B-94D3-C66C562E44B0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204934" y="625168"/>
            <a:ext cx="967090" cy="80419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9CA2C7BB-758A-47EB-A20F-D0A74C449BD9}"/>
              </a:ext>
            </a:extLst>
          </p:cNvPr>
          <p:cNvSpPr/>
          <p:nvPr/>
        </p:nvSpPr>
        <p:spPr>
          <a:xfrm>
            <a:off x="4172024" y="1089947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B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1B0E209-600C-44C5-A131-7EC7279D6B82}"/>
              </a:ext>
            </a:extLst>
          </p:cNvPr>
          <p:cNvCxnSpPr>
            <a:cxnSpLocks/>
            <a:stCxn id="8" idx="2"/>
            <a:endCxn id="7" idx="0"/>
          </p:cNvCxnSpPr>
          <p:nvPr/>
        </p:nvCxnSpPr>
        <p:spPr>
          <a:xfrm flipH="1">
            <a:off x="3628864" y="1429365"/>
            <a:ext cx="543160" cy="928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D309DC-7F6B-42EC-956A-A52076072037}"/>
              </a:ext>
            </a:extLst>
          </p:cNvPr>
          <p:cNvCxnSpPr>
            <a:cxnSpLocks/>
            <a:stCxn id="8" idx="6"/>
            <a:endCxn id="11" idx="0"/>
          </p:cNvCxnSpPr>
          <p:nvPr/>
        </p:nvCxnSpPr>
        <p:spPr>
          <a:xfrm>
            <a:off x="4850860" y="1429365"/>
            <a:ext cx="770375" cy="8566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3D5C29A-1B95-4879-B542-F7B84DBC7A76}"/>
              </a:ext>
            </a:extLst>
          </p:cNvPr>
          <p:cNvSpPr/>
          <p:nvPr/>
        </p:nvSpPr>
        <p:spPr>
          <a:xfrm>
            <a:off x="3006294" y="2358342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05BB84C-6C50-4848-B452-95381A6250D2}"/>
              </a:ext>
            </a:extLst>
          </p:cNvPr>
          <p:cNvGrpSpPr/>
          <p:nvPr/>
        </p:nvGrpSpPr>
        <p:grpSpPr>
          <a:xfrm>
            <a:off x="4998665" y="2285979"/>
            <a:ext cx="1245140" cy="3905864"/>
            <a:chOff x="4850860" y="2358341"/>
            <a:chExt cx="1245140" cy="3905864"/>
          </a:xfrm>
        </p:grpSpPr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4E10AB2D-2C34-41C3-BBF7-E117E6C1845B}"/>
                </a:ext>
              </a:extLst>
            </p:cNvPr>
            <p:cNvSpPr/>
            <p:nvPr/>
          </p:nvSpPr>
          <p:spPr>
            <a:xfrm>
              <a:off x="4850860" y="2358341"/>
              <a:ext cx="1245140" cy="3070293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ABF41CD-55BE-4952-83F8-2C497C095784}"/>
                </a:ext>
              </a:extLst>
            </p:cNvPr>
            <p:cNvSpPr/>
            <p:nvPr/>
          </p:nvSpPr>
          <p:spPr>
            <a:xfrm>
              <a:off x="4850860" y="5428634"/>
              <a:ext cx="1245140" cy="83557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2668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A097027-287E-4E20-913A-C87DFEF59C69}"/>
              </a:ext>
            </a:extLst>
          </p:cNvPr>
          <p:cNvSpPr/>
          <p:nvPr/>
        </p:nvSpPr>
        <p:spPr>
          <a:xfrm>
            <a:off x="2526098" y="28575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35817B-226F-4A3A-A3D8-794934A3DF08}"/>
              </a:ext>
            </a:extLst>
          </p:cNvPr>
          <p:cNvSpPr/>
          <p:nvPr/>
        </p:nvSpPr>
        <p:spPr>
          <a:xfrm>
            <a:off x="1280958" y="14572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3F4FE-2084-4E31-BEF7-E69A955B2DE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903528" y="625168"/>
            <a:ext cx="622570" cy="8320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C8FD88-C206-453B-94D3-C66C562E44B0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204934" y="625168"/>
            <a:ext cx="967090" cy="80419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9CA2C7BB-758A-47EB-A20F-D0A74C449BD9}"/>
              </a:ext>
            </a:extLst>
          </p:cNvPr>
          <p:cNvSpPr/>
          <p:nvPr/>
        </p:nvSpPr>
        <p:spPr>
          <a:xfrm>
            <a:off x="4172024" y="1089947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B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1B0E209-600C-44C5-A131-7EC7279D6B82}"/>
              </a:ext>
            </a:extLst>
          </p:cNvPr>
          <p:cNvCxnSpPr>
            <a:cxnSpLocks/>
            <a:stCxn id="8" idx="2"/>
            <a:endCxn id="7" idx="0"/>
          </p:cNvCxnSpPr>
          <p:nvPr/>
        </p:nvCxnSpPr>
        <p:spPr>
          <a:xfrm flipH="1">
            <a:off x="3628864" y="1429365"/>
            <a:ext cx="543160" cy="928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D309DC-7F6B-42EC-956A-A52076072037}"/>
              </a:ext>
            </a:extLst>
          </p:cNvPr>
          <p:cNvCxnSpPr>
            <a:cxnSpLocks/>
            <a:stCxn id="8" idx="6"/>
            <a:endCxn id="11" idx="0"/>
          </p:cNvCxnSpPr>
          <p:nvPr/>
        </p:nvCxnSpPr>
        <p:spPr>
          <a:xfrm>
            <a:off x="4850860" y="1429365"/>
            <a:ext cx="770375" cy="8566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E10AB2D-2C34-41C3-BBF7-E117E6C1845B}"/>
              </a:ext>
            </a:extLst>
          </p:cNvPr>
          <p:cNvSpPr/>
          <p:nvPr/>
        </p:nvSpPr>
        <p:spPr>
          <a:xfrm>
            <a:off x="4998665" y="2285979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7D653A-2339-4C51-B840-7BBB0AC17E00}"/>
              </a:ext>
            </a:extLst>
          </p:cNvPr>
          <p:cNvGrpSpPr/>
          <p:nvPr/>
        </p:nvGrpSpPr>
        <p:grpSpPr>
          <a:xfrm>
            <a:off x="3006294" y="2358342"/>
            <a:ext cx="1245140" cy="3905864"/>
            <a:chOff x="3006294" y="2358342"/>
            <a:chExt cx="1245140" cy="3905864"/>
          </a:xfrm>
        </p:grpSpPr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E3D5C29A-1B95-4879-B542-F7B84DBC7A76}"/>
                </a:ext>
              </a:extLst>
            </p:cNvPr>
            <p:cNvSpPr/>
            <p:nvPr/>
          </p:nvSpPr>
          <p:spPr>
            <a:xfrm>
              <a:off x="3006294" y="2358342"/>
              <a:ext cx="1245140" cy="3070293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ABF41CD-55BE-4952-83F8-2C497C095784}"/>
                </a:ext>
              </a:extLst>
            </p:cNvPr>
            <p:cNvSpPr/>
            <p:nvPr/>
          </p:nvSpPr>
          <p:spPr>
            <a:xfrm>
              <a:off x="3006294" y="5428635"/>
              <a:ext cx="1245140" cy="83557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96474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A097027-287E-4E20-913A-C87DFEF59C69}"/>
              </a:ext>
            </a:extLst>
          </p:cNvPr>
          <p:cNvSpPr/>
          <p:nvPr/>
        </p:nvSpPr>
        <p:spPr>
          <a:xfrm>
            <a:off x="2526098" y="26670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A35817B-226F-4A3A-A3D8-794934A3DF08}"/>
              </a:ext>
            </a:extLst>
          </p:cNvPr>
          <p:cNvSpPr/>
          <p:nvPr/>
        </p:nvSpPr>
        <p:spPr>
          <a:xfrm>
            <a:off x="1280958" y="14572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3D5C29A-1B95-4879-B542-F7B84DBC7A76}"/>
              </a:ext>
            </a:extLst>
          </p:cNvPr>
          <p:cNvSpPr/>
          <p:nvPr/>
        </p:nvSpPr>
        <p:spPr>
          <a:xfrm>
            <a:off x="3006294" y="2358342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3F4FE-2084-4E31-BEF7-E69A955B2DE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903528" y="606118"/>
            <a:ext cx="622570" cy="8511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C8FD88-C206-453B-94D3-C66C562E44B0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204934" y="606118"/>
            <a:ext cx="1011643" cy="8511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9CA2C7BB-758A-47EB-A20F-D0A74C449BD9}"/>
              </a:ext>
            </a:extLst>
          </p:cNvPr>
          <p:cNvSpPr/>
          <p:nvPr/>
        </p:nvSpPr>
        <p:spPr>
          <a:xfrm>
            <a:off x="4216577" y="1117839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B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E10AB2D-2C34-41C3-BBF7-E117E6C1845B}"/>
              </a:ext>
            </a:extLst>
          </p:cNvPr>
          <p:cNvSpPr/>
          <p:nvPr/>
        </p:nvSpPr>
        <p:spPr>
          <a:xfrm>
            <a:off x="4850860" y="2358341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1B0E209-600C-44C5-A131-7EC7279D6B82}"/>
              </a:ext>
            </a:extLst>
          </p:cNvPr>
          <p:cNvCxnSpPr>
            <a:cxnSpLocks/>
            <a:stCxn id="8" idx="2"/>
            <a:endCxn id="7" idx="0"/>
          </p:cNvCxnSpPr>
          <p:nvPr/>
        </p:nvCxnSpPr>
        <p:spPr>
          <a:xfrm flipH="1">
            <a:off x="3628864" y="1457257"/>
            <a:ext cx="587713" cy="9010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D309DC-7F6B-42EC-956A-A52076072037}"/>
              </a:ext>
            </a:extLst>
          </p:cNvPr>
          <p:cNvCxnSpPr>
            <a:cxnSpLocks/>
            <a:stCxn id="8" idx="6"/>
            <a:endCxn id="11" idx="0"/>
          </p:cNvCxnSpPr>
          <p:nvPr/>
        </p:nvCxnSpPr>
        <p:spPr>
          <a:xfrm>
            <a:off x="4895413" y="1457257"/>
            <a:ext cx="578017" cy="9010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47C7726E-FB01-4AC0-8465-9B0B03E6EB49}"/>
              </a:ext>
            </a:extLst>
          </p:cNvPr>
          <p:cNvSpPr/>
          <p:nvPr/>
        </p:nvSpPr>
        <p:spPr>
          <a:xfrm>
            <a:off x="8192987" y="317500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7F6AA207-CF95-4BBA-A0D1-FD2DA1679571}"/>
              </a:ext>
            </a:extLst>
          </p:cNvPr>
          <p:cNvSpPr/>
          <p:nvPr/>
        </p:nvSpPr>
        <p:spPr>
          <a:xfrm>
            <a:off x="6828894" y="1457257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4DEC18F4-B7E0-4E6D-B9B9-93A45EE6D9BB}"/>
              </a:ext>
            </a:extLst>
          </p:cNvPr>
          <p:cNvSpPr/>
          <p:nvPr/>
        </p:nvSpPr>
        <p:spPr>
          <a:xfrm>
            <a:off x="8144572" y="3145126"/>
            <a:ext cx="1245140" cy="2220008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CBBBB76-F63E-4EE3-8EAC-5FD2D35389FD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 flipH="1">
            <a:off x="7451464" y="656918"/>
            <a:ext cx="741523" cy="8003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1F70B8E-73E9-40B4-9C6F-8B54C8C2D4C0}"/>
              </a:ext>
            </a:extLst>
          </p:cNvPr>
          <p:cNvCxnSpPr>
            <a:cxnSpLocks/>
            <a:stCxn id="17" idx="6"/>
            <a:endCxn id="22" idx="2"/>
          </p:cNvCxnSpPr>
          <p:nvPr/>
        </p:nvCxnSpPr>
        <p:spPr>
          <a:xfrm>
            <a:off x="8871823" y="656918"/>
            <a:ext cx="1255095" cy="8003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EABE5545-70C9-4972-80CD-F8B68264C84F}"/>
              </a:ext>
            </a:extLst>
          </p:cNvPr>
          <p:cNvSpPr/>
          <p:nvPr/>
        </p:nvSpPr>
        <p:spPr>
          <a:xfrm>
            <a:off x="10126918" y="1117839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B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23120F8-6EDE-4558-A159-27A2FFCB1DD1}"/>
              </a:ext>
            </a:extLst>
          </p:cNvPr>
          <p:cNvCxnSpPr>
            <a:cxnSpLocks/>
            <a:stCxn id="22" idx="6"/>
            <a:endCxn id="24" idx="0"/>
          </p:cNvCxnSpPr>
          <p:nvPr/>
        </p:nvCxnSpPr>
        <p:spPr>
          <a:xfrm>
            <a:off x="10805754" y="1457257"/>
            <a:ext cx="838182" cy="9010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FDDF08D-98FB-49E5-879E-54E846A937C3}"/>
              </a:ext>
            </a:extLst>
          </p:cNvPr>
          <p:cNvSpPr/>
          <p:nvPr/>
        </p:nvSpPr>
        <p:spPr>
          <a:xfrm>
            <a:off x="11021366" y="2358341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7C84AE34-9A40-4C8E-949F-D57228853E9D}"/>
              </a:ext>
            </a:extLst>
          </p:cNvPr>
          <p:cNvSpPr/>
          <p:nvPr/>
        </p:nvSpPr>
        <p:spPr>
          <a:xfrm>
            <a:off x="9582969" y="3145126"/>
            <a:ext cx="1245140" cy="2220008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546B310-684C-4296-B467-675A29AC8589}"/>
              </a:ext>
            </a:extLst>
          </p:cNvPr>
          <p:cNvSpPr/>
          <p:nvPr/>
        </p:nvSpPr>
        <p:spPr>
          <a:xfrm>
            <a:off x="9187285" y="1902814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C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3D1DA00-098F-44BE-86F2-E4363A648625}"/>
              </a:ext>
            </a:extLst>
          </p:cNvPr>
          <p:cNvCxnSpPr>
            <a:cxnSpLocks/>
            <a:stCxn id="22" idx="2"/>
            <a:endCxn id="26" idx="6"/>
          </p:cNvCxnSpPr>
          <p:nvPr/>
        </p:nvCxnSpPr>
        <p:spPr>
          <a:xfrm flipH="1">
            <a:off x="9866121" y="1457257"/>
            <a:ext cx="260797" cy="784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2BEC2B3-5C72-464F-91BD-4ABD2197EF8A}"/>
              </a:ext>
            </a:extLst>
          </p:cNvPr>
          <p:cNvCxnSpPr>
            <a:cxnSpLocks/>
            <a:stCxn id="26" idx="6"/>
            <a:endCxn id="25" idx="0"/>
          </p:cNvCxnSpPr>
          <p:nvPr/>
        </p:nvCxnSpPr>
        <p:spPr>
          <a:xfrm>
            <a:off x="9866121" y="2242232"/>
            <a:ext cx="339418" cy="9028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D107A54-D21E-4BFF-AE16-1E1B9465DCEE}"/>
              </a:ext>
            </a:extLst>
          </p:cNvPr>
          <p:cNvCxnSpPr>
            <a:cxnSpLocks/>
            <a:stCxn id="26" idx="2"/>
            <a:endCxn id="19" idx="0"/>
          </p:cNvCxnSpPr>
          <p:nvPr/>
        </p:nvCxnSpPr>
        <p:spPr>
          <a:xfrm flipH="1">
            <a:off x="8767142" y="2242232"/>
            <a:ext cx="420143" cy="9028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284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47C7726E-FB01-4AC0-8465-9B0B03E6EB49}"/>
              </a:ext>
            </a:extLst>
          </p:cNvPr>
          <p:cNvSpPr/>
          <p:nvPr/>
        </p:nvSpPr>
        <p:spPr>
          <a:xfrm>
            <a:off x="2549140" y="341722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7F6AA207-CF95-4BBA-A0D1-FD2DA1679571}"/>
              </a:ext>
            </a:extLst>
          </p:cNvPr>
          <p:cNvSpPr/>
          <p:nvPr/>
        </p:nvSpPr>
        <p:spPr>
          <a:xfrm>
            <a:off x="1185047" y="1481479"/>
            <a:ext cx="1245140" cy="31210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4DEC18F4-B7E0-4E6D-B9B9-93A45EE6D9BB}"/>
              </a:ext>
            </a:extLst>
          </p:cNvPr>
          <p:cNvSpPr/>
          <p:nvPr/>
        </p:nvSpPr>
        <p:spPr>
          <a:xfrm>
            <a:off x="2500725" y="3169348"/>
            <a:ext cx="1245140" cy="2220008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CBBBB76-F63E-4EE3-8EAC-5FD2D35389FD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 flipH="1">
            <a:off x="1807617" y="681140"/>
            <a:ext cx="741523" cy="8003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1F70B8E-73E9-40B4-9C6F-8B54C8C2D4C0}"/>
              </a:ext>
            </a:extLst>
          </p:cNvPr>
          <p:cNvCxnSpPr>
            <a:cxnSpLocks/>
            <a:stCxn id="17" idx="6"/>
            <a:endCxn id="22" idx="2"/>
          </p:cNvCxnSpPr>
          <p:nvPr/>
        </p:nvCxnSpPr>
        <p:spPr>
          <a:xfrm>
            <a:off x="3227976" y="681140"/>
            <a:ext cx="1255095" cy="8003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EABE5545-70C9-4972-80CD-F8B68264C84F}"/>
              </a:ext>
            </a:extLst>
          </p:cNvPr>
          <p:cNvSpPr/>
          <p:nvPr/>
        </p:nvSpPr>
        <p:spPr>
          <a:xfrm>
            <a:off x="4483071" y="1142061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B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23120F8-6EDE-4558-A159-27A2FFCB1DD1}"/>
              </a:ext>
            </a:extLst>
          </p:cNvPr>
          <p:cNvCxnSpPr>
            <a:cxnSpLocks/>
            <a:stCxn id="22" idx="6"/>
            <a:endCxn id="24" idx="0"/>
          </p:cNvCxnSpPr>
          <p:nvPr/>
        </p:nvCxnSpPr>
        <p:spPr>
          <a:xfrm>
            <a:off x="5161907" y="1481479"/>
            <a:ext cx="838182" cy="9010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FDDF08D-98FB-49E5-879E-54E846A937C3}"/>
              </a:ext>
            </a:extLst>
          </p:cNvPr>
          <p:cNvSpPr/>
          <p:nvPr/>
        </p:nvSpPr>
        <p:spPr>
          <a:xfrm>
            <a:off x="5377519" y="2382563"/>
            <a:ext cx="1245140" cy="3070293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7C84AE34-9A40-4C8E-949F-D57228853E9D}"/>
              </a:ext>
            </a:extLst>
          </p:cNvPr>
          <p:cNvSpPr/>
          <p:nvPr/>
        </p:nvSpPr>
        <p:spPr>
          <a:xfrm>
            <a:off x="3939122" y="3169348"/>
            <a:ext cx="1245140" cy="2220008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546B310-684C-4296-B467-675A29AC8589}"/>
              </a:ext>
            </a:extLst>
          </p:cNvPr>
          <p:cNvSpPr/>
          <p:nvPr/>
        </p:nvSpPr>
        <p:spPr>
          <a:xfrm>
            <a:off x="3543438" y="1927036"/>
            <a:ext cx="678836" cy="6788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C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3D1DA00-098F-44BE-86F2-E4363A648625}"/>
              </a:ext>
            </a:extLst>
          </p:cNvPr>
          <p:cNvCxnSpPr>
            <a:cxnSpLocks/>
            <a:stCxn id="22" idx="2"/>
            <a:endCxn id="26" idx="6"/>
          </p:cNvCxnSpPr>
          <p:nvPr/>
        </p:nvCxnSpPr>
        <p:spPr>
          <a:xfrm flipH="1">
            <a:off x="4222274" y="1481479"/>
            <a:ext cx="260797" cy="784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2BEC2B3-5C72-464F-91BD-4ABD2197EF8A}"/>
              </a:ext>
            </a:extLst>
          </p:cNvPr>
          <p:cNvCxnSpPr>
            <a:cxnSpLocks/>
            <a:stCxn id="26" idx="6"/>
            <a:endCxn id="25" idx="0"/>
          </p:cNvCxnSpPr>
          <p:nvPr/>
        </p:nvCxnSpPr>
        <p:spPr>
          <a:xfrm>
            <a:off x="4222274" y="2266454"/>
            <a:ext cx="339418" cy="9028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D107A54-D21E-4BFF-AE16-1E1B9465DCEE}"/>
              </a:ext>
            </a:extLst>
          </p:cNvPr>
          <p:cNvCxnSpPr>
            <a:cxnSpLocks/>
            <a:stCxn id="26" idx="2"/>
            <a:endCxn id="19" idx="0"/>
          </p:cNvCxnSpPr>
          <p:nvPr/>
        </p:nvCxnSpPr>
        <p:spPr>
          <a:xfrm flipH="1">
            <a:off x="3123295" y="2266454"/>
            <a:ext cx="420143" cy="9028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1473286-7347-48A1-A308-7D6FC1337D25}"/>
              </a:ext>
            </a:extLst>
          </p:cNvPr>
          <p:cNvSpPr/>
          <p:nvPr/>
        </p:nvSpPr>
        <p:spPr>
          <a:xfrm>
            <a:off x="5737116" y="58414"/>
            <a:ext cx="1245140" cy="83557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28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2737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304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8560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33</Words>
  <Application>Microsoft Office PowerPoint</Application>
  <PresentationFormat>Widescreen</PresentationFormat>
  <Paragraphs>21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Consolas</vt:lpstr>
      <vt:lpstr>Office Theme</vt:lpstr>
      <vt:lpstr>Copy shapes as needed from this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Zizyte, Milda</dc:creator>
  <cp:lastModifiedBy>Zizyte, Milda</cp:lastModifiedBy>
  <cp:revision>18</cp:revision>
  <dcterms:created xsi:type="dcterms:W3CDTF">2022-04-15T12:49:33Z</dcterms:created>
  <dcterms:modified xsi:type="dcterms:W3CDTF">2022-11-18T18:36:25Z</dcterms:modified>
</cp:coreProperties>
</file>