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9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176"/>
    <p:restoredTop sz="96281"/>
  </p:normalViewPr>
  <p:slideViewPr>
    <p:cSldViewPr snapToGrid="0" snapToObjects="1">
      <p:cViewPr varScale="1">
        <p:scale>
          <a:sx n="81" d="100"/>
          <a:sy n="81" d="100"/>
        </p:scale>
        <p:origin x="88" y="9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5T17:03:20.221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34 205 11135,'-4'-5'365,"0"0"0,1 0 0,-1 0 1,2-1-1,-1 1 0,0-1 0,1 0 0,0 1 0,0-1 0,1 0 0,0 0 0,0 0 0,0-1 0,1 1-365,1 4 86,1 0-1,0 0 1,-1 0 0,1 0 0,0 0 0,0 0-1,0 1 1,1-1 0,-1 1 0,0-1-1,0 1 1,1 0 0,-1 0 0,1 0 0,-1 0-1,1 0 1,0 1 0,-1-1 0,1 1-1,0 0 1,0 0-86,243-15 2496,-207 12-1969,2-2-69,0 3-1,1 0 0,-1 3 0,0 1 1,0 3-1,12 3-457,-211-32 1760,83 9-1600,-2 4 0,1 3 1,-1 3-1,-3 4-160,-2 19-348,97-5 103,-4-9 195,0-1-1,0-1 1,1 1 0,-1-2 0,1 1 0,0-2 0,-1 0-1,1 0 1,8-2 50,16 1-67,39 1-131,3-2 547,0 4-1,0 3 1,36 9-349,69 8 424,-182-23-403,0 1 1,-1-1-1,0 0 0,1 0 0,-1 0 0,0-1 1,1 1-1,-1 0 0,0 0 0,0 0 0,0 0 1,0 0-1,0 0 0,0 0 0,0 0 1,0 0-1,0 0 0,-1 0 0,1 0 0,0 0 1,-1 0-1,1 0 0,-1 0 0,1 0 1,-1 0-1,1 0 0,-1 0 0,1 0 0,-1 0 1,0 1-1,0-1 0,0 0 0,1 1 1,-1-1-1,0 0 0,0 1 0,0-1 0,0 1 1,0-1-1,0 1 0,0 0 0,0-1 0,0 1 1,0 0-1,0 0 0,-1 0-21,-16-7 41,-2 2 0,1 0 0,-1 1-1,1 1 1,-1 1 0,0 0 0,0 2 0,0 0-1,-18 3-40,0-1 25,-254 19 18,290-21-134,2 0-5,0 0 0,0 0 5,0 0 22,0 0 0,19 2-214,222-30-450,84 26 1330,-307 1-359,-31-2 260,-35-2-90,-279 20 491,152-2-574,21 6-597,152-19 144,2 0-119,0 0-499,1-1-225,10-15-1612,29-40-6286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5T17:03:13.835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0 3689 8575,'0'0'1702,"0"0"-380,0 0-206,0 0-233,0 0-92,13-14 1150,-1 8-1723,0 0-1,1 1 1,0 0-1,0 1 1,1 0 0,-1 1-1,1 1 1,-1 0 0,1 1-1,0 0 1,0 2 0,0-1-1,3 2-217,206 18 579,84-1 562,-229-18-998,0 3 0,0 3-1,0 4 1,-2 3-1,0 3 1,5 5-143,199 24 377,-137-27-242,-25-9 57,-117-10-128,-1 0 0,0 0 0,0 0 0,0 0 0,1-1 0,1-7 0,0-2 0,-12-9 0,-1 12-24,1 0 1,-1 0-1,-1 1 0,1 1 0,-1 0 0,0 1 1,0 0-1,0 0 0,0 2 0,-1-1 0,0 2 1,-11-1-41,24 2 0,-423-43 797,-57 11-1024,373 22 139,1-5 0,0-5-1,-23-10 89,59 14-108,4-3 161,64 19-111,2 0-33,0 0-5,0 0 0,0 0 0,0 0 0,22 7-187,383 89-287,-342-87 537,1-3 1,0-2-1,56-6 33,-6-3-1975,-33 1-3136,-51-5-1093,-26-3 2389</inkml:trace>
  <inkml:trace contextRef="#ctx0" brushRef="#br0" timeOffset="2122.379">1193 6496 6527,'-12'4'4711,"11"-4"-4648,1 0 0,-1 1-1,0-1 1,0 1 0,0-1 0,0 1 0,1-1-1,-1 1 1,0-1 0,0 1 0,1 0-1,-1 0 1,1-1 0,-1 1 0,0 0 0,1 0-1,0-1 1,-1 1 0,1 0 0,-1 0 0,1 0-1,0 0 1,0 0 0,-1 0 0,1 0 0,0 0-1,0 0 1,0-1 0,0 1 0,0 0-1,0 0 1,0 0 0,1 0 0,-1 0 0,0 0-1,0 0 1,1 0 0,-1 0 0,0 0 0,1-1-1,-1 1 1,1 0 0,-1 0 0,1-1 0,0 1-1,-1 0 1,1 0 0,0-1 0,-1 1-1,1-1 1,0 1 0,0-1 0,0 1 0,0-1-1,-1 1 1,1-1 0,0 0 0,0 0 0,0 1-1,0-1 1,0 0 0,0 0 0,0 0-1,0 0 1,0 0-63,17 8 169,1-2 0,0 0 0,0-1 0,1-1 0,-1-1 0,1-1 0,0 0 0,0-2 0,0 0 0,11-2-169,7 1 206,746 17 1248,-376 27-558,-404-43-1078,16 1 1027,-23-8 105,-22-3-841,0 2 1,0 0 0,0 2-1,-1 1 1,0 1-1,-1 1-109,15 2 68,-399-27 303,182 19-478,132 3 109,-1 3-1,1 5 1,-1 5 0,0 3-2,12 18-160,84-27 151,0 0-1,1 0 1,-1 0 0,0 0 0,0 1 0,1-1 0,-1 0-1,1 1 1,-1-1 0,1 1 0,-1-1 0,1 1 0,0 0-1,0-1 1,0 1 0,0 0 0,0 0 0,0 0 0,1 0-1,-1 0 1,0 0 0,1 0 0,0 0 0,-1 0 0,1 0-1,0 0 1,0 0 0,0 0 0,0 0 0,1 1 0,-1-1-1,1 0 1,-1 0 0,1 0 0,-1 0 0,1 0 0,0-1-1,0 1 1,0 0 0,1 1 9,4 2-23,-1-1 0,1 0 0,0 0 0,0 0 0,1-1 0,-1 0 1,1 0-1,0 0 0,0-1 0,-1 0 0,2 0 0,-1-1 0,0 0 0,0 0 0,0-1 0,0 0 0,2 0 23,2 1-4,225 10 649,1-11 0,-1-9 1,37-15-646,-130 12 194,173-26 1214,-275 35-995,-33 4-18,-28 6-120,-56 8 261,0-4-1,-76 1-535,64-5 125,-523 53 112,515-54-687,-126 20-2541,199-17 578,16 6-5457</inkml:trace>
  <inkml:trace contextRef="#ctx0" brushRef="#br0" timeOffset="3032.441">5310 6518 15487,'0'0'1019,"0"0"-224,10 16 685,-2-8-1295,0 0 1,1-1-1,-1 0 1,1 0-1,1-1 1,-1 0-1,1-1 1,0 0 0,1 0-1,-1-1 1,1-1-1,5 2-185,25 3 211,1-2 1,0-1-1,1-2 0,-1-2 0,0-2 1,8-3-212,-14 3 56,689-61 808,-478 39-665,-121 9-83,0 4 0,0 7 0,1 4 0,15 8-116,-140-9 70,-2 0 85,0 0 33,-76 9 580,-260-3-136,-10-16-632,-177-14-1232,483 21 1142,-1 2 0,0 1 0,1 2 1,-1 2-1,1 2 0,-1 1 0,-19 8 90,40-6-235,18-8 107,4 0 21,8 2 108,0 0 0,0-1 0,1 0 0,-1-1 0,0 0 0,1-1 0,-1 0 0,0 0-1,8-2 0,3 1-80,580-35-509,-458 31 679,56-4 52,0 10-1,6 9-141,-135 3 1043,-91 0 45,-35-4-616,0-2-1,-1-3 1,0-2-1,-52-5-471,86 2 81,-965-43-196,958 43-90,12 0-250,-1 0-1,0 2 0,0 0 0,0 1 0,1 0 0,-1 2 0,-15 5 456,33-9-160,-1 0 0,1 1-1,0-1 1,0 0 0,0 1 0,0-1-1,0 1 1,0 0 0,0-1-1,0 1 1,0 0 0,0 0 0,0-1-1,1 1 1,-1 0 0,0 0 0,0 0-1,1 0 1,-1 0 0,1 0 0,-1 0-1,1 0 1,-1 0 0,1 1 0,0-1-1,-1 0 1,1 0 0,0 0-1,0 0 1,0 0 0,0 1 0,0-1-1,0 0 1,0 0 0,0 0 0,0 1-1,1-1 1,-1 0 0,1 0 0,-1 1 160,7 9-6462</inkml:trace>
  <inkml:trace contextRef="#ctx0" brushRef="#br0" timeOffset="266745.031">14728 9703 18175,'-5'9'2855,"1"3"-2564,2-1-1,-1 1 1,2 0 0,-1 0 0,2 0-1,0 0 1,0 0 0,1-1 0,0 1-1,1 0 1,0 0 0,1 0 0,1-1-1,0 0 1,0 0 0,1 0 0,0 0-1,2 0-290,9 31 376,156 480 440,-172-520-1027,0-2-85,0 0-21,-22-25-1148,-7-8 953,2-1 0,1-2 1,2 0-1,1-2 0,-4-11 512,23 42 47,1 0 0,-1 0 1,1-1-1,1 1 0,-1-1 0,1 1 0,0-1 0,1 0 0,0 0 1,0 0-1,1 1 0,0-1 0,0 0 0,1 0 0,0 0 0,0 0 0,1 1 1,0-1-1,0 0 0,1 1 0,0 0 0,0-1 0,1 1 0,0 1 1,0-1-1,0 0 0,1 1 0,0 0 0,1 0 0,-1 1 0,1-1 0,0 1 1,0 0-1,1 1 0,-1-1 0,1 1 0,6-2-47,-9 3 21,1 0 0,-1 1-1,1-1 1,0 1 0,0 0 0,0 0-1,0 1 1,0-1 0,0 1-1,1 0 1,-1 0 0,0 1 0,1 0-1,-1 0 1,0 0 0,1 1 0,-1-1-1,0 1 1,0 1 0,0-1 0,0 1-1,0-1 1,0 2 0,0-1 0,0 0-1,0 1 1,-1 0 0,0 0-1,4 3-20,2 10 205,-1 1-1,-1-1 0,-1 1 0,0 1 0,-1-1 0,-1 1 0,-1 0 0,1 7-204,11 38 350,-11-47-259,-2 1 2,1-1 1,0 0 0,1 0 0,1 0-1,1 0 1,0-1 0,1 0-1,1-1 1,0 1 0,1-2-1,0 1 1,1-1 0,0-1-1,1 0 1,2 0-94,-7-9 30,0 0 0,0 0 1,0-1-1,0 0 0,0 0 0,1 0 0,-1-1 0,1-1 1,-1 1-1,1-1 0,-1 0 0,1-1 0,-1 0 0,1 0 1,-1 0-1,0-1 0,1 0 0,-1-1 0,0 0 0,4-2-29,129-82 307,-125 75-251,0 0 0,-1-1 0,-1-1 1,1 0-1,-2-1 0,0 0 0,-1 0 0,-1-2 0,0 1 0,-1-1 1,-1-1-1,-1 1 0,0-1 0,0-6-57,-6 20 18,-1 0 0,1-1 1,-1 1-1,0 0 0,-1 0 0,1 0 0,-1 0 0,1 0 1,-1-1-1,0 1 0,-1 0 0,1 1 0,-1-1 1,0 0-1,0 0 0,0 1 0,0-1 0,-1 1 0,1 0 1,-1-1-1,0 1 0,0 0 0,0 1 0,0-1 1,-1 1-1,1-1 0,-1 1 0,1 0 0,-1 0 0,0 0 1,0 1-1,0-1-18,-134-33 278,-72 14-2921,177 2-2222,19-3-3879</inkml:trace>
  <inkml:trace contextRef="#ctx0" brushRef="#br0" timeOffset="272007.094">14397 11159 14335,'-37'43'5041,"35"-39"-4857,1 1-1,-1 0 1,1 0 0,0 0 0,0 0 0,0 0 0,1 0 0,0 0 0,0 0-1,0 0 1,1 0 0,-1 0 0,1 0 0,0 0 0,1 2-184,115 327 1760,-20-41-1178,-99-293-849,0 0-1,0 0 0,0 0 1,0 0-1,0 0 0,0-1 0,0 1 1,0-1-1,0 1 0,0-1 0,0 0 1,0 0-1,0 1 0,0-1 0,1-1 1,-1 1-1,0 0 0,1 0 0,-1-1 1,1 1-1,-1-1 0,1 1 0,0-1 1,0 0-1,0 1 0,0-1 1,-1-1 267,-10-7-1486,-85-58-5653,-43-36 6806,135 99 491,1 0 1,0 0-1,1-1 0,-1 1 1,1-1-1,0 0 0,0 0 1,1 0-1,0-1 0,0 1 1,1 0-1,-1-1 0,1 1 1,0-1-1,1 0 0,0 1 1,0-1-1,0 1 0,1-1 1,0 1-1,0-1 0,1 1 1,0-1-1,0 1 0,0 0 1,1 0-1,0 0 0,0 0 1,0 0-1,1 1 0,0 0 1,0-1-1,1 1 0,-1 1 1,1-1-1,2-1-158,25-25 168,1 2-1,1 1 1,2 2 0,12-6-168,-21 14 98,-25 16 19,0-1 0,0 1 0,1 0 0,-1 1 0,1-1 0,-1 0 0,1 1 0,0-1 0,-1 1 0,1 0 0,0-1 0,0 1-1,0 1 1,0-1 0,0 0 0,0 1 0,0 0 0,0-1 0,0 1 0,0 1 0,0-1 0,0 0 0,0 1 0,0-1 0,0 1 0,0 0 0,0 0 0,0 0 0,-1 0-1,1 1 1,0-1 0,-1 1 0,1-1 0,1 2-117,11 15 606,-1 0 0,0 1 0,-2 0 0,0 1-1,-1 0 1,-1 1 0,0 0 0,-2 0 0,-1 1 0,0 0 0,-2 1-1,1 11-605,8 17 522,-1-3-39,-6-16-126,2-1 1,1-1 0,1 0 0,2 0 0,12 21-358,-9-30 96,-16-20-100,1-1 0,0 0 0,-1 1-1,1-1 1,0 0 0,-1 1 0,1-1 0,0 0 0,0 0-1,-1 1 1,1-1 0,0 0 0,0 0 0,0 0 0,-1 0-1,1 0 1,0 0 0,0 0 0,-1-1 0,1 1-1,0 0 1,0 0 0,-1 0 0,1-1 0,0 1 0,0 0-1,-1-1 1,1 1 0,0-1 0,-1 1 0,1-1 0,-1 1-1,1-1 1,-1 1 0,1-1 0,-1 0 0,1 1 0,-1-1-1,1 0 1,-1 1 0,0-1 0,1 0 0,-1 1 0,0-1-1,0 0 1,0 0 4,1 0-16,5-9-129,-1-1 0,-1 0 0,0 0-1,0 0 1,-1 0 0,0 0 0,-1-1 0,0 1 0,0-11 145,19-74-2194,-21 95 2161,0 0 0,1-1 0,-1 1 0,0 0 0,1 0 0,-1 0 0,1 0 0,-1 0-1,1 0 1,0 0 0,-1 0 0,1 0 0,0 0 0,0 0 0,-1 0 0,1 0 0,0 0 0,0 1 0,0-1 0,0 0 0,0 1-1,0-1 1,1 1 0,-1-1 0,0 1 0,0 0 0,0-1 0,0 1 0,0 0 0,1 0 0,-1 0 0,0 0 0,0 0 0,1 0-1,-1 0 1,0 0 0,0 0 0,0 1 0,0-1 0,1 0 0,-1 1 0,0-1 0,1 1 33,42 40 16,-25-20 50,-14-17 20,0 1 1,0 0-1,0-1 0,1 0 1,0-1-1,0 1 0,0-1 1,0 0-1,0 0 0,1-1 1,-1 0-1,1 0 0,0-1 1,0 1-1,-1-1 0,1-1 0,0 0 1,0 0-1,0 0 0,0 0 1,-1-1-1,1 0 0,0-1 1,0 0-1,-1 0 0,1 0 1,-1-1-1,0 0 0,0 0 1,0 0-1,0-1 0,0 0 0,-1 0 1,2-2-87,0 2-3,-1 0 0,0-1 0,0 0-1,-1 0 1,1-1 0,-1 1 0,0-1 0,-1 0 0,1-1 0,-1 1 0,0-1 0,-1 0 0,0 0 0,0 0 0,0 0-1,-1 0 1,0-1 0,0 1 0,-1-1 0,0 0 0,-1 1 0,1-1 0,-1 0 0,-1 1 0,1-1 0,-2 0 0,1 1 0,-1-1-1,0 1 4,0 5 8,-1-1-1,1 1 1,-1 0-1,1 1 1,-1-1-1,0 0 1,0 1-1,0-1 1,0 1-1,0 0 1,0 0-1,0 0 1,-1 1-1,1-1 1,0 1-1,0 0 1,-1-1-1,1 1 1,0 1-1,0-1 0,-1 0 1,1 1-1,0 0 1,0 0-1,0 0 1,0 0-1,0 0 1,0 1-1,0-1 1,0 1-1,0 0 1,1 0-1,-1 0 1,1 0-1,-1 0 1,1 0-1,0 1 1,0-1-1,0 1 1,0 0-1,0-1 1,0 1-1,1 0 0,0 0 1,-1 0-1,1 2-7,-3 7 53,1 0 0,0 0 0,1 0 0,0 0 0,1 0 0,1 0 0,0 1 0,0-1 0,1 0 0,1 0 0,0 0 0,1 0 0,0 0 0,0 0 0,2 0-1,-1-1 1,3 4-53,-4-10 49,1 0-1,-1 0 0,1-1 0,0 1 0,0-1 0,0 0 0,0 0 0,1 0 0,0 0 0,-1-1 0,2 0 1,-1 0-1,0 0 0,0-1 0,1 1 0,0-1 0,-1-1 0,1 1 0,0-1 0,0 0 0,-1 0 1,1-1-1,0 0 0,0 0 0,1 0-48,149-29-132,57-65-2663,-77 19-2819,-106 58 3459,19-12-1827,-5 2-1880</inkml:trace>
  <inkml:trace contextRef="#ctx0" brushRef="#br0" timeOffset="272721.573">16553 11294 19711,'-3'92'5115,"26"47"-3924,-10-72-465,9 49 498,-21-114-1144,-1-5-8,4-17-33,-1-1-1,-2 1 1,0-1-1,0 0 1,-2 0-1,-1 1 1,-1-1-1,0 1 1,-2-1-1,-3-9-38,8 25-121,0 0-1,1 1 0,-1-1 0,1 0 1,0 1-1,0-1 0,0 0 0,1 1 1,0 0-1,0-1 0,0 1 0,0 0 1,1 0-1,0 0 0,-1 0 0,1 0 1,1 1-1,-1 0 0,0-1 0,1 1 1,0 0-1,0 0 122,34-29-2250,1 1 0,1 2-1,1 1 1,2 3 0,7-2 2250,-1 11-189,-48 16 284,0 0-1,0 0 1,0 0-1,0 0 1,0 0-1,0 0 1,0 1-1,0-1 1,1 0-1,-1 1 1,0-1-1,0 1 0,-1-1 1,1 1-1,0 0 1,0-1-1,0 1 1,0 0-1,0 0 1,-1-1-1,1 1 1,0 0-1,-1 0 1,1 0-1,-1 0 1,1 0-1,-1 0 1,1 0-1,-1 0 0,1 0 1,-1 0-1,0 0 1,0 0-1,0 0 1,0 0-1,0 1 1,0-1-1,0 0 1,0 0-1,0 0 1,0 0-1,0 0 1,-1 1-95,-61 230 8286,59-221-8171,0 0 0,0 0 0,1 0 1,0 0-1,1 0 0,1 1 0,-1-1 0,2 1 0,0-1 0,0 0 0,1 1 0,0-1 1,1 0-1,0 0 0,1-1 0,0 1 0,1-1 0,2 4-115,-4-12 24,0 1 0,-1-1 0,1 0 0,0 0 0,0 0 0,0-1 0,1 1 0,-1-1 0,0 0 0,1 0 0,-1 0 0,0 0 0,1 0 0,-1-1 0,1 0 0,0 1 0,-1-1 0,1-1 0,-1 1 0,1 0 0,-1-1 0,1 0 0,-1 0 0,0 0 0,1 0 0,-1 0 0,0-1 0,1 0-24,82-56 616,-24-26-356,-61 82-264,1-1-1,-1 0 0,0 0 0,-1 0 0,1 0 0,0 0 0,-1 0 0,0 0 0,0 0 1,0 0-1,0 0 0,0 0 0,-1 0 0,1 0 0,-1 0 0,0 0 0,0 0 0,0 0 1,0 1-1,0-1 0,0 0 0,-1 0 0,0 1 0,1-1 0,-1 1 0,0 0 0,0-1 1,0 1-1,-1 0 0,1 0 0,0 1 0,-2-2 5,-34-20-820,33 21 353,0 0 0,0-1 1,0 0-1,0 0 1,1 0-1,-1 0 1,1 0-1,-1-1 0,1 0 1,1 0-1,-1 0 1,0-1-1,1 1 1,0-1-1,0 0 0,0 1 1,1-2-1,0 1 1,0 0-1,0 0 1,-1-4 466,-1-40-6467,3 18 1184</inkml:trace>
  <inkml:trace contextRef="#ctx0" brushRef="#br0" timeOffset="273126.563">17263 11026 22143,'17'99'4728,"17"47"-2253,-16-69-1937,-15-66-221,-3-11-356,0 0 0,1-1 0,-1 1 0,1 0 0,-1-1 0,0 1 0,1 0 0,-1 0 0,1-1 0,-1 1 0,1 0 0,-1 0 0,0 0 0,1 0 0,-1-1 0,1 1 0,-1 0 0,1 0 0,-1 0 0,1 0 0,-1 0 0,1 0 0,-1 0 0,1 0 0,-1 0 0,1 1 0,-1-1 1,1 0-1,-1 0 0,1 0 0,-1 1 0,0-1 0,1 0 0,-1 0 0,1 1 0,-1-1 0,0 0 0,1 1 0,-1-1 0,0 0 0,1 1 0,-1-1 0,0 1 0,0-1 0,1 0 0,-1 1 0,0-1 0,0 1 0,0-1 0,1 1 0,-1-1 0,0 1 0,0-1 39,13-21-204,-11 17 206,0-1-1,0 1 0,0 0 1,1-1-1,-1 1 1,1 1-1,0-1 0,0 0 1,0 1-1,1-1 0,-1 1 1,1 0-1,0 0 1,0 0-1,0 1 0,0-1 1,1 1-1,-1 0 0,0 0 1,1 1-1,0-1 1,-1 1-1,1 0 0,0 1 1,0-1-1,-1 1 0,1-1 1,0 1-2,10 2 172,-1 0 1,1 0-1,-1 2 1,0-1-1,0 2 0,-1 0 1,1 0-1,-1 2 1,0-1-1,0 2 1,-1 0-1,3 3-172,-12-9 26,-1 0 0,1 0 0,-1 0 0,0 1 0,0-1 0,0 1 0,0-1 0,-1 1 0,1 0 0,-1-1 0,1 1 0,-1 0 0,0 0 0,0 0 0,0 0 0,-1 0 1,1 1-1,-1-1 0,1 0 0,-1 0 0,0 0 0,0 0 0,-1 1 0,1-1 0,-1 0 0,0 0 0,1 0 0,-1 0 0,0 0 0,-1 0 0,1 0 0,-1 0 0,1-1 0,-1 1 0,0 0 0,0-1 0,-1 2-26,-5 5 36,0 0 0,-1 0 0,0-1 1,0 0-1,-1-1 0,0 0 0,0-1 0,-1 0 0,-2 1-36,3-2-93,1 0-1,0-1 1,-1 0-1,0-1 1,0 0-1,0-1 1,0 0 0,0 0-1,0-1 1,-1-1-1,1 1 1,0-2 0,0 1-1,-1-2 1,-7-1 93,17 3-112,0-1-1,-1 1 1,1-1 0,0 0 0,0 1 0,0-1 0,0 0 0,0 0-1,0 0 1,0 0 0,0 0 0,0 0 0,0 0 0,0 0 0,0 0-1,1 0 1,-1 0 0,1-1 0,-1 1 0,1 0 0,-1 0 0,1-1-1,-1 1 1,1 0 0,0-1 0,0 1 0,0 0 0,0-1 0,0 1-1,0 0 1,0-1 0,0 1 0,1 0 0,-1-1 0,0 1-1,1 0 1,-1 0 0,1-1 0,-1 1 0,1 0 0,0 0 0,0 0-1,-1 0 1,1 0 0,0-1 0,1 1 112,44-50-4200,57-24-3530,-73 56 2764</inkml:trace>
  <inkml:trace contextRef="#ctx0" brushRef="#br0" timeOffset="273386.829">17911 11214 18047,'-28'93'8611,"23"-83"-8430,1 0 0,-1 1 1,2 0-1,0 0 0,0 0 1,1 0-1,0 0 0,1 0 1,0 1-1,1-1 0,0 0 1,1 1-1,2 6-181,-1-12 21,1-2 0,0 1 1,1 0-1,-1-1 0,1 1 0,0-1 0,0 0 0,0 0 0,0 0 1,1-1-1,0 0 0,0 0 0,0 0 0,0 0 0,0-1 0,0 0 1,1 0-1,-1 0 0,1-1 0,-1 1 0,1-2 0,-1 1 0,1 0 1,0-1-1,0 0 0,-1 0 0,1-1 0,0 0 0,-1 0 0,1 0 1,-1-1-1,1 1 0,-1-1 0,0-1 0,1 1 0,-1-1 1,0 0-1,-1 0 0,1 0 0,0-1 0,-1 1 0,0-1 0,1-2-21,-2 5 15,0-1 0,0 0-1,-1 0 1,1-1-1,-1 1 1,1-1 0,-1 1-1,0-1 1,0 0-1,-1 1 1,1-1 0,0 0-1,-1 0 1,0 0-1,1-1 1,-1 1 0,0 0-1,-1 0 1,1-1-1,-1 1 1,1 0 0,-1-1-1,0 1 1,0 0-1,-1-1 1,1 1 0,-1 0-1,1-1 1,-1 1-1,0 0 1,0 0 0,-1 0-1,1 0 1,-1 0-1,1 0 1,-1 0 0,0 0-1,0 0 1,0 1 0,0-1-1,-1 1 1,0-1-15,-21-21-273,-30-40-1536,34 10-2839,21 32 1595,13-19-4727</inkml:trace>
  <inkml:trace contextRef="#ctx0" brushRef="#br0" timeOffset="273716.277">18240 10880 26751,'21'190'3586,"-15"-163"-3492,1 1 0,0-1 1,2-1-1,2 1 0,0-2 1,1 1-1,2-2 0,0 0 1,3 2-95,40 63-3144,-56-87 1646,-26-3-3455,-65-42-2918,39 14 5629,-43-10 7633,92 38-3786,2 1 24,0 0-18,0 0-91,0 0-43,35 3 2782,2 1-3359,140-15 328,-64-18-4064,-78 8-2966,-27 7-2683</inkml:trace>
  <inkml:trace contextRef="#ctx0" brushRef="#br0" timeOffset="269922.26">16669 10027 13951,'-10'-6'2936,"3"3"-2559,1 1 1,-1-1-1,0 1 0,0 0 0,0 1 0,0-1 1,0 1-1,0 1 0,0-1 0,0 1 1,0 1-1,0-1 0,0 1 0,0 0 0,0 1 1,0 0-1,-5 2-377,2-1 69,1 1 1,0 1-1,0 0 1,1 0-1,0 1 1,0 0-1,0 0 1,0 1-1,1 0 1,0 0-1,1 1 1,-1 0 0,1 0-1,1 1 1,0-1-1,0 1 1,1 0-1,-4 10-69,4-8 29,-1 0-1,1 1 1,1 0-1,0 0 1,1 0-1,1 0 1,-1 1-1,2-1 1,0 0-1,0 0 1,1 1-1,1-1 1,0 0-1,0 0 1,1 0-1,1 0 1,0-1 0,1 1-1,0-1 1,0 0-1,2 0 1,-1-1-1,7 8-28,-11-16 25,0 0 0,0 0-1,0 0 1,1-1 0,-1 1 0,1 0-1,-1-1 1,1 0 0,0 1 0,0-1-1,-1 0 1,1 0 0,0-1 0,0 1-1,0-1 1,0 1 0,0-1-1,0 0 1,0 0 0,0 0 0,0-1-1,0 1 1,0-1 0,0 1 0,0-1-1,-1 0 1,1 0 0,0 0 0,0-1-1,-1 1 1,1-1 0,-1 1 0,1-1-1,-1 0 1,0 0 0,2-2-25,56-93 181,-47 61-461,-3 0 0,-1 0 0,-1-1 0,-2 0 0,-2 0 0,-2-2 280,-1 24-36,-1 0 0,-1 0 0,0 0 0,-1 0-1,-1 0 1,0 0 0,-1 0 0,-1 1 0,0 0 0,-1 0 0,0 0 0,-1 0-1,-1 1 1,0 0 0,-1 1 0,0 0 0,-1 0 0,0 1 0,-1 1-1,-3-3 37,13 12-53,1 1-11,0 0 0,0 0 0,0 0 0,60 120-344,6-2 0,14 10 408,4-43-1571,-81-83 1385,0-1 0,-1 1 0,1 0 0,0-1 0,0 0 1,0 0-1,1 0 0,-1 0 0,0 0 0,0 0 1,0-1-1,1 0 0,-1 1 0,0-1 0,1 0 1,-1-1-1,0 1 0,1-1 0,-1 1 0,0-1 0,0 0 1,0 0-1,0 0 0,0-1 0,0 1 0,0-1 1,0 0-1,0 0 0,-1 0 0,1 0 0,-1 0 1,1 0-1,-1-1 0,1 0 186,31-53-6856,-27 37 3529</inkml:trace>
  <inkml:trace contextRef="#ctx0" brushRef="#br0" timeOffset="270822.762">16991 10151 15999,'26'173'6211,"-26"-171"-5758,0-2-5,0 0-12,0 0-52,10-69 931,-4-158-986,-4 220-491,0 0 0,1-1 0,0 1 0,0 0 0,1 0 0,0 1-1,0-1 1,1 1 0,-1 0 0,1 0 0,1 0 0,-1 1 0,1 0 0,0 0 0,0 0 0,1 1 0,-1-1-1,1 2 1,0-1 0,0 1 0,3-1 162,92-45-7139,-36 16-3095,-65 32 10372,-1 1 0,1-1 0,0 1 0,-1-1 0,1 1 0,0 0 0,0-1 0,-1 1 0,1 0 0,0-1 0,0 1 0,-1 0-1,1 0 1,0 0 0,0 0 0,0 0 0,-1 0 0,1 0 0,0 0 0,0 0 0,0 0 0,-1 1 0,1-1 0,0 0 0,0 0 0,-1 1 0,1-1 0,0 1 0,0-1 0,-1 0 0,1 1 0,-1-1 0,1 1-1,0 0 1,-1-1 0,1 1 0,-1-1 0,1 1 0,-1 0 0,1-1 0,-1 1 0,0 0 0,1 0 0,-1-1 0,0 1 0,0 0 0,0 0 0,1 0 0,-1-1 0,0 1 0,0 0 0,0 0 0,0 0-1,0-1 1,0 1 0,0 0 0,-1 0 0,1 0 0,0-1 0,0 1 0,-1 0 0,1 0-138,-13 54 5038,13-55-5025,-12 34 1968,5-19-1550,1-1 1,1 1-1,0 0 1,1 0-1,1 1 0,0-1 1,1 1-1,1 0 1,0-1-1,2 1 0,-1 0 1,2 0-1,2 13-431,-4-28 10,1 0 0,-1 0 1,0 0-1,1 0 0,-1 0 0,0 0 0,1-1 1,-1 1-1,1 0 0,-1 0 0,1 0 0,0 0 1,-1 0-1,1-1 0,0 1 0,0 0 0,-1-1 1,1 1-1,0 0 0,0-1 0,0 1 0,0-1 1,0 0-1,0 1 0,0-1 0,0 0 0,0 1 1,0-1-1,0 0 0,0 0 0,0 0 0,0 0 1,0 0-1,0 0 0,0 0 0,0 0 0,0 0 1,0-1-1,0 1 0,0 0 0,0-1 0,0 1 1,0 0-1,0-1 0,0 1 0,0-1 0,-1 0 1,1 1-1,0-1 0,0 0 0,0 1 0,-1-1 1,1 0-1,0 0-10,38-46 185,27-107-486,-66 153 283,0 1 86,0 0 48,33 47 744,-29-41-883,0 0-1,0 0 0,1 0 1,-1 0-1,1-1 0,0 0 1,1 0-1,0 0 0,-1-1 1,1 0-1,1 0 0,-1 0 1,0-1-1,1 0 0,0 0 1,0-1-1,7 2 24,-8-3-250,-1 0 1,1-1-1,0 1 0,0-2 1,0 1-1,0-1 1,0 1-1,-1-2 0,1 1 1,0-1-1,-1 1 1,1-2-1,-1 1 0,0-1 1,1 0 249,2-1-350,0-1-1,0 0 1,-1 0 0,0-1 0,0 0 0,0-1-1,-1 1 1,0-1 0,0 0 0,0-1-1,-1 1 1,-1-1 0,1 0 0,-1 0 0,0-1-1,-1 1 1,0-1 0,-1 0 0,1 0-1,-2 0 1,2-9 350,-3 17 22,0 1 356,0 0 156,0 0 36,0 0 6,0 0 0,0 0 0,-15 29 1215,13-25-1739,1 1 0,1-1 0,-1 0-1,0 0 1,1 0 0,0 0 0,0 0 0,0 1 0,1-1 0,0 0 0,-1 0 0,1 0-1,0 0 1,1 0 0,-1 0 0,1 0 0,0-1 0,0 1 0,0 0 0,0-1 0,1 1 0,-1-1-1,1 0 1,0 0 0,0 0 0,0 0 0,0-1 0,1 1 0,-1-1 0,1 0 0,-1 0-1,1 0 1,0 0 0,0-1 0,0 1 0,0-1 0,0 0 0,0 0 0,0-1 0,0 1 0,0-1-1,1 0 1,-1 0 0,0 0 0,0-1 0,0 1 0,0-1 0,0 0 0,0 0 0,0-1-1,4-1-51,0-1-76,-1 0-1,0-1 0,0 0 0,0 0 0,0-1 0,-1 0 0,0 0 0,0-1 0,0 1 0,-1-1 0,0 0 0,0-1 0,-1 1 0,1-4 77,-4 10-64,0-8 280,-1 13-156,-1 0-1,1 0 1,0 0 0,0 0-1,0 0 1,1 0 0,-1 0-1,1 0 1,0 0 0,0 0-1,1 0 1,-1-1 0,1 1-1,-1 0 1,1-1 0,0 1-1,1-1 1,-1 0 0,1 0-1,-1 0 1,1 0-1,0 0 1,0 0 0,0-1-1,0 0 1,1 1 0,-1-1-1,1 0 1,-1-1 0,1 1-1,0 0 1,0-1 0,-1 0-1,1 0 1,0 0 0,0-1-1,0 1 1,0-1 0,0 0-1,0 0 1,0 0-1,1-1-59,0 1 61,0 0 1,0-1-1,0 1 0,0-1 0,0 0 0,-1-1 0,1 1 0,0-1 0,-1 0 0,1 0 0,-1 0 0,0-1 0,0 0 0,0 0 0,0 0 0,0 0 0,-1 0 0,1-1 0,-1 1 0,0-1 0,0 0 0,0 0 0,0 0 0,-1-1 0,0 1 0,0-1 0,0 1 0,0-1 0,-1 0 0,0 1 0,0-1 0,0 0 0,0 0 0,-1 0 0,0 0 0,0 0 0,0 0 0,-1 0 0,1-1-61,-71-88 531,16 27-2987,29 12-3288,9 15-3860,7 23 5048</inkml:trace>
  <inkml:trace contextRef="#ctx0" brushRef="#br0" timeOffset="274379.825">14413 12602 16255,'-9'-4'598,"1"1"-1,-1 0 0,0 0 1,0 1-1,0 0 1,-1 1-1,1 0 0,0 1 1,0 0-1,-1 0 0,1 1 1,-1 0-598,-19 4 523,1 1 0,0 1 1,1 2-1,0 0 0,-13 8-523,31-13 24,1 0 0,-1 0 0,1 1 0,0 0 0,0 0-1,1 1 1,0 0 0,0 0 0,0 1 0,0 0 0,1 0-1,0 1 1,1 0 0,0 0 0,0 0 0,1 0 0,0 1-1,0 0 1,1 0 0,0 0 0,0 0 0,1 0 0,1 1-1,-1-1 1,2 0 0,-1 1 0,1-1 0,1 1-1,-1-1 1,2 1 0,-1-1 0,1 0 0,1 1 0,0-1-1,0 0 1,0-1 0,1 1 0,1-1 0,2 4-24,-4-8 10,0 0 0,1 0 0,0 0 1,0-1-1,0 1 0,0-1 0,1 0 1,-1 0-1,1-1 0,0 1 0,0-1 1,0 0-1,0-1 0,0 1 0,0-1 1,0 0-1,0 0 0,1 0 0,-1-1 1,0 0-1,1 0 0,-1 0 0,0-1 0,1 0 1,-1 0-1,0 0 0,0 0 0,1-2-10,13-2 54,-1-2-1,0-1 0,-1 0 0,1-1 0,-2-1 0,1-1 0,0-1-53,-4 3 4,0 0-1,-1-1 1,-1 0 0,0-1-1,0 0 1,-1-1-1,0 0 1,-1 0-1,0-1 1,-1 0-1,-1-1 1,0 0-1,-1 0 1,-1 0-1,0-1 1,0 0-1,-1-5-3,-4 21 22,0 0 0,-1-1 0,1 1 0,0 0 0,-1 0 0,1-1 0,-1 1 0,1 0 0,-1-1 0,1 1 0,-1-1 0,0 1 0,1 0 0,-1-1 0,0 1 0,1-1 0,-1 0 0,0 1-1,0-1 1,0 0 0,1 1 0,-1-1 0,0 0 0,0 0 0,0 0 0,0 0 0,1 0 0,-1 0 0,0 0 0,0 0 0,0 0 0,0 0 0,1 0 0,-1 0 0,0-1 0,0 1 0,0 0 0,1 0-1,-1-1 1,0 1 0,0-1 0,1 1 0,-1-1 0,0 1 0,1-1 0,-1 1 0,1-1 0,-1 0 0,1 1 0,-1-1 0,1 0 0,-1 1 0,1-1 0,-1 0 0,1 0 0,0 0 0,-1 1 0,1-1-1,0 0 1,0 0 0,0 0 0,0 1 0,0-1 0,0 0 0,0 0 0,0 0 0,0 0-22,-3 11 12,1 1 0,1-1-1,0 0 1,0 1 0,1-1 0,0 1-1,1-1 1,0 1 0,1-1 0,0 0-1,0 0 1,1 0 0,0 0 0,1 0 0,0 0-1,1-1 1,4 6-12,-6-7 45,4 10-96,0-1-1,1 0 1,1 0-1,1-1 1,0 0-1,1-1 1,0 0-1,2-1 0,1 2 52,-12-14-106,1-1 0,-1 1-1,1-1 1,-1 1-1,1-1 1,-1 0-1,1 0 1,0 0 0,-1 0-1,1 0 1,0-1-1,0 1 1,0-1-1,0 0 1,0 0-1,-1 0 1,1 0 0,0 0-1,0-1 1,0 1-1,0-1 1,-1 0-1,1 0 1,0 0 0,-1 0-1,1 0 1,-1 0-1,1-1 1,-1 0-1,1 1 1,-1-1 0,0 0-1,0 0 1,0 0-1,0 0 1,0-1 106,62-88-7110,-48 55 3793,-4-5-2462</inkml:trace>
  <inkml:trace contextRef="#ctx0" brushRef="#br0" timeOffset="274628.708">14711 12408 22143,'26'72'1909,"4"-2"0,2 0 0,31 45-1909,-29-53 414,-2 1-673,-3 1-1,-3 1 0,-2 2 1,-1 12 259,-28-91-5149,-26-57 6,17 36 2168,-3 0-2485</inkml:trace>
  <inkml:trace contextRef="#ctx0" brushRef="#br0" timeOffset="274895.146">14622 12808 21247,'0'0'2281,"10"0"918,9-1-2938,0 0-1,-1-1 1,1-1-1,0-1 1,-1-1 0,0 0-1,0-1 1,0-1-1,14-8-260,19-6-300,98-42-2599,-5-12-6292,-97 47 2564</inkml:trace>
  <inkml:trace contextRef="#ctx0" brushRef="#br0" timeOffset="279362.05">17899 12281 14975,'3'111'4389,"-2"-99"-4207,1 0 1,-1 1-1,2-1 0,0 0 0,0 0 1,1 0-1,1 0 0,0-1 0,0 0 1,1 0-1,0 0 0,4 3-182,-3-8 35,0-1 1,0-1-1,1 0 0,-1 0 0,1 0 0,0-1 1,0 0-1,1 0 0,-1-1 0,0 0 1,1 0-1,-1-1 0,1 0 0,0-1 0,-1 0 1,1 0-1,0-1 0,-1 0 0,1-1 0,-1 0 1,1 0-1,-1-1 0,0 1 0,0-2 1,0 1-1,-1-1 0,1-1 0,-1 1 0,0-1 1,0-1-1,0 1 0,-1-1 0,0 0 1,3-4-37,20-54 388,-29 62-222,-14-17 1806,12 19-1935,1 0-1,0 0 0,-1 1 1,1-1-1,0 0 0,-1 1 1,1-1-1,0 1 1,0 0-1,0-1 0,-1 1 1,1 0-1,0 0 0,0 0 1,0 0-1,0 0 1,0 0-1,0 0 0,1 0 1,-1 0-1,0 0 1,0 0-1,1 1 0,-1-1 1,1 0-1,-1 0 0,1 1 1,0-1-1,-1 0 1,1 1-1,0-1 0,0 0 1,0 1-1,0-1 1,0 0-1,0 1 0,0-1 1,1 1-1,-1-1 0,0 0 1,1 1-1,-1-1 1,1 0-1,-1 0 0,1 0 1,0 1-1,-1-1 1,1 0-1,0 0 0,0 0 1,0 0-1,0 0-35,92 115 124,-51-72-135,-22-23-7,-1 1 0,-1 1 0,-2 0-1,0 1 1,-1 1 0,-2 1-1,0 0 1,-2 0 0,-1 1-1,-1 1 1,2 11 18,2 130 207,-13-159-154,-1-1 0,0 0 0,-1 0 1,0 0-1,0 0 0,-1 0 0,0-1 0,0 1 0,-1-1 1,0 0-1,-1 0 0,0 0 0,0 0 0,-1-1 0,0 0 1,0 0-1,-3 2-53,2-4-56,0-1 1,0 0 0,0-1 0,0 1-1,-1-1 1,1-1 0,-1 0-1,1 0 1,-1 0 0,0-1-1,0 0 1,0-1 0,0 1 0,0-1-1,0-1 1,0 0 0,1 0-1,-1-1 1,0 1 0,0-2-1,1 1 1,0-1 0,-1 0 0,1-1-1,-4-2 56,3 2-388,1 0 0,-1-1 0,1 0 0,0 0 0,0-1 0,1 0 0,-1 0-1,1-1 1,1 1 0,-1-1 0,1-1 0,1 1 0,-1-1 0,-2-6 388,-8-51-5349,14 35-813</inkml:trace>
  <inkml:trace contextRef="#ctx0" brushRef="#br0" timeOffset="279627.186">18723 12475 22655,'14'-3'1888,"0"1"-560,3 2-112,2 2-672,2 1-128,1 1-24,4 1-8,4 2-384,1 1-72,-2-1-24,9-14-11376</inkml:trace>
  <inkml:trace contextRef="#ctx0" brushRef="#br0" timeOffset="275816.737">15883 12366 21375,'-2'39'530,"1"-1"0,2 1 0,1 0 0,3-1-1,1 1 1,1-1 0,3-1 0,1 0 0,1 0 0,2-1-1,2 0 1,1-2 0,16 24-530,1-8-952,-33-49 511,2-11-1355,-3 3 1146,-1-1-1,0 0 1,-1 0 0,0 0 0,0 1 0,-1-1-1,0 1 1,0 0 0,0-1 0,-1 1 0,0 1-1,-4-6 651,5 7-525,-71-85-7323,-20 22 8423,92 66-341,-1 0 1,0 0 0,1 0-1,-1 0 1,1-1 0,0 1 0,0-1-1,0 0 1,0 0 0,0 1-1,0-1 1,1 0 0,-1-1-1,1 1 1,0 0 0,0 0-1,0 0 1,1-1 0,-1 1 0,1 0-1,0-1 1,0 1 0,0-1-1,0 1 1,0 0 0,1-1-1,-1 1 1,1 0 0,0 0 0,0-1-1,0 1 1,1 0 0,-1 0-1,1 0 1,0 0 0,0 0-1,0 1 1,0-1 0,0 1-1,0-1 1,1 1 0,-1-1 0,3 0-235,-3-1 104,1 0 0,-1 0 1,1 0-1,0 0 0,0 0 1,1 1-1,-1-1 0,1 1 1,0 0-1,-1 0 0,1 1 1,1-1-1,-1 1 0,0 0 0,1 0 1,-1 0-1,1 0 0,-1 1 1,1 0-1,0 0 0,0 0 1,-1 1-1,1-1 0,0 1 1,0 0-1,0 0 0,0 1 1,-1 0-1,1 0 0,0 0 1,-1 0-1,1 1-104,11 10 327,-1 0 1,-1 1-1,0 1 0,-1 0 1,0 1-1,-1 1 0,-1 0 1,0 0-1,-2 1 0,1 0 1,-2 1-1,2 6-327,94 248 1653,-104-271-1648,0 0-1,1-1 0,-1 1 1,0 0-1,1-1 0,-1 1 1,1-1-1,-1 1 0,1-1 1,-1 1-1,1-1 0,-1 1 1,1-1-1,-1 1 0,1-1 1,-1 0-1,1 1 0,0-1 1,-1 0-1,1 0 0,0 1 1,-1-1-1,1 0 0,0 0 1,-1 0-1,1 0 0,0 0 1,-1 0-1,1 0 0,0 0 1,-1 0-1,1 0 0,0 0 1,-1 0-1,1-1 0,0 1 1,-1 0-1,1 0 0,0-1 1,-1 1-1,1 0 1,-1-1-1,1 1 0,0-1 1,-1 1-1,1-1 0,-1 1 1,0-1-1,1 1 0,-1-1 1,1 1-1,-1-1 0,0 0 1,1 1-1,-1-1 0,0 0 1,0 1-1,0-1 0,1 0 1,-1 1-1,0-1 0,0 0 1,0 1-1,0-1 0,0 0-4,20-54-2,-19 51-2,13-54-88,-13 46 60,1 0 0,0 0 0,1 0-1,1 0 1,0 0 0,0 1 0,1 0 0,1 0-1,0 0 1,0 1 0,1-1 0,0 1 0,5-4 32,-10 13 2,-1 0 1,1 0-1,-1 0 1,1 0-1,0 0 0,-1 0 1,1 1-1,0-1 1,0 1-1,0-1 1,0 1-1,0 0 1,-1-1-1,1 1 1,0 0-1,0 0 1,0 1-1,0-1 0,0 0 1,0 1-1,-1-1 1,1 1-1,0-1 1,0 1-1,0 0 1,-1 0-1,1 0 1,0 0-1,-1 0 1,1 0-1,-1 0 0,0 0 1,1 1-1,-1-1-2,48 57 457,-40-45-352,-5-6-99,0 0-1,0 0 1,1 0 0,0 0-1,0-1 1,1 0 0,0 0-1,0 0 1,0-1 0,1 0-1,0 0 1,0 0 0,0-1-1,0 0 1,1-1 0,-1 1-1,1-2 1,0 1-1,0-1 1,0 0 0,0 0-1,1-1 1,-1-1 0,0 1-1,6-1-5,2-4-444,0 0-1,0-1 0,0-1 1,-1 0-1,1-1 0,-2-1 0,1 0 1,-1-1-1,0-1 0,-1 0 1,0 0-1,-1-2 0,3-3 445,22-58-1914,-37 72 1940,0-1 0,0 1 0,0-1 0,0 1 0,0-1 0,0 1 0,0 0 0,0-1 0,-1 1 0,1-1 0,-1 1 0,1-1 0,-1 1 0,0 0 0,1-1 0,-1 1 0,0 0 0,0 0 0,0 0 0,0-1 0,0 1 0,0 0 0,0 0 0,0 0 0,0 1 0,-1-1 0,1 0 0,0 0 0,0 1 0,-1-1 0,1 1 0,-1-1 0,1 1 0,-2-1-26,2 1 78,-3-2 31,1 0 0,-1 0 0,1 1-1,-1-1 1,1 1 0,-1 0 0,0 0 0,1 0 0,-1 1 0,0-1-1,0 1 1,0 0 0,0 0 0,1 0 0,-1 1 0,0-1-1,0 1 1,1 0 0,-1 0 0,0 0 0,1 1 0,-1-1-1,1 1 1,-1 0 0,1 0 0,0 0 0,0 0 0,0 1-1,0-1 1,0 1 0,1 0 0,-1 0 0,1 0 0,-1 0-1,1 0 1,0 0 0,1 1 0,-1-1 0,0 1 0,1-1-1,0 1 1,0 0 0,0 1-109,0-2 10,1 1-1,-1 0 1,1-1 0,0 1-1,0 0 1,1-1 0,-1 1-1,1 0 1,0-1-1,0 1 1,0-1 0,0 1-1,1-1 1,0 0 0,-1 0-1,1 1 1,0-1 0,0 0-1,1-1 1,-1 1-1,1 0 1,-1-1 0,1 1-1,0-1 1,0 0 0,0 0-1,0 0 1,0 0 0,1 0-1,-1-1 1,0 1-1,1-1 1,-1 0 0,1 0-1,-1-1 1,1 1 0,0-1-1,-1 1 1,1-1 0,0 0-1,-1-1 1,1 1-1,0-1 1,2 0-10,2-2 0,0-1 1,0 1-1,-1-2 0,0 1 0,0-1 0,0 0 1,-1 0-1,1-1 0,-1 0 0,-1 0 1,1-1-1,-1 1 0,0-1 0,0 0 0,1-4 0,15-19 16,-20 29 84,-1 1 46,0 0 13,17 25 657,57 60 204,-72-83-1147,0 0 0,0 0 0,1-1 0,-1 1 0,0-1 0,1 1 0,-1-1-1,1 0 1,0 0 0,-1 0 0,1-1 0,0 1 0,0-1 0,-1 1 0,1-1 0,0 0 0,0 0 0,0 0-1,0 0 1,-1-1 0,1 1 0,0-1 0,0 0 0,-1 0 0,1 1 0,0-2 0,-1 1 0,1 0 0,-1-1 0,0 1-1,1-1 1,-1 1 0,0-1 0,0 0 0,0 0 0,0 0 0,0 0 0,1-3 127,42-105-7631,-23 31 1127</inkml:trace>
  <inkml:trace contextRef="#ctx0" brushRef="#br0" timeOffset="278739.076">17225 12243 18303,'-3'22'479,"0"-1"-1,2 1 1,1-1-1,0 1 1,2 0-1,0-1 1,2 3-479,75 227 891,-50-174-708,-7-27-803,-21-49 107,-1-1-126,-2-4-1281,-9-18-5012</inkml:trace>
  <inkml:trace contextRef="#ctx0" brushRef="#br0" timeOffset="278989.059">17031 12605 23295,'16'-9'1328,"3"-1"-400,1-2-72,3-2-664,3-2-128,2-1-64,3-2 64,2-2-608,1-1-128,1-1-32,36-11-9288</inkml:trace>
  <inkml:trace contextRef="#ctx0" brushRef="#br0" timeOffset="280658.244">14016 14241 17407,'0'0'1795,"0"0"-392,0 0-225,0 0-253,0 0-101,0 0-21,-10 18 810,38 104-290,160 384-651,-170-417-113,-31-92-425,0-6-120,1 0 0,0 0 0,0-2 0,1 1 0,0-2 0,1 1-1,0-1 1,1-1 0,0 0 0,-1-4-14,-18-32 8,3-2 0,1 0-1,3-1 1,3-1 0,1-1 0,3 0 0,-5-45-8,0-85-24,19 175 14,0-1-1,1 0 1,0 1 0,1-1 0,0 1 0,0 0 0,1 0 0,0 0 0,1 0 0,0 0-1,0 0 1,1 1 0,0 0 0,0 0 0,1 0 0,0 1 0,7-7 10,-6 9-5,0 1 1,0-1-1,0 1 1,1 1 0,0 0-1,0 0 1,0 0-1,0 1 1,0 0-1,0 1 1,0-1 0,1 2-1,-1-1 1,1 1-1,-1 1 1,0-1-1,1 1 1,-1 1 0,0 0-1,0 0 1,0 0-1,0 1 1,0 0-1,-1 1 1,1 0-1,-1 0 1,0 0 0,0 1-1,0 0 1,-1 0-1,0 1 1,0 0-1,0 0 1,-1 1 0,1-1-1,-2 1 1,1 0-1,-1 0 1,0 1-1,2 4 5,-4 4 26,0 1 0,-1 0-1,-1-1 1,0 1 0,-1 0-1,-1-1 1,0 1 0,-2-1-1,0 0 1,0 0 0,-2 0-1,0 0 1,0-1-1,-2 0 1,0 0 0,0-1-1,-11 12-25,16-21-52,1 0 0,-2 0-1,1 0 1,-1-1-1,1 0 1,-1 0-1,0 0 1,-1 0-1,1 0 1,-1-1 0,1 0-1,-1 0 1,0 0-1,0-1 1,0 1-1,-1-1 1,1-1-1,-5 2 53,-2-38-3042,16 24 2081,1 0 1,0 0-1,0 0 1,1 1-1,0 0 1,1 0-1,0 0 1,0 1-1,1 0 1,1 1-1,-1 0 1,1 0-1,2-1 961,39-36-7278,-22 19 3568</inkml:trace>
  <inkml:trace contextRef="#ctx0" brushRef="#br0" timeOffset="280940.489">14695 13930 22783,'-13'19'360,"1"2"0,1 0 0,1 0-1,1 1 1,1 0 0,1 0 0,0 1-1,2 0 1,1 0 0,0 0 0,2 1 0,1-1-1,1 11-359,1-31 34,-1 0-1,1 0 0,0 0 1,0 0-1,0 0 0,0 0 1,0 0-1,1 0 0,-1 0 1,1-1-1,0 1 0,0-1 1,0 1-1,0-1 0,0 0 1,0 0-1,1 0 0,-1 0 1,1 0-1,-1 0 0,1-1 1,0 1-1,0-1 0,0 0 1,0 0-1,0 0 0,0 0 1,0-1-1,0 1 0,0-1 1,0 1-1,0-1 0,0 0 1,0 0-1,0-1 0,1 1 1,-1-1-1,0 1 0,1-2-33,118-43 519,-48-12-404,-72 55-108,0 0-1,0 0 1,-1 0 0,1 0-1,-1 0 1,0-1 0,0 1-1,1-1 1,-1 1 0,-1-1-1,1 1 1,0-1 0,-1 1-1,1-1 1,-1 0-1,0 1 1,0-1 0,0 1-1,0-1 1,0 0 0,-1 1-1,1-1 1,-1 0 0,1 1-1,-1-1 1,0 1 0,0-1-1,0 1 1,-1 0 0,1-1-1,-1 1 1,-1-2-7,-5-5-3,-1 0-1,0 1 1,0 0-1,-1 0 1,0 1 0,-1 0-1,1 1 1,-1 0-1,-2 0 4,-71-50-2064,72 22-3098,27 8-3093</inkml:trace>
  <inkml:trace contextRef="#ctx0" brushRef="#br0" timeOffset="281216.918">15093 13919 19327,'-36'80'5314,"-26"-4"-3696,83-67-1750,23 2 126,-23-7 14,0 1 0,-1 0-1,0 2 1,0 0 0,0 1 0,-1 2 0,0-1-1,-1 2 1,12 9-8,-28-18 0,0 0 0,0 0 0,1 0 0,-1 0 0,-1 1 0,1-1-1,0 1 1,0 0 0,-1-1 0,0 1 0,0 0 0,1 0 0,-1 0 0,-1 0 0,1-1 0,0 2 0,-1-1 0,0 0-1,1 0 1,-1 0 0,-1 0 0,1 0 0,0 0 0,-1 0 0,1 0 0,-1 0 0,0 0 0,0 0 0,0-1 0,0 1-1,-1 0 1,1 0 0,-1-1 0,1 1 0,-1-1 0,0 1 0,0-1 0,0 0 0,-1 0 0,1 0 0,0 0-1,-1 0 1,1 0 0,-1-1 0,0 1 0,1-1 0,-1 0 0,0 0 0,0 0 0,0 0 0,0 0 0,0-1 0,0 1-1,0-1 1,0 0 0,0 0 0,0 0 0,0 0 0,0-1 0,0 1 0,0-1 0,-2 0 0,-42-18-3870,37-1-4279</inkml:trace>
  <inkml:trace contextRef="#ctx0" brushRef="#br0" timeOffset="281464.335">15429 14195 26111,'7'19'768,"2"-2"-232,0-1-48,-1-3-488,1 1 0,-1-3-128,-1-3 24,0-1-328,0-2-64,-7-5-16,0 0 0,0 0-712,5-8-152,-3-3-24,-5-42-7432</inkml:trace>
  <inkml:trace contextRef="#ctx0" brushRef="#br0" timeOffset="281757.824">15533 13530 21503,'49'20'1171,"-40"-17"-1107,0 0-1,-1 0 1,1 1-1,-1 0 1,0 0-1,0 1 1,-1 0-1,1 1 0,-1 0 1,0 0-1,3 4-63,4 11 659,-1 0 0,-1 1 0,-1 0-1,0 1 1,-2 0 0,-1 0-1,-1 1 1,3 20-659,15 42 253,113 305 115,-132-376-730,0 1-1334,-11-37 155,-17-47-4261,-2 20-1621</inkml:trace>
  <inkml:trace contextRef="#ctx0" brushRef="#br0" timeOffset="282099.857">15689 14028 21247,'10'-5'2419,"134"-45"-1691,-115 35-2346,80-27-8065,-105 42 9615,0 0 1,0 1-1,1-1 1,-1 0-1,0 1 1,0 0-1,0 0 0,0 0 1,0 1-1,0-1 1,-1 1-1,1 0 1,0 0-1,-1 1 1,1-1-1,-1 0 1,2 3 67,109 156 12633,-56-107-10199,-57-54-2522,0 0-1,-1 0 1,1 0-1,-1 0 1,1 0-1,-1-1 1,1 1-1,-1 0 1,1 0-1,-1-1 1,1 1-1,-1 0 1,1-1-1,-1 1 0,0 0 1,1-1-1,-1 1 1,1-1-1,-1 1 1,0-1-1,0 1 1,1 0-1,-1-1 1,0 0-1,0 1 1,1-1-1,-1 1 1,0-1-1,0 1 0,0-1 1,0 1-1,0-1 1,0 1-1,0-1 1,0 0-1,0 1 1,0-1-1,0 1 1,0-1-1,0 1 1,-1-1-1,1 1 1,0-1-1,0 1 0,-1-1 1,1 1-1,0-1 1,0 1-1,-1-1 1,1 1-1,-1-1 1,1 1-1,0 0 1,-1-1-1,0 1 89,-3-9-146,-1 0 0,-1 0 0,0 0 0,0 1 0,-1 0 0,0 0 0,0 1 0,-1 0 0,-7-5 146,-54-68 634,65 71-714,1 1-1,1 0 1,-1-1 0,1 1-1,1-1 1,0 1-1,0-1 1,1 0 0,0 0-1,0 1 1,1-1-1,0 0 1,0 1 0,1-1-1,0 1 1,4-8 80,-4 9-530,1 1-1,0 0 1,0 0 0,1 0 0,0 0 0,0 0 0,0 1-1,0-1 1,1 1 0,0 0 0,0 1 0,1-1 0,4-2 530,7-3-5054</inkml:trace>
  <inkml:trace contextRef="#ctx0" brushRef="#br0" timeOffset="282693.185">16442 13905 23167,'-2'15'1446,"-5"51"2223,10 36-2320,-2-97-1342,0 0 0,0-1 0,0 1 1,1-1-1,-1 1 0,1-1 0,0 1 1,0-1-1,1 0 0,-1 0 0,1 0 1,0 0-1,0 0 0,0-1 1,1 0-1,-1 1 0,1-1 0,0 0 1,0-1-1,0 1 0,0-1 0,0 1 1,1-1-1,-1-1 0,1 1 0,-1-1 1,1 1-1,-1-1 0,1 0 1,0-1-1,0 1 0,4-1-7,4 0 7,-1-1 0,1 0 1,-1 0-1,0-1 0,1-1 0,-1 0 0,0 0 0,0-2 1,-1 1-1,1-1 0,-1-1 0,0 0 0,-1-1 0,1 0 1,-1 0-1,5-6-7,-14 11 7,1 1 0,-1-1 0,0 1 0,1-1 0,-1 1 0,0-1 0,0 0 0,0 0 0,0 1 0,-1-1-1,1 0 1,0 0 0,-1 0 0,1 0 0,-1 0 0,0 0 0,0 0 0,1 0 0,-1 0 0,-1 0 0,1 0 0,0 0 0,0 0 0,-1 0 0,1 0 0,-1 1 0,0-1 0,1 0 0,-1 0 0,0 0 0,0 1 0,0-1 0,0 0 0,0 1 0,-1-1 0,1 1 0,0-1 0,-1 1 0,1 0 0,-1-1 0,0 1 0,1 0 0,-1 0 0,-1 0-7,-82-43 79,-38-20-1680,122 62 1416,0 0 0,-1 0 0,1 0 0,0 0 0,0 0 0,0 0 0,1 0 0,-1 0 0,0 0 0,1 0 0,-1 0 0,1 0 1,0 0-1,0-1 0,0 1 0,0 0 0,0 0 0,0 0 0,1-1 0,-1 1 0,1 0 0,-1 0 0,1 0 0,0 0 0,0 0 0,0 0 0,0 0 0,0 0 0,0 0 0,2-1 185,41-55-5385,-40 53 5113,0 1 1,0 0 0,1 0 0,-1 0 0,1 0 0,0 1 0,0 0 0,0 0-1,1 0 1,-1 0 0,1 1 0,-1 0 0,1 0 0,0 1 0,0-1 271,57 22 1288,-45-3 183,0 0 0,-1 2-1,-1 0 1,-1 0 0,-1 2 0,4 6-1471,30 41 2559,63 60 166,-110-127-2518,-1-1-74,0 0-33,0 0-4,0 0 9,0 0 39,25-62 426,-21 39-491,-3 9-54,1 1-1,0-1 1,1 1 0,1 0-1,0 0 1,1 0-1,0 1 1,0-1-1,2 1 1,-1 1-1,2-1 1,-1 1 0,2 0-1,-1 1 1,3-2-25,-8 10 8,0 0 0,-1 1 0,1-1 1,0 1-1,0 0 0,0-1 0,0 1 1,0 1-1,0-1 0,0 0 0,0 1 1,0 0-1,1-1 0,-1 1 0,0 0 1,0 1-1,0-1 0,0 1 0,0-1 0,0 1 1,0 0-1,0 0 0,0 0 0,0 0 1,0 1-1,0-1 0,-1 1 0,1 0 1,0 0-1,-1 0 0,0 0 0,1 0 1,-1 0-1,0 1 0,0-1 0,0 1-8,66 97-75,-7 24-1153,-55-135-213,10-60-7051,-11 38 797</inkml:trace>
  <inkml:trace contextRef="#ctx0" brushRef="#br0" timeOffset="254370.119">10562 2757 17407,'-84'-55'4318,"70"48"-4083,0 0-1,1 1 1,-2 1 0,1 0 0,-1 1 0,0 0-1,1 1 1,-2 1 0,1 0-235,8 2 20,0 1-1,0 0 1,-1 0 0,1 1 0,1-1-1,-1 1 1,0 1 0,0 0 0,1 0-1,-1 0 1,1 0 0,0 1 0,0 0-1,0 1 1,1-1 0,-1 1 0,1 0-1,1 0 1,-1 1 0,0 0 0,1 0 0,0 0-1,1 0 1,-2 4-20,-5 8-68,2 0 1,0 0-1,1 0 1,1 1-1,1 1 0,0-1 1,2 1-1,-1 8 68,2 17-46,2-1-1,1 1 1,3-1-1,2 0 1,1 0-1,10 27 47,10-5 211,-27-65-198,1 0 1,-1 1-1,1-1 0,0 0 1,-1 0-1,1 0 1,0 0-1,0 0 1,0 0-1,0 0 1,0 0-1,0 0 0,0-1 1,0 1-1,0 0 1,0-1-1,0 1 1,0-1-1,1 1 1,-1-1-1,0 1 1,0-1-1,1 0 0,-1 0 1,0 1-1,1-1 1,-1 0-1,0 0 1,0 0-1,1-1 1,-1 1-1,0 0 1,1 0-1,-1-1 0,0 1 1,0-1-1,1 1 1,-1-1-1,0 1 1,0-1-1,0 0 1,0 1-1,0-1 0,0 0 1,0 0-1,0 0 1,0 0-1,0 0 1,-1 0-1,2-1-13,10-16 70,-1 0-1,0 0 1,-2-1-1,0-1 1,-1 1 0,-1-2-1,0 1 1,-1-3-70,2-3-5,7-41-218,-2 0 0,-4-1 1,-2 0-1,-4-1 0,-2 1 0,-4-1 0,-2 1 1,-3 0-1,-12-38 223,15 45-390,5 59 337,0 2-11,1 2 0,30 116-145,-12-44 444,2 0-1,4-2 1,34 70-235,107 136 1561,-121-238-1544,-12-72-4847,-19 6 298,-9 13-1227</inkml:trace>
  <inkml:trace contextRef="#ctx0" brushRef="#br0" timeOffset="255036.866">10929 2956 21247,'17'142'4870,"19"69"-3144,-29-193-1512,-2-23 216,2-32-22,-13-100-59,2 121-446,2 0 0,0 0-1,1 0 1,1 0 0,0 0 0,1 0 0,1 0 0,0 0-1,1 0 1,1 1 0,1-5 97,1 9-464,-1 0 1,2 1-1,-1 0 0,1 0 1,1 0-1,0 1 0,0 0 0,1 0 1,0 1-1,0 0 0,1 1 1,0 0-1,0 0 0,1 1 1,0 1-1,0 0 0,0 0 0,1 1 1,-1 0-1,1 1 0,0 1 1,0 0-1,12-1 464,31-6-2447,125-16-1343,-143 28 5127,-19 8 2308,-33 28 1130,-66 33-1316,70-65-3308,0 1 0,0 1 0,1 0 0,0 0 0,0 1 0,1 0 0,0 1 0,1 0 0,1 0 0,-6 10-151,7-7 48,0 1-1,1 0 1,1 0 0,0 0-1,1 1 1,1-1 0,0 1-1,1-1 1,1 1-1,0 0 1,1 0 0,1-1-1,0 1 1,1-1 0,1 0-1,0 0 1,1 0-1,4 6-47,-8-17 21,1-1-1,0 0 0,-1 0 1,1 0-1,1 0 0,-1 0 1,0 0-1,1-1 0,-1 1 1,1-1-1,0 1 0,0-1 1,0 0-1,0 0 0,0-1 1,0 1-1,0-1 0,1 1 1,-1-1-1,1 0 0,-1 0 1,1 0-1,-1-1 0,1 1 1,0-1-1,-1 0 0,1 0 1,-1 0-1,1-1 0,0 1 1,-1-1-1,1 0 0,-1 0 1,1 0-1,-1 0 0,0-1 1,0 1-1,1-1 0,-1 0 1,0 0-1,0 0 0,-1 0 1,1-1-1,1-1-20,14-16-155,0 0 0,-2-2-1,-1 0 1,0-1 0,-2 0 0,-1-1 0,0-1-1,-2 0 1,-1 0 0,0-6 155,4-68-1555,-13 97 1470,0 2 21,1 20-53,-1 4 182,13 74 611,35-19-338,-47-78-399,1 1 0,-1 0 0,1-1 0,0 1 0,0-1 0,0 0 1,0 1-1,0-1 0,0 0 0,0 0 0,1-1 0,-1 1 0,0 0 0,0-1 1,1 1-1,-1-1 0,0 0 0,1 0 0,-1 1 0,1-2 0,-1 1 1,0 0-1,1 0 0,-1-1 0,0 1 0,0-1 0,1 0 0,-1 0 0,0 0 1,0 0-1,0 0 0,0 0 0,0-1 0,0 1 0,0-1 0,0 1 1,-1-1 59,44-53-4992,-20 7-1787</inkml:trace>
  <inkml:trace contextRef="#ctx0" brushRef="#br0" timeOffset="255439.591">11938 2993 20863,'13'100'4465,"-12"-96"-4386,0 0 0,0 0 0,0-1 0,0 1 0,1-1 0,0 1 0,-1-1 0,1 1 0,1-1 0,-1 0 0,0 0 0,1 0 0,-1-1 0,1 1 0,0 0-1,0-1 1,0 0 0,0 0 0,1 0 0,-1 0 0,1 0 0,-1 0 0,1-1 0,3 1-79,1-3 14,1 0 0,0-1 0,-1 0 0,1 0 0,-1-1 0,0 0 0,0 0 0,0-1 0,0 0 0,-1-1 0,1 0 0,-1 0 0,0 0 0,-1-1 0,1 0 0,-1 0 0,0-1 0,-1 0-1,0 0 1,0 0 0,1-3-14,5-5-313,-1 0-1,-1-1 0,0 0 1,-1 0-1,-1-1 0,-1 0 0,2-8 314,-8 23-161,4 22 65,0-3 239,-4-10-75,0 1 0,1-1 0,0 1 1,0-1-1,0 0 0,1 1 0,1-1 0,-1 0 1,1 0-1,0 0 0,1-1 0,0 1 0,0-1 1,0 0-1,1 0 0,-1 0 0,2 0 0,-1-1 1,0 0-1,1 0 0,0 0 0,0-1 0,1 0 1,-1 0-1,1-1 0,0 0 0,4 2-68,4-5 45,0 0 0,0-1 1,0 0-1,0-2 0,0 0 0,0 0 0,0-1 1,-1-1-1,1 0 0,-2-1 0,1-1 0,0 0 0,-1-1 1,-1 0-1,1-1 0,-1-1 0,5-5-45,20-37 192,-47 9-400,10 43-147,-3-4 847,3-2-4720,3-9-4409</inkml:trace>
  <inkml:trace contextRef="#ctx0" brushRef="#br0" timeOffset="255642.654">13017 2788 21631,'0'0'712,"0"0"-208,0 0-48,0 0-456,0 0 0,0 0 0,0 0-112,0 0-528,0 0-96,0 0-32,0 0 0,0 0-1152,9 2-224,-9-2-56,8 2-3624</inkml:trace>
  <inkml:trace contextRef="#ctx0" brushRef="#br0" timeOffset="255810.321">13109 3225 23167,'0'0'352,"0"0"-96,3-18-9744</inkml:trace>
  <inkml:trace contextRef="#ctx0" brushRef="#br0" timeOffset="256865.852">9601 4333 10367,'0'0'1066,"1"18"1103,25 223 2664,29 347-3658,-30-284-973,-13 4-202,2 45 323,59 187 72,-54-397-338,5 41 128,-7 2 0,-8 10-185,0 376-1086,-9-570 958,0-2 0,0 0-42,0 0-181,0 0-81,0-13-1161,1-49-4589</inkml:trace>
  <inkml:trace contextRef="#ctx0" brushRef="#br0" timeOffset="258017.122">9627 4471 14079,'121'-32'1503,"1"5"-1,2 6 1,123-6-1503,-233 25 60,197-9 646,0 9 0,142 20-706,-151-7 204,384 24 1612,329-37-252,-364-2-1280,72-9 212,-29-6-240,-38-15-280,-470 27-33,0-3 0,0-5 0,35-12 57,89-29 182,-133 61 151,-72 0-300,0 0 1,-1 1-1,0 0 0,0 0 1,0 0-1,-1 0 0,0 1 1,0-1-1,-1 1 0,0 0 1,0 0-1,0 0 0,-1 0 1,0 0-1,0 5-33,6 21 76,15 78-296,-4 0 1,-6 2-1,-1 103 220,2 21-181,0-2-892,-11 1-1,-12 41 1074,4 2-1037,24 202 1037,32-77 192,-36-311-1138,-5 1 0,-2 79 946,-9-97-417,10 127 494,-7-202-229,-1-1-82,0 0-20,0 0-56,0 0-232,0 0-104,-1-6-1037,-2-27-4056</inkml:trace>
  <inkml:trace contextRef="#ctx0" brushRef="#br0" timeOffset="259009.054">9926 8319 11263,'163'18'4584,"403"-15"-1704,451 63-1914,-778-50-565,0-11 0,0-10 1,0-10-1,120-28-401,314-30 1069,-566 60-770,-1-5-1,-1-5 1,28-13-299,379-79 648,-40 50-372,-351 53 13,128-38 213,-214 43-625,-11 4 74,0-2-1,0-1 0,-1 0 0,0-2 0,0-1 0,4-3 50,-18-1-1810,-16-18-6361</inkml:trace>
  <inkml:trace contextRef="#ctx0" brushRef="#br0" timeOffset="260220.479">11926 4871 11135,'0'0'1164,"0"0"-253,0 0-146,0 0-147,0 0-61,0 0-12,0 0-9,0 0-34,0 0-20,0 0-2,0 0-29,-2 21 402,-69 109 1187,52-95-1722,2 0-1,1 2 0,1 0 0,-4 24-317,7 4 209,3 1 0,3 0-1,2 1 1,4-1-1,5 40-208,2-55 192,3 1 0,2-1-1,1 0 1,4-2 0,1 0-1,2 0 1,3-2 0,1-1-1,12 14-191,89 108 1128,-36-61-338,-88-106-737,-1-1-125,-18-30-2417,-20-74-5831,30 72 2097</inkml:trace>
  <inkml:trace contextRef="#ctx0" brushRef="#br0" timeOffset="260843.45">12056 4899 9087,'0'0'1795,"0"0"-392,0 0-229,0 0-270,0 0-110,2 10 1304,6 5-1682,1 0-1,0-1 1,1-1 0,0 1-1,1-2 1,0 1-1,1-1 1,1-1 0,0 0-1,2 0-415,78 81 1568,-54-44-1068,-23-28-384,0 0 1,-1 1 0,-1 1-1,0 0 1,-2 1-1,-1 0 1,1 6-117,-11-26 4,10 21 85,-2 1 1,-1 0-1,0 1 0,-2 0 0,-1 0 0,-2 1 0,0-1 0,-1 1 0,-2-1 0,-1 1 1,-1 0-1,-1-1 0,-2 1-89,-93 337 673,24-57 55,72-298-669,2-7-45,0-2-214,0 0-96,1-8-1714,6-28-6777</inkml:trace>
  <inkml:trace contextRef="#ctx0" brushRef="#br0" timeOffset="261670.857">10375 8894 14847,'-2'176'5208,"3"-167"-5075,0 0 1,1 0 0,0 0-1,1 0 1,0 0 0,0 0-1,1-1 1,0 1 0,0-1-1,1 0 1,0-1 0,0 1-1,1-1 1,0 0 0,1 0-1,-1-1 1,7 5-134,-7-8 118,0 0-1,1-1 1,-1 0 0,1 0-1,0 0 1,0-1 0,-1 0-1,1-1 1,0 1 0,0-1-1,0 0 1,0-1 0,0 0-1,0 0 1,-1 0 0,1-1-1,0 0 1,-1-1 0,1 1-1,-1-1 1,0 0 0,0-1-1,0 1 1,0-1 0,-1 0-1,0-1 1,0 1 0,0-1-1,0 0 1,0-1 0,-1 1-1,0-1 1,0 1-1,-1-1 1,0 0 0,0-1-1,0 1 1,-1-1 0,0 1-1,0-1 1,0-1-118,-1-14-13,0 0-1,-2 0 1,-1 0-1,0 0 1,-2 1-1,0-1 1,-2 1-1,0 0 1,-1 0 0,-1 0-1,-7-10 14,8 13-529,4 3-1807,9 0-6427</inkml:trace>
  <inkml:trace contextRef="#ctx0" brushRef="#br0" timeOffset="262235.379">10988 8816 19071,'-8'25'1300,"-14"87"789,24-108-2089,0 0 0,0 1-1,1-1 1,-1 0-1,1-1 1,0 1-1,0 0 1,0-1-1,1 0 1,-1 0-1,1 0 1,-1 0-1,1 0 1,0-1-1,0 1 1,0-1-1,1 0 1,-1-1-1,3 2 1,9 5-53,1 1 22,-3-2 105,0 0 0,-1 0-1,0 1 1,0 1 0,0 0-1,-2 1 1,1 0 0,-1 1-1,-1 0 1,1 0-1,-2 1 1,1 2-74,-9-11 61,0 1 0,0-1 0,0 0 0,-1 1 0,1-1 0,-1 1 0,0-1 0,0 1 0,0-1 0,-1 1 0,1-1 0,-1 0 0,0 1 0,0-1 0,0 1 0,0-1 0,0 0 0,-1 0 0,1 0 0,-1 0 0,0 0 0,0 0 0,0 0 0,-1-1 0,1 1 0,0-1 0,-1 0 0,0 1 0,0-1 0,1 0 0,-1 0 0,0-1 0,0 1 0,-1-1 0,1 0 0,0 1 0,0-1 0,-1-1 0,1 1 0,-1 0 0,1-1 0,-1 0 0,1 1 0,-2-2-61,-54 15 149,57-14-257,2 0 40,39-55 46,37-30 32,-47 56 85,-2-1-1,0-1 1,-3-2-1,0 0 1,-2-2-1,9-21-94,-30 55 14,0 0 0,-1 0-1,1 0 1,-1 0 0,1 0 0,-1 0-1,1 0 1,-1 0 0,0 0 0,1 0 0,-1 0-1,0 0 1,0 0 0,0 0 0,0-1-1,0 1 1,0 0 0,0 0 0,0 0-1,0 0 1,-1 0 0,1 0 0,0 0-1,-1 0 1,1 0 0,-1 0 0,1 0 0,-1 0-1,1 0 1,-1 0 0,0 0 0,0 0-1,1 0 1,-1 1 0,0-1 0,0 0-1,0 0 1,0 1 0,0-1 0,0 1-1,0-1 1,0 1 0,0-1 0,0 1 0,0 0-1,0-1 1,0 1 0,0 0 0,0 0-1,0 0 1,-1 0 0,1 0 0,0 0-1,0 0 1,0 0 0,0 0 0,0 1-1,0-1 1,0 0 0,0 1 0,0-1 0,0 1-1,0-1 1,0 1 0,0-1 0,0 1-1,0 0 1,-1 0-14,-9 5 32,1 0-1,0 0 0,-1 1 1,2 1-1,-1-1 1,1 1-1,0 1 1,1 0-1,0 0 1,1 1-1,0 0 1,0 0-1,1 0 1,0 1-1,1 0 1,0 0-1,1 1 0,0-1 1,1 1-1,0 0 1,1 0-1,0 0 1,1 0-1,0 0 1,1 2-32,0-8 2,0-1 1,1 0 0,0 0 0,0 0-1,0 0 1,0 0 0,1 0 0,0-1-1,0 1 1,0 0 0,1-1 0,-1 0-1,1 1 1,0-1 0,0 0 0,1 0-1,-1-1 1,1 1 0,0-1 0,0 0-1,0 0 1,0 0 0,1 0 0,-1-1-1,1 1 1,-1-1 0,1 0-1,0-1 1,0 1 0,3-1-3,10 4-50,1-1 1,0-2 0,0 0-1,0 0 1,0-2-1,0 0 1,13-3 49,-8 0-452,-1-1 1,0-2 0,0 0-1,-1-1 1,0-1 0,0-1-1,-1-1 1,0-1 0,0-1-1,1-2 452,111-100-9927,-106 86 4597</inkml:trace>
  <inkml:trace contextRef="#ctx0" brushRef="#br0" timeOffset="262585.933">12127 8646 10495,'0'0'1702,"0"0"-380,0 0-180,0 0-128,0 0-43,14 22 2421,33 95 789,34 108-3049,-45-107-903,-12-32-59,-23-84-297,-1-2-120,0 0-499,-13 3-2594,-14-8-4463</inkml:trace>
  <inkml:trace contextRef="#ctx0" brushRef="#br0" timeOffset="263240.261">11954 9140 22783,'141'-97'4938,"-12"9"-5283,-126 85 370,94-81-2658,-13-13-5340,-62 62 5257,10-15 1662,-31 49 2075,-1 1 283,22 16 3503,7 104-868,-25-79-3288,3 8-43,-4-20-398,0-1-1,2 0 0,1 0 1,1 0-1,1-1 0,2 0 0,1-1 1,1 0-1,3 4-209,-1-15-84,10-21-245,3-19-479,-25 25 789,0-1 0,0 0 0,0 1 0,0-1 0,0 1 0,0 0 0,0-1 0,0 1 0,0 0 0,1 0 1,-1 1-1,0-1 0,0 0 0,0 1 0,0-1 0,0 1 0,0 0 0,0 0 0,0-1 0,0 1 0,0 1 0,-1-1 0,1 0 0,0 0 1,0 1-1,-1-1 0,1 1 19,8 4-4,4 2 3,1-2 1,0 0-1,0 0 0,0-2 0,1 0 1,-1-1-1,1 0 0,0-1 0,0-1 0,0 0 1,0-1-1,0-1 0,0-1 0,-1 0 1,1-1-1,0-1 0,-1 0 0,0-1 1,0-1-1,0 0 0,7-5 1,-16 9 21,0-1 1,-1 1-1,1-1 0,-1 0 1,1-1-1,-1 0 0,0 0 1,-1 0-1,1 0 0,-1 0 1,1-1-1,-1 0 0,-1 0 1,1 0-1,-1-1 0,0 1 1,0-1-1,0 0 0,-1 0 1,0 1-1,0-2 0,0 1 1,-1 0-1,0 0 0,0 0 1,-1-1-1,0 1 0,0 0 1,0-1-1,-1-2-21,-1 6 24,0 1 0,0-1 0,-1 1-1,1 0 1,0 0 0,-1 0 0,0 0 0,1 0 0,-1 1-1,0-1 1,0 1 0,0-1 0,0 1 0,0 0 0,0 1-1,0-1 1,0 0 0,-1 1 0,1-1 0,0 1 0,0 0 0,-1 0-1,1 1 1,0-1 0,0 1 0,0-1 0,-1 1 0,1 0-1,0 0 1,0 0 0,0 1 0,1-1 0,-1 1 0,0 0-1,0-1 1,1 1 0,-1 0 0,1 1 0,0-1 0,-1 0-1,1 1 1,0-1 0,0 1 0,1 0 0,-1-1 0,1 1-1,-1 0 1,1 0 0,-1 1-24,0 1 45,-1-1-1,1 1 1,0 0-1,0 0 1,0 0 0,0 0-1,1 0 1,0 0-1,0 0 1,1 0 0,-1 0-1,1 0 1,0 1-1,0-1 1,1 0 0,0 0-1,0 0 1,0 0-1,0 0 1,1 0 0,0 0-1,0 0 1,0 0-1,1-1 1,-1 1 0,1-1-1,0 0 1,0 1-1,1-1 1,-1-1 0,1 1-1,0-1 1,0 1-1,0-1 1,0 0-1,1 0 1,-1-1 0,1 0-1,0 1 1,0-1-1,0-1 1,0 1 0,0-1-1,0 0 1,0 0-1,0 0 1,5-1-45,118-40-1204,-103 19-1217,10-35-6922</inkml:trace>
  <inkml:trace contextRef="#ctx0" brushRef="#br0" timeOffset="264052.795">13810 8650 20223,'32'171'4311,"-13"-55"-3486,39 125 272,-107-570 969,36 209-1976,4 15-260,29 147 159,-3 4 11,80 170 0,-89-201 0,1 0 0,1-1 0,1 0 0,0 0 0,0-1 0,2-1 0,-1 0 0,2 0 0,-1-2 0,1 0 0,1 0 0,5 1 0,-12-6 24,0-2 1,0 1-1,1-1 0,0 0 0,-1-1 0,1 0 1,0-1-1,0 1 0,0-2 0,0 1 1,1-1-1,-1-1 0,0 0 0,0 0 0,0 0 1,0-1-1,-1-1 0,1 1 0,0-2 1,-1 1-1,0-1 0,0 0 0,0-1 1,0 0-1,-1 0 0,0 0 0,0-1 0,0 0 1,-1-1-1,1 0 0,-2 0 0,1 0 1,-1 0-1,0-1 0,0-1-24,5-10 61,-1 0-1,-1-1 1,0 0 0,-2 0-1,0 0 1,-2-1 0,0 0-1,-1 0 1,-1 0 0,-1 0-1,-1-1 1,-1 1 0,-1 0-1,0 0 1,-2 0 0,0 0-1,-2 0 1,0 1 0,-1 0-1,-4-6-60,-30-19-701,15-23-4038,25 66 3281,1 2-115,4 25-4226,3 13-34,1-16 1571</inkml:trace>
  <inkml:trace contextRef="#ctx0" brushRef="#br0" timeOffset="264344.076">14700 8901 24959,'0'19'249,"0"0"1,1-1-1,1 1 0,0 0 1,2-1-1,0 0 0,1 0 1,1 0-1,0 0 0,2-1 1,0 0-1,9 14-249,-14-28 33,1 1 0,-1-1-1,1 1 1,0-1 0,0-1 0,0 1 0,0 0-1,1-1 1,-1 0 0,1 0 0,0 0 0,-1-1-1,1 1 1,0-1 0,0 0 0,0-1 0,0 1-1,0-1 1,-1 0 0,1 0 0,0-1 0,0 1-1,0-1 1,0 0 0,0 0 0,-1-1 0,1 0-1,0 1 1,-1-1 0,1-1 0,-1 1-1,0-1 1,0 0 0,0 0 0,0 0 0,0 0-1,-1-1 1,1 1 0,-1-1 0,0 0 0,0 0-1,2-4-32,3-5 38,0-1-1,-1 0 0,0-1 1,-1 1-1,-1-1 0,0-1 0,-1 1 1,-1-1-1,0 1 0,-1-1 0,-1 0 1,0 0-1,-1 0 0,-1 1 1,-1-1-1,0 0 0,-1 0 0,0 1 1,-1 0-1,-1-1 0,-1 2 1,0-1-1,-1 1 0,0-1 0,-2 0-37,-26-50-2407,8 23-5225,20 30-22</inkml:trace>
  <inkml:trace contextRef="#ctx0" brushRef="#br0" timeOffset="265116.625">15485 8652 20223,'7'112'3421,"44"148"-1862,-44-226-1051,12 25 148,-18-57-555,-1-2 22,0 0 5,0 0 0,0-2 0,5-10-57,-1-1 0,-1 0 1,0 0-1,0 0 0,-2 0 0,0 0 0,0-1 1,-1-6-72,3-36 67,-1 35-91,-2 8-56,1-1-1,1 0 0,0 0 0,1 1 0,0-1 1,1 1-1,1 0 0,0 0 0,1 0 0,3-5 81,20 29-376,-10 18 547,-1 0-1,-2 1 1,-1 1-1,-1 0 0,-1 1 1,-2 0-1,5 28-170,-7-30 37,-6-21 16,10-29 259,14-87-61,-25 90-301,1 0 0,1-1-1,0 2 1,2-1 0,0 0 0,1 1 0,0 0 0,1 0 0,3-2 50,-10 16-9,0 1 1,0-1-1,0 1 0,0 0 1,0-1-1,1 1 0,-1 0 0,0 0 1,1 0-1,-1 0 0,1 0 1,-1 0-1,1 0 0,0 0 1,-1 1-1,1-1 0,0 0 1,-1 1-1,1 0 0,0-1 0,0 1 1,-1 0-1,1 0 0,0 0 1,0 0-1,-1 0 0,1 0 1,0 1-1,0-1 0,-1 1 0,1-1 1,0 1-1,-1-1 0,1 1 1,-1 0-1,1 0 0,0 0 1,-1 0-1,0 0 0,1 0 0,-1 0 1,0 1-1,1 0 9,52 67 109,-47-59-97,98 164-144,-105-173 70,1 0 1,-1 0-1,0-1 1,0 1-1,0 0 1,1-1-1,-1 1 1,0 0-1,1-1 1,-1 1-1,1-1 1,-1 1-1,1 0 1,-1-1-1,1 1 1,-1-1-1,1 1 1,-1-1-1,1 0 0,0 1 1,-1-1-1,1 0 1,0 1-1,-1-1 1,1 0-1,0 0 1,0 1-1,-1-1 1,1 0-1,0 0 1,-1 0-1,1 0 1,0 0-1,0 0 1,-1 0-1,1 0 1,0 0-1,0-1 1,-1 1-1,1 0 1,0 0-1,-1-1 1,1 1-1,0 0 1,-1-1-1,1 1 1,-1-1-1,1 1 1,0-1-1,-1 1 1,1-1-1,-1 1 1,1-1-1,-1 1 0,0-1 1,1 0-1,-1 1 1,0-1-1,1 0 1,-1 1-1,0-1 1,0 0-1,1 0 62,5-52-4903,-6 49 4470,0-22-2524,0-2-2929</inkml:trace>
  <inkml:trace contextRef="#ctx0" brushRef="#br0" timeOffset="265905.388">16236 8463 22527,'38'117'3248,"45"167"-888,-71-238-2136,-11-45-128,-1-1 0,5-14-15,47-226-1346,-51 238 1266,0-1 0,0 0 0,1 0 0,-1 1 0,1-1 0,0 1 0,0-1 0,0 1 0,0 0-1,0 0 1,0 0 0,0 0 0,1 0 0,-1 0 0,1 1 0,-1-1 0,1 1 0,0-1 0,0 1 0,0 0 0,-1 0 0,1 1 0,0-1 0,0 0-1,0 1 1,0 0 0,0 0 0,0 0 0,0 0 0,0 0 0,0 0 0,0 1 0,0 0 0,0-1 0,0 1 0,0 0 0,0 1 0,-1-1 0,1 0 0,0 1-1,-1-1 1,1 1 0,-1 0 0,0 0 0,1 0 0,-1 0 0,1 2-1,7 7 70,-1 0 0,-1 1 0,0 0 0,-1 0 0,0 1 1,-1 0-1,0 0 0,-1 0 0,0 1 0,-1-1 0,-1 1 0,0 0 0,-1 0 0,-1 1 0,0-1 0,0 0 0,-2 1 1,0-1-1,0 0 0,-2 0 0,0 0 0,0 0 0,-1 0 0,-1-1 0,-5 11-70,8-18-14,-1-1 0,0 0 0,0 0-1,0 0 1,0-1 0,-1 1 0,0-1 0,0 0 0,0 1-1,-1-2 1,1 1 0,-1-1 0,0 1 0,0-1 0,0-1-1,0 1 1,-1-1 0,1 0 0,-1 0 0,1 0 0,-1-1-1,0 0 1,1 0 0,-4 0 14,7-1-128,2-4 95,0 1 1,0-1-1,1 0 1,0 1-1,-1-1 1,1 1-1,0-1 1,1 1-1,-1 0 0,1-1 1,-1 1-1,1 0 1,0 0-1,0 0 1,0 0-1,1 0 0,-1 1 1,1-1-1,-1 1 1,1-1-1,0 1 1,0 0-1,0 0 0,0 0 1,1 1-1,-1-1 1,0 1-1,1 0 1,-1 0-1,1 0 0,2 0 33,12-10-75,37-24 110,-1-3 0,-3-2 1,-1-2-1,41-46-35,-85 83 1,-1-1-1,1 1 1,-1-1 0,0 0 0,0 0-1,-1 0 1,0-1 0,0 1-1,-1-1 1,1 0 0,-1 0 0,-1-1-1,0 1 1,0 0 0,1-5-1,-25-2 126,15 13-77,-1-1 0,0 1 0,0 1-1,0-1 1,1 1 0,-1 1-1,0-1 1,0 1 0,0 1 0,1 0-1,-1 0 1,1 0 0,-1 1-1,1 0 1,0 0 0,0 1 0,0 0-1,1 0 1,-1 0 0,1 1-1,0 0 1,0 0 0,1 1 0,0 0-1,0 0 1,0 0 0,0 0-1,1 1-48,1 1 1,1 0-1,0 0 1,0 0 0,1 0-1,0 0 1,1 1-1,-1-1 1,1 0-1,1 1 1,0-1-1,0 0 1,0 0-1,1 0 1,1 0 0,-1 0-1,1 0 1,1 0-1,-1-1 1,1 0-1,0 0 1,1 0-1,0 0 1,0 0-1,0-1 1,1 0 0,0 0-1,0-1 1,6 5-1,-6-6-173,-1 0 0,1 0 0,0 0 0,0-1 0,1 1 0,-1-1 0,1-1 0,-1 0 0,1 0 0,0 0 0,0 0 0,0-1 1,0 0-1,0-1 0,0 0 0,0 0 0,0 0 0,0-1 0,0 0 0,0 0 0,0-1 0,1 0 173,2-3-363,0 0 0,0 0 1,-1-1-1,0-1 0,0 1 0,0-1 0,-1-1 0,0 0 0,-1 0 1,0 0-1,0-1 0,0 0 0,-1 0 0,-1-1 0,1 0 0,-2 0 0,1 0 1,-1-2 362,23-38-1071,-27 48 1096,0 0 1,0 0 0,1 0 0,-1 0-1,1 0 1,-1 0 0,1 0 0,0 0-1,0 0 1,0 0 0,0 0 0,0 1 0,0-1-1,1 0 1,-1 1 0,0-1 0,1 1-1,-1-1 1,1 1 0,0 0 0,0 0-1,-1 0 1,1 0 0,0 0 0,0 0 0,0 0-1,0 0 1,0 1 0,0-1 0,0 1-1,0 0 1,0-1 0,0 1 0,0 0-1,0 0 1,0 0 0,0 0 0,1 1 0,-1-1-1,0 1 1,0-1 0,0 1 0,0 0-1,-1 0 1,1-1 0,0 1 0,0 1-1,0-1 1,-1 0 0,1 0 0,0 1 0,0 0-26,5 15 547,-1 1 0,0-1 0,-2 1 0,0 0 0,-1 0 0,-1 0 0,0 0 0,-2 1 0,0-1 0,-2 18-547,-10 27 1848,12-61-1464,0-2 0,-27-30 995,22 21-1346,0 0 1,0 0-1,1 0 1,0 0-1,1-1 1,0 0-1,0 1 1,1-1-1,0 0 1,1 0-1,0-1 1,1 1-1,0 0 1,0 0-1,1 0 1,0 0-1,1 0 1,1 0-1,-1 0 1,1 0-1,1 1 1,0 0-1,0-1 1,1 1-1,0 1 1,0-1 0,1 1-1,0 0 1,1 0-1,1-1-33,0 2-192,1 0 0,-1 0 0,1 1 1,0 1-1,1 0 0,0 0 0,-1 0 0,1 1 0,1 1 0,-1 0 0,2 0 192,40-5-9857</inkml:trace>
  <inkml:trace contextRef="#ctx0" brushRef="#br0" timeOffset="268056.631">12176 5678 11135,'-85'54'7488,"85"-53"-7447,-1 1 0,1-1 0,0 0 0,1 0 0,-1 0 0,0 1 0,0-1 0,0 0 0,1 0 0,-1 0 0,1 0 0,-1 0 0,1 1 0,-1-1 0,1 0 0,0 0 0,-1 0 0,1 0 0,0 0 0,0-1 0,0 1 0,-1 0 0,1 0-1,0-1 1,0 1 0,0 0 0,1-1 0,-1 1 0,0-1 0,0 1 0,0-1 0,0 1 0,1-1-41,2 0 35,0 0-1,0 0 1,0 0-1,0 0 1,0-1-1,0 1 1,0-1-1,0 0 1,0-1-1,0 1 1,-1-1-1,1 1 1,0-1-1,-1 0 1,0 0-1,1-1 1,-1 1-1,0-1 1,0 0-1,0 1 1,0-1-1,-1-1 1,1 1-1,-1 0 1,0-1-1,0 1 1,0-1-1,-1 1 1,1-1-1,-1 0 1,1 0-1,-1-3-34,1 0 14,-3 5-5,1 0 1,-1 0-1,0 0 1,0 0-1,0 1 1,0-1-1,0 0 1,-1 1-1,1-1 1,0 1-1,-1-1 1,1 1 0,-1 0-1,0 0 1,1-1-1,-1 1 1,0 0-1,0 1 1,1-1-1,-1 0 1,0 0-1,0 1 1,0-1-1,0 1 1,0 0 0,-2-1-10,-3 1 6,-1 0 0,0 1 1,0 0-1,0 0 0,0 0 1,0 1-1,1 1 0,-1-1 1,1 1-1,0 0 0,0 1 1,-7 4-7,12-8 94,2 0-3,13 16 42,-8-14-112,0 1-1,0-1 1,0 0-1,0-1 1,1 1 0,-1-1-1,1 0 1,-1 0-1,1-1 1,-1 0-1,1 0 1,-1 0 0,1 0-1,-1-1 1,1 0-1,-1 0 1,1-1-1,-1 1 1,0-1 0,0 0-1,0-1 1,0 1-1,0-1 1,0 0-1,-1 0 1,1 0 0,-1-1-1,4-3-20,-7 6 64,-1 1 0,-37-2 464,-41 32 285,77-29-749,1-1-22,0 0-101,0 0-9,3 1 76,1 0-1,0 0 1,-1 0 0,1 0-1,0-1 1,0 0-1,0 0 1,0 0 0,-1 0-1,1-1 1,0 1-1,0-1 1,-1 0 0,1 0-1,0 0 1,-1-1-1,1 1 1,-1-1 0,0 0-1,4-2-7,-6 3 64,0-14 320,-7 11-354,0 1-1,0 0 1,0 0-1,-1 1 1,1-1-1,-1 1 1,0 1-1,1-1 1,-1 1 0,0 1-1,0-1 1,0 1-1,-2 0-29,5 1 53,3 0-54,0-1 0,-1 1 0,1 0 0,0 0 0,0 0-1,-1 0 1,1 0 0,0 1 0,0-1 0,0 0 0,0 0-1,0 1 1,1-1 0,-1 0 0,0 1 0,1-1 0,-1 1-1,1-1 1,-1 1 0,1-1 0,0 1 0,0-1 0,-1 1-1,1 0 1,0-1 0,0 1 0,1-1 0,-1 1 0,0 0-1,0-1 1,1 1 0,-1-1 0,1 1 0,-1-1 0,1 0-1,0 1 1,0-1 0,0 1 0,-1-1 0,1 0-1,0 0 1,1 0 0,-1 1 0,0-1 0,0 0 0,0 0-1,1-1 1,-1 1 0,0 0 0,1 0 0,-1-1 0,1 1-1,-1 0 1,1-1 0,-1 0 0,1 1 0,0-1 1,8 3 3,-1 0 1,0-1-1,1-1 1,-1 1-1,1-2 1,-1 1-1,1-1 1,-1-1-1,1 1 0,8-3-3,-17 2 99,-1 1-3,0 0-4,0 0-17,0 0-10,0 0-1,-31-15-495,10 9-2484,6 0-5059</inkml:trace>
  <inkml:trace contextRef="#ctx0" brushRef="#br0" timeOffset="284719.992">19111 2276 10111,'0'0'1506,"0"0"-332,0 0-171,0 0-139,0 0-52,0 0-11,0 0-22,0 0-90,0 0-38,0 0-10,5 15 1055,23 236 2423,134 339-1998,-156-473-3721,-24-167-1136,15 39 1871,-1 0 0,-1 0-1,0 1 1,0 0 0,-1 0 0,0 0 0,-1 1-1,0 0 1,-1 0 0,1 1 0,-2 0-1,1 0 1,-1 1 0,0 0 0,-2-1 865,-11-6-3838</inkml:trace>
  <inkml:trace contextRef="#ctx0" brushRef="#br0" timeOffset="285121.701">19010 2994 14463,'50'-15'1913,"120"-44"1573,-153 51-3510,-1-1-1,0 0 1,-1-1-1,0-1 1,-1 0-1,0-1 0,0-1 1,10-13 24,43-43-3001,-49 91 2295,31 198 6050,-46-206-5041,2 12 440,1 0 1,2 1 0,0-2 0,2 1-1,11 20-743,-21-45 10,1 1 0,-1-1 0,1 1 1,0-1-1,0 0 0,-1 1 0,1-1 0,0 0 0,0 1 0,1-1 0,-1 0 0,0 0 0,0 0 0,0 0 0,1 0 0,-1 0 0,1-1 0,-1 1 0,0 0 0,1-1 0,-1 1 0,1-1 0,0 1 0,-1-1 0,1 0 0,-1 1 0,1-1 0,-1 0 0,1 0 0,0 0 0,-1-1 0,1 1 0,-1 0 0,1 0 0,0-1 0,-1 1 0,1-1 0,-1 0 0,1 1 0,-1-1 0,0 0 0,1 0 0,-1 0 0,0 0 0,0 0 0,1 0 0,-1 0 0,0 0 0,0 0 0,0-1 0,0 1 0,0 0 0,-1-1 0,1 1 0,0-1-10,6-7-556,-1-1 1,0 0-1,-1 0 0,0-1 1,0 0-1,-1 0 0,-1 0 0,0 0 1,0 0-1,-1-1 0,-1 1 1,1-1-1,-2 1 0,0-1 0,0 1 1,-1-1-1,-1 0 0,0 1 1,-2-9 555,-2 13-116,1 1 1,-1 0 0,0 0 0,0 1 0,0 0-1,-1 0 1,0 0 0,0 1 0,0 0-1,0 0 1,-1 1 0,0 0 0,1 0 0,-1 1-1,0 0 1,-1 0 0,1 1 0,-2 0 115,-54-19 579,62 20-531,1-1 0,-1 1 1,1 0-1,-1-1 0,1 0 0,-1 1 0,1-1 1,0 0-1,-1 0 0,1 0 0,0 1 0,0-1 1,-1-1-1,1 1 0,0 0 0,0 0 0,0 0 1,0-1-1,1 1 0,-1 0 0,0-1 0,0 1 0,1-1 1,-1 1-1,1-1 0,-1 1 0,1-1 0,0 1 1,0-1-1,0 1 0,-1-1 0,1 1 0,1-1 1,-1 0-1,0 1 0,0-1 0,1 1 0,-1-1 1,0 1-1,1-1 0,0 1 0,-1-1 0,1 1 1,0 0-1,0-1 0,0 1 0,-1 0 0,2 0 1,-1-1-1,0 1 0,0 0 0,0 0 0,0 0 1,1 0-49,10-10-342,1 1 1,0 0-1,0 1 1,1 0-1,0 1 0,1 1 1,15-6 341,6 1-1632,23 3-2971</inkml:trace>
  <inkml:trace contextRef="#ctx0" brushRef="#br0" timeOffset="285367.769">19932 2800 16511,'-125'184'8275,"123"-183"-8214,-1 1-1,1 0 1,0 0 0,0 1 0,0-1 0,0 0 0,1 0-1,-1 1 1,1-1 0,-1 1 0,1 0 0,0-1 0,0 1-1,0 0 1,0 0 0,1 0 0,-1-1 0,1 1 0,0 0-1,0 0 1,-1 0 0,2 0 0,-1 0 0,0 0 0,1 0-1,-1-1 1,1 1 0,0 0 0,0 0 0,0-1 0,0 1-1,1 0 1,-1-1 0,1 1 0,-1-1 0,1 0 0,0 1-1,0-1 1,0 0 0,0 0-61,6 3 33,-1 0 1,1-1-1,0 1 0,1-2 1,-1 1-1,1-1 0,-1 0 0,1-1 1,0 0-1,0 0 0,0-1 1,0-1-1,0 1 0,1-1 0,-1-1 1,0 0-1,0 0 0,0 0 1,0-1-1,0-1-33,1 1-209,-1-1 0,0 0 1,0-1-1,-1 1 0,1-2 1,-1 1-1,0-1 0,0-1 1,0 1-1,-1-1 0,0-1 0,2-1 209,34-58-5138,-25 13-2369</inkml:trace>
  <inkml:trace contextRef="#ctx0" brushRef="#br0" timeOffset="285554.568">20084 2510 19327,'3'37'758,"2"0"-1,2-1 0,1 1 0,1-1 1,3-1-1,1 0 0,1-1 1,2 0-1,1-1 0,2-1 1,10 14-758,-22-38-28,1 0-1,-1-1 1,2 0 0,-1 0 0,0-1-1,1 0 1,0-1 0,1 0 0,-1 0 0,1-1-1,0 0 1,0 0 0,0-1 0,1-1 0,-1 0-1,10 1 29,-14-3-329,0 0 0,0 0 1,0-1-1,-1 1 0,1-1 0,0-1 0,-1 1 0,1-1 0,-1 0 0,1 0 0,-1-1 0,0 1 0,0-1 0,0 0 0,0-1 0,0 1 0,-1-1 0,1 0 0,-1 0 0,2-3 329,55-100-12522,-49 86 9008</inkml:trace>
  <inkml:trace contextRef="#ctx0" brushRef="#br0" timeOffset="285801.924">20688 2788 15487,'0'0'2136,"0"0"-470,-21 4 1608,7 1-3000,0 1-1,0 0 0,0 1 1,1 1-1,0 0 1,0 1-1,1 0 1,0 1-1,0 0 0,2 1 1,-1 0-1,1 0 1,1 1-1,-3 5-273,10-15 37,0 1-1,0 0 1,0-1 0,0 1-1,0 0 1,0 0 0,1 1-1,-1-1 1,1 0-1,0 0 1,0 1 0,0-1-1,1 0 1,-1 1 0,1-1-1,0 1 1,0-1-1,0 1 1,0-1 0,1 1-1,-1-1 1,1 0 0,0 1-1,0-1 1,0 0 0,0 1-1,1-1 1,-1 0-1,1 0 1,0 0 0,0 0-1,0-1 1,0 1 0,1 0-1,-1-1 1,1 0-1,-1 1 1,2-1-37,11 9 32,0-2 1,1 1-1,0-2 0,0 0 1,1-1-1,0-1 0,1-1 1,-1 0-1,1-1 0,0-1 1,0-1-1,0 0 0,0-1 1,0-1-1,0-1 0,4-1-32,40-19-2087,-11-20-3711,-27 6-1922</inkml:trace>
  <inkml:trace contextRef="#ctx0" brushRef="#br0" timeOffset="300702.083">21022 2677 17791,'0'0'1120,"0"0"-328,0 0-72,0 0-424,6 7-80,-1-1-24,2 1 0,0-1-192,0 1-160,-2-1 24,9-1-8288</inkml:trace>
  <inkml:trace contextRef="#ctx0" brushRef="#br0" timeOffset="300959.807">21293 3185 20479,'0'0'920,"0"0"-280,0 0-48,0 0-448,0 0-144,0 0 80,0 0-80,0 0-624,0 0-168,-7-9-32,7 9-8,-11-7-2352,1 2-472,0 0-96,-3 1-304</inkml:trace>
  <inkml:trace contextRef="#ctx0" brushRef="#br0" timeOffset="297755.468">18058 4624 17407,'0'0'972,"-4"11"416,2 6-1039,0 1-1,0 0 0,2 0 1,0 0-1,1 0 1,1 0-1,1 0 1,0 0-1,1 0-348,0 2 240,120 638 1925,-103-461-1773,-21-197-350,0 1 0,0-1 0,0 1-1,1 0 1,-1-1 0,0 1 0,-1 0 0,1-1-1,0 1 1,0 0 0,0-1 0,0 1-1,0 0 1,-1-1 0,1 1 0,0 0-1,-1-1 1,1 1 0,0-1 0,-1 1-1,1-1 1,-1 1 0,1-1 0,0 1 0,-1-1-1,1 1 1,-1-1 0,0 0 0,1 1-1,-1-1 1,1 0 0,-1 1 0,0-1-1,1 0 1,-1 0 0,1 0 0,-1 0-1,0 1 1,1-1 0,-1 0 0,0 0-1,1 0 1,-1 0 0,0 0 0,1-1 0,-1 1-1,0 0 1,1 0 0,-1 0 0,0 0-1,1-1 1,-1 1 0,1 0 0,-1-1-1,1 1 1,-1 0 0,0-1 0,1 1-1,-1-1 1,1 1 0,0-1 0,-1 1-1,1-1 1,-1 1 0,1-1 0,0 0 0,-1 1-43,-32-39 589,17 8-455,2-1 0,1-1 1,1 0-1,2-1 1,-4-26-134,7 31 6,-9-33-108,3 0 0,3-1-1,2-1 1,3 1 0,4-1 0,1 0-1,4 1 1,2-1 0,14-56 102,-14 94-55,1 1-1,2-1 1,0 1-1,2 1 1,0 0 0,2 0-1,0 1 1,5-4 55,-12 20-29,-1-1 0,1 1 0,0 0 0,1 0 0,0 1 0,0 0 0,0 0 0,1 1 0,-1 0 0,1 0 0,1 1 0,-1 0 0,1 0 0,-1 1 0,1 0 0,0 1 0,0 0 0,0 0 0,0 1 0,1 0 0,-1 0 0,0 1 0,0 0 0,1 1 0,-1 0 29,0 1-10,0 0 0,1 1 1,-2 0-1,1 0 0,0 1 0,-1 0 0,1 0 1,-1 1-1,0 0 0,-1 1 0,1 0 0,-1 0 0,0 0 1,-1 1-1,1 0 0,-2 0 0,1 1 0,-1 0 1,0 0-1,0 0 0,-1 0 0,0 1 0,0 0 1,-1-1-1,1 9 10,3 6 104,-2 2 1,-1-1 0,-1 1-1,-1-1 1,0 1-1,-2 0 1,-2 0-1,0-1 1,-2 10-105,3-26 32,0 0 0,0 0-1,-1 0 1,0 0 0,0 0 0,-1-1-1,0 1 1,-1-1 0,1 1-1,-1-1 1,-1 0 0,1 0 0,-1-1-1,0 0 1,-1 0 0,0 0 0,0 0-1,0-1 1,0 0 0,-1 0 0,0 0-1,0-1 1,0 0 0,0-1 0,-1 0-1,1 0 1,-1 0 0,0-1 0,0 0-1,0-1 1,-7 1-32,5-2-45,0 0 1,0-1-1,0 0 0,0-1 0,0 0 1,0 0-1,0-1 0,1 0 1,-1-1-1,1 0 0,0-1 0,0 0 1,0 0-1,1-1 0,0 0 1,0 0-1,-1-2 45,3 2-327,0-1 0,0 1 0,0-2 0,1 1-1,0 0 1,1-1 0,0 0 0,0 0 0,0 0 0,1 0 0,1-1 0,-3-7 327,5-8-2567,12-9-5557</inkml:trace>
  <inkml:trace contextRef="#ctx0" brushRef="#br0" timeOffset="298959.097">18719 4399 16127,'13'17'3884,"1"8"-3155,-1 0-1,-1 0 1,-1 1-1,-2 0 1,0 1-1,-2 0 1,-1 1-1,1 11-728,5 14 763,24 116 1362,-36-168-2018,0-1-38,0 0-5,0 0 5,0 0 22,-7-95 197,0 42-295,0 17 31,2 0 0,2 0 0,1 0 0,2 0 0,2-6-24,1 31-55,1 0-1,0 1 1,1-1-1,0 1 1,0 0-1,1 1 1,0-1-1,1 1 1,0 0-1,1 1 1,0 0-1,0 0 1,0 1-1,3-2 56,-7 5-81,72-31-2399,-71 34 2003,1 0-1,-1 0 1,0 1 0,0 0 0,1 0-1,-1 0 1,0 0 0,0 1-1,0 0 1,1 0 0,-1 1 0,0-1-1,0 1 1,-1 0 0,1 1 0,0-1-1,-1 1 1,1 0 0,-1 0-1,0 0 1,0 0 0,0 1 0,2 2 477,40 73-1653,-40-67 2281,0 1 0,1-1 0,0 0 1,1-1-1,0 0 0,0 0 0,2 0 1,-1-1-1,9 6-628,-16-15 115,0 1 1,0-1 0,1 0-1,-1 0 1,0 0-1,1 0 1,-1-1 0,1 1-1,-1-1 1,1 1-1,-1-1 1,1 0-1,-1 0 1,1 0 0,0 0-1,-1-1 1,1 1-1,-1-1 1,0 1 0,1-1-1,-1 0 1,1 0-1,-1 0 1,0 0 0,0-1-1,1 1 1,-1 0-1,0-1 1,0 0-1,-1 1 1,1-1 0,0 0-1,0 0 1,-1 0-1,1 0 1,-1 0 0,1-3-116,47-86 1412,-35 24-264,-43 50-304,25 16-813,1 1-1,0-1 1,-1 1 0,1 0 0,-1 0-1,1 1 1,0-1 0,-1 1-1,1 0 1,0-1 0,0 1-1,-1 1 1,1-1 0,0 0 0,0 1-1,0 0 1,1-1 0,-1 1-1,0 0 1,1 1 0,-1-1-1,1 0 1,-1 1 0,1-1-1,0 1 1,0 0 0,0 0 0,1 0-1,-1 0 1,1 0 0,-1 1-31,-26 105-43,26-97 49,1 1-1,0 0 1,0 0-1,2-1 1,-1 1-1,2 0 1,0 0-1,0-1 0,1 1 1,1-1-1,0 0 1,1 0-1,0 0 1,0-1-1,2 0 1,-1 0-1,1 0 0,1-1 1,0 0-1,0 0 1,1-1-1,0 0 1,5 3-6,-11-11-52,1 0-1,-1 0 1,1 0 0,-1 0 0,1 0-1,-1-1 1,1 0 0,0 0 0,-1 0-1,1 0 1,-1 0 0,1-1 0,0 1-1,-1-1 1,1 0 0,-1 0 0,0 0 0,1-1-1,-1 1 1,0-1 0,0 0 0,0 0-1,0 0 1,0 0 0,0-1 0,2-1 52,64-74-2960,34-105-4931,-71 100 7919,-32 81 478,0 2 40,0 0 140,27 46 3018,-11 16-1892,-12-45-1382,0 0-1,0 0 1,2 0-1,0-1 1,1 0-1,1 0 1,0 0-1,3 1-429,-10-15 42,1 0 1,-1 0-1,1 0 0,-1 0 0,1-1 0,0 1 1,0-1-1,0 1 0,0-1 0,0 0 0,0 0 1,0 0-1,0 0 0,0 0 0,0 0 0,1-1 1,-1 1-1,0-1 0,0 1 0,1-1 1,-1 0-1,0 0 0,1 0 0,-1 0 0,0 0 1,1-1-1,-1 1 0,0-1 0,1 1 0,-1-1 1,0 0-1,0 0 0,0 0 0,0 0 0,0 0 1,0 0-1,1-2-42,58-64 646,-56 57-689,0-1-1,-1 1 0,0-1 1,0 0-1,-1 0 1,-1 0-1,0 0 1,0 0-1,-1-1 1,-1 1-1,0-1 0,0 1 1,-1 0-1,-1-1 1,-1-4 43,2 12-414,1 0 0,-1 0 1,1 0-1,-1 0 0,1 0 1,0 0-1,1 0 0,-1 0 1,1 0-1,0 0 0,0 0 1,0 0-1,0 1 0,0-1 1,1 0-1,0 1 0,0-1 1,0 1-1,0-1 0,1 1 1,-1 0-1,1 0 0,2-2 414,19 8-4518,5 28 4187,25 106 4058,-17-31-1133,-37-105-2638,0-1-116,-7-114-8201,-34 40 3279,-15 9 8699,11 15 2140,43 47-5006,2 0-787,-1 1-1,1-1 1,0 1 0,0 0 0,0-1 0,0 1 0,1 0 0,-1-1 0,0 1 0,1 0 0,0-1 0,-1 1 0,1 0 0,0 0-1,0 0 1,0-1 0,1 1 0,-1 0 0,0 1 0,1-1 0,0 0 0,-1 0 0,1 1 0,0-1 0,0 1 0,0-1 0,0 1-1,0 0 1,0-1 0,0 1 0,0 0 0,0 1 0,1-1 0,-1 0 0,0 1 0,0-1 0,1 1 0,-1 0 0,1-1 36,3-1-773,10-4-1167,-1-3-2706</inkml:trace>
  <inkml:trace contextRef="#ctx0" brushRef="#br0" timeOffset="299466.867">20188 4420 20479,'-19'86'4760,"17"-78"-4703,1 0 0,0 0 1,1 1-1,0-1 0,0 0 0,1 1 1,0-1-1,0 0 0,1 0 0,0 0 1,1 0-1,-1 0 0,1 0 1,1-1-1,0 1-57,-2-5-8,0-1 1,-1 0-1,1 0 1,0 0-1,0-1 1,1 1 0,-1 0-1,0-1 1,1 0-1,-1 1 1,1-1-1,-1 0 1,1 0-1,-1 0 1,1-1 0,0 1-1,-1 0 1,1-1-1,0 0 1,0 0-1,-1 0 1,1 0-1,0 0 1,0 0-1,-1-1 1,1 1 0,0-1-1,-1 0 1,1 0-1,-1 0 1,1 0-1,-1 0 1,1-1-1,-1 1 1,2-2 7,80-63-846,-78 61 820,2-1 19,-1 0 0,0 0 1,-1 0-1,1-1 0,-1 0 1,0 0-1,-1-1 0,0 1 1,0-1-1,-1 0 0,1-1 1,-2 1-1,1-1 0,-2 0 0,1 1 1,1-8 6,-36-29 629,-41-37-1417,73 82-1785,13 13-199,35 42 2812,-29-31 400,2-1 0,0-1 0,1-1 0,1-1 1,1-1-1,1-1 0,1-1 0,0-1 0,10 3-440,-33-17 90,0 0-1,0 0 0,1 0 1,-1 0-1,0-1 0,1 1 1,0-1-1,-1 0 1,1 0-1,0-1 0,0 1 1,-1-1-1,1 0 1,0 0-1,0 0 0,0 0 1,-1 0-1,1-1 1,0 0-1,-1 0 0,1 0 1,0 0-1,-1-1 1,1 1-1,-1-1 0,0 0 1,1 0-1,-1 0 1,0 0-1,0-1 0,0 1 1,-1-1-1,1 0 0,-1 1 1,1-1-1,-1-1 1,0 1-1,0 0 0,0 0 1,-1-1-1,1 1 1,-1-1-1,0 0 0,0 1-89,2-67 113,-1-7-5464,7 51-2732</inkml:trace>
  <inkml:trace contextRef="#ctx0" brushRef="#br0" timeOffset="299761.259">20920 4238 16511,'-10'17'4835,"-39"32"61,48-48-4699,1-1-5,19 19 0,136 60-375,-148-74 248,0 1 1,-1 0-1,1 1 0,-2-1 0,1 1 0,-1 0 0,0 0 0,0 1 0,-1 0 0,0 0 0,0 0 0,-1 0 0,0 0 0,0 1 0,-1-1 0,0 1 0,-1 0 0,0 0 0,0 0 0,-1-1 0,0 1 0,-1 0 1,0 0-1,0 0 0,-1-1 0,0 1 0,0 0 0,-1-1 0,0 0 0,-1 0 0,1 0 0,-2 0 0,1 0 0,-1-1 0,0 0 0,-1 0 0,0 0 0,0-1 0,0 1 0,-1-2 0,0 1 0,0-1 1,0 0-1,-1 0 0,1-1 0,-1 0 0,-3 1-65,-6 0-26,1 0 0,-1-2 0,0 0 0,0 0 0,0-2 0,-1 0 0,1-1 0,0-1-1,0-1 1,0 0 0,0-1 0,-14-4 26,-86-8-6717,88 14 3072,-1 1-3691</inkml:trace>
  <inkml:trace contextRef="#ctx0" brushRef="#br0" timeOffset="302761.272">20581 5545 17151,'0'0'1407,"0"0"-308,0 0-179,0 0-210,-3 11 530,2 0-955,1 0 1,1 0-1,0 0 0,0 1 0,1-1 1,0-1-1,1 1 0,1 0 0,-1 0 1,2-1-1,4 10-285,4 11 334,68 284 1873,-34-109-1542,-34-167-382,-12-38-214,-1-1-5,0 0 0,-1-25 304,-15-550-557,16 561 173,0-9-63,0 1-1,2-1 1,0 1 0,1-1-1,2 1 1,0 0-1,1 1 1,9-19 79,-15 38-7,0 1 0,1 0 0,-1-1 0,1 1 0,-1 0 0,1-1 0,0 1 0,0 0 0,0-1 0,0 1 0,0 0 0,0 0 0,0 0 0,0 0 0,0 0 0,0 0 0,0 0 0,1 1 0,-1-1 0,0 0 0,1 1 0,-1-1 0,0 1 0,1-1 0,-1 1 0,1-1 0,-1 1 0,1 0 0,-1 0 0,1 0 0,-1 0 0,0 0 0,1 0 0,-1 0 0,1 1 0,-1-1 0,1 0 0,-1 1 0,1-1 0,-1 1 0,0 0 0,1-1 0,-1 1 0,0 0 0,1 0 7,35 58-250,-36-45 282,0 0 1,-1 0 0,0 0-1,-1 0 1,-1 0 0,0 0-1,-1 0 1,0 0 0,-1-1-1,-1 1 1,0-1 0,-1 0-1,0-1 1,-1 1 0,-1-1-1,0 0 1,0-1 0,-1 0-1,0-1 1,-9 8-33,-53 27 91,69-44-250,2-1-29,0 0-4,0 0-64,0 0-268,0 0-116,1-4 391,-1 1 0,0 0 1,1 0-1,0 0 0,0 0 0,0 0 0,0 0 0,0 0 1,1 0-1,-1 0 0,1 0 0,0 1 0,0-1 1,0 1-1,0-1 0,0 1 0,0 0 0,1 0 0,1-1 249,1-2-452,173-161-11653,-146 138 8202</inkml:trace>
  <inkml:trace contextRef="#ctx0" brushRef="#br0" timeOffset="303117.652">21286 5441 19071,'-128'57'7217,"115"-54"-7084,0 1 0,0 0 0,0 1 0,0 1 0,1 0 0,0 0 0,0 1 0,1 1 0,-1 0 0,2 1 0,-1 0-133,8-6-6,1 0 1,0 1-1,0-1 1,0 0-1,0 1 0,0 0 1,1-1-1,0 1 1,0 0-1,0 0 0,0-1 1,0 1-1,1 0 1,0 0-1,-1 0 0,2 0 1,-1 0-1,0 0 0,1 0 1,0 0-1,0 0 1,0-1-1,0 1 0,0 0 1,1-1-1,0 1 1,0-1-1,0 1 0,0-1 1,0 0-1,1 0 1,-1 0-1,1 0 0,0 0 1,0-1-1,0 1 0,0-1 1,0 0-1,1 0 1,-1 0-1,1 0 0,-1 0 1,1-1-1,0 0 1,-1 0-1,1 0 0,0 0 1,3 0 5,9 2 48,1-1 1,-1 0-1,1-1 0,-1-1 1,0-1-1,1 0 0,-1-1 1,0-1-1,0 0 1,0-2-1,0 0 0,-1 0 1,1-1-1,7-5-48,-16 8-1,0-1 1,0 0-1,-1 0 0,1 0 0,-1-1 1,0 0-1,0 0 0,0 0 1,-1-1-1,0 0 0,0 0 0,0 0 1,-1-1-1,0 0 0,0 1 0,-1-1 1,0-1-1,0 1 0,0 0 1,-1-1-1,-1 1 0,1-1 0,-1 0 1,0 0-1,-1 1 0,1-1 0,-2 0 1,1 0-1,-1 0 0,0 1 1,-1-1-1,0 0 0,-1-1 1,-1-5-40,-2-1-1,0 1 1,-1 0-1,-1 0 0,0 1 1,0 0-1,-2 0 1,1 1-1,-2 0 1,1 1-1,-2 0 1,1 1-1,-2 0 1,1 1-1,-1 0 1,0 1-1,-1 1 1,-6-3 40,19 9-118,-1 0 1,1 1-1,0-1 1,-1 0 0,1 1-1,-1-1 1,1 1-1,-1-1 1,0 1-1,1 0 1,-1-1 0,1 1-1,-1 0 1,0 0-1,1 0 1,-1 1-1,1-1 1,-1 0 0,1 0-1,-1 1 1,0-1-1,1 1 1,-1 0-1,1-1 1,0 1 0,-1 0-1,1 0 1,0 0-1,-1 0 1,1 0-1,0 0 1,0 0-1,0 0 1,0 0 0,0 1-1,0-1 1,0 0-1,0 1 1,1-1-1,-1 1 1,0-1 0,1 1-1,-1-1 1,1 1-1,0-1 1,-1 1-1,1 0 1,0-1 0,0 1-1,0-1 1,0 1-1,0 0 1,0-1-1,1 1 1,-1-1 0,1 1-1,-1-1 1,1 1-1,-1-1 1,1 1-1,0-1 1,0 1 0,-1-1-1,1 0 1,0 1-1,1-1 118,17 19-3902,-6-12-2028</inkml:trace>
  <inkml:trace contextRef="#ctx0" brushRef="#br0" timeOffset="303476.485">21791 5413 20735,'-7'-2'330,"-3"-3"-132,-1 1-1,1 0 0,-1 0 1,0 2-1,0-1 1,0 1-1,0 1 0,-1 0 1,1 0-1,0 1 0,-1 1 1,1 0-1,-6 1-197,15-1-5,0-1-1,1 1 0,-1 0 1,1-1-1,-1 1 0,1 0 1,-1 0-1,1 0 1,-1 0-1,1 0 0,0 1 1,0-1-1,-1 0 1,1 1-1,0-1 0,0 0 1,0 1-1,1-1 1,-1 1-1,0 0 0,1-1 1,-1 1-1,1 0 1,-1-1-1,1 1 0,0 0 1,-1-1-1,1 1 0,0 0 1,0 0-1,0-1 1,1 1-1,-1 0 0,0 0 1,1-1-1,-1 1 1,1 0-1,-1-1 0,1 1 1,0-1-1,0 1 1,0-1-1,0 1 6,50 58-26,77 11 316,-105-61-104,-1 1-1,0 1 1,0 1 0,-2 0 0,1 2-1,6 7-185,-24-20 57,0 1-1,0 0 0,0 0 0,0-1 0,0 2 0,-1-1 0,1 0 1,-1 0-1,0 1 0,0 0 0,0-1 0,-1 1 0,1 0 1,-1 0-1,0-1 0,0 1 0,0 0 0,0 0 0,-1 1 0,0-1 1,0 0-1,0 0 0,0 0 0,-1 0 0,1 0 0,-1 0 0,0 0 1,0 0-1,-1 0 0,1-1 0,-1 1 0,0 0 0,0-1 0,0 1 1,0-1-1,-1 1-56,-9 6 99,1-1 0,-2-1 0,1 0 0,-1 0 0,0-2 0,-1 1 0,1-2 0,-1 0 1,0 0-1,-1-2 0,1 1 0,-1-2 0,1 0 0,-8 0-99,-132 3-2188,140-5 1729,-114 8-10771,100-6 7457,-3 0-699</inkml:trace>
  <inkml:trace contextRef="#ctx0" brushRef="#br0" timeOffset="301767.361">19234 5535 18047,'-3'17'2390,"18"89"1322,-11-95-3601,1 1 1,0-1-1,0 0 1,1 0-1,1 0 1,0-1 0,1 0-1,-1-1 1,2 1-1,-1-2 1,2 1-1,1 0-111,-6-6 48,0 0 1,1 0-1,-1-1 1,0 0-1,1 0 0,0-1 1,0 1-1,-1-1 0,1 0 1,0-1-1,0 0 0,0 0 1,0 0-1,0 0 1,-1-1-1,1 0 0,0 0 1,0-1-1,-1 1 0,1-1 1,-1-1-1,4-1-48,6-2 47,-2-1 1,1-1-1,-1 0 0,0-1 1,-1 0-1,0-1 0,0 0 1,1-3-48,-6 7 4,-1-1 1,0 1-1,0-1 1,-1 0-1,1 0 1,-2-1-1,1 1 1,-1-1-1,0 0 1,-1-1-1,0 1 0,0 0 1,-1-1-1,0-2-4,-20 17 818,16-1-795,0 1 0,0 0 0,1 0 0,0 0 1,0 0-1,0 0 0,1 0 0,-1 0 0,2 0 0,-1 0 0,1 0 1,0 0-1,0 0 0,0 0 0,1 0 0,0-1 0,0 1 1,1 0-1,-1-1 0,1 0 0,0 0 0,1 2-23,-2-3-4,40 84 48,64 175 227,-101-245-216,1-6 7,-2 1 1,1 0 0,-2 1-1,0-1 1,0 1 0,-1 0-1,-1-1 1,-1 1 0,0 0-1,0 0 1,-1-1-1,-1 1 1,0 0 0,-1-1-1,-1 1 1,-4 9-63,-1-14 47,0-2-1,-1 1 1,0-2-1,0 1 1,-1-1 0,0-1-1,0 0 1,0 0-1,-1-1 1,1 0 0,-1-1-1,0-1 1,0 0-1,0 0 1,0-2 0,0 1-1,-1-1 1,1-1-1,0 0 1,-2-1-47,-5 1-43,1-1 0,-1 0 0,1-2 0,-1 0 0,1-1 0,1 0 0,-7-4 43,17 6-177,0 0 0,1 0 0,-1 0 0,1-1 0,-1 0-1,1-1 1,0 1 0,1-1 0,-1 0 0,1 0 0,0-1-1,0 0 1,1 0 0,-1 0 0,1 0 0,1-1 0,-1 1 0,1-1-1,-1-4 178,6-42-4046,26-1-4397</inkml:trace>
  <inkml:trace contextRef="#ctx0" brushRef="#br0" timeOffset="302017.703">20001 5718 22911,'17'-1'1328,"2"-1"-400,2 0-72,0 0-456,1 1-88,1-3-24,-1 1 0,1-3-176,1 1-40,-3-2-8,8-22-11080</inkml:trace>
  <inkml:trace contextRef="#ctx0" brushRef="#br0" timeOffset="304556.461">19043 7105 19455,'90'-6'6274,"-25"3"-4904,548-69 682,-362 60-1724,-251 12-318,1 0 0,-1 0 0,1 0 0,-1 0 0,1-1-1,-1 1 1,1 0 0,-1 0 0,1 0 0,-1-1 0,1 1 0,-1 0 0,1 0 0,-1-1-1,1 1 1,-1 0 0,1-1 0,-1 1 0,0-1 0,1 1 0,-1 0 0,0-1 0,1 1 0,-1-1-1,0 1 1,0-1 0,0 1 0,1-1 0,-1 1 0,0-1 0,0 1 0,0-1 0,0 0-1,0 1 1,0-1 0,0 1 0,0-1 0,0 1 0,0-1 0,0 1 0,0-1 0,0 1 0,0-1-1,-1 1 1,1-1 0,0 1 0,0-1 0,-1 1 0,1-1 0,0 1 0,-1-1 0,1 1-1,0 0 1,-1-1 0,1 1 0,-1-1 0,1 1 0,-1 0-10,-20-29 130,-1 12-79,0 1-1,-1 2 1,-1 0 0,0 1 0,-19-6-51,6 1 2,-248-107-79,284 125 76,1 0 1,-1 0 0,1 0-1,-1-1 1,1 1-1,0 0 1,-1 0 0,1-1-1,-1 1 1,1 0 0,0-1-1,-1 1 1,1-1-1,0 1 1,-1 0 0,1-1-1,0 1 1,0-1 0,-1 1-1,1-1 1,0 1-1,0-1 1,0 1 0,0-1-1,0 1 1,-1-1 0,1 1-1,0-1 1,0 1-1,0-1 1,1 1 0,-1-1-1,0 1 1,0-1 0,0 1-1,0-1 1,0 1-1,0 0 1,1-1 0,-1 1-1,0-1 1,0 1 0,1-1-1,-1 1 1,0 0-1,1-1 1,-1 1 0,0 0-1,1-1 1,-1 1 0,1 0-1,-1-1 1,0 1-1,1 0 1,-1 0 0,1-1-1,0 1 1,4-2-14,0-1 0,1 1 0,0 0 0,-1 1 0,1 0 0,0 0 0,0 0 0,0 0 0,-1 1 0,1 0-1,0 0 1,0 1 0,0-1 0,0 1 0,-1 1 0,4 0 14,1-1-20,19 5 6,0 1 0,0 1 0,-1 2 1,0 0-1,-1 2 0,0 1 0,-1 1 0,-1 2 0,0 0 0,-1 2 0,-1 0 0,0 2 1,-2 0-1,0 1 0,-1 2 0,-2 0 0,14 21 14,-28-38 36,-1-1 1,1 1-1,-1 0 0,-1-1 1,1 1-1,-1 0 0,0 1 1,0-1-1,-1 0 0,0 1 1,0-1-1,0 0 1,-1 1-1,0-1 0,0 1 1,-1-1-1,0 1 0,0-1 1,0 0-1,-1 1 0,0-1 1,0 0-1,-1 0 0,1 0 1,-1-1-1,-1 1 0,1-1 1,-1 1-1,0-1 0,0 0 1,0 0-1,-1-1 0,0 1 1,0-1-1,0 0-36,-52 26-588,37-30-2359,-2-7-3671,13 2-1313</inkml:trace>
  <inkml:trace contextRef="#ctx0" brushRef="#br0" timeOffset="305177.882">18790 7678 14847,'0'0'1407,"0"0"-308,9 20 1442,57 179 3135,33 150-3606,-84-425-823,-14 60-1236,-2-7 4,1 1 0,1-1-1,0 1 1,2-1 0,1 1 0,1 0 0,0 0 0,2 1-1,1-1 1,0 2 0,2-1 0,0 1 0,1 0-1,1 1 1,1 1 0,5-6-15,-14 21-20,0 0 1,-1 1-1,1-1 0,0 1 0,1 0 0,-1 0 1,0 0-1,1 1 0,-1-1 0,1 1 1,-1 0-1,1 0 0,-1 1 0,1 0 0,0-1 1,-1 1-1,1 1 0,0-1 0,-1 1 1,1 0-1,-1 0 0,1 0 0,-1 1 1,1-1-1,-1 1 0,0 0 0,0 0 0,0 1 1,0-1-1,0 1 0,0 0 0,-1 0 1,0 0-1,1 1 0,-1-1 0,0 1 0,0-1 1,-1 1-1,1 0 0,-1 0 0,0 1 20,118 218 267,-120-223-330,0 1 1,0-1-1,0 1 1,1-1-1,-1 1 0,0-1 1,0 1-1,1-1 0,-1 0 1,0 1-1,0-1 1,1 1-1,-1-1 0,0 0 1,1 1-1,-1-1 1,1 0-1,-1 1 0,0-1 1,1 0-1,-1 0 0,1 1 1,-1-1-1,1 0 1,-1 0-1,1 0 0,-1 0 1,1 0-1,-1 0 0,1 0 1,-1 0-1,1 0 1,-1 0-1,1 0 0,-1 0 1,1 0-1,-1 0 1,1 0-1,-1 0 0,1 0 1,-1-1-1,1 1 0,-1 0 1,1 0-1,-1-1 1,0 1-1,1 0 0,-1-1 1,1 1-1,-1 0 0,0-1 1,1 1-1,-1 0 1,0-1-1,1 0 63,18-32-3789,-12 18 642,2 1-3737</inkml:trace>
  <inkml:trace contextRef="#ctx0" brushRef="#br0" timeOffset="305661.948">19644 7949 16383,'43'-53'4445,"33"-85"-938,-75 136-3206,-2 1-214,0-1-1,0 1 1,0 0-1,0-1 1,0 1-1,0 0 1,0 0-1,-1 0 1,1-1-1,0 1 1,-1 0-1,1 1 1,0-1-1,-1 0 1,1 0-1,-1 1 1,0-1-1,1 1 0,-1-1 1,1 1-1,-1-1 1,0 1-1,1 0 1,-1 0-1,0 0 1,1 0-1,-1 0 1,0 0-1,1 1 1,-1-1-1,0 1 1,1-1-1,-1 1 1,1-1-1,-2 1-86,-9 2 100,-1 0 0,1 0-1,0 1 1,0 0 0,0 1 0,1 1-1,-1 0 1,1 0 0,1 1 0,-1 1-1,-6 5-99,13-10 5,1 1-1,0-1 0,-1 0 1,1 1-1,0 0 0,1 0 1,-1-1-1,1 2 0,-1-1 1,1 0-1,1 0 0,-1 1 1,0-1-1,1 1 0,0-1 1,0 1-1,1 0 0,-1-1 1,1 1-1,0 0 0,0-1 1,0 1-1,1 0 0,0-1 0,0 1 1,0 0-1,0-1 0,1 1 1,0-1-1,0 0 0,0 1 1,0-1-1,1 0-4,3 6-68,1 0 1,1-1-1,0 0 0,0 0 0,1-1 1,0 0-1,0-1 0,1 0 0,-1 0 1,2-1-1,-1 0 0,1-1 0,0 0 1,0 0-1,0-1 0,1-1 0,-1 0 1,1-1-1,0 0 0,0-1 0,0 0 1,0-1-1,-1 0 0,1-1 0,0 0 1,0-1-1,0 0 0,-1-1 0,1 0 1,-1-1-1,0 0 0,8-5 68,56-51-5256,-51 15-2696</inkml:trace>
  <inkml:trace contextRef="#ctx0" brushRef="#br0" timeOffset="305831.944">19997 7715 17535,'6'19'4723,"0"-6"-4154,0 1 0,1-2 1,0 1-1,1-1 0,1 0 0,0-1 1,0 0-1,1-1 0,5 4-569,2 1 49,1 0 0,1-2 0,0 0 0,1-1 0,1-1 1,0-1-1,0 0 0,19 4-49,6-8-1988,-26-28-4160,-22 2-1227</inkml:trace>
  <inkml:trace contextRef="#ctx0" brushRef="#br0" timeOffset="306047.462">20274 7749 19199,'-97'126'7740,"72"-89"-7327,1 1 0,2 1 0,2 1 0,-3 13-413,-37 126 312,60-176-248,0-3-76,12-10-796,71-133-4389,15-6-5631,-73 111 5881</inkml:trace>
  <inkml:trace contextRef="#ctx0" brushRef="#br0" timeOffset="307092.099">20574 7332 15231,'0'0'1360,"0"0"-301,0 0-159,-11 2 2341,10 7-3021,1-1-1,0 1 1,0-1-1,1 1 1,0 0 0,0-1-1,1 1 1,0-1-1,1 0 1,-1 1-1,2-1 1,2 5-220,3 13 400,169 386 1757,-141-340-2501,-36-95-1852,0 16 1588,-1 1-1,0 0 1,0-1 0,-1 1-1,0-1 1,0 1 0,0 0-1,-1-1 1,0 1-1,0 0 1,-1 0 0,1 0-1,-1 1 1,-1-1 0,1 1-1,-1-1 1,0 1 0,0 0-1,0 1 1,-1-1-1,0 1 1,0 0 0,0 0-1,0 0 1,0 1 0,-1-1-1,0 1 1,0 1 0,0-1-1,0 1 1,0 0-1,-2 0 609,-62 6-1964,27 8 9260,42-11-5562,1-1-212,0 0-39,0 0-78,9-1 707,96-63 2157,94-122-3753,-184 174-2270,2 5-6009</inkml:trace>
  <inkml:trace contextRef="#ctx0" brushRef="#br0" timeOffset="307972.133">21088 8482 18559,'-67'27'4887,"64"-25"-4776,-1 1-1,0 0 0,1-1 0,0 1 1,0 0-1,0 1 0,0-1 0,0 0 1,1 1-1,-1 0 0,1-1 0,0 1 0,0 0 1,1 0-1,-1 0 0,1 1 0,0-1 1,0 0-1,0 0 0,0 1 0,1-1 1,0 1-1,0 1-110,2 13 96,1 1 0,0-1 0,2 1-1,0-1 1,1-1 0,1 1 0,1-1 0,1 0 0,0-1 0,1 0 0,1 0 0,1-1 0,0 0 0,1-1 0,0-1-1,1 0 1,8 5-96,-16-13 45,1 0-1,-1-1 1,1 1-1,0-1 1,1-1-1,-1 0 1,1 0-1,-1 0 1,1-1-1,1 0 1,-1 0-1,0-1 1,0 0-1,1-1 1,-1 1-1,1-2 0,0 1 1,-1-1-1,1-1 1,-1 0-1,1 0 1,-1 0-1,1-1 1,-1 0-1,0-1 1,0 0-1,0 0 1,0-1-1,0 0 1,-1 0-1,7-5-44,-1-5 1,0-1 0,-1 0 0,-1-1 1,0 0-1,-2-1 0,1 0 0,-2 0 0,0-1 0,-2 0 0,0 0 1,0-1-1,-2 0 0,0 0 0,0-14-1,-4-15-64,-4 37 53,-1 5-42,4 5 14,1 1 107,-14 11 282,13-6-353,1 1 0,-1 0-1,1-1 1,0 1 0,0 0 0,1-1 0,0 1 0,0 0 0,0-1 0,0 1 0,1-1 0,0 0 0,0 1-1,1-1 1,0 0 0,2 5 3,4 9-9,21 50 30,-13-34 21,-1 2 0,-2 0 0,-1 1-1,-3 0 1,0 1 0,3 38-42,-13-69 13,0 1 0,-1 0 1,0-1-1,0 1 0,0-1 0,-1 0 0,-1 1 0,1-1 0,-2 0 1,1 0-1,-1-1 0,0 1 0,0-1 0,-1 0 0,0 0 0,0 0 1,-1 0-1,0-1 0,0 0 0,0-1 0,-1 1 0,0-1 0,0 0 1,0-1-1,-1 0 0,0 0 0,1 0 0,-1-1 0,0 0 1,-1-1-1,1 0 0,0 0 0,-1-1 0,1 0 0,-1 0 0,0-1-13,-6 1-278,-1-1 0,0-1 0,0 0-1,0-1 1,1-1 0,-1 0 0,1-1-1,0-1 1,0 0 0,-12-7 278,24 10-225,1 0 1,-1 0-1,1-1 0,-1 1 1,1-1-1,0 1 0,0-1 1,0 0-1,0 0 0,1 0 1,-1 0-1,1 0 1,-1 0-1,1 0 0,0 0 1,1-1-1,-1 1 0,0 0 1,1-1-1,0 1 1,0 0-1,0-1 0,0 1 1,0 0-1,1-1 0,-1 1 1,1 0-1,0-1 1,0 1-1,0 0 0,1 0 1,-1 0-1,1 0 0,-1 0 1,1 0-1,1-1 225,37-67-7164</inkml:trace>
  <inkml:trace contextRef="#ctx0" brushRef="#br0" timeOffset="308141.702">21805 8629 23039,'110'-3'5010,"40"-6"-3836,-84-20-2937,-35-10-4375,-19 17-1881</inkml:trace>
  <inkml:trace contextRef="#ctx0" brushRef="#br0" timeOffset="308839.632">22294 8513 21247,'58'192'4681,"-23"-89"-4146,82 272 561,-114-365-1072,2 2 3,-1 1 0,-1 0 0,0 0-1,0 1 1,-1-1 0,-1 0 0,-1 1 0,0-1 0,0 1 0,-1-1 0,-1 1-27,1-13 22,-1 0 0,1 0 0,0-1 0,-1 1 1,1-1-1,-1 1 0,1-1 0,-1 1 0,1-1 0,-1 0 0,0 1 0,1-1 0,-1 0 1,1 0-1,-1 0 0,1-1 0,-1 1 0,0 0 0,1-1 0,-1 1 0,1-1 0,-1 1 0,1-1 1,0 1-1,-1-1 0,1 0 0,0 0 0,-1 0 0,1 0 0,0 0 0,0 0 0,0 0 1,0 0-1,0 0 0,0-1 0,0 1 0,0 0 0,0-1-22,-19-25 11,2-1 0,1 0 0,1-1 0,1-1 0,1 0 0,2-1-1,2-1 1,0 1 0,2-2 0,2 1 0,-2-25-11,-1 19 112,1-1 0,2 0 0,1-1 0,2 1 0,3-1 0,0 1 0,3-1 0,6-35-112,-6 66-10,0-1 1,1 0-1,0 0 0,0 1 1,1 0-1,0 0 0,1 0 1,0 1-1,0 0 1,1 0-1,0 0 0,1 1 1,-1 0-1,1 1 0,1-1 1,-1 1-1,1 1 0,0 0 1,0 0-1,0 1 0,1 0 1,0 0-1,0 1 0,0 1 1,0 0-1,0 0 0,0 1 1,1 0-1,8 1 10,-16 0 2,0 0 0,0 1 0,0 0 0,-1-1 0,1 1 0,0 1 0,-1-1 0,1 0 0,-1 0 0,1 1 0,-1 0 0,0-1 0,1 1 0,-1 0 0,0 0-1,0 0 1,-1 0 0,1 0 0,0 1 0,-1-1 0,1 1 0,-1-1 0,0 1 0,1-1 0,-1 1 0,-1 0 0,1-1 0,0 1 0,-1 0 0,1 0 0,-1 0 0,0 0 0,0-1 0,0 1 0,0 0 0,0 0 0,-1 0 0,1 0 0,-1-1 0,0 2-2,-46 108 276,-49 7-1538,96-118 689,0-1-71,0 0-285,16-4-2665,25-13-4767</inkml:trace>
  <inkml:trace contextRef="#ctx0" brushRef="#br0" timeOffset="309161.867">23033 8444 24447,'-88'71'5107,"84"-68"-5089,0 1 0,0-1 0,0 1 1,1 0-1,0 1 0,-1-1 0,1 0 1,1 1-1,-1 0 0,1-1 0,-1 1 1,2 0-1,-1 0 0,0 1 0,1-1 1,0 0-1,0 0 0,1 1 0,-1-1 1,1 0-1,0 1 0,1-1 0,-1 0 1,1 1-1,0-1 0,0 0 0,1 0 1,0 0-1,0 0 0,0 0 0,0 0 1,1 0-1,-1-1 0,1 1 0,1-1 0,-1 0 1,0 0-1,1 0 0,0 0 0,0-1 1,4 3-19,4 1-28,0 0 0,1-1 0,0-1 0,0 0 1,0-1-1,0 0 0,1-1 0,0-1 0,0 0 1,0 0-1,-1-2 0,1 0 0,0 0 0,0-1 0,0-1 1,0-1-1,-1 0 0,1 0 0,-1-1 0,0-1 1,0 0-1,5-4 28,-16 9-37,1-1 0,-1 0 1,0 0-1,0-1 1,0 1-1,0 0 0,0-1 1,0 1-1,0-1 0,0 0 1,0 1-1,-1-1 0,1 0 1,-1 0-1,1 0 1,-1 0-1,0 0 0,0-1 1,0 1-1,0 0 0,0-1 1,-1 1-1,1 0 0,0-1 1,-1 1-1,0-1 1,0 1-1,0-1 0,0 1 1,0 0-1,0-1 0,-1 1 1,1-1-1,-1 1 0,1-1 1,-1 1-1,0 0 0,0 0 1,0-1-1,0 1 1,-1 0-1,1 0 0,0 0 1,-1 0-1,0 0 0,1 1 1,-1-1-1,-2-1 37,-122-74-503,113 72 248,-1-1 0,1 0 1,0-1-1,1 0 0,0-1 0,0 0 1,1-1-1,0-1 0,0 1 1,1-2-1,0 1 0,0-3 255,9 11-258,0-1 0,1 0 0,-1 0 0,0 1 1,1-1-1,0 0 0,-1 0 0,1 0 0,0 0 0,1 0 0,-1 0 0,0 1 0,1-1 0,0 0 0,-1 0 1,1 0-1,0 1 0,1-1 0,-1 1 0,0-1 0,1 1 0,-1-1 0,1 1 0,0 0 0,0-1 0,0 1 0,0 0 1,0 0-1,0 1 0,1-1 0,-1 0 0,2 0 258,16-17-6079</inkml:trace>
  <inkml:trace contextRef="#ctx0" brushRef="#br0" timeOffset="309448.198">23483 8375 19455,'-2'4'393,"-1"1"-1,1-1 0,-1 0 1,0 1-1,0-1 0,0 0 1,-1-1-1,0 1 1,0-1-1,1 1 0,-2-1 1,1 0-1,0-1 0,-1 1 1,1-1-1,-1 0 1,0 0-1,0 0 0,0-1 1,0 1-1,-2-1-392,40 17 32,-16-9-61,0 1 0,-1 1 0,0 0 0,-1 1 0,0 1 0,-1 0-1,0 1 1,-1 1 0,-1 0 0,-1 1 0,8 12 29,-17-24 22,0-1-1,0 1 0,-1 0 1,0 0-1,0-1 1,0 1-1,0 0 1,0 0-1,-1 0 1,0 0-1,0 0 0,0 0 1,0 0-1,0 0 1,-1 0-1,0 0 1,0-1-1,0 1 1,0 0-1,0 0 0,-1-1 1,0 1-1,0-1 1,0 1-1,0-1 1,0 0-1,-1 0 1,1 0-1,-1 0 0,0 0 1,0 0-1,0-1 1,0 0-1,-1 1 1,1-1-1,0 0 1,-1-1-1,0 1 1,1-1-1,-1 1 0,0-1 1,0 0-1,0 0 1,0-1-1,0 1 1,0-1-1,0 0-21,-93-27-2401,49 1-6942</inkml:trace>
  <inkml:trace contextRef="#ctx0" brushRef="#br0" timeOffset="317878.384">18990 3204 13695,'-123'148'7827,"95"-111"-7134,-1-1-1,-1-1 1,-2-1-1,-17 12-692,48-45 6,-15 13 124,-1 1 0,0-2 0,-1 0 0,-1-1 0,1-1 1,-2-1-1,0-1 0,0 0 0,0-2 0,-8 2-130,-404 96 1064,-261 84-627,337-82-578,-64-1 141,310-82-21,0-4-1,-2-5 1,-68-1 21,-386 23 0,178-5 139,107-40-139,-367-55-64,562 50 80,0-3 0,1-4 1,1-4-1,1-3 0,1-4 1,1-4-1,3-3 0,-56-37-16,82 40-46,1-3 0,2-2 0,1-2 0,3-2 0,1-3 0,3-1 0,-5-11 46,-84-119-75,123 169 64,0 3-42,5 5-11,-1 3 49,0-1 0,1 1 1,-1 0-1,0 0 0,1 0 0,-1 0 0,1 0 0,0 1 1,0-1-1,-1 1 0,2-1 0,-1 1 0,0 0 0,1 0 0,-1 0 1,1 0-1,0 0 0,0 0 0,0 0 0,0 0 0,0 0 1,1 0-1,-1 1 0,1-1 0,0 1 15,-2 5-13,-9 50-57,3 1-1,2 0 1,2 1-1,4 24 71,-9 129 178,-1-169-193,10-44-54,0-1 1,0 0 33,0 0 125,0 0 56,0 0 13,-2-1-26,-4-12-107,-1 0-1,2-1 0,0 1 0,1-1 1,0 0-1,1 0 0,0 0 0,1-1 1,1 1-1,1-1 0,0 1 0,1-7-25,-2 11-4,20-267-276,-17 255 216,-2 15 83,-1 1 0,2 0 0,-1 0 0,0-1 0,1 1-1,0 0 1,1 0 0,-1 0 0,1 0 0,0 0 0,1 1 0,0-1 0,-1 1-1,2-1 1,-1 1 0,1 0 0,-1 0 0,1 0 0,1 1 0,-1-1 0,1 1-1,-1 0 1,1 0 0,1 1 0,1-2-19,19-3 92,0 1 1,0 1-1,0 1 0,1 2 0,0 0 1,-1 2-1,1 1 0,0 1 0,0 1 1,-1 2-1,9 2-92,-27-5 1,15-4-1857,11-20-7424</inkml:trace>
  <inkml:trace contextRef="#ctx0" brushRef="#br0" timeOffset="320813.611">14939 3462 15487,'-3'2'214,"0"0"-1,1 0 0,-1 0 1,0 0-1,1 0 1,-1 1-1,1 0 0,0-1 1,0 1-1,0 0 0,0 0 1,1 0-1,-1 0 1,1 0-1,0 0 0,-1 1 1,1-1-1,1 0 1,-1 1-1,0-1 0,1 0 1,0 1-1,0-1 0,0 1 1,0-1-1,0 1 1,1-1-1,0 0 0,0 4-213,39 95 441,-36-95-352,0 1 0,1-1-1,-1 1 1,2-1 0,-1-1-1,1 1 1,0-1 0,0 0-1,0 0 1,1 0 0,0-1-1,0 0 1,1-1 0,-1 0-1,1 0 1,0 0 0,0-1-1,0 0 1,0-1-1,1 0 1,-1 0 0,1-1-1,-1 0 1,1 0 0,0-1-1,-1 0 1,1 0 0,0-1-1,-1-1 1,1 1 0,-1-1-1,1-1 1,-1 1 0,0-2-1,0 1 1,0-1-1,-1 0 1,1 0 0,2-3-89,-4 2-3,0 0 0,0 0 0,-1-1 0,0 1 0,0-1 0,-1 0 0,1 0 0,-1-1 0,-1 1 0,1-1 0,-1 0-1,0 0 1,-1 0 0,1 0 0,-1-1 0,-1 1 0,0-1 0,0 1 0,0-1 0,-1 1 0,0-1 0,0 0 0,-1 1 0,0-1 0,0 1 0,-2-6 3,2 12-128,-18 7 0,16-1 128,0 1 0,1-1 0,0 1 0,0 0 0,0 0 1,0 0-1,1 0 0,0 0 0,0 0 0,1 0 0,0 0 0,0 0 0,0 1 0,1-1 0,0 0 0,0 0 0,0 0 0,2 2 0,51 150 1494,-44-139-1322,-1 1 0,-1 0 1,-1 1-1,-1-1 0,-1 1 1,0 0-1,-2 1 0,0-1 0,-1 12-172,-2-30 13,0 1-1,-1 0 0,0 0 1,1-1-1,-1 1 1,0-1-1,-1 1 0,1-1 1,0 1-1,-1-1 0,0 0 1,0 0-1,0 1 0,0-1 1,-1-1-1,1 1 0,-1 0 1,1-1-1,-1 1 0,0-1 1,0 0-1,0 0 0,-1 0 1,1 0-1,0 0 1,-1-1-1,1 0 0,-1 1 1,1-1-1,-1-1 0,0 1 1,1 0-1,-1-1 0,0 0 1,1 0-1,-1 0 0,0 0 1,-1-1-13,-3 1-221,0 0 1,0-1-1,0 0 1,0-1-1,0 1 1,0-2-1,0 1 1,1-1-1,-1 0 1,1-1-1,0 1 0,0-1 1,0-1-1,0 0 1,1 0-1,0 0 1,0 0-1,0-1 1,0 0-1,1 0 1,0-1-1,1 0 1,-1 1-1,1-2 1,1 1-1,-1 0 1,1-1-1,0-2 221,1-19-2504,20-16-4916</inkml:trace>
  <inkml:trace contextRef="#ctx0" brushRef="#br0" timeOffset="321060.984">15665 3663 21119,'21'-5'816,"-2"-1"-240,0-1-56,-2 1-360,-1-1-80,-1-2-16,-1-1 0,-2-3-768,0 1-152,0-2-32,9-18-7584</inkml:trace>
  <inkml:trace contextRef="#ctx0" brushRef="#br0" timeOffset="321450.369">15996 3578 19967,'60'320'6507,"-56"-192"-5493,-4-126-848,-18-23 379,1-14-731,1-1 1,2 0-1,1-1 0,-4-26 186,8 31-41,4 19 26,0-1 1,1 0-1,0 0 0,1-1 1,1 1-1,0-1 0,1 1 1,1-1-1,0 1 0,1-1 1,0 1-1,2-1 0,-1 1 1,2 0-1,0 0 0,0 0 1,2 0-1,2-4 15,-5 14 0,0 1-1,1 0 1,0-1 0,-1 2-1,1-1 1,0 0 0,0 1-1,1 0 1,-1-1 0,0 2-1,1-1 1,-1 1-1,1-1 1,-1 1 0,1 0-1,0 1 1,0-1 0,-1 1-1,1 0 1,0 0 0,0 1-1,-1-1 1,1 1 0,3 1 0,109 40 108,-58 8 661,-58-48-766,0 0-1,0 0 1,0 0-1,0-1 0,0 1 1,-1 0-1,1 0 0,-1 1 1,0-1-1,1 0 0,-1 0 1,0 0-1,0 0 1,0 0-1,0 0 0,-1 0 1,1 0-1,0 0 0,-1 0 1,0 0-1,1 0 0,-1 0 1,0 0-1,0 0 0,0 0 1,0 0-1,0-1 1,-1 1-1,1 0 0,0-1 1,-1 1-1,1-1 0,-1 1 1,0-1-1,-1 1-2,-15 11-2,-1-1-1,-1-1 1,0 0-1,-1-2 0,0 0 1,0-1-1,-1-2 1,-11 3 2,-13 5-77,-4-2-458,48-12-42,2 0-154,-1-3 434,1 0 0,0 0 0,0 0 0,0 0 0,1-1 0,-1 1-1,1 0 1,-1 0 0,1 1 0,0-1 0,0 0 0,1 0 0,-1 0 0,0 1 0,1-1 0,0 0-1,-1 1 1,1-1 0,0 1 0,0 0 0,1 0 0,-1 0 0,2-2 297,47-45-7187</inkml:trace>
  <inkml:trace contextRef="#ctx0" brushRef="#br0" timeOffset="321743.715">16484 3386 17407,'-24'46'3781,"-42"101"1462,65-144-5195,1-1 0,-1 1-1,0-1 1,1 1 0,-1 0 0,1-1 0,0 1 0,0-1-1,0 1 1,0 0 0,0-1 0,0 1 0,1-1-1,-1 1 1,1-1 0,0 1 0,0-1 0,0 1-1,0-1 1,0 1 0,1-1 0,-1 0 0,1 0-1,-1 0 1,1 0 0,0 0 0,0 0 0,0 0-1,0-1 1,0 1 0,0-1 0,0 1 0,0-1-1,1 0 1,-1 0 0,0 0 0,1 0-48,4 2 48,0-2 0,1 1 0,-1-1 0,0 0-1,1 0 1,-1-1 0,1 1 0,-1-2 0,1 1 0,-1-1 0,1-1 0,2 0-48,3-1 2,-1-1 0,0 0-1,0-1 1,0 0 0,0-1-1,-1 0 1,0-1 0,0 0 0,-1-1-1,0 0 1,0-1 0,-1 0-1,0 0 1,-1-1 0,0 0 0,0 0-1,1-4-1,-8 12-4,0-1 0,0 1-1,0 0 1,-1 0-1,1-1 1,-1 1 0,1 0-1,-1-1 1,0 1-1,0 0 1,0-1 0,0 1-1,0 0 1,0-1 0,-1 1-1,1 0 1,-1-1-1,0 1 1,0 0 0,1 0-1,-1 0 1,-1 0-1,1 0 1,0 0 0,0 0-1,-1 0 1,1 0-1,-1 0 1,0 1 0,0-1-1,1 1 1,-1-1-1,0 1 1,0 0 0,0-1-1,-1 1 5,-89-35 143,68 29-262,2 0-120,-54-32-2449,75 37 2443,1 0-1,0 0 0,-1 0 1,1-1-1,0 1 1,0 0-1,0 0 1,0 0-1,0-1 1,1 1-1,-1 0 1,1 0-1,-1 0 0,1 0 1,0-1-1,0 1 1,0 0-1,0 0 1,0 1-1,0-1 1,1 0-1,-1 0 1,0 0-1,1 1 1,0-1 245,53-45-5982,-33 32 758</inkml:trace>
  <inkml:trace contextRef="#ctx0" brushRef="#br0" timeOffset="322043.334">16932 3284 20223,'0'0'1019,"0"0"-225,0 0-170,0 0-324,0 0-137,0 0-31,0 0 1,0 0 22,-19 3 173,21 2-226,1 1 1,-1-1-1,1 1 0,0-1 0,1 0 0,-1 0 1,1 0-1,0-1 0,0 0 0,1 1 0,-1-1 1,1-1-1,0 1 0,0-1 0,0 1 0,0-1 1,0-1-1,1 1 0,0-1 0,-1 0 0,6 1-102,15 9 510,-19-8-423,107 70 1281,-109-71-1309,-1 1-1,0 0 1,0 0 0,0 0-1,0 0 1,-1 1-1,0-1 1,0 1-1,0 0 1,0 0 0,-1 0-1,0 0 1,0 1-1,0-1 1,0 0 0,-1 1-1,0-1 1,0 1-1,-1 0 1,0-1-1,0 1 1,0 1-59,-1-1 57,-1-1-1,1 0 1,-1 0-1,0 0 1,0 0-1,-1 0 1,1-1-1,-1 1 1,0-1-1,-1 1 1,1-1-1,-1 0 1,0 0-1,0-1 1,0 1-1,0-1 1,0 0-1,-1 0 1,0 0-1,1-1 1,-1 1-1,0-1 1,0-1-1,0 1 1,-5 0-57,-135 19-252,86-36-1967,36-42-6099,21 26 686</inkml:trace>
  <inkml:trace contextRef="#ctx0" brushRef="#br0" timeOffset="316522.166">12977 1947 17663,'1'-2'1118,"34"-75"2224,96-83-2375,-87 121-944,1 2 0,2 2 0,2 2 0,1 3 0,1 1 0,1 3 0,8 0-23,97-53 148,117-66 204,6 13 0,69-14-352,182-16 1,-347 125 36,1 8-1,1 9 0,1 7 0,1 9 1,67 11-37,-254-7 0,381 15 113,20 19-113,-294-21 89,-2 6 1,0 4-1,-1 5 0,-2 5 1,-1 4-1,69 36-89,-6-4 264,-117-52-138,-1 2 0,-1 1 0,-1 3 0,-1 1 0,-1 3 0,-1 1 0,-2 2 0,0 2-126,141 137-16,-163-154 21,0 2 0,-1 0 0,-1 1 0,-1 1 0,-1 1 0,7 11-5,23 31 215,-39-55-204,-2-2 4,-3-4-13,2 40 204,-5-24-194,3-16-34,-21 4 149,8-6-90,1-1 0,0 0 0,0-1-1,0-1 1,0 0 0,1 0 0,-1-1 0,1-1-1,0 0 1,-8-6-37,5 4 116,-95-58 98,86 48-178,-1 2 0,0 1 0,-2 1 0,1 1 0,-2 1 0,0 1 0,0 2-1,0 0 1,-1 2 0,-17-1-36,21 10-170,20 4 170,5 13 53,5-9-53,2-1 0,-1 0 0,1 0 0,1 0 0,-1-1 0,2-1 0,-1 1 0,1-1 0,0-1 0,0 0 0,1 0 0,7 2 0,-6-1 0,217 112 483,-215-113-432,0-2 0,0 1 0,0-2 1,1 0-1,0-1 0,-1 0 0,1-1 0,0-1 0,0 0 1,8-2-52,-18 2 39,0-1 1,0 1-1,-1-1 0,1 0 1,0-1-1,0 1 1,-1-1-1,1 0 1,-1 0-1,0 0 0,1-1 1,-1 0-1,0 1 1,0-2-1,-1 1 1,1 0-1,-1-1 1,1 1-1,-1-1 0,0 0 1,-1 0-1,1 0 1,-1-1-1,1 1 1,-1 0-1,-1-1 0,1 0 1,-1 1-1,1-1 1,-1 0-1,-1 0 1,1 0-1,0-1-39,-36-167 672,27 132-629,3 18-107,0 1-1,2 0 1,0-1-1,2 0 1,0 0-1,1 1 1,2-6 64,12-1-3837,8 13-5758</inkml:trace>
  <inkml:trace contextRef="#ctx0" brushRef="#br0" timeOffset="318685.549">14446 168 15743,'-12'18'3426,"10"-8"-3135,1 0 0,0 0 0,0 0 0,1 0 0,1 0 0,0 0 0,0 0 0,1 0 0,0 0 0,1 0 0,1 5-291,4 16 301,-1 6 44,-4-17-52,0 1 1,2-1 0,0 0 0,2-1 0,0 1 0,1-1 0,0-1 0,8 12-294,-14-28 34,-1 0-1,1 0 1,-1 0 0,1 0-1,0-1 1,0 1-1,0 0 1,0-1 0,0 1-1,0-1 1,0 0-1,0 0 1,1 0-1,-1 0 1,0 0 0,1 0-1,-1 0 1,1-1-1,-1 0 1,1 1 0,-1-1-1,1 0 1,-1 0-1,1 0 1,-1 0 0,1-1-1,-1 1 1,1-1-1,-1 1 1,0-1 0,1 0-1,-1 0 1,0 0-1,1 0 1,-1-1 0,0 1-1,0-1-33,71-63 301,-56 46-283,-2 0 0,0-1 0,-2-1 0,0 0-1,-1-1 1,-1 0 0,-2-1 0,0 0 0,-1 0 0,0-5-18,-7 25-19,-1 0 1,1 0-1,-1 1 1,1-1 0,-1 0-1,0 0 1,0 1-1,0-1 1,-1 0-1,1 0 1,-1 1-1,1-1 1,-1 0 0,0 1-1,0-1 1,0 0-1,0 1 1,-1-1-1,1 1 1,-1 0-1,1 0 1,-1-1 0,0 1-1,-1-1 19,2 2-128,1 1 9,0 0 39,0 0 15,0 0 1,1 8 16,1-1 0,0 1-1,1-1 1,-1 0 0,1 0 0,1 0-1,0 0 1,0 0 0,0-1 0,0 0-1,1 0 1,0 0 0,1 0 48,11 15 75,-1-1 112,0 0 0,-2 0 0,0 2 1,-1 0-1,-1 0 0,-1 1 0,-1 0 0,-2 1 0,0 0 0,-1 1 0,-1-1 0,0 12-187,-9-22 24,0 0 1,0 0-1,-1-1 0,-1 1 0,-1-1 0,0 0 0,0-1 0,-1 1 0,-1-1 0,0-1 0,-1 1 0,0-1 0,0-1 0,-1 0 0,-1 0 0,0-1 0,0 0 0,0-1 0,-1 0 0,-1-1 0,1 0 1,-1-1-1,0-1 0,-1 0 0,1-1 0,-14 3-24,23-5-125,1 0 1,-1 0 0,0 0 0,1-1-1,-1 1 1,0-1 0,0 0-1,0 0 1,0-1 0,0 1 0,0-1-1,0 0 1,0 0 0,0 0-1,0-1 1,0 1 0,0-1 0,0 0-1,0 0 1,1 0 0,-1-1-1,0 1 1,1-1 0,-1 0 0,1 0-1,-1 0 1,1-1 0,0 1 0,0-1-1,0 0 1,0 1 0,0-1-1,1-1 1,-1 1 0,1 0 0,0-1-1,0 1 1,0-1 0,1 1-1,-1-1 1,1 0 0,-1-2 124,2-8-887,0 1 0,1 0 0,1 0-1,0 0 1,1 0 0,1 0 0,0 0 0,0 1 0,1-1 0,1 1 0,0 1 0,5-8 887,9-20-5030</inkml:trace>
  <inkml:trace contextRef="#ctx0" brushRef="#br0" timeOffset="318931.454">15197 258 17663,'9'-7'1792,"1"2"-544,2 0-96,4 0-488,1 0-96,1-1-24,1 3 0,1 0-328,3-1-72,-2 1-16,0-1 0,-1 2-480,1 1-104,0-3-24,17-6-8968</inkml:trace>
  <inkml:trace contextRef="#ctx0" brushRef="#br0" timeOffset="319381.711">16037 227 22143,'50'303'5343,"-17"-135"-4254,-33-166-993,0-2 0,0 0 0,0 0 0,-7-137-208,-48-218-1312,53 345 1375,-1-1-5,0-1 0,1 1 0,1-1-1,0 1 1,0-1 0,1 0 0,0 1-1,1-1 1,1 0 0,0 1 0,0-1 0,1 1-1,0 0 1,4-7 54,-5 16-11,-1 0-1,1 0 1,0 1-1,0 0 1,0-1-1,0 1 0,0 0 1,0 0-1,0 0 1,1 0-1,-1 0 1,0 0-1,1 1 1,-1-1-1,0 1 1,1-1-1,-1 1 1,0 0-1,1 0 1,-1 0-1,1 0 1,-1 1-1,0-1 1,1 1-1,-1-1 1,0 1-1,1 0 1,-1 0-1,0 0 1,0 0 10,67 36-13,-59-30 67,1 0 0,-1 0 0,0 1-1,0 1 1,-1 0 0,0 0 0,-1 1 0,0 0-1,0 0 1,-1 1 0,-1 0 0,0 0 0,4 10-53,-11-14 30,1 1 1,-2-1 0,1 1 0,-1-1-1,0 0 1,-1 1 0,0-1-1,0 0 1,0-1 0,-1 1 0,0 0-1,0-1 1,-1 0 0,0 0 0,0-1-1,0 1 1,0-1 0,-1 0-1,0 0 1,0-1 0,-1 0 0,1 0-1,-1 0 1,0-1 0,0 0-1,-7 2-30,8-1-66,0 0 0,0-1 0,0 0-1,-1 0 1,0 0 0,1-1-1,-1 0 1,0 0 0,0-1-1,0 0 1,0 0 0,0 0-1,-1-1 1,1 0 0,0-1 0,0 0-1,0 0 1,0 0 0,0-1-1,0 0 1,0 0 0,-4-2 66,15-39-3379,3 34 2484,-1 0 1,2 0-1,-1 1 0,1 0 1,0 0-1,1 1 0,-1 0 1,1 1-1,1 0 0,-1 0 1,1 1-1,1 0 895,-10 5-148,25-15-4584</inkml:trace>
  <inkml:trace contextRef="#ctx0" brushRef="#br0" timeOffset="319676.02">16548 142 19199,'-21'73'3822,"21"-68"-3751,0-1-1,1 1 1,-1-1-1,1 1 1,0-1-1,0 1 1,0-1-1,1 0 1,-1 1-1,1-1 1,0 0-1,0 0 1,1 0-1,-1-1 1,1 1-1,0 0 1,0-1 0,0 0-1,1 0 1,-1 0-1,1 0 1,-1 0-1,3 0-70,2 2 95,1-1-1,-1-1 1,1 1 0,0-1-1,1-1 1,-1 0 0,0 0-1,1-1 1,-1 0 0,1-1-1,-1 1 1,1-2 0,-1 0-1,1 0 1,-1 0 0,0-2-1,1 1 1,-1-1 0,0 0-1,-1-1 1,1 0 0,0 0-1,-1-1 1,0 0 0,0 0-1,-1-1 1,7-6-95,-12 11 12,-1 0 0,0 0 0,1-1 0,-1 1 0,0 0 0,0 0 0,0-1 0,0 1 0,0 0 0,0-1 0,-1 1 0,1-1 0,0 1 0,-1-1 0,1 0 0,-1 1 0,0-1 0,1 1 0,-1-1 0,0 0 0,0 1 0,0-1 0,0 0 0,0 1 0,0-1 0,-1 0 0,1 1 0,0-1 0,-1 0 0,1 1 0,-1-1 0,0 1 0,0-1 0,1 1 0,-1 0 0,0-1 0,0 1 0,0 0 0,-1-1 0,1 1 0,0 0 0,0 0 0,-1 0 0,1 0 0,0 0 0,-2 0-12,-63-36 175,56 34-358,1-1 0,-1-1-1,1 1 1,1-2 0,-1 1-1,1-1 1,0 0-1,0-1 1,0 0 0,1 0-1,0-1 1,1 0-1,-1 0 1,0-3 183,6 10-194,0-1-1,0 1 1,0-1-1,1 0 1,-1 1-1,0-1 1,1 0-1,-1 0 1,1 0-1,0 1 1,0-1-1,0 0 1,0 0-1,0 0 1,0 0-1,0 1 1,0-1-1,1 0 1,-1 0-1,1 1 1,-1-1-1,1 0 1,0 0-1,-1 1 1,1-1-1,0 1 1,0-1-1,0 1 1,1-1-1,-1 1 1,0-1 194,33-22-7187</inkml:trace>
  <inkml:trace contextRef="#ctx0" brushRef="#br0" timeOffset="319957.204">17081 61 17919,'-32'24'4088,"-33"3"-3096,64-26-917,1-1-6,0 0-5,0 0 17,0 0 74,0 0 33,0 0 4,40 17 480,-35-14-628,23 8 269,0 1-1,-1 1 1,-1 1 0,-1 2 0,13 10-313,-32-21 71,0 0 1,0 0 0,-1 0-1,0 1 1,0 0 0,0 0-1,-1 0 1,1 1 0,-2-1-1,1 1 1,-1 0 0,0 0 0,0 0-1,-1 1 1,0-1 0,-1 1-1,1-1 1,-1 1 0,-1-1-1,1 1 1,-1 0 0,-1-1-1,1 1 1,-2 1-72,2-4 16,-1 0 0,0-1 0,0 1 0,0 0 0,0-1 0,-1 1 0,0-1 0,0 1 0,0-1 0,-1 0 0,1 0 0,-1 0 0,0 0 0,0 0 0,-1 0 0,1-1 0,-1 0 0,1 0 0,-1 0 0,0 0 0,0 0 0,-1-1 0,1 0 0,0 0 0,-1 0 0,1 0 0,-1-1 0,0 1 0,1-1 0,-1-1 0,0 1 0,0-1 0,0 1 0,-2-1-16,-111-26-5145,72 11-3406</inkml:trace>
  <inkml:trace contextRef="#ctx0" brushRef="#br0" timeOffset="334808.877">1779 3024 9215,'14'-1'172,"0"-1"0,-1 0 0,1 0-1,0-2 1,-1 0 0,0 0 0,0-1-1,0-1 1,-1 0 0,1 0 0,-1-2-1,-1 1 1,1-2 0,-2 1 0,1-2-1,-1 1 1,0-1 0,-1-1 0,0 0-1,2-4-171,13-10 173,125-116 325,6 7-1,5 6 0,31-9-497,-92 76 214,3 5 0,2 4 0,49-14-214,-16 6-27,101-46-296,85-17 323,-275 106-3,359-103 188,-179 76 225,70 3-410,131 18 254,-290 28 155,0 5 0,106 24-409,-157-19-6,-1 4-1,0 3 1,-1 5 0,-2 3-1,-1 4 1,-2 3-1,-1 4 1,-2 3 0,-2 4-1,42 36 7,-42-19 64,-4 3 0,51 62-64,-40-30 0,-5 5 0,45 80 0,-18-26 0,-39-53 30,-5 2 0,3 18-30,82 145 58,73 89-101,-209-342 49,71 134 100,-7 4-1,-7 2 1,-4 11-106,101 348 138,49 118-10,-127-363-145,-12 4-1,7 102 18,-79-369 1,119 783-137,-79-476 221,79 477-77,48 131 120,-30-42-55,-32-238-157,25 44-44,-109-601 162,3-2 0,3-1 0,5-1 0,3-2-1,3-1 1,4-2 0,4-2 0,48 59-34,-71-103 22,2-2 1,0 0-1,2-2 0,1-1 1,2-2-1,0-1 1,1-1-1,1-2 0,2-1 1,0-2-1,0-2 0,2-1 1,0-2-1,33 7-22,365 77 82,-361-90-64,-1-2 1,1-4 0,0-4 0,0-2 0,-1-4 0,71-18-19,233-73 329,-320 84-345,-1-2 0,-1-3 0,-1-2-1,0-3 1,-2-2 0,-1-2 0,23-20 16,-9 0 93,252-171 301,-107 91-444,-70 5 168,-76 52-33,-65 72-79,0-1 0,0 1 1,0 0-1,0-1 0,-1 1 0,1 0 0,0-1 1,0 1-1,-1 0 0,1 0 0,-1-1 1,1 1-1,-1 0 0,0 0 0,0 0 0,1 0 1,-1 0-1,0 0 0,0 0 0,0 0 1,0 0-1,0 0 0,0 0 0,0 0 0,0 1 1,0-1-1,-1 1 0,1-1 0,0 0 1,0 1-1,-1 0 0,1-1 0,0 1 0,0 0 1,-1 0-1,1 0 0,0 0 0,-1 0 1,1 0-1,0 0 0,-1 0 0,0 0-6,-276 26 752,141-24-1490,135-2 684,2 0-10,0 0 0,0 0-30,0 0-129,3-6 165,-1-1-1,1 1 1,1 0 0,-1 0-1,1 1 1,0-1 0,1 1-1,-1 0 1,1 0 0,0 0-1,0 0 1,0 1 0,1 0-1,0 0 1,-1 1 0,1-1-1,1 1 1,-1 1 0,0-1-1,1 1 1,-1 0 0,1 0-1,0 1 1,1 0 58,7-3 160,1 1-1,0 1 1,0 0-1,1 1 1,-1 1-1,0 0 1,0 1 0,0 1-1,0 1 1,0 0-1,0 1 1,-1 0 0,1 2-1,-1-1 1,-1 2-1,1 0 1,-1 1 0,0 1-1,-1 0 1,0 0-1,0 1 1,-1 1 0,10 11-160,-18-17 38,1 1 0,-1-1 0,0 1 0,0 0 0,-1 1 0,0-1 0,0 0 0,-1 1 0,1 0 0,-1 0 1,-1 0-1,1 0 0,-1 0 0,0 0 0,-1 0 0,0 0 0,0 0 0,0 0 0,-1 0 0,-1 2-38,-43 143 905,25-101-797,-3 11-172,22-59-273,18-51-1482,47-185-6459,-39 131 3464</inkml:trace>
  <inkml:trace contextRef="#ctx0" brushRef="#br0" timeOffset="338428.369">2935 6794 4223,'-6'7'55,"-1"0"0,1 0-1,1 1 1,-1 0 0,1 0-1,0 1 1,1 0 0,0-1-1,1 1 1,0 1 0,0-1-1,1 0 1,0 1 0,0 1-55,2-10 2,-25 99 939,5 1-1,4 1 0,4 1 0,5 0 1,5 37-941,14 238-71,17 0 0,48 209 71,-34-406-89,8-3 1,31 63 88,-42-123-15,178 550-59,-152-429 156,128 428-26,92 126-8,-157-450 948,134 324-96,115 75-1222,-367-721 324,111 227 94,12-6 0,64 76-96,139 186 0,-238-365 360,107 118-360,292 345 395,52-21-278,-56-140 275,-339-306 32,98 64-424,282 181 96,-237-185-36,67 21-60,210 76 76,-300-165 50,6-13-1,4-12 0,5-13 1,153 22-126,919 222 330,-1050-274 22,3-14 0,162-3-352,122-10 256,38-20 267,196-38-523,-553 1 133,246-56-133,-109-17 720,144-65-720,-337 97 356,-4-10-1,-4-10 0,-3-9 1,143-90-356,-181 80 269,-18 13 15,-4-6 1,-4-7-1,47-49-284,217-224 775,-257 208-196,-7-6 1,83-135-580,-185 247 24,121-192-3,168-417 800,-264 484-241,32-135-580,-79 239 60,73-303 132,-68 237-160,-7-2 0,-6 0 0,-7-1 0,-8-67-32,-14-258-35,-1 319 99,-6 1 0,-8 1 0,-6 1 0,-7 2 0,-52-125-64,-157-352 86,183 474 29,22 47-162,-5 2-1,-4 3 1,-5 2-1,-20-21 48,-176-256-117,167 242 9,-6 4 0,-15-8 108,-48-68-51,-360-540-24,249 401-159,60 85 31,108 137 160,-5 5 1,-6 4-1,-53-41 43,-86-116 0,64 64 0,-222-215-121,305 306-73,-4 5-1,-5 4 1,-7 4 194,-232-214-309,-44-40-416,375 349 719,2-1 1,0-1 0,0-1 0,1 0 0,1-1-1,1-1 1,1 0 0,0 0 0,1-2 0,1 0-1,1 0 1,1 0 0,1-1 0,0-1 0,2 0 0,0 0-1,2 0 1,-2-15 5,5 18-26,1 0-1,1 1 0,0-1 1,1 0-1,1 1 0,1-1 1,0 1-1,2 0 0,0 1 1,1-1-1,0 1 0,2 0 1,0 1-1,1 0 0,0 0 1,1 1-1,1 1 0,1 0 1,0 0-1,0 1 0,2 1 1,-1 0-1,1 1 0,6-2 27,334-193-226,-308 175 260,85-56-40,3 5-1,11 4 7,-108 60 36,-26 14-62,-1 0 0,0-1 0,0 0 0,0-1-1,-1 0 1,1 0 0,-2-2 0,1 1-1,-1-1 1,0 0 0,0-1 0,-1 0-1,-1 0 1,6-8 26,-12 15-17,0-1 0,0 0 0,0 1 0,-1-1 1,1 0-1,0 0 0,-1 1 0,0-1 0,0 0 0,0 0 0,0 0 0,0 1 0,0-1 0,-1 0 0,1 0 0,-1 0 0,0 1 0,0-1 0,0 0 0,0 1 0,0-1 1,-1 1-1,1 0 0,-1-1 0,1 1 0,-1 0 0,0 0 0,0 0 0,0 0 0,0 0 0,-1 0 0,1 1 0,0-1 0,-1 1 0,1-1 0,-3 0 17,-98-34-630,67 34 521,0 1 0,0 1 0,0 2 0,0 2 0,0 1 0,1 2 0,0 1 0,-13 6 109,-13 8-117,246-47-11,61 9-11,-220 14 176,0 1 0,0 1 0,0 1 0,0 1 0,0 2 0,0 0 1,-1 2-1,1 1 0,20 9-37,-41-14 2,0 1 0,0 0 0,0 0 0,-1 0 0,1 1 0,-1 0 0,1 0 0,-1 0 1,0 0-1,-1 0 0,1 1 0,-1 0 0,0 0 0,0 0 0,-1 0 0,1 0 0,-1 1 1,0-1-1,0 1 0,-1-1 0,0 1 0,0-1 0,0 1 0,-1 0 0,1 0 0,-1 0 1,-1-1-1,1 1 0,-1 0 0,0-1 0,0 1 0,-1 0 0,0-1 0,0 1 0,0-1 1,-2 4-3,-122 273 318,107-247-1627,12-51-2378,4-13-957</inkml:trace>
  <inkml:trace contextRef="#ctx0" brushRef="#br0" timeOffset="341373.009">6679 6780 6015,'-66'115'332,"28"-54"115,2 2 1,4 2-1,2 0 1,3 3-1,2 0 0,2 7-447,1 44-13,5 1-1,5 1 0,5-1 0,6 1 1,7 33 13,15 94 454,11-1 0,14 11-454,11-10 747,12-2 0,42 86-747,38 52 506,79 181-380,56 48-268,68 147 777,-212-507-478,119 156-157,42 70 128,136 53 64,-321-384 0,90 85-192,76 85 48,-136-148 43,97 83-91,-15-28 183,-105-99-94,6-5-1,5-6 0,7-5-88,264 201 1224,-251-193-923,101 56-301,524 322 30,-677-436 106,3-5 1,2-4 0,48 13-137,158 33 187,113 12-187,-398-102 3,83 20 61,143 35 444,52-4-508,-111-33-69,1-9 0,75-8 69,-97-9 94,-1-8 1,0-8-1,61-17-94,218-71 613,-30-13-559,2-23 236,-232 67 66,167-91-356,-51 20 396,312-141 372,-514 228-657,-3-5 0,-2-5 1,26-26-112,316-211 312,59-88 4,-149 137-507,-235 169 258,173-140 199,209-255 817,-133 95-1039,-200 202-51,169-179 7,-172 168 0,96-113 312,195-239-282,-133 124-161,132-114 120,-231 185 203,-163 267-154,-3-3 0,-5-2 0,-4-3 0,-3-1-1,-5-2 1,-5-2 0,-3-1 0,-5-2 0,-5-1 0,-1-16-38,19-303-307,-20 41 387,-32 120-80,-7 11 0,11 162-23,2 8 93,-4-1 0,-3 1-1,-4 1 1,-7-13-70,-101-260 112,107 312-212,-2 1-1,-2 1 0,-1 2 1,-2 0-1,-2 1 1,-1 1-1,-30-27 101,-131-93-316,164 139 212,0 1-1,0 2 1,-2 0-1,1 2 1,-2 1-1,1 1 1,-1 1-1,-4 1 105,-60-6-102,0 4 0,0 5 1,-1 4-1,1 3 0,-68 14 102,-275 44-587,40 52 139,357-99-149,42-35 490,77-82-287,-57 76 442,-2-2 0,-1 0 1,-2-1-1,0-1 1,-2-1-1,8-22-48,70-143-73,-72 144 112,-23 50-67,0 2 86,0 0 10,-61 34-99,44-21 92,-248 228-189,221-205 99,1 3 1,2 1-1,2 2 1,1 2-1,3 2 1,-29 48 28,62-92 15,0 1-1,0 0 1,0 0 0,1 0-1,-1 0 1,1 0 0,0 0-1,0 0 1,0 1 0,0-1-1,1 0 1,-1 1 0,1-1-1,0 0 1,0 1 0,0-1-1,1 1 1,-1-1 0,1 0-1,-1 0 1,1 1 0,0-1-1,0 0 1,1 0 0,-1 0-1,1 0 1,0 0 0,-1 0-1,1 0 1,0-1 0,1 1-1,-1-1 1,0 1 0,1-1-1,-1 0 1,1 0 0,0 0-1,0 0 1,0 0 0,0-1-1,0 0 1,0 1 0,0-1-1,3 1-14,29 7 136,1-1 1,0-2-1,0-1 0,1-2 0,-1-2 1,12-1-137,89 6-655,-69 3-2857,-53-4-2075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5T17:10:09.138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1 328 12543,'0'0'1118,"0"0"-248,0 0-159,10-2 140,207-86 2786,-21 6-2924,-138 66-615,2 2 0,-1 3 0,2 3 0,-1 2 0,1 3 0,8 2-98,166-1 344,126 7-101,67 39-62,253-28 619,-654-16-775,1 2 0,-1 1 0,0 0 0,0 3 0,0 0 0,-1 1 0,0 2 0,0 1 0,10 6-25,-35-16 68,-1 0 48,0 0 11,0 0 1,0 0 0,0 0 0,0 0 0,0 0 29,0 0 125,0 0 56,-24-2 660,-180-58 611,-13 21-1071,-108-2-538,-9-1 278,235 26-241,-1 5-1,0 3 1,0 5 0,-46 7-37,-6 12-46,1 7-1,1 6 1,-33 16 46,108-25-30,-217 72-377,290-92 396,0 1 0,0-1 0,1 0 0,-1 1 0,0-1 1,0 1-1,0 0 0,1 0 0,-1 0 0,0-1 0,1 2 0,-1-1 1,1 0-1,-1 0 0,1 0 0,0 1 0,-1-1 0,1 1 0,0-1 0,0 1 1,0-1-1,0 1 0,0 0 0,0-1 0,1 1 0,-1 0 0,1 0 1,-1-1-1,1 1 0,-1 0 0,1 0 0,0 0 0,0 0 0,0 0 0,0 0 1,0-1-1,0 1 0,1 0 0,-1 0 0,1 0 0,-1 0 0,1-1 1,0 1-1,0 0 0,-1 0 0,1-1 0,0 1 0,1-1 0,-1 1 1,0-1-1,0 1 0,1-1 0,-1 0 0,1 1 11,10 3-23,0 0 0,1-1 0,-1 0 0,1-1 1,0 0-1,0-1 0,0 0 0,0-1 0,0-1 0,0 0 0,0-1 0,0 0 0,0-1 0,0-1 1,0 0-1,2-1 23,23-3-29,226-35 32,-78 9-37,1 7 1,2 9 0,120 7 33,-139 10 93,0-9 1,0-6-1,-1-8 0,38-16-93,-197 37-20,12-4 0,0 0 0,1 2 1,-1 0-1,1 2 0,0 0 1,0 2-1,0 0 1,-1 2-1,1 0 0,0 2 1,-1 0-1,0 2 0,21 7 20,-29-3-399,-12-3-3589,-25 0-4094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5T17:10:10.803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0 1 8831,'0'0'822,"9"6"352,8 2-860,0-1-1,1-1 0,-1 0 1,1-2-1,0 0 1,0-1-1,0-1 0,1 0 1,-1-1-1,0-1 0,12-2-313,47 3 709,54 15 108,0 5 0,-2 6 0,5 6-817,44 10 109,-109-31 126,1-4 1,0-3-1,46-2-235,-15-1 152,621-7 1190,-185 29-1088,-265 7 268,-164-26 118,-107-5-544,-1 0 22,0 0 88,0 0 40,0 0 8,0 0 6,0 0 17,-201-17 1573,180 15-1840,-89-7 360,-1 4-1,-38 6-369,-468 29 411,516-31-250,0-4-1,0-5 1,0-4 0,-3-5-161,-191-25-131,191 40 5,0 5 0,0 4 0,-60 13 126,119-14 175,12 0-209,13 0 40,0-2 0,0 0 0,0-1-1,0-1 1,0-1 0,0 0 0,1-2 0,-1 0-1,0-1 1,-12-5-6,22 4-15,-1 1 0,1 1-1,-1-1 1,-1 2 0,1 0 0,0 0 0,0 1 0,-1 0-1,1 1 1,-10 1 15,20-1-9,0 1-1,-1-1 1,1 1-1,0 0 1,0-1-1,0 1 1,0 0 0,0-1-1,0 1 1,0 0-1,0 0 1,1 0-1,-1 0 1,0 0-1,1 0 1,-1 0 0,0 0-1,1 0 1,-1 1-1,1-1 1,0 0-1,-1 0 1,1 0-1,0 1 1,0-1 0,-1 0-1,1 0 1,0 1-1,0-1 1,1 0-1,-1 0 1,0 1-1,0-1 1,0 0 0,1 0-1,-1 0 1,1 1-1,-1-1 1,1 0-1,-1 0 1,1 0-1,0 0 1,0 0 0,-1 0-1,1 0 1,0 0-1,0 0 1,0-1-1,0 1 1,0 0 0,0 0-1,0-1 1,0 1-1,0-1 1,1 1-1,-1-1 1,0 1-1,0-1 1,0 0 0,1 0-1,0 1 10,25 10-26,0-1-1,1-2 0,0 0 1,1-2-1,-1-1 1,1-1-1,0-2 1,4 0 26,20 2-44,73 10 34,8 1 252,2-5-1,101-7-241,518-62 623,-202 19 22,-45 63-341,-507-28-2378,-4-18-6905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5T17:10:12.262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0 208 8063,'159'-44'7426,"-88"29"-6886,1 3-1,0 3 0,1 4 0,18 2-539,480 32 2225,533 40-1330,-1003-72-660,-1-5 0,1-4 0,25-9-235,142-25 712,-108 64-445,-146-15-279,-1 1 0,0 1-1,1 0 1,-1 1 0,-1 0 0,1 1 0,-1 0 0,-1 1-1,7 5 13,-17-13 20,0 1 0,-1-1 0,1 0-1,0 0 1,0 1 0,-1-1 0,1 1-1,0-1 1,-1 1 0,1-1 0,-1 1-1,1-1 1,-1 1 0,1-1-1,-1 1 1,1 0 0,-1-1 0,1 1-1,-1 0 1,0-1 0,1 1 0,-1 0-1,0 0 1,0-1 0,1 1-1,-1 0 1,0 0 0,0 0 0,0-1-1,0 1 1,0 0 0,0 0 0,0-1-1,0 1 1,-1 0 0,1 0 0,0-1-1,0 1 1,-1 0 0,1 0-1,0-1 1,-1 1 0,1 0 0,-1-1-1,1 1 1,-1 0 0,1-1 0,-1 1-1,1-1 1,-1 1 0,0-1-1,1 1 1,-1-1 0,0 0 0,1 1-1,-1-1 1,0 0 0,1 1 0,-1-1-1,0 0 1,0 0 0,0 1-20,-44 10 699,14-10-302,-1-1 0,0-1-1,0-2 1,0-2 0,1 0-1,0-2 1,-14-6-397,-72-13 263,-598-116 240,573 119-551,-1 6 1,-1 6-1,-45 7 48,-477 36-512,592-33 318,1 2 0,-1 4 0,1 3 0,0 3-1,-29 11 195,58-1-64,38-16 11,5-4-16,1-1-22,7 16-208,1-13 270,-1 0-1,0-1 1,1 1-1,-1-1 0,1-1 1,-1 0-1,1 0 0,0 0 1,0-1-1,0 0 1,-1 0-1,5-1 30,6 0-50,1425 20-415,-766-24 858,-214 4 151,-440 1-469,-1 0 1,0 2-1,0 1 0,0 0 0,0 2 1,-1 0-1,1 2 0,-1 0 0,3 3-75,-22-9 91,-2-1 5,0 0 0,0 0-95,0 0-395,0 0-170,-4-7-1619,-15-26-6325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5T17:10:34.241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0 40 7807,'9'-19'1187,"-7"17"-1136,-1 1 0,1-1 0,0 0 0,0 1 0,0-1 0,0 1-1,0-1 1,0 1 0,1 0 0,-1 0 0,0 0 0,1 0 0,-1 1 0,0-1 0,1 0 0,-1 1 0,1 0 0,-1 0 0,1-1-1,-1 2 1,1-1 0,-1 0 0,1 0 0,-1 1 0,1-1 0,-1 1 0,0 0 0,1 0 0,-1 0 0,0 0 0,0 0-1,1 0 1,0 1-51,73 54 1545,-66-47-1053,11 10 65,60 33 730,-23-38-1029,0-2 0,1-4 0,0-1 0,0-4 0,1-2 0,55-6-258,-49-4 330,0-2-1,-1-4 0,22-9-329,111-24 164,-138 36-115,0 3-1,1 2 0,0 3 0,1 3 1,36 4-49,512 88-74,-298-48 138,222-50-53,-385-3 593,0-7 0,40-13-604,-108 15-3,0 5-1,1 2 1,0 5 0,54 4 3,-125 0 23,655 21 240,-74-28-155,-161 12 375,-384-9-307,0 2 0,0 2 0,0 3 0,35 7-176,-43-4 14,13 4 45,0-2 0,1-2 0,0-2 0,0-3 0,28-3-59,154-22 754,-83 26-674,-126-8 96,16-8-367,-40 12 248,-2 1 23,0 0-12,0 0-4,0 0 22,-2 1 89,-169-6 2433,-191-21 728,149 17-3013,-113-3 1023,-80 18-1346,237-2 126,44 4-159,0 5 0,1 5 0,-120 35 33,82-19-58,-2-7-1,-164 5 59,-114-28-232,-301-25-111,638 15 124,-1 5 0,-90 11 219,106-7-32,1-5 0,0-3 1,-1-4-1,-17-8 32,-15 1-129,45 10 170,-1 4-1,1 3 1,-8 4-41,-91 2-261,123-6 176,1-2-1,0-3 1,0-2 0,0-2-1,0-2 1,-37-14 85,67 17-42,0 1 0,0 1 0,0 1 0,-1 1 1,1 1-1,-1 1 0,0 1 0,1 1 0,-1 1 0,1 0 0,-1 2 0,1 1 0,0 1 0,-13 5 42,-52 18-1592,85-28 710,4-7-1472,3-21-5727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502CB-9E0B-6A45-A3FF-3EB3BCA99B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B113AE-6860-EB4F-8218-6C672DE681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840922-3733-064F-8141-09AFC7B79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C6-9EBF-3A44-AE90-52B02F40B911}" type="datetimeFigureOut">
              <a:t>3/25/2022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5C8651-F6A4-6542-801B-9DFAFD529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07F3C-C1BC-FF43-B682-275DB1DAC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16C6-1F0F-4C44-A720-35C0605F302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201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9A81D-62EB-EB4B-B289-591F678A3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3686A-3B6F-384C-8A09-9077A8B017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57041D-AACF-3E43-93D5-DFC401D2C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C6-9EBF-3A44-AE90-52B02F40B911}" type="datetimeFigureOut">
              <a:t>3/25/2022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D0D6CA-F3E3-2A48-AACD-348C68CF5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9A495-E5F9-A447-BEC9-A6D6B591F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16C6-1F0F-4C44-A720-35C0605F302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994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A925A-A4AB-F24C-8F30-B13A910C2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96E826-FDB6-F746-B27D-2F99CEEF04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87FE37-88C9-2C4D-B773-FE554CB35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C6-9EBF-3A44-AE90-52B02F40B911}" type="datetimeFigureOut">
              <a:t>3/25/2022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CFB57-5FC4-6346-A973-5E31902C1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DA4A51-670B-994F-88F3-691254E08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16C6-1F0F-4C44-A720-35C0605F302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469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B6893-DA9F-2745-9DED-6620302A2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72EFE-4591-BD47-A924-B1397CA6FA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EBB749-4A4F-874B-8152-EF8AA6AEF0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497C72-74E3-1F4D-894B-E3C6C9025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C6-9EBF-3A44-AE90-52B02F40B911}" type="datetimeFigureOut">
              <a:t>3/25/2022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07F327-7626-B94E-B7BF-EAFA74C84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6C0838-B1DA-5A45-A018-7049EA199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16C6-1F0F-4C44-A720-35C0605F302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485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A4F22-F127-274D-992E-645498999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1029E7-4233-5347-9BE5-11ADE7D16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7648DD-D3F0-AD47-8AD5-54DC3F5DF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671227-4F4B-F449-B99F-61DDA52560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076D84-69A4-8E42-BA8E-8CCA79C3AD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E1A3C6-C64A-3F43-A2A5-DC070D0AE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C6-9EBF-3A44-AE90-52B02F40B911}" type="datetimeFigureOut">
              <a:t>3/25/2022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7CB2F2-9E2F-EA46-8548-7FE11B4D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4EDCE4-E678-864B-97A3-0A84B7024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16C6-1F0F-4C44-A720-35C0605F302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794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B8BDC-C412-EC41-9FDF-C9C584E29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A798A1-FB1A-FB45-83F2-1169A593A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C6-9EBF-3A44-AE90-52B02F40B911}" type="datetimeFigureOut">
              <a:t>3/25/2022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7A01D4-415A-924F-98E8-9764946CE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4B0E3A-12BE-8340-B12D-2992A4BAE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16C6-1F0F-4C44-A720-35C0605F302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860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E4B04D-453D-1245-9E5E-0B3CEC667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C6-9EBF-3A44-AE90-52B02F40B911}" type="datetimeFigureOut">
              <a:t>3/25/2022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868E9F-D69D-1645-A2F8-3741A0F08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12A24F-C2B7-EA4E-8D48-7D11A5793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16C6-1F0F-4C44-A720-35C0605F302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815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18071-DD3F-0940-A497-8BE4A8A52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692F8-8F3D-084F-96E7-13FF4425A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BF1E9-9347-C544-94D3-118F319B81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22DDCC-261E-514F-8349-8B5BF01BA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C6-9EBF-3A44-AE90-52B02F40B911}" type="datetimeFigureOut">
              <a:t>3/25/2022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270F91-B9CE-6740-ACBF-119687D56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DFB051-36D3-594F-A6C4-BC36926DC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16C6-1F0F-4C44-A720-35C0605F302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884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A7BEB-184B-2748-9728-BF1ACB94E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2D0A43-9A6D-9D40-88EF-4054D7C6A3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D8A57-01B4-6A45-A72A-C26898B699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A9EE32-A718-AE48-AB2A-CAEE1A8B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C6-9EBF-3A44-AE90-52B02F40B911}" type="datetimeFigureOut">
              <a:t>3/25/2022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2F1A88-AF4D-654C-87EE-6E31E630A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935958-9600-1B4E-983B-5ECF949E2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16C6-1F0F-4C44-A720-35C0605F302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375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0E854-4BDA-6343-9444-7CCEC8289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9AF25A-8C7F-7848-BCA8-C57316F73F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67EC2F-A57D-9540-A2E7-471299230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C6-9EBF-3A44-AE90-52B02F40B911}" type="datetimeFigureOut">
              <a:t>3/25/2022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ED7236-A45A-4A4C-B780-2AADED635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BA7AF-E7BF-D643-9D1A-A92C5F5C2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16C6-1F0F-4C44-A720-35C0605F302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734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24D9EE-B174-8D4F-9FE8-7B40046E5B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ADF905-A2D6-634A-BD88-BBD4ADDFC9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D070E0-EBDE-BA40-BA78-4E611CF3A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C6-9EBF-3A44-AE90-52B02F40B911}" type="datetimeFigureOut">
              <a:t>3/25/2022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EEF735-7E06-E94E-8FDA-BC44E9181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FE4E2F-2E84-F84F-B8E4-0081176AD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16C6-1F0F-4C44-A720-35C0605F302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02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D9C4E8-1B90-8649-8876-5867A1611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4E469F-71C7-734B-82F1-50E1033553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6E4F10-B573-C24F-9589-D9B99B0C52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286C6-9EBF-3A44-AE90-52B02F40B911}" type="datetimeFigureOut">
              <a:t>3/25/2022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ACA6B1-2B00-0F44-838A-34122C839A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93AC69-38FB-A447-827D-C1D6654F6C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B16C6-1F0F-4C44-A720-35C0605F302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788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customXml" Target="../ink/ink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.xml"/><Relationship Id="rId5" Type="http://schemas.openxmlformats.org/officeDocument/2006/relationships/image" Target="../media/image4.png"/><Relationship Id="rId4" Type="http://schemas.openxmlformats.org/officeDocument/2006/relationships/customXml" Target="../ink/ink4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FBB847-A52C-6F4C-B69D-6863FA0F3596}"/>
              </a:ext>
            </a:extLst>
          </p:cNvPr>
          <p:cNvSpPr txBox="1"/>
          <p:nvPr/>
        </p:nvSpPr>
        <p:spPr>
          <a:xfrm>
            <a:off x="99847" y="4995147"/>
            <a:ext cx="8198068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my-reactor = </a:t>
            </a:r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reactor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 init: 0,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 to-draw: falling-robot, 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 on-tick: update-coord,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 on-key: boost-robot </a:t>
            </a:r>
          </a:p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0C4FEE-CF36-DE4D-A872-7DB93764B2BD}"/>
              </a:ext>
            </a:extLst>
          </p:cNvPr>
          <p:cNvSpPr txBox="1"/>
          <p:nvPr/>
        </p:nvSpPr>
        <p:spPr>
          <a:xfrm>
            <a:off x="99847" y="913005"/>
            <a:ext cx="567033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fun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falling-robot(y :: Number) -&gt; Image: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 place-image(</a:t>
            </a:r>
            <a:r>
              <a:rPr lang="en-US" b="1" i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image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i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i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i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on-image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06196F-E3D0-5D45-8A74-0096AFE76781}"/>
              </a:ext>
            </a:extLst>
          </p:cNvPr>
          <p:cNvSpPr txBox="1"/>
          <p:nvPr/>
        </p:nvSpPr>
        <p:spPr>
          <a:xfrm>
            <a:off x="99847" y="1996720"/>
            <a:ext cx="6300953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fun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update-coord(state :: Number) -&gt; Number: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 state </a:t>
            </a:r>
            <a:r>
              <a:rPr lang="en-US" b="1" i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DOWN-SPEED</a:t>
            </a:r>
          </a:p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  <a:p>
            <a:endParaRPr lang="en-US" b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F2E2C2-5203-5644-A5EE-A7C2089A1E9B}"/>
              </a:ext>
            </a:extLst>
          </p:cNvPr>
          <p:cNvSpPr txBox="1"/>
          <p:nvPr/>
        </p:nvSpPr>
        <p:spPr>
          <a:xfrm>
            <a:off x="99847" y="3357434"/>
            <a:ext cx="8198068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fun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boost-robot(coord :: Number, key :: String) -&gt; Number:</a:t>
            </a:r>
          </a:p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  if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key == "b":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   coord </a:t>
            </a:r>
            <a:r>
              <a:rPr lang="en-US" b="1" i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40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</a:p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2FC180-3E22-8E45-8607-53FFF042AB00}"/>
              </a:ext>
            </a:extLst>
          </p:cNvPr>
          <p:cNvSpPr txBox="1"/>
          <p:nvPr/>
        </p:nvSpPr>
        <p:spPr>
          <a:xfrm>
            <a:off x="111771" y="278815"/>
            <a:ext cx="98451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/>
              <a:t>1. The changing/dynamic info (“State”) for robot was just the rocket y coordinate (a Number)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4F4747A-F264-4D8B-B6D2-2DBEB799A45B}"/>
                  </a:ext>
                </a:extLst>
              </p14:cNvPr>
              <p14:cNvContentPartPr/>
              <p14:nvPr/>
            </p14:nvContentPartPr>
            <p14:xfrm>
              <a:off x="1201059" y="5529737"/>
              <a:ext cx="298800" cy="7380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4F4747A-F264-4D8B-B6D2-2DBEB799A45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83419" y="5511737"/>
                <a:ext cx="334440" cy="10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30" name="Ink 129">
                <a:extLst>
                  <a:ext uri="{FF2B5EF4-FFF2-40B4-BE49-F238E27FC236}">
                    <a16:creationId xmlns:a16="http://schemas.microsoft.com/office/drawing/2014/main" id="{3770CFDC-27FB-453B-8ABD-E8ED4BD39BE5}"/>
                  </a:ext>
                </a:extLst>
              </p14:cNvPr>
              <p14:cNvContentPartPr/>
              <p14:nvPr/>
            </p14:nvContentPartPr>
            <p14:xfrm>
              <a:off x="3353139" y="-61423"/>
              <a:ext cx="8700120" cy="7052040"/>
            </p14:xfrm>
          </p:contentPart>
        </mc:Choice>
        <mc:Fallback>
          <p:pic>
            <p:nvPicPr>
              <p:cNvPr id="130" name="Ink 129">
                <a:extLst>
                  <a:ext uri="{FF2B5EF4-FFF2-40B4-BE49-F238E27FC236}">
                    <a16:creationId xmlns:a16="http://schemas.microsoft.com/office/drawing/2014/main" id="{3770CFDC-27FB-453B-8ABD-E8ED4BD39BE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35140" y="-79422"/>
                <a:ext cx="8735759" cy="708767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61415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FBB847-A52C-6F4C-B69D-6863FA0F3596}"/>
              </a:ext>
            </a:extLst>
          </p:cNvPr>
          <p:cNvSpPr txBox="1"/>
          <p:nvPr/>
        </p:nvSpPr>
        <p:spPr>
          <a:xfrm>
            <a:off x="0" y="5370267"/>
            <a:ext cx="8198068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my-reactor =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reactor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 game(0, 0, 10, false),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to-draw: draw-star, 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on-tick: next-star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0C4FEE-CF36-DE4D-A872-7DB93764B2BD}"/>
              </a:ext>
            </a:extLst>
          </p:cNvPr>
          <p:cNvSpPr txBox="1"/>
          <p:nvPr/>
        </p:nvSpPr>
        <p:spPr>
          <a:xfrm>
            <a:off x="111771" y="739584"/>
            <a:ext cx="6385036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fun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draw-star(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::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GameState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 -&gt; Image: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place-image(</a:t>
            </a:r>
          </a:p>
          <a:p>
            <a:r>
              <a:rPr lang="en-US" b="1" i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star(</a:t>
            </a:r>
            <a:r>
              <a:rPr lang="en-US" b="1" i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gs.size</a:t>
            </a:r>
            <a:r>
              <a:rPr lang="en-US" b="1" i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“solid”, “yellow”)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b="1" i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b="1" i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gs.x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b="1" i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b="1" i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gs.y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b="1" i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on-image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06196F-E3D0-5D45-8A74-0096AFE76781}"/>
              </a:ext>
            </a:extLst>
          </p:cNvPr>
          <p:cNvSpPr txBox="1"/>
          <p:nvPr/>
        </p:nvSpPr>
        <p:spPr>
          <a:xfrm>
            <a:off x="546094" y="2916426"/>
            <a:ext cx="8198067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fun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next-star(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::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GameState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)-&gt;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GameState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# add code to wrap x and y back around, and to flip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#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gs.shrinking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between true and false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if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gs.shrinking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game(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gs.x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+ 3,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gs.y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+ 2,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gs.size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- 1, false)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else: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game(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gs.x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+ 3,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gs.y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+ 2,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gs.size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+ 1, true)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2FC180-3E22-8E45-8607-53FFF042AB00}"/>
              </a:ext>
            </a:extLst>
          </p:cNvPr>
          <p:cNvSpPr txBox="1"/>
          <p:nvPr/>
        </p:nvSpPr>
        <p:spPr>
          <a:xfrm>
            <a:off x="111771" y="278815"/>
            <a:ext cx="45333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/>
              <a:t>2. What’s the “State” for the Pulsing Star?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D7A143-092A-423B-8B96-62630C52E70D}"/>
              </a:ext>
            </a:extLst>
          </p:cNvPr>
          <p:cNvSpPr txBox="1"/>
          <p:nvPr/>
        </p:nvSpPr>
        <p:spPr>
          <a:xfrm>
            <a:off x="6919652" y="355732"/>
            <a:ext cx="5272348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data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GameState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| game(x :: Number, y :: Number, size :: Number, shrinking :: Boolean)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24F1A4A9-9FDA-4A82-9DF5-46FE6B130BCD}"/>
                  </a:ext>
                </a:extLst>
              </p14:cNvPr>
              <p14:cNvContentPartPr/>
              <p14:nvPr/>
            </p14:nvContentPartPr>
            <p14:xfrm>
              <a:off x="2975859" y="1053137"/>
              <a:ext cx="1020960" cy="12096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24F1A4A9-9FDA-4A82-9DF5-46FE6B130BC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58219" y="1035137"/>
                <a:ext cx="1056600" cy="15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A50463A1-73EA-41D4-9C61-DB8A401E4214}"/>
                  </a:ext>
                </a:extLst>
              </p14:cNvPr>
              <p14:cNvContentPartPr/>
              <p14:nvPr/>
            </p14:nvContentPartPr>
            <p14:xfrm>
              <a:off x="3450339" y="3185057"/>
              <a:ext cx="1109520" cy="11880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A50463A1-73EA-41D4-9C61-DB8A401E42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32339" y="3167417"/>
                <a:ext cx="1145160" cy="15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03DB6712-5CC8-4D0C-A7B9-DC727D15B53B}"/>
                  </a:ext>
                </a:extLst>
              </p14:cNvPr>
              <p14:cNvContentPartPr/>
              <p14:nvPr/>
            </p14:nvContentPartPr>
            <p14:xfrm>
              <a:off x="5227659" y="3208817"/>
              <a:ext cx="1157760" cy="9324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03DB6712-5CC8-4D0C-A7B9-DC727D15B53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209659" y="3191177"/>
                <a:ext cx="1193400" cy="12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CB3CB4FB-E10A-44CF-9F18-485E811233E1}"/>
                  </a:ext>
                </a:extLst>
              </p14:cNvPr>
              <p14:cNvContentPartPr/>
              <p14:nvPr/>
            </p14:nvContentPartPr>
            <p14:xfrm>
              <a:off x="1469979" y="5911337"/>
              <a:ext cx="2463480" cy="9684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CB3CB4FB-E10A-44CF-9F18-485E811233E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451979" y="5893337"/>
                <a:ext cx="2499120" cy="132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37029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00C37-BD00-40D6-A2FE-CE23040D2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</a:t>
            </a:r>
            <a:r>
              <a:rPr lang="en-US" dirty="0" err="1"/>
              <a:t>GameState</a:t>
            </a:r>
            <a:r>
              <a:rPr lang="en-US" dirty="0"/>
              <a:t> for breakout game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6350FB-B6F1-40CB-A2AB-031E86487B58}"/>
              </a:ext>
            </a:extLst>
          </p:cNvPr>
          <p:cNvSpPr txBox="1"/>
          <p:nvPr/>
        </p:nvSpPr>
        <p:spPr>
          <a:xfrm>
            <a:off x="258720" y="1690688"/>
            <a:ext cx="1127375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data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GameState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| game(paddle-x :: Number, ball ::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BallInfo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bricks :: List&lt;Brick&gt;)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7A404E-D28A-42F8-BB8A-7D33E62961D4}"/>
              </a:ext>
            </a:extLst>
          </p:cNvPr>
          <p:cNvSpPr txBox="1"/>
          <p:nvPr/>
        </p:nvSpPr>
        <p:spPr>
          <a:xfrm>
            <a:off x="258720" y="2766418"/>
            <a:ext cx="11273755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data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BallInfo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| ball-info(x :: Number, y :: Number, going-left :: Boolean, going-down :: Boolean, speed :: Number)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CB703C-1D89-4C69-AB96-98E9E03CF26A}"/>
              </a:ext>
            </a:extLst>
          </p:cNvPr>
          <p:cNvSpPr txBox="1"/>
          <p:nvPr/>
        </p:nvSpPr>
        <p:spPr>
          <a:xfrm>
            <a:off x="258719" y="4216799"/>
            <a:ext cx="1127375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data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Brick: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| brick(top-left-x :: Number, top-left-y :: Number, color :: String)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2368403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378</Words>
  <Application>Microsoft Office PowerPoint</Application>
  <PresentationFormat>Widescreen</PresentationFormat>
  <Paragraphs>52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Courier New</vt:lpstr>
      <vt:lpstr>Office Theme</vt:lpstr>
      <vt:lpstr>PowerPoint Presentation</vt:lpstr>
      <vt:lpstr>PowerPoint Presentation</vt:lpstr>
      <vt:lpstr>Possible GameState for breakout game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Kathi Fisler</dc:creator>
  <cp:lastModifiedBy>Zizyte, Milda</cp:lastModifiedBy>
  <cp:revision>8</cp:revision>
  <cp:lastPrinted>2021-10-29T12:39:07Z</cp:lastPrinted>
  <dcterms:created xsi:type="dcterms:W3CDTF">2021-10-29T10:22:45Z</dcterms:created>
  <dcterms:modified xsi:type="dcterms:W3CDTF">2022-03-25T17:14:20Z</dcterms:modified>
</cp:coreProperties>
</file>