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8" r:id="rId3"/>
    <p:sldId id="262" r:id="rId4"/>
    <p:sldId id="260" r:id="rId5"/>
    <p:sldId id="26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54"/>
    <p:restoredTop sz="94643"/>
  </p:normalViewPr>
  <p:slideViewPr>
    <p:cSldViewPr snapToGrid="0" snapToObjects="1">
      <p:cViewPr varScale="1">
        <p:scale>
          <a:sx n="95" d="100"/>
          <a:sy n="95" d="100"/>
        </p:scale>
        <p:origin x="216" y="7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FC686-6E79-D843-8A34-7480754A84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56AEE8-E002-1D4F-8BCB-6918B43FE3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27560-BB8B-6345-8ABC-91A8416FD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CA062-32D2-F34F-90EB-A95781F76D52}" type="datetimeFigureOut">
              <a:rPr lang="en-US" smtClean="0"/>
              <a:t>4/24/20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035CD-96B1-CB4B-ADA5-77E07D444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3C9862-AEBF-DE4E-A57D-72D5D3D20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356B-B223-D542-9EC1-8B12F65D58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70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FB09F-BF6A-BA4E-AC4B-7B9258E54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C6266-6245-F841-A376-78002CC51A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28D099-32E1-C44F-9BAC-1FD9BE1F0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CA062-32D2-F34F-90EB-A95781F76D52}" type="datetimeFigureOut">
              <a:rPr lang="en-US" smtClean="0"/>
              <a:t>4/24/20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B740D-6747-3643-92EF-74F4F7E7D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DEC97-0DD3-9E40-B21B-CC803E521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356B-B223-D542-9EC1-8B12F65D58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600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83059-119F-5A4C-A375-7239DF523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4BE607-87C6-3D4D-B6B9-3E6DC7B7D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A7D33-B417-2A49-9C66-54825950B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CA062-32D2-F34F-90EB-A95781F76D52}" type="datetimeFigureOut">
              <a:rPr lang="en-US" smtClean="0"/>
              <a:t>4/24/20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9E73B-1374-6147-9A20-5128DC234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6DA281-9ACF-E140-A7A1-DA39AC929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356B-B223-D542-9EC1-8B12F65D58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85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69FEF-50FB-AC46-A37D-ACF32E807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C7BC4-3BF7-D149-B61C-64B78A6BED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15E2FE-6764-1A41-B3DB-F1B55C2580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266C2A-C886-0946-8C97-2408E46C8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CA062-32D2-F34F-90EB-A95781F76D52}" type="datetimeFigureOut">
              <a:rPr lang="en-US" smtClean="0"/>
              <a:t>4/24/20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34EF4A-F68E-7147-B6FB-D2F7B77A0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D2656C-4AA6-6342-A2AD-E792CC5AE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356B-B223-D542-9EC1-8B12F65D58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93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D7636-C5C6-0F4C-96FC-2942BCE5F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4BF8F5-6235-6E45-B908-662FD550C7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DD25C3-D7AA-F04E-9632-20775A92D4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3F3B93-4318-ED4F-86B4-C51D92D2C3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579C2B-9AD1-6144-88EB-E015C9E43F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C6ED52-3A70-8749-BF27-448953D45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CA062-32D2-F34F-90EB-A95781F76D52}" type="datetimeFigureOut">
              <a:rPr lang="en-US" smtClean="0"/>
              <a:t>4/24/20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F78479-DE81-F24C-9346-5D8106843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32B7A9-14EE-A242-BE5F-9FACCEEA1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356B-B223-D542-9EC1-8B12F65D58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129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0EA39-9007-544F-B8B6-27AA97FE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C153A-FC50-9540-BB96-6EB70A90E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CA062-32D2-F34F-90EB-A95781F76D52}" type="datetimeFigureOut">
              <a:rPr lang="en-US" smtClean="0"/>
              <a:t>4/24/20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3F3765-DA00-4145-9F41-CF83ED542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6B96AF-EDB7-D94A-BECA-2BB8D09F3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356B-B223-D542-9EC1-8B12F65D58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591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F9E381-317E-F94D-A7DD-B46F2196C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CA062-32D2-F34F-90EB-A95781F76D52}" type="datetimeFigureOut">
              <a:rPr lang="en-US" smtClean="0"/>
              <a:t>4/24/20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3529DD-C121-3646-8E6D-2907B9FA5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E5DCDD-2AED-5A40-919D-11EAE9000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356B-B223-D542-9EC1-8B12F65D58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415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75159-EA79-9D4C-84C3-70BC2BD52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2CE48-9CD4-2443-ADC1-F5B35C0E1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376606-3237-174C-A027-D2140EC01D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2B2B60-5868-7F41-BA90-EE6100F5B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CA062-32D2-F34F-90EB-A95781F76D52}" type="datetimeFigureOut">
              <a:rPr lang="en-US" smtClean="0"/>
              <a:t>4/24/20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BD6E5E-0294-AA44-AF5F-0F1F7CC91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9FF3FE-3E90-1441-A87A-F864E76B8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356B-B223-D542-9EC1-8B12F65D58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064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82765-5F72-7C45-81DD-99ECAA916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412AAA-FAE1-9F46-8075-605F62A868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BD3C92-F6D6-F940-A2E8-4CBFD664CD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1F7785-94EE-1748-BD65-33C5775B1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CA062-32D2-F34F-90EB-A95781F76D52}" type="datetimeFigureOut">
              <a:rPr lang="en-US" smtClean="0"/>
              <a:t>4/24/20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90784D-874B-E041-A585-9C32A968D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66530A-7671-A14B-92CB-598FD9823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356B-B223-D542-9EC1-8B12F65D58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563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18E9C-4D89-734B-9BAB-BA864BBED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FBB768-429D-F14F-8241-7CB9EFDE69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963DF3-C744-2941-8403-7AFF5C437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CA062-32D2-F34F-90EB-A95781F76D52}" type="datetimeFigureOut">
              <a:rPr lang="en-US" smtClean="0"/>
              <a:t>4/24/20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2B0134-AFA1-6546-9AF8-5BB49094F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7DF572-A6E1-6744-A3E9-F075D7CED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356B-B223-D542-9EC1-8B12F65D58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094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6FED21-251B-8547-A851-8087FBC5BE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AA37B6-8836-D648-BA20-0D80C28D7A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4E53BF-390D-9649-9E19-470A02915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CA062-32D2-F34F-90EB-A95781F76D52}" type="datetimeFigureOut">
              <a:rPr lang="en-US" smtClean="0"/>
              <a:t>4/24/20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BE430-3946-7140-A419-49B6FE884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5B270-56BA-3C42-90BA-CE7268401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356B-B223-D542-9EC1-8B12F65D58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824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9E6BD1-6E13-9745-B8AA-3AC8A5CCB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510152-7073-8242-9555-D64B431F49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90E2E-8270-2C49-9630-E19BAA1962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CA062-32D2-F34F-90EB-A95781F76D52}" type="datetimeFigureOut">
              <a:rPr lang="en-US" smtClean="0"/>
              <a:t>4/24/20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6F75E4-D3A3-6C4E-BCFB-5B9935E839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8034F-5E4E-4640-8C42-96A268D505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5356B-B223-D542-9EC1-8B12F65D58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414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17CBC-2884-A54F-8B9A-9A73A627FD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Lecture 35:</a:t>
            </a:r>
            <a:br>
              <a:rPr lang="en-US" dirty="0"/>
            </a:br>
            <a:r>
              <a:rPr lang="en-US" dirty="0"/>
              <a:t>How </a:t>
            </a:r>
            <a:r>
              <a:rPr lang="en-US" dirty="0" err="1"/>
              <a:t>Hashtables</a:t>
            </a:r>
            <a:r>
              <a:rPr lang="en-US" dirty="0"/>
              <a:t> Work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F4D879-5CD4-154E-B6BA-FEDBCC041E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911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4C990-1C7D-2741-BBA5-2DCBC320F4A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36663" y="390525"/>
            <a:ext cx="10112655" cy="3254375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next_id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= 1</a:t>
            </a:r>
            <a:b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create_acct(cust_name: str, init_bal: int) -&gt; Account:</a:t>
            </a:r>
            <a:b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global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next_id  </a:t>
            </a:r>
            <a: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  <a:t># use the next_id defined outside the function</a:t>
            </a:r>
            <a:b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new_acct = Account(next_id, init_bal, [])</a:t>
            </a:r>
            <a:b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next_id = next_id + 1  </a:t>
            </a:r>
            <a: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  <a:t># update the next_id</a:t>
            </a:r>
            <a:b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new_cust = Customer(cust_name, new_acct)</a:t>
            </a:r>
            <a:b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new_acct.owners.append(new_cust)</a:t>
            </a:r>
            <a:b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return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new_acct</a:t>
            </a:r>
            <a:b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create_acct(“Kathi”, 150)</a:t>
            </a:r>
            <a:b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create_acct(“Monica”, 200)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3BD73-2F6A-1944-AF76-1280A580B0F2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53035" y="4046538"/>
            <a:ext cx="5181600" cy="249078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known names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F71BAA-507D-4549-B194-6CA4C9486618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5585012" y="4072405"/>
            <a:ext cx="5181600" cy="23685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memory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332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4C990-1C7D-2741-BBA5-2DCBC320F4A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36663" y="390526"/>
            <a:ext cx="10112655" cy="1908922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rooms = {1: “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Heila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”,</a:t>
            </a:r>
            <a:b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2: “Eli”,</a:t>
            </a:r>
            <a:b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3: “Josh”,</a:t>
            </a:r>
            <a:b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4: “Nam”,</a:t>
            </a:r>
            <a:b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5: “Julia”</a:t>
            </a:r>
            <a:b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  <a:b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3BD73-2F6A-1944-AF76-1280A580B0F2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53035" y="2567368"/>
            <a:ext cx="5181600" cy="249078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known names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F71BAA-507D-4549-B194-6CA4C9486618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5585012" y="2593235"/>
            <a:ext cx="5181600" cy="23685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memory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15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30AB036-26C8-F243-B4AA-E2715BE21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132" y="1134477"/>
            <a:ext cx="7623736" cy="4589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569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940A5CF-BF1B-4A4A-8F90-D941869E8C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138271"/>
              </p:ext>
            </p:extLst>
          </p:nvPr>
        </p:nvGraphicFramePr>
        <p:xfrm>
          <a:off x="1848970" y="1653988"/>
          <a:ext cx="8494060" cy="2743200"/>
        </p:xfrm>
        <a:graphic>
          <a:graphicData uri="http://schemas.openxmlformats.org/drawingml/2006/table">
            <a:tbl>
              <a:tblPr/>
              <a:tblGrid>
                <a:gridCol w="8494060">
                  <a:extLst>
                    <a:ext uri="{9D8B030D-6E8A-4147-A177-3AD203B41FA5}">
                      <a16:colId xmlns:a16="http://schemas.microsoft.com/office/drawing/2014/main" val="38461606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  <a:latin typeface="Courier New" panose="02070309020205020404" pitchFamily="49" charset="0"/>
                        </a:rPr>
                        <a:t>  @dataclass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19751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  <a:latin typeface="Courier New" panose="02070309020205020404" pitchFamily="49" charset="0"/>
                        </a:rPr>
                        <a:t>  class Flight: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770482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  <a:latin typeface="Courier New" panose="02070309020205020404" pitchFamily="49" charset="0"/>
                        </a:rPr>
                        <a:t>      num: int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507722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  <a:latin typeface="Courier New" panose="02070309020205020404" pitchFamily="49" charset="0"/>
                        </a:rPr>
                        <a:t>      frm: str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41378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  <a:latin typeface="Courier New" panose="02070309020205020404" pitchFamily="49" charset="0"/>
                        </a:rPr>
                        <a:t>      to: str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95853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  <a:latin typeface="Courier New" panose="02070309020205020404" pitchFamily="49" charset="0"/>
                        </a:rPr>
                        <a:t>  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32282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  <a:latin typeface="Courier New" panose="02070309020205020404" pitchFamily="49" charset="0"/>
                        </a:rPr>
                        <a:t>  roster = {Flight(206, "PVD", "DEN"): ["Kathi", "Eli"],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08231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  <a:latin typeface="Courier New" panose="02070309020205020404" pitchFamily="49" charset="0"/>
                        </a:rPr>
                        <a:t>            Flight(315, "PVD", "NYC"): ["Heila"],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48831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  <a:latin typeface="Courier New" panose="02070309020205020404" pitchFamily="49" charset="0"/>
                        </a:rPr>
                        <a:t>            Flight(420, "PVD", "CHI"): ["Josh"]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948345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  <a:latin typeface="Courier New" panose="02070309020205020404" pitchFamily="49" charset="0"/>
                        </a:rPr>
                        <a:t>           }</a:t>
                      </a: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269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8017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4318</TotalTime>
  <Words>306</Words>
  <Application>Microsoft Macintosh PowerPoint</Application>
  <PresentationFormat>Widescreen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Courier New</vt:lpstr>
      <vt:lpstr>Office Theme</vt:lpstr>
      <vt:lpstr>Lecture 35: How Hashtables Work</vt:lpstr>
      <vt:lpstr>next_id = 1  def create_acct(cust_name: str, init_bal: int) -&gt; Account:     global next_id  # use the next_id defined outside the function      new_acct = Account(next_id, init_bal, [])     next_id = next_id + 1  # update the next_id     new_cust = Customer(cust_name, new_acct)     new_acct.owners.append(new_cust)     return new_acct create_acct(“Kathi”, 150) create_acct(“Monica”, 200)</vt:lpstr>
      <vt:lpstr>rooms = {1: “Heila”,          2: “Eli”,          3: “Josh”,          4: “Nam”,          5: “Julia”         }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Kathi Fisler</dc:creator>
  <cp:lastModifiedBy>Kathi Fisler</cp:lastModifiedBy>
  <cp:revision>9</cp:revision>
  <dcterms:created xsi:type="dcterms:W3CDTF">2020-04-24T12:59:14Z</dcterms:created>
  <dcterms:modified xsi:type="dcterms:W3CDTF">2020-04-27T12:57:41Z</dcterms:modified>
</cp:coreProperties>
</file>