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78DAF-D73D-7A4B-94B6-0372E953D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EC624B-0567-AB40-872A-FF8B347E7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61CDA-A35D-EB41-85B3-1438F42FC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26254-1BAF-0D4F-BD2F-1C165D0FD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B2A6E-6612-2146-814A-6810DA3FA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77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465FE-145F-1249-AFC9-597227A3B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FAB25-BAD8-7A42-A001-D9F7FF7B4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2E366-5E59-B749-A519-5DE1E2A11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5BE7-FE84-1C48-B93B-56A03AAE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4B0F0-1BA3-5842-A933-95BB603F9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31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FEFA-E48E-2642-9D57-64D1F7339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9B04C-7BCD-F442-8722-1312E7F78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218C0-AE47-EE41-989F-0F738E012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A3461-AF75-1943-BCC5-EBB4A1608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32D18-1432-4D44-B04C-45AA47AC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9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E58E4-83D0-4442-AC41-CB19497FC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A549D-E610-664E-9A02-AAF9BE911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18CD7-5A3E-004F-8D2B-BE880965F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F17A7-5A55-0A48-A8BD-C7261D12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FBE3E-01BE-F646-A887-4E52135F1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CE2533-C738-F14E-BB84-D2C5F9FD4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24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7DF98-6FFB-3D46-A853-A842B2ABF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5D16F-BC07-FC4C-8B66-3E5173E54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31CCC4-125E-D647-B39A-60CC1EEB1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F25E1A-AA4E-7B41-BC18-FA0B27A71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6989A-C9C3-FF4A-A41D-1F823DD6C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AB3DA7-4797-DE44-BD2A-0748F7338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1D0508-7B24-184B-9D1C-DAAFD0FD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A3A08-1EF5-494A-918D-5126562D1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68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E3BDB-8850-CC4D-A9C3-FDA87F3A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4D4DA-90FC-574E-8CAE-135181EE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12DDDA-BD6C-C64E-BF08-FF7B9C0BA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86FBD1-FFDC-2C4B-85AB-17807024D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44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6636E-F960-4545-8499-C601E34AB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B70D22-97A1-3E45-B0CC-10B336D41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1DA68-1ADA-8445-9559-92A03BA49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81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F79CB-AF82-A84C-8D40-917FC15AB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2FC05-CD3E-6E4F-8EE2-0391BF714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E8A9D-E813-914A-9D2A-CDD7D1475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B5A4EC-686D-FA41-AC9D-42DE994A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7AEDE-3D8F-4948-94E7-B29418DC7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9B44E-A9B8-F345-9BFE-3C6B4B41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1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25D03-381A-D84A-9B16-6D6BFB12E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80CB60-682A-1D48-A0A6-8F7E33DA15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A9516-6F2C-1D4B-B18B-3E3CE573F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76341-5D7D-714E-8CC9-90650C7D7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1FCC8-7DD7-6142-90D3-298FEEBBD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0677F1-A364-714F-8303-394FCB6A2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8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E42FB-79DC-6A47-A75B-5BE4226CF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56B6D7-8FA0-C646-8EF3-CF55FA5FE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1CC35-0DD8-344A-97F9-A8C742B77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7FC1B-FC3B-664D-910C-49E868DFE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E94F6-3E45-D048-935F-3BD8445FE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2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7D9CC4-DC48-5047-A331-4F45E1522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D65197-1A66-0C41-9D59-A69D167EB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B3A59-621E-934A-868C-6AD0FAC1D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F0D62-71AF-764C-A138-EB929B18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CA269-EB36-EF4E-97F9-F1AC30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6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17963D-C8FB-CD4F-887F-CC9F87311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B8ABC-F4B0-164E-99DC-74673F74E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9EDB8-B158-BC48-90D7-1464F19A2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871E8-2230-F842-AD84-2B731BD45604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52AA8-04A8-6142-8B08-F24714A85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C8540-F69F-7B41-94AC-114DB23B7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AB610-D144-8F42-A011-78F0C444F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C5F0-2B94-664A-9B9B-4BD2539EF2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Lec32: Multiple and Circular References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47B0AB-7EA2-E44A-BE53-7770C39A90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33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F7612-D79D-134C-B09F-61418ECAF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4680" y="3429000"/>
            <a:ext cx="8100244" cy="2121195"/>
          </a:xfrm>
        </p:spPr>
        <p:txBody>
          <a:bodyPr>
            <a:norm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8E9FF-A3E5-7443-839F-997832C452E3}"/>
              </a:ext>
            </a:extLst>
          </p:cNvPr>
          <p:cNvSpPr txBox="1"/>
          <p:nvPr/>
        </p:nvSpPr>
        <p:spPr>
          <a:xfrm>
            <a:off x="147077" y="2967335"/>
            <a:ext cx="1978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Known Names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1EEFD0-5355-124F-9F6A-84E24CF02EDB}"/>
              </a:ext>
            </a:extLst>
          </p:cNvPr>
          <p:cNvSpPr txBox="1"/>
          <p:nvPr/>
        </p:nvSpPr>
        <p:spPr>
          <a:xfrm>
            <a:off x="4167960" y="2929928"/>
            <a:ext cx="125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Memory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3E807B-A863-9447-98BA-A1A7AC80F58C}"/>
              </a:ext>
            </a:extLst>
          </p:cNvPr>
          <p:cNvSpPr txBox="1"/>
          <p:nvPr/>
        </p:nvSpPr>
        <p:spPr>
          <a:xfrm>
            <a:off x="1531089" y="237094"/>
            <a:ext cx="886973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L1 = [3, 8]</a:t>
            </a:r>
          </a:p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L2 = [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ToDoItem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(“buy milk”, …), 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ToDoItem</a:t>
            </a:r>
            <a:r>
              <a:rPr lang="en-US" i="1">
                <a:latin typeface="Courier New" panose="02070309020205020404" pitchFamily="49" charset="0"/>
                <a:cs typeface="Courier New" panose="02070309020205020404" pitchFamily="49" charset="0"/>
              </a:rPr>
              <a:t>(“frisbee”, …)]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4A1F656-1524-384C-95DD-B4F92E1BD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077" y="3453063"/>
            <a:ext cx="3404193" cy="2121195"/>
          </a:xfrm>
        </p:spPr>
        <p:txBody>
          <a:bodyPr>
            <a:norm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080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CFAA32-AEE9-4041-8CE8-0B74B120C630}"/>
              </a:ext>
            </a:extLst>
          </p:cNvPr>
          <p:cNvSpPr txBox="1"/>
          <p:nvPr/>
        </p:nvSpPr>
        <p:spPr>
          <a:xfrm>
            <a:off x="4309353" y="1089495"/>
            <a:ext cx="703309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# version 1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m_cust1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"Maria"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Account(12450, 250))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j_cust1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"Jorge"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Account(12450, 250))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15717D-4D31-FD4C-8980-E2079A1A638D}"/>
              </a:ext>
            </a:extLst>
          </p:cNvPr>
          <p:cNvSpPr txBox="1"/>
          <p:nvPr/>
        </p:nvSpPr>
        <p:spPr>
          <a:xfrm>
            <a:off x="4309353" y="2967335"/>
            <a:ext cx="688718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# version 2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m_cust2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"Maria"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Account(12450, 250))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j_cust2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"Jorge"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m_cust2.acct)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867FCE-6515-4F4A-B1CB-2E010AFE9621}"/>
              </a:ext>
            </a:extLst>
          </p:cNvPr>
          <p:cNvSpPr txBox="1"/>
          <p:nvPr/>
        </p:nvSpPr>
        <p:spPr>
          <a:xfrm>
            <a:off x="4309353" y="4876777"/>
            <a:ext cx="651753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# version 3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new_acct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Account(12450, 250)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m_cust3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"Maria"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new_acct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j_cust3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"Jorge"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new_acct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80CE25-8E5C-CF41-8C61-F67CC6FF975A}"/>
              </a:ext>
            </a:extLst>
          </p:cNvPr>
          <p:cNvSpPr txBox="1"/>
          <p:nvPr/>
        </p:nvSpPr>
        <p:spPr>
          <a:xfrm>
            <a:off x="328333" y="258499"/>
            <a:ext cx="2803973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dataclass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Account: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id : int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balance : int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dataclass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Customer: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name : str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acct : Account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0DAE12-618D-3149-B3A1-2BF7C1D50547}"/>
              </a:ext>
            </a:extLst>
          </p:cNvPr>
          <p:cNvSpPr txBox="1"/>
          <p:nvPr/>
        </p:nvSpPr>
        <p:spPr>
          <a:xfrm flipH="1">
            <a:off x="221327" y="3895529"/>
            <a:ext cx="36794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Maria and Jorge want to share an Account (meaning both see deposits or withdrawals made by the other).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Which of these three approaches would you take? What do the memory diagrams look like for each?</a:t>
            </a:r>
          </a:p>
        </p:txBody>
      </p:sp>
    </p:spTree>
    <p:extLst>
      <p:ext uri="{BB962C8B-B14F-4D97-AF65-F5344CB8AC3E}">
        <p14:creationId xmlns:p14="http://schemas.microsoft.com/office/powerpoint/2010/main" val="390270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F7612-D79D-134C-B09F-61418ECAF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4680" y="3429000"/>
            <a:ext cx="8100244" cy="2121195"/>
          </a:xfrm>
        </p:spPr>
        <p:txBody>
          <a:bodyPr>
            <a:norm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8E9FF-A3E5-7443-839F-997832C452E3}"/>
              </a:ext>
            </a:extLst>
          </p:cNvPr>
          <p:cNvSpPr txBox="1"/>
          <p:nvPr/>
        </p:nvSpPr>
        <p:spPr>
          <a:xfrm>
            <a:off x="147077" y="2967335"/>
            <a:ext cx="1978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Known Names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1EEFD0-5355-124F-9F6A-84E24CF02EDB}"/>
              </a:ext>
            </a:extLst>
          </p:cNvPr>
          <p:cNvSpPr txBox="1"/>
          <p:nvPr/>
        </p:nvSpPr>
        <p:spPr>
          <a:xfrm>
            <a:off x="4167960" y="2929928"/>
            <a:ext cx="125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Memory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3E807B-A863-9447-98BA-A1A7AC80F58C}"/>
              </a:ext>
            </a:extLst>
          </p:cNvPr>
          <p:cNvSpPr txBox="1"/>
          <p:nvPr/>
        </p:nvSpPr>
        <p:spPr>
          <a:xfrm>
            <a:off x="1531089" y="237094"/>
            <a:ext cx="8869736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# version 1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m_cust1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"Maria"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Account(12450, 250))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j_cust1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"Jorge"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Account(12450, 250))</a:t>
            </a:r>
            <a:endParaRPr lang="en-US" dirty="0"/>
          </a:p>
          <a:p>
            <a:pPr fontAlgn="ctr"/>
            <a:endParaRPr lang="en-US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# version 2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m_cust2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"Maria"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Account(12450, 250))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j_cust2 = Customer(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"Jorge"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m_cust2.acct)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4A1F656-1524-384C-95DD-B4F92E1BD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077" y="3453063"/>
            <a:ext cx="3404193" cy="2121195"/>
          </a:xfrm>
        </p:spPr>
        <p:txBody>
          <a:bodyPr>
            <a:normAutofit/>
          </a:bodyPr>
          <a:lstStyle/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64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278</Words>
  <Application>Microsoft Macintosh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Office Theme</vt:lpstr>
      <vt:lpstr>Lec32: Multiple and Circular References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Lec32: Multiple and Circular References</dc:title>
  <dc:creator>Kathi Fisler</dc:creator>
  <cp:lastModifiedBy>Kathi Fisler</cp:lastModifiedBy>
  <cp:revision>4</cp:revision>
  <dcterms:created xsi:type="dcterms:W3CDTF">2020-04-20T12:37:20Z</dcterms:created>
  <dcterms:modified xsi:type="dcterms:W3CDTF">2020-04-20T12:55:19Z</dcterms:modified>
</cp:coreProperties>
</file>