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01580-0E86-8545-9DD7-F3F6EB596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0AE3B-801F-1D4E-AB19-69A75D48B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41111-1305-2F48-B700-930F05FE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5E816-9D0E-9348-949F-69263593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C32E8-1C35-C04F-94E5-9AC817E6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6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FE7C-C4E8-3E4C-8EE0-64B46752B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1C14A-DB5F-274F-AA87-BE50A9674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1E104-9FB8-1849-A394-C73AB9AED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6C0DD-2ED0-2E45-8488-0757D241D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61E65-DDB1-DB43-BF82-CF1379428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9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79E41-BB41-AA44-9693-FEFF42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A7983-A4F7-B447-B397-E8F7068DE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C4BF3-F741-7A45-8DA3-EA2EAB62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8FCAB-10B1-1A46-939A-E1430780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73076-ABA1-2B4A-BE31-83711C09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9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66A1-B7F6-B242-9C22-9235883BF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8B0B7-255F-064B-83C9-7E839B656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5F0539-7E63-E948-815E-22A36743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04A1C-4030-D342-9901-A5D91149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D5014-8F6F-704C-8377-199D550E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0BA861-CE61-024A-A4A1-80F32B591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32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0BFEF-003F-3C43-99E4-6154E8A2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3953A-A015-F847-9A79-F63EED58A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40C05-F97C-7742-8E75-1CA22A4D6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E104FD-E316-C24A-B401-86FAA7A2DA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AA490-C0B8-4848-A0C7-1B11A3A25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C95D76-E6A5-4D42-8DC6-9C1A9AF7D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AAB683-67E9-3244-AA8B-92642C97D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710271-DDF1-4748-A36A-BDCFD2B1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88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68333-0CB3-3E4D-925F-ED3406F11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288030-7B49-CF41-8735-2E701AC54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B91AB-DD81-CB49-A95F-F0DA136FE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DEB8C6-4636-F74D-8AA4-FD87045B9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5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22EEAF-8B35-B347-809E-A7B7ABE97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17950-6F33-D447-B2D5-A93FABD7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26CA9-BEFA-EB4E-8D03-C913686A6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4A21-135D-8841-ACE5-B8A90936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B02DA-4196-FC46-BEFA-DD8CEC264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11534-365E-5B4F-AF81-CDA3A47A8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FF69D-591C-9344-B3EC-2C06D249E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A5E9F-0897-D44F-B148-C12CAA93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BB0EC-07A5-7742-9BA4-23BF2FE3C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2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D6DE9-5AE9-AF40-A769-2DC20833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A4EAC6-3464-B74D-A06F-E2D404F65E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4403F-DC2C-9F4F-86BC-9EBD26F96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172EE-D56B-6B4F-8924-23E5EF009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92DE09-E06D-BC4F-8101-B76B361B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95013-C4DB-DF43-85C0-713991F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52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2958-E7E1-EB42-B710-9969F1C3D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EE3664-DA52-FB4F-82C7-63E7773F5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C988A-CCFF-CA4A-99E2-C0A1700D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484E9-5BB5-584F-B0C3-036429D41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479BF-7F9E-824E-B6BE-A080BDD30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2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2A673C-ECD0-FF4C-9A46-A892E24E59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F8B0-D80D-D64C-A02B-0FDC5FC19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40505-32BF-5642-92C5-C734D7466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6A5A4-F309-C24E-9920-55155CA6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8D23D-29A9-DF42-B66F-D83110770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8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AE815-0A64-634D-B9A6-1E80A513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CA20B-66E1-6E4B-AEFE-996D9F769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39789-B81C-7445-AAE5-3801F74A9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D3F87-35D6-994E-A60D-A360EB71B9E4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19899-F4F2-2F44-B342-745435112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9C9C6-F1C0-AF4C-88D4-2BBC8F6FD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DB2CD-5725-514C-B68C-FEBA4B528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9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566AAC-7156-AB41-BBDD-39D90AA176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Lecture 30 Worksheets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23A89B1-BE50-7547-95A9-91CE623B2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Known Names and Memory</a:t>
            </a:r>
          </a:p>
          <a:p>
            <a:r>
              <a:rPr lang="en-US" dirty="0"/>
              <a:t>CS111</a:t>
            </a:r>
          </a:p>
        </p:txBody>
      </p:sp>
    </p:spTree>
    <p:extLst>
      <p:ext uri="{BB962C8B-B14F-4D97-AF65-F5344CB8AC3E}">
        <p14:creationId xmlns:p14="http://schemas.microsoft.com/office/powerpoint/2010/main" val="378100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F7612-D79D-134C-B09F-61418ECAF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67960" y="3429000"/>
            <a:ext cx="7464056" cy="3170642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8E9FF-A3E5-7443-839F-997832C452E3}"/>
              </a:ext>
            </a:extLst>
          </p:cNvPr>
          <p:cNvSpPr txBox="1"/>
          <p:nvPr/>
        </p:nvSpPr>
        <p:spPr>
          <a:xfrm>
            <a:off x="620810" y="2948208"/>
            <a:ext cx="1978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Known Names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1EEFD0-5355-124F-9F6A-84E24CF02EDB}"/>
              </a:ext>
            </a:extLst>
          </p:cNvPr>
          <p:cNvSpPr txBox="1"/>
          <p:nvPr/>
        </p:nvSpPr>
        <p:spPr>
          <a:xfrm>
            <a:off x="4167960" y="2929928"/>
            <a:ext cx="125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Memory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3E807B-A863-9447-98BA-A1A7AC80F58C}"/>
              </a:ext>
            </a:extLst>
          </p:cNvPr>
          <p:cNvSpPr txBox="1"/>
          <p:nvPr/>
        </p:nvSpPr>
        <p:spPr>
          <a:xfrm>
            <a:off x="1531089" y="237094"/>
            <a:ext cx="8869736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milk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ToDoItem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("buy milk", date(2018, 11, 15), ["shopping"])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call1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ToDoItem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("call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fred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", date(2018, 11, 15), ["urgent"])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call2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ToDoItem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("call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fred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", date(2018, 11, 15), ["urgent"])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call3 = call1</a:t>
            </a: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4A1F656-1524-384C-95DD-B4F92E1BD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44" y="3429000"/>
            <a:ext cx="3159644" cy="3184450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83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033A00-2B9A-9F4C-82FF-91F708DD23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810" y="926140"/>
            <a:ext cx="3316782" cy="5127515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F7612-D79D-134C-B09F-61418ECAF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3144" y="900585"/>
            <a:ext cx="6930656" cy="5127516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8E9FF-A3E5-7443-839F-997832C452E3}"/>
              </a:ext>
            </a:extLst>
          </p:cNvPr>
          <p:cNvSpPr txBox="1"/>
          <p:nvPr/>
        </p:nvSpPr>
        <p:spPr>
          <a:xfrm>
            <a:off x="620810" y="438920"/>
            <a:ext cx="1978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Known Names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1EEFD0-5355-124F-9F6A-84E24CF02EDB}"/>
              </a:ext>
            </a:extLst>
          </p:cNvPr>
          <p:cNvSpPr txBox="1"/>
          <p:nvPr/>
        </p:nvSpPr>
        <p:spPr>
          <a:xfrm>
            <a:off x="4423144" y="420640"/>
            <a:ext cx="125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2280744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71</Words>
  <Application>Microsoft Macintosh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Lecture 30 Worksheets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Kathi Fisler</dc:creator>
  <cp:lastModifiedBy>Kathi Fisler</cp:lastModifiedBy>
  <cp:revision>8</cp:revision>
  <dcterms:created xsi:type="dcterms:W3CDTF">2020-04-17T00:58:41Z</dcterms:created>
  <dcterms:modified xsi:type="dcterms:W3CDTF">2020-04-17T12:54:10Z</dcterms:modified>
</cp:coreProperties>
</file>