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3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19" d="100"/>
          <a:sy n="119" d="100"/>
        </p:scale>
        <p:origin x="21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6E4F-1296-8645-88F4-264C780E1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6D830-BD14-2845-9227-73B1A24EF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5C7CF-21AD-F74A-826B-115B75030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B2326-BFD6-E345-B6A9-9B3F4E55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E90FA-126C-784B-BC1C-03F9F85CE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9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0546-18CC-4A49-ABDC-960BEBFE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BF430-76D5-8843-A639-052655AB1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D095C-5BEA-2148-9888-C2014B9F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C97A4-47D4-1E49-A8BD-5817706F3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6677B-74C9-494D-89F9-C118CE3E2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5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6819-4EAC-3D4A-9B76-16448793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DBB84-CD54-DB4F-8FAD-B44BFADFF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6CA08-4983-694B-A83D-32FCA62A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59843-BC90-104A-9AAA-FBE65D081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B2096-F7E7-C248-8B56-D6584F70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9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F8EF-9032-CD42-AB41-EFF050D5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13A7D-33C2-0A4A-AC75-3BE76F5C8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E5AB4-C885-964E-9779-5A2675610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B3526-D0D8-F447-89C0-596A4F9D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6A76E-55A9-CE4D-ACBE-958AF8BE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C9997-06F5-FB4A-B5F1-7FF6A801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23D9-178A-DC4F-A3D0-BED19E1E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99960-3A81-E34E-8C23-2077B0FA2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47F36-1152-C545-9F78-BA1602C99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ADBE97-C50F-2A4C-AFCE-1FFD23A94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189CC7-ACC1-AE46-AD6F-E762BF596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A452C-D2A2-A147-9913-A0B0B8B89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B95ACC-6549-984B-9189-5115B6AE6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1F8DF-1398-7E4A-9CE1-92BDCD140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1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D0D7-BF33-9749-933A-A9F39255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453C8-FB49-EE49-948B-1D9745282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DE1F0C-1F7B-7C45-930A-E3BE32353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1D4FB-26A3-A141-8523-3609B2FB7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5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F759D5-C9B3-9749-8F7D-140BF1ECD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BE402F-C950-7C4D-AE19-D75918B9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ED76-A044-1F4A-A96B-EB2B8FA9A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2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F23D-9D44-7049-B105-C0D99540D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88CB8-4209-FB44-8C95-652D9D82D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850CA-C8F7-034D-A835-8560696BA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417E6-53CF-9046-9D24-EB516F28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22147-F369-3F42-A069-B54AAE2A5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86E709-8329-4141-868A-601B2EB4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9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867A-5418-314A-AA29-91E654D09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F0A83-7A74-494E-BDAE-D87FB67C7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AB083-CFF7-4440-B309-E393173E3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8AEF6-DA4C-1345-9B51-AD519BDD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25B69-C523-4840-8562-B0DF8597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4799F-8E93-0D43-B43A-49E1BEE1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1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1F8BB-F08E-334D-8E52-733E0875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F9FA3-7375-934D-A41A-14168F283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9393C-40A5-0F41-BA4D-667B130A0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F35F-61C4-1540-BB0A-8F10ACC40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4E731-EC62-014D-9790-944B9D8A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1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0F63B1-B0F4-5647-8077-DA563132E5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B59B2B-1F46-FA41-B9B9-5F73410D6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5137E-1EF2-5744-900F-209212F04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AA361-3639-FC49-B164-7BA1F3590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E64AC-A890-EF48-A7FA-6E07B6F2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7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77A0CE-40CE-124B-BBEF-9EA8A2108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6B546-2615-AB45-8C18-681A089E8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763E3-EBA9-3647-BEDF-DECBDB854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BC1F8-EFEB-5C4C-9363-A76C38C91C75}" type="datetimeFigureOut">
              <a:rPr lang="en-US" smtClean="0"/>
              <a:t>4/10/20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19EDB-AEB5-9E44-9C36-DDBE589BD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78C51-B67C-3E48-97D6-3DFBE1589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26AF1-D87A-2A49-BBF3-A690C90A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9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6C7450-4EB1-124B-9C5B-393C1A60E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161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Lecture 28 helper slides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debugging/tracing </a:t>
            </a:r>
            <a:br>
              <a:rPr lang="en-US" dirty="0"/>
            </a:br>
            <a:r>
              <a:rPr lang="en-US" dirty="0"/>
              <a:t>and loops practice</a:t>
            </a:r>
          </a:p>
        </p:txBody>
      </p:sp>
    </p:spTree>
    <p:extLst>
      <p:ext uri="{BB962C8B-B14F-4D97-AF65-F5344CB8AC3E}">
        <p14:creationId xmlns:p14="http://schemas.microsoft.com/office/powerpoint/2010/main" val="309928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AEF45F-2605-4E40-AF87-F88123D0A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335942"/>
            <a:ext cx="10515600" cy="773011"/>
          </a:xfrm>
        </p:spPr>
        <p:txBody>
          <a:bodyPr/>
          <a:lstStyle/>
          <a:p>
            <a:r>
              <a:rPr lang="en-US" dirty="0"/>
              <a:t>Using the debugger/tracer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FA55B3-8769-9E41-8B3D-721544155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108952"/>
            <a:ext cx="11245173" cy="5632315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Start the debugger by right clicking in your code window and selecting “Debug …” (green bug icon     about halfway down)</a:t>
            </a:r>
          </a:p>
          <a:p>
            <a:endParaRPr lang="en-US" sz="2400" dirty="0"/>
          </a:p>
          <a:p>
            <a:r>
              <a:rPr lang="en-US" sz="2400" dirty="0"/>
              <a:t>In the space where your console window usually shows up, you’ll now see “Debugger” and a sequence of blue/gray arrow icons</a:t>
            </a:r>
          </a:p>
          <a:p>
            <a:endParaRPr lang="en-US" sz="2400" dirty="0"/>
          </a:p>
          <a:p>
            <a:r>
              <a:rPr lang="en-US" sz="2400" dirty="0"/>
              <a:t>Click in the gray area next to the line that you want to start tracing from. A small red circle should appear. This is a “breakpoint”, where Python will stop running and let you control when steps execute</a:t>
            </a:r>
          </a:p>
          <a:p>
            <a:endParaRPr lang="en-US" sz="2400" dirty="0"/>
          </a:p>
          <a:p>
            <a:r>
              <a:rPr lang="en-US" sz="2400" dirty="0"/>
              <a:t>Press the 180-green arrow left of debug/console to start your program running</a:t>
            </a:r>
          </a:p>
          <a:p>
            <a:pPr lvl="1"/>
            <a:r>
              <a:rPr lang="en-US" sz="2000" dirty="0"/>
              <a:t>Python will put a dark blue highlight on the line that you told it to start from</a:t>
            </a:r>
          </a:p>
          <a:p>
            <a:pPr lvl="1"/>
            <a:endParaRPr lang="en-US" sz="2000" dirty="0"/>
          </a:p>
          <a:p>
            <a:r>
              <a:rPr lang="en-US" sz="2400" dirty="0"/>
              <a:t>Press the straight-down blue arrow icon in the debugger window to advance the evaluation one step. The dark blue highlight will move and the variables window will update accordingly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1ABE59-3B0D-5D4E-8E4F-681F4E1A8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412" y="1457123"/>
            <a:ext cx="3048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6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FCDCC-06C9-6440-90AB-0BCC68A33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39" y="0"/>
            <a:ext cx="108049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BB49CA-5C0C-3E4A-822C-5A54B76F7BDC}"/>
              </a:ext>
            </a:extLst>
          </p:cNvPr>
          <p:cNvSpPr/>
          <p:nvPr/>
        </p:nvSpPr>
        <p:spPr>
          <a:xfrm>
            <a:off x="2422188" y="4445540"/>
            <a:ext cx="1916349" cy="486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82FF7-22F7-8841-BC47-17A1125F0E69}"/>
              </a:ext>
            </a:extLst>
          </p:cNvPr>
          <p:cNvSpPr txBox="1"/>
          <p:nvPr/>
        </p:nvSpPr>
        <p:spPr>
          <a:xfrm>
            <a:off x="4481775" y="4533410"/>
            <a:ext cx="322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move through your code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921C2-C374-B44D-8741-FA9CF45274A7}"/>
              </a:ext>
            </a:extLst>
          </p:cNvPr>
          <p:cNvSpPr txBox="1"/>
          <p:nvPr/>
        </p:nvSpPr>
        <p:spPr>
          <a:xfrm>
            <a:off x="2383090" y="3606532"/>
            <a:ext cx="1029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 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E8B3F-998A-E94C-95FA-448402CA01B2}"/>
              </a:ext>
            </a:extLst>
          </p:cNvPr>
          <p:cNvSpPr txBox="1"/>
          <p:nvPr/>
        </p:nvSpPr>
        <p:spPr>
          <a:xfrm>
            <a:off x="1224174" y="3606532"/>
            <a:ext cx="110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 Over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CAFA78-A59D-924E-A6B0-64E770026F7A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897590" y="3975864"/>
            <a:ext cx="254172" cy="664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7A92D6-C3C6-4240-9212-0CFA8273AA74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776601" y="3975864"/>
            <a:ext cx="1095873" cy="664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D5A2E97-F901-F143-BEED-E6DEB2F17773}"/>
              </a:ext>
            </a:extLst>
          </p:cNvPr>
          <p:cNvSpPr txBox="1"/>
          <p:nvPr/>
        </p:nvSpPr>
        <p:spPr>
          <a:xfrm>
            <a:off x="6749996" y="5603308"/>
            <a:ext cx="2680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D38F8"/>
                </a:solidFill>
              </a:rPr>
              <a:t>See variable values update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E7245-0516-AE43-9B20-5632AEFA7318}"/>
              </a:ext>
            </a:extLst>
          </p:cNvPr>
          <p:cNvSpPr txBox="1"/>
          <p:nvPr/>
        </p:nvSpPr>
        <p:spPr>
          <a:xfrm>
            <a:off x="7512428" y="1785434"/>
            <a:ext cx="280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line of code to execute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A12D30D-EF97-5F41-BB0E-8BC5F7A3CAD1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8433881" y="2154766"/>
            <a:ext cx="480662" cy="500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6C4F2AF-C417-D140-8C4A-ECB2489FE754}"/>
              </a:ext>
            </a:extLst>
          </p:cNvPr>
          <p:cNvSpPr txBox="1"/>
          <p:nvPr/>
        </p:nvSpPr>
        <p:spPr>
          <a:xfrm>
            <a:off x="37399" y="3661807"/>
            <a:ext cx="120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(re)start</a:t>
            </a:r>
          </a:p>
          <a:p>
            <a:r>
              <a:rPr lang="en-US" dirty="0">
                <a:solidFill>
                  <a:srgbClr val="00B050"/>
                </a:solidFill>
              </a:rPr>
              <a:t>program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B1C02C8-1FA5-204A-B6E8-01E80D1CA78E}"/>
              </a:ext>
            </a:extLst>
          </p:cNvPr>
          <p:cNvCxnSpPr>
            <a:cxnSpLocks/>
          </p:cNvCxnSpPr>
          <p:nvPr/>
        </p:nvCxnSpPr>
        <p:spPr>
          <a:xfrm>
            <a:off x="589826" y="4260715"/>
            <a:ext cx="325850" cy="5058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56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AFF81-C644-8E46-B7FE-EF7652F26A2E}"/>
              </a:ext>
            </a:extLst>
          </p:cNvPr>
          <p:cNvSpPr txBox="1"/>
          <p:nvPr/>
        </p:nvSpPr>
        <p:spPr>
          <a:xfrm>
            <a:off x="838200" y="1997839"/>
            <a:ext cx="611257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z_letters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(word: str) -&gt; int: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"count how many times z is in the word"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count = 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char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word: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char ==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"z"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count = count + 1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OPTION 1 -- return goes here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OPTION 2 -- return goes here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# OPTION 3 -- return goes here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OPTION 4 -- return goes here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562831-B205-2546-AB41-9854BC307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/>
              <a:t>Group work: what gets returned if return(count) goes at each of the option spots?</a:t>
            </a:r>
          </a:p>
        </p:txBody>
      </p:sp>
    </p:spTree>
    <p:extLst>
      <p:ext uri="{BB962C8B-B14F-4D97-AF65-F5344CB8AC3E}">
        <p14:creationId xmlns:p14="http://schemas.microsoft.com/office/powerpoint/2010/main" val="310681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301</Words>
  <Application>Microsoft Macintosh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Lecture 28 helper slides  debugging/tracing  and loops practice</vt:lpstr>
      <vt:lpstr>Using the debugger/tracer</vt:lpstr>
      <vt:lpstr>PowerPoint Presentation</vt:lpstr>
      <vt:lpstr>Group work: what gets returned if return(count) goes at each of the option spots?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debugger/tracer</dc:title>
  <dc:creator>Kathi Fisler</dc:creator>
  <cp:lastModifiedBy>Kathi Fisler</cp:lastModifiedBy>
  <cp:revision>11</cp:revision>
  <dcterms:created xsi:type="dcterms:W3CDTF">2020-04-10T11:34:49Z</dcterms:created>
  <dcterms:modified xsi:type="dcterms:W3CDTF">2020-04-10T12:51:42Z</dcterms:modified>
</cp:coreProperties>
</file>