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3" r:id="rId2"/>
    <p:sldId id="262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5E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84"/>
    <p:restoredTop sz="94694"/>
  </p:normalViewPr>
  <p:slideViewPr>
    <p:cSldViewPr snapToGrid="0" snapToObjects="1">
      <p:cViewPr varScale="1">
        <p:scale>
          <a:sx n="87" d="100"/>
          <a:sy n="87" d="100"/>
        </p:scale>
        <p:origin x="224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CA20C-C1B7-CF45-BC15-FEE89AF90E35}" type="datetimeFigureOut">
              <a:rPr lang="en-US" smtClean="0"/>
              <a:t>1/21/20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B6246-2B21-C347-85CB-41B084D94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news.com/best-graduate-schools/top-medical-school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https://www.usnews.com/best-graduate-schools/top-medical-schools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B6246-2B21-C347-85CB-41B084D943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3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88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2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0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0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2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9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1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3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13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4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98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129B7-6E17-204B-B145-244610BB604E}" type="datetimeFigureOut">
              <a:rPr lang="en-US" smtClean="0"/>
              <a:t>1/21/20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E9D3C-ED47-7F4E-92A4-35A67E548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9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CE50FA-84C9-6B47-80DC-674C53A43F1D}"/>
              </a:ext>
            </a:extLst>
          </p:cNvPr>
          <p:cNvSpPr txBox="1"/>
          <p:nvPr/>
        </p:nvSpPr>
        <p:spPr>
          <a:xfrm>
            <a:off x="2084439" y="517229"/>
            <a:ext cx="80231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halkboard" panose="03050602040202020205" pitchFamily="66" charset="77"/>
              </a:rPr>
              <a:t>Welcome to CS 111</a:t>
            </a:r>
          </a:p>
          <a:p>
            <a:pPr algn="ctr"/>
            <a:r>
              <a:rPr lang="en-US" sz="4000" dirty="0">
                <a:latin typeface="Chalkboard" panose="03050602040202020205" pitchFamily="66" charset="77"/>
              </a:rPr>
              <a:t>Computing Foundations: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5B53C4-D485-8F45-8FAE-F33E28A70CDE}"/>
              </a:ext>
            </a:extLst>
          </p:cNvPr>
          <p:cNvSpPr txBox="1"/>
          <p:nvPr/>
        </p:nvSpPr>
        <p:spPr>
          <a:xfrm>
            <a:off x="2084439" y="5152102"/>
            <a:ext cx="8023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halkboard" panose="03050602040202020205" pitchFamily="66" charset="77"/>
              </a:rPr>
              <a:t>Grab a seat </a:t>
            </a:r>
          </a:p>
          <a:p>
            <a:pPr algn="ctr"/>
            <a:r>
              <a:rPr lang="en-US" sz="3200" dirty="0">
                <a:latin typeface="Chalkboard" panose="03050602040202020205" pitchFamily="66" charset="77"/>
              </a:rPr>
              <a:t>(or a spot on the floor)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B320B-8AAE-FB4F-8855-4F9C46FBEAC1}"/>
              </a:ext>
            </a:extLst>
          </p:cNvPr>
          <p:cNvSpPr txBox="1"/>
          <p:nvPr/>
        </p:nvSpPr>
        <p:spPr>
          <a:xfrm>
            <a:off x="2084439" y="2531804"/>
            <a:ext cx="8023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halkboard" panose="03050602040202020205" pitchFamily="66" charset="77"/>
              </a:rPr>
              <a:t>An introduction to computing, data science, and programming for students in any concentration</a:t>
            </a:r>
          </a:p>
        </p:txBody>
      </p:sp>
    </p:spTree>
    <p:extLst>
      <p:ext uri="{BB962C8B-B14F-4D97-AF65-F5344CB8AC3E}">
        <p14:creationId xmlns:p14="http://schemas.microsoft.com/office/powerpoint/2010/main" val="161983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F1C65B-02BB-3743-9A66-64D582A1BB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965" y="163711"/>
            <a:ext cx="7610502" cy="65468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894807-CA4D-1041-8132-44629F4AE0EA}"/>
              </a:ext>
            </a:extLst>
          </p:cNvPr>
          <p:cNvSpPr txBox="1"/>
          <p:nvPr/>
        </p:nvSpPr>
        <p:spPr>
          <a:xfrm>
            <a:off x="7810052" y="565680"/>
            <a:ext cx="4077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halkboard" panose="03050602040202020205" pitchFamily="66" charset="77"/>
              </a:rPr>
              <a:t>Where did building this </a:t>
            </a:r>
            <a:r>
              <a:rPr lang="en-US" sz="2800" dirty="0" err="1">
                <a:solidFill>
                  <a:srgbClr val="FF0000"/>
                </a:solidFill>
                <a:latin typeface="Chalkboard" panose="03050602040202020205" pitchFamily="66" charset="77"/>
              </a:rPr>
              <a:t>USNews</a:t>
            </a:r>
            <a:r>
              <a:rPr lang="en-US" sz="2800" dirty="0">
                <a:solidFill>
                  <a:srgbClr val="FF0000"/>
                </a:solidFill>
                <a:latin typeface="Chalkboard" panose="03050602040202020205" pitchFamily="66" charset="77"/>
              </a:rPr>
              <a:t> site use 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680D47-A7C7-8E4D-9D29-7B5599A3585B}"/>
              </a:ext>
            </a:extLst>
          </p:cNvPr>
          <p:cNvSpPr txBox="1"/>
          <p:nvPr/>
        </p:nvSpPr>
        <p:spPr>
          <a:xfrm>
            <a:off x="8562217" y="1987483"/>
            <a:ext cx="329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halkboard" panose="03050602040202020205" pitchFamily="66" charset="77"/>
              </a:rPr>
              <a:t>computer science?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07643C-7CEE-4E49-A8E2-A82134F85D49}"/>
              </a:ext>
            </a:extLst>
          </p:cNvPr>
          <p:cNvSpPr txBox="1"/>
          <p:nvPr/>
        </p:nvSpPr>
        <p:spPr>
          <a:xfrm>
            <a:off x="8562217" y="2855418"/>
            <a:ext cx="329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halkboard" panose="03050602040202020205" pitchFamily="66" charset="77"/>
              </a:rPr>
              <a:t>data science?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B43D65-8287-1742-A6ED-E7D9B4C668AA}"/>
              </a:ext>
            </a:extLst>
          </p:cNvPr>
          <p:cNvSpPr txBox="1"/>
          <p:nvPr/>
        </p:nvSpPr>
        <p:spPr>
          <a:xfrm>
            <a:off x="8562217" y="3740972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halkboard" panose="03050602040202020205" pitchFamily="66" charset="77"/>
              </a:rPr>
              <a:t>data management/</a:t>
            </a:r>
          </a:p>
          <a:p>
            <a:r>
              <a:rPr lang="en-US" sz="2800" dirty="0">
                <a:solidFill>
                  <a:srgbClr val="FF0000"/>
                </a:solidFill>
                <a:latin typeface="Chalkboard" panose="03050602040202020205" pitchFamily="66" charset="77"/>
              </a:rPr>
              <a:t>data engineering?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95104-FA64-5D4A-AC2D-A41EFEC9D8D0}"/>
              </a:ext>
            </a:extLst>
          </p:cNvPr>
          <p:cNvSpPr txBox="1"/>
          <p:nvPr/>
        </p:nvSpPr>
        <p:spPr>
          <a:xfrm>
            <a:off x="7776909" y="5225265"/>
            <a:ext cx="4077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Chalkboard" panose="03050602040202020205" pitchFamily="66" charset="77"/>
              </a:rPr>
              <a:t>What do these terms even mean???</a:t>
            </a:r>
          </a:p>
        </p:txBody>
      </p:sp>
    </p:spTree>
    <p:extLst>
      <p:ext uri="{BB962C8B-B14F-4D97-AF65-F5344CB8AC3E}">
        <p14:creationId xmlns:p14="http://schemas.microsoft.com/office/powerpoint/2010/main" val="3781098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82" y="368299"/>
            <a:ext cx="1976341" cy="12352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82" y="2053193"/>
            <a:ext cx="2049761" cy="12200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2478" y="101268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Armenia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2103" y="2376861"/>
            <a:ext cx="1069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Austria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95" y="3709713"/>
            <a:ext cx="1916687" cy="12068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85399" y="4232528"/>
            <a:ext cx="857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Niger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573" y="4988561"/>
            <a:ext cx="2010508" cy="1244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67898" y="4221905"/>
            <a:ext cx="1100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Zambia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906" y="1580599"/>
            <a:ext cx="1857375" cy="1143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18236" y="1921266"/>
            <a:ext cx="1620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Bangladesh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55" y="4933534"/>
            <a:ext cx="3056505" cy="1924466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8937620" y="3817620"/>
            <a:ext cx="2010508" cy="2415541"/>
            <a:chOff x="9271987" y="4244340"/>
            <a:chExt cx="2010508" cy="241554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1987" y="4244340"/>
              <a:ext cx="2010508" cy="1244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9433560" y="4279203"/>
              <a:ext cx="60960" cy="2380678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921" y="3025474"/>
            <a:ext cx="2035395" cy="128423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18236" y="3312223"/>
            <a:ext cx="1367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Colombia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66" y="234098"/>
            <a:ext cx="928887" cy="58055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92202" y="234098"/>
            <a:ext cx="3431580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 anchor="t">
            <a:spAutoFit/>
          </a:bodyPr>
          <a:lstStyle/>
          <a:p>
            <a:r>
              <a:rPr lang="en-US" sz="2800" dirty="0"/>
              <a:t>What do you notice?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What do you wonder?</a:t>
            </a:r>
          </a:p>
        </p:txBody>
      </p:sp>
    </p:spTree>
    <p:extLst>
      <p:ext uri="{BB962C8B-B14F-4D97-AF65-F5344CB8AC3E}">
        <p14:creationId xmlns:p14="http://schemas.microsoft.com/office/powerpoint/2010/main" val="98153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3431</TotalTime>
  <Words>89</Words>
  <Application>Microsoft Macintosh PowerPoint</Application>
  <PresentationFormat>Widescreen</PresentationFormat>
  <Paragraphs>21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Chalkboard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Fisler, Kathi</cp:lastModifiedBy>
  <cp:revision>15</cp:revision>
  <dcterms:created xsi:type="dcterms:W3CDTF">2018-06-21T15:32:00Z</dcterms:created>
  <dcterms:modified xsi:type="dcterms:W3CDTF">2020-01-21T18:24:51Z</dcterms:modified>
</cp:coreProperties>
</file>