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176"/>
    <p:restoredTop sz="96281"/>
  </p:normalViewPr>
  <p:slideViewPr>
    <p:cSldViewPr snapToGrid="0" snapToObjects="1">
      <p:cViewPr varScale="1">
        <p:scale>
          <a:sx n="121" d="100"/>
          <a:sy n="121" d="100"/>
        </p:scale>
        <p:origin x="200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502CB-9E0B-6A45-A3FF-3EB3BCA99B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B113AE-6860-EB4F-8218-6C672DE681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40922-3733-064F-8141-09AFC7B79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C6-9EBF-3A44-AE90-52B02F40B911}" type="datetimeFigureOut">
              <a:t>10/29/21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5C8651-F6A4-6542-801B-9DFAFD529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07F3C-C1BC-FF43-B682-275DB1DAC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16C6-1F0F-4C44-A720-35C0605F30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01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9A81D-62EB-EB4B-B289-591F678A3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3686A-3B6F-384C-8A09-9077A8B017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57041D-AACF-3E43-93D5-DFC401D2C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C6-9EBF-3A44-AE90-52B02F40B911}" type="datetimeFigureOut">
              <a:t>10/29/21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D0D6CA-F3E3-2A48-AACD-348C68CF5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9A495-E5F9-A447-BEC9-A6D6B591F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16C6-1F0F-4C44-A720-35C0605F30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994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A925A-A4AB-F24C-8F30-B13A910C2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96E826-FDB6-F746-B27D-2F99CEEF04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87FE37-88C9-2C4D-B773-FE554CB35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C6-9EBF-3A44-AE90-52B02F40B911}" type="datetimeFigureOut">
              <a:t>10/29/21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CFB57-5FC4-6346-A973-5E31902C1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DA4A51-670B-994F-88F3-691254E08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16C6-1F0F-4C44-A720-35C0605F30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469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B6893-DA9F-2745-9DED-6620302A2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72EFE-4591-BD47-A924-B1397CA6FA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EBB749-4A4F-874B-8152-EF8AA6AEF0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497C72-74E3-1F4D-894B-E3C6C9025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C6-9EBF-3A44-AE90-52B02F40B911}" type="datetimeFigureOut">
              <a:t>10/29/21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07F327-7626-B94E-B7BF-EAFA74C84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6C0838-B1DA-5A45-A018-7049EA199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16C6-1F0F-4C44-A720-35C0605F30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485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A4F22-F127-274D-992E-645498999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029E7-4233-5347-9BE5-11ADE7D16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7648DD-D3F0-AD47-8AD5-54DC3F5DF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671227-4F4B-F449-B99F-61DDA52560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076D84-69A4-8E42-BA8E-8CCA79C3AD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E1A3C6-C64A-3F43-A2A5-DC070D0AE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C6-9EBF-3A44-AE90-52B02F40B911}" type="datetimeFigureOut">
              <a:t>10/29/21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7CB2F2-9E2F-EA46-8548-7FE11B4D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4EDCE4-E678-864B-97A3-0A84B7024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16C6-1F0F-4C44-A720-35C0605F30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794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B8BDC-C412-EC41-9FDF-C9C584E29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A798A1-FB1A-FB45-83F2-1169A593A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C6-9EBF-3A44-AE90-52B02F40B911}" type="datetimeFigureOut">
              <a:t>10/29/21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7A01D4-415A-924F-98E8-9764946CE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4B0E3A-12BE-8340-B12D-2992A4BAE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16C6-1F0F-4C44-A720-35C0605F30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860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E4B04D-453D-1245-9E5E-0B3CEC667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C6-9EBF-3A44-AE90-52B02F40B911}" type="datetimeFigureOut">
              <a:t>10/29/21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868E9F-D69D-1645-A2F8-3741A0F08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12A24F-C2B7-EA4E-8D48-7D11A5793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16C6-1F0F-4C44-A720-35C0605F30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815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18071-DD3F-0940-A497-8BE4A8A52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692F8-8F3D-084F-96E7-13FF4425A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BF1E9-9347-C544-94D3-118F319B81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22DDCC-261E-514F-8349-8B5BF01BA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C6-9EBF-3A44-AE90-52B02F40B911}" type="datetimeFigureOut">
              <a:t>10/29/21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270F91-B9CE-6740-ACBF-119687D56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DFB051-36D3-594F-A6C4-BC36926DC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16C6-1F0F-4C44-A720-35C0605F30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884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A7BEB-184B-2748-9728-BF1ACB94E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2D0A43-9A6D-9D40-88EF-4054D7C6A3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D8A57-01B4-6A45-A72A-C26898B699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A9EE32-A718-AE48-AB2A-CAEE1A8B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C6-9EBF-3A44-AE90-52B02F40B911}" type="datetimeFigureOut">
              <a:t>10/29/21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2F1A88-AF4D-654C-87EE-6E31E630A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935958-9600-1B4E-983B-5ECF949E2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16C6-1F0F-4C44-A720-35C0605F30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375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0E854-4BDA-6343-9444-7CCEC8289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9AF25A-8C7F-7848-BCA8-C57316F73F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67EC2F-A57D-9540-A2E7-471299230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C6-9EBF-3A44-AE90-52B02F40B911}" type="datetimeFigureOut">
              <a:t>10/29/21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ED7236-A45A-4A4C-B780-2AADED635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BA7AF-E7BF-D643-9D1A-A92C5F5C2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16C6-1F0F-4C44-A720-35C0605F30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734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24D9EE-B174-8D4F-9FE8-7B40046E5B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ADF905-A2D6-634A-BD88-BBD4ADDFC9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D070E0-EBDE-BA40-BA78-4E611CF3A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C6-9EBF-3A44-AE90-52B02F40B911}" type="datetimeFigureOut">
              <a:t>10/29/21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EEF735-7E06-E94E-8FDA-BC44E9181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FE4E2F-2E84-F84F-B8E4-0081176AD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16C6-1F0F-4C44-A720-35C0605F30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02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D9C4E8-1B90-8649-8876-5867A1611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4E469F-71C7-734B-82F1-50E103355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6E4F10-B573-C24F-9589-D9B99B0C52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286C6-9EBF-3A44-AE90-52B02F40B911}" type="datetimeFigureOut">
              <a:t>10/29/21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ACA6B1-2B00-0F44-838A-34122C839A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93AC69-38FB-A447-827D-C1D6654F6C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B16C6-1F0F-4C44-A720-35C0605F30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788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FBB847-A52C-6F4C-B69D-6863FA0F3596}"/>
              </a:ext>
            </a:extLst>
          </p:cNvPr>
          <p:cNvSpPr txBox="1"/>
          <p:nvPr/>
        </p:nvSpPr>
        <p:spPr>
          <a:xfrm>
            <a:off x="99847" y="4995147"/>
            <a:ext cx="8198068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my-reactor = </a:t>
            </a:r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reactor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init: 0,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to-draw: falling-robot, 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on-tick: update-coord,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on-key: boost-robot </a:t>
            </a: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0C4FEE-CF36-DE4D-A872-7DB93764B2BD}"/>
              </a:ext>
            </a:extLst>
          </p:cNvPr>
          <p:cNvSpPr txBox="1"/>
          <p:nvPr/>
        </p:nvSpPr>
        <p:spPr>
          <a:xfrm>
            <a:off x="99847" y="913005"/>
            <a:ext cx="567033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fun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falling-robot(y :: Number) -&gt; Image: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place-image(</a:t>
            </a:r>
            <a:r>
              <a:rPr lang="en-US" b="1" i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image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i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i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i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on-image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06196F-E3D0-5D45-8A74-0096AFE76781}"/>
              </a:ext>
            </a:extLst>
          </p:cNvPr>
          <p:cNvSpPr txBox="1"/>
          <p:nvPr/>
        </p:nvSpPr>
        <p:spPr>
          <a:xfrm>
            <a:off x="99847" y="1996720"/>
            <a:ext cx="6300953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fun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update-coord(state :: Number) -&gt; Number: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state </a:t>
            </a:r>
            <a:r>
              <a:rPr lang="en-US" b="1" i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DOWN-SPEED</a:t>
            </a: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  <a:p>
            <a:endParaRPr lang="en-US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F2E2C2-5203-5644-A5EE-A7C2089A1E9B}"/>
              </a:ext>
            </a:extLst>
          </p:cNvPr>
          <p:cNvSpPr txBox="1"/>
          <p:nvPr/>
        </p:nvSpPr>
        <p:spPr>
          <a:xfrm>
            <a:off x="99847" y="3357434"/>
            <a:ext cx="8198068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fun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boost-robot(coord :: Number, key :: String) -&gt; Number:</a:t>
            </a: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  if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key == "b":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  coord </a:t>
            </a:r>
            <a:r>
              <a:rPr lang="en-US" b="1" i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40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2FC180-3E22-8E45-8607-53FFF042AB00}"/>
              </a:ext>
            </a:extLst>
          </p:cNvPr>
          <p:cNvSpPr txBox="1"/>
          <p:nvPr/>
        </p:nvSpPr>
        <p:spPr>
          <a:xfrm>
            <a:off x="111771" y="278815"/>
            <a:ext cx="98451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/>
              <a:t>1. The changing/dynamic info (“State”) for robot was just the rocket y coordinate (a Number)</a:t>
            </a:r>
          </a:p>
        </p:txBody>
      </p:sp>
    </p:spTree>
    <p:extLst>
      <p:ext uri="{BB962C8B-B14F-4D97-AF65-F5344CB8AC3E}">
        <p14:creationId xmlns:p14="http://schemas.microsoft.com/office/powerpoint/2010/main" val="2161415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FBB847-A52C-6F4C-B69D-6863FA0F3596}"/>
              </a:ext>
            </a:extLst>
          </p:cNvPr>
          <p:cNvSpPr txBox="1"/>
          <p:nvPr/>
        </p:nvSpPr>
        <p:spPr>
          <a:xfrm>
            <a:off x="99847" y="4995147"/>
            <a:ext cx="8198068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my-reactor = </a:t>
            </a:r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reactor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init: ____________,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to-draw: draw-star, 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on-tick: next-star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on-key: boost-robot, </a:t>
            </a: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0C4FEE-CF36-DE4D-A872-7DB93764B2BD}"/>
              </a:ext>
            </a:extLst>
          </p:cNvPr>
          <p:cNvSpPr txBox="1"/>
          <p:nvPr/>
        </p:nvSpPr>
        <p:spPr>
          <a:xfrm>
            <a:off x="99847" y="913005"/>
            <a:ext cx="638503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fun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draw-star(state :: ________) -&gt; Image: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place-image(</a:t>
            </a:r>
            <a:r>
              <a:rPr lang="en-US" b="1" i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image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i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i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i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on-image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06196F-E3D0-5D45-8A74-0096AFE76781}"/>
              </a:ext>
            </a:extLst>
          </p:cNvPr>
          <p:cNvSpPr txBox="1"/>
          <p:nvPr/>
        </p:nvSpPr>
        <p:spPr>
          <a:xfrm>
            <a:off x="99847" y="1996720"/>
            <a:ext cx="7604236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fun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next-star(state :: ________) -&gt; ________) :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endParaRPr lang="en-US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F2E2C2-5203-5644-A5EE-A7C2089A1E9B}"/>
              </a:ext>
            </a:extLst>
          </p:cNvPr>
          <p:cNvSpPr txBox="1"/>
          <p:nvPr/>
        </p:nvSpPr>
        <p:spPr>
          <a:xfrm>
            <a:off x="99847" y="3357434"/>
            <a:ext cx="8198068" cy="147732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</a:t>
            </a:r>
            <a:r>
              <a:rPr lang="en-US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boost-robot(coord :: Number, key :: String) -&gt; Number:</a:t>
            </a:r>
          </a:p>
          <a:p>
            <a:r>
              <a:rPr lang="en-US" b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if</a:t>
            </a:r>
            <a:r>
              <a:rPr lang="en-US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key == "b":</a:t>
            </a:r>
          </a:p>
          <a:p>
            <a:r>
              <a:rPr lang="en-US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coord </a:t>
            </a:r>
            <a:r>
              <a:rPr lang="en-US" b="1" i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40</a:t>
            </a:r>
          </a:p>
          <a:p>
            <a:r>
              <a:rPr lang="en-US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r>
              <a:rPr lang="en-US" b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2FC180-3E22-8E45-8607-53FFF042AB00}"/>
              </a:ext>
            </a:extLst>
          </p:cNvPr>
          <p:cNvSpPr txBox="1"/>
          <p:nvPr/>
        </p:nvSpPr>
        <p:spPr>
          <a:xfrm>
            <a:off x="111771" y="278815"/>
            <a:ext cx="45333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/>
              <a:t>2. What’s the “State” for the Pulsing Star?</a:t>
            </a:r>
          </a:p>
        </p:txBody>
      </p:sp>
    </p:spTree>
    <p:extLst>
      <p:ext uri="{BB962C8B-B14F-4D97-AF65-F5344CB8AC3E}">
        <p14:creationId xmlns:p14="http://schemas.microsoft.com/office/powerpoint/2010/main" val="2537029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206</Words>
  <Application>Microsoft Macintosh PowerPoint</Application>
  <PresentationFormat>Widescreen</PresentationFormat>
  <Paragraphs>37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Courier New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Kathi Fisler</dc:creator>
  <cp:lastModifiedBy>Kathi Fisler</cp:lastModifiedBy>
  <cp:revision>6</cp:revision>
  <cp:lastPrinted>2021-10-29T12:39:07Z</cp:lastPrinted>
  <dcterms:created xsi:type="dcterms:W3CDTF">2021-10-29T10:22:45Z</dcterms:created>
  <dcterms:modified xsi:type="dcterms:W3CDTF">2021-10-29T13:56:09Z</dcterms:modified>
</cp:coreProperties>
</file>