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300" r:id="rId16"/>
    <p:sldId id="295" r:id="rId17"/>
    <p:sldId id="296" r:id="rId18"/>
    <p:sldId id="297" r:id="rId19"/>
    <p:sldId id="298" r:id="rId20"/>
    <p:sldId id="299" r:id="rId21"/>
    <p:sldId id="301" r:id="rId22"/>
    <p:sldId id="281" r:id="rId23"/>
    <p:sldId id="302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303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78" d="100"/>
          <a:sy n="78" d="100"/>
        </p:scale>
        <p:origin x="-2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</a:t>
            </a:r>
            <a:r>
              <a:rPr lang="en-US" dirty="0" smtClean="0"/>
              <a:t>assumptions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.:</a:t>
            </a:r>
            <a:r>
              <a:rPr lang="en-US" baseline="0" dirty="0" smtClean="0"/>
              <a:t> FTP (but FTP is broken)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err="1" smtClean="0"/>
              <a:t>Wrapup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</a:t>
            </a:r>
            <a:r>
              <a:rPr lang="en-US" dirty="0" smtClean="0"/>
              <a:t>due Monday</a:t>
            </a:r>
          </a:p>
          <a:p>
            <a:pPr lvl="1"/>
            <a:r>
              <a:rPr lang="en-US" dirty="0" smtClean="0"/>
              <a:t>So we can post solutions before the midterm!</a:t>
            </a:r>
            <a:endParaRPr lang="en-US" dirty="0" smtClean="0"/>
          </a:p>
          <a:p>
            <a:r>
              <a:rPr lang="en-US" dirty="0" smtClean="0"/>
              <a:t>Exam on Tuesday</a:t>
            </a:r>
            <a:endParaRPr lang="en-US" dirty="0" smtClean="0"/>
          </a:p>
          <a:p>
            <a:pPr lvl="1"/>
            <a:r>
              <a:rPr lang="en-US" dirty="0" smtClean="0"/>
              <a:t>All content up to today</a:t>
            </a:r>
          </a:p>
          <a:p>
            <a:pPr lvl="1"/>
            <a:r>
              <a:rPr lang="en-US" dirty="0" smtClean="0"/>
              <a:t>Questions similar to the homework</a:t>
            </a:r>
          </a:p>
          <a:p>
            <a:pPr lvl="1"/>
            <a:r>
              <a:rPr lang="en-US" dirty="0" smtClean="0"/>
              <a:t>Book has some exercises, sample on the course web page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IP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IP Service models</a:t>
            </a:r>
          </a:p>
          <a:p>
            <a:pPr lvl="1"/>
            <a:r>
              <a:rPr lang="en-US" dirty="0" smtClean="0"/>
              <a:t>Unicast, Broadcast, </a:t>
            </a:r>
            <a:r>
              <a:rPr lang="en-US" dirty="0" err="1" smtClean="0"/>
              <a:t>Anycast</a:t>
            </a:r>
            <a:r>
              <a:rPr lang="en-US" dirty="0" smtClean="0"/>
              <a:t>, Multicast</a:t>
            </a:r>
            <a:endParaRPr lang="en-US" dirty="0" smtClean="0"/>
          </a:p>
          <a:p>
            <a:r>
              <a:rPr lang="en-US" dirty="0" smtClean="0"/>
              <a:t>ICMP</a:t>
            </a:r>
          </a:p>
          <a:p>
            <a:pPr lvl="1"/>
            <a:r>
              <a:rPr lang="en-US" dirty="0" err="1" smtClean="0"/>
              <a:t>Traceroute</a:t>
            </a:r>
            <a:endParaRPr lang="en-US" dirty="0" smtClean="0"/>
          </a:p>
          <a:p>
            <a:pPr lvl="1"/>
            <a:r>
              <a:rPr lang="en-US" dirty="0" smtClean="0"/>
              <a:t>NAT</a:t>
            </a:r>
          </a:p>
          <a:p>
            <a:r>
              <a:rPr lang="en-US" dirty="0" smtClean="0"/>
              <a:t>IPv6</a:t>
            </a:r>
            <a:endParaRPr lang="en-US" dirty="0" smtClean="0"/>
          </a:p>
          <a:p>
            <a:pPr lvl="1"/>
            <a:r>
              <a:rPr lang="en-US" dirty="0" smtClean="0"/>
              <a:t>Tunnels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01:00:57:00:00:00 to 01:00:57:7f:ff:ff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35228"/>
            <a:ext cx="7569200" cy="1143000"/>
          </a:xfrm>
        </p:spPr>
        <p:txBody>
          <a:bodyPr/>
          <a:lstStyle/>
          <a:p>
            <a:r>
              <a:rPr lang="en-US" dirty="0" smtClean="0"/>
              <a:t>ICMP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5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1187012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444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2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569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Example: </a:t>
            </a:r>
            <a:r>
              <a:rPr lang="en-US" dirty="0" err="1" smtClean="0"/>
              <a:t>Traceroute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8648"/>
          </a:xfrm>
        </p:spPr>
        <p:txBody>
          <a:bodyPr/>
          <a:lstStyle/>
          <a:p>
            <a:r>
              <a:rPr lang="en-US" dirty="0" smtClean="0"/>
              <a:t>Problem: how to determine the path to a given host?</a:t>
            </a:r>
          </a:p>
          <a:p>
            <a:r>
              <a:rPr lang="en-US" dirty="0" smtClean="0"/>
              <a:t>One solution: record route IP option</a:t>
            </a:r>
          </a:p>
          <a:p>
            <a:pPr lvl="1"/>
            <a:r>
              <a:rPr lang="en-US" dirty="0" smtClean="0"/>
              <a:t>Routers add their addresses to the packet as it goes</a:t>
            </a:r>
          </a:p>
          <a:p>
            <a:pPr lvl="1"/>
            <a:r>
              <a:rPr lang="en-US" dirty="0" smtClean="0"/>
              <a:t>Problem: IPv4 option space is only 40 bytes</a:t>
            </a:r>
          </a:p>
          <a:p>
            <a:r>
              <a:rPr lang="en-US" dirty="0" smtClean="0"/>
              <a:t>Another solution: </a:t>
            </a:r>
            <a:r>
              <a:rPr lang="en-US" dirty="0" err="1" smtClean="0"/>
              <a:t>Traceroute</a:t>
            </a:r>
            <a:endParaRPr lang="en-US" dirty="0" smtClean="0"/>
          </a:p>
          <a:p>
            <a:pPr lvl="1"/>
            <a:r>
              <a:rPr lang="en-US" dirty="0" smtClean="0"/>
              <a:t>Uses the TTL field, plus return ICMP Time Exceeded messages, for packets with increasing TTL</a:t>
            </a:r>
          </a:p>
          <a:p>
            <a:pPr lvl="1"/>
            <a:r>
              <a:rPr lang="en-US" dirty="0" smtClean="0"/>
              <a:t>Problems?</a:t>
            </a:r>
          </a:p>
          <a:p>
            <a:r>
              <a:rPr lang="en-US" dirty="0" smtClean="0"/>
              <a:t>Examples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342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pPr lvl="1"/>
            <a:r>
              <a:rPr lang="en-US" dirty="0" smtClean="0"/>
              <a:t>IPv6 solves this</a:t>
            </a:r>
            <a:endParaRPr lang="en-US" dirty="0" smtClean="0"/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  <p:extLst>
      <p:ext uri="{BB962C8B-B14F-4D97-AF65-F5344CB8AC3E}">
        <p14:creationId xmlns:p14="http://schemas.microsoft.com/office/powerpoint/2010/main" val="3917730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4203" y="648866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/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TOSS 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endParaRPr lang="en-US" dirty="0" smtClean="0"/>
          </a:p>
          <a:p>
            <a:r>
              <a:rPr lang="en-US" dirty="0" smtClean="0"/>
              <a:t>No options, </a:t>
            </a:r>
            <a:r>
              <a:rPr lang="en-US" i="1" dirty="0" smtClean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/>
          <a:lstStyle/>
          <a:p>
            <a:r>
              <a:rPr lang="en-US" dirty="0" smtClean="0"/>
              <a:t>RFC 4291</a:t>
            </a:r>
          </a:p>
          <a:p>
            <a:r>
              <a:rPr lang="en-US" dirty="0" smtClean="0"/>
              <a:t>Every IPv4 address has an associated IPv6 address</a:t>
            </a:r>
          </a:p>
          <a:p>
            <a:r>
              <a:rPr lang="en-US" dirty="0" smtClean="0"/>
              <a:t>Simply prefix 32-bit IPv4 address with 96 bits of 0</a:t>
            </a:r>
          </a:p>
          <a:p>
            <a:pPr lvl="1"/>
            <a:r>
              <a:rPr lang="en-US" dirty="0" smtClean="0"/>
              <a:t>E.g., ::128.148.32.2</a:t>
            </a:r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/>
          </a:bodyPr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6to4 is a standard to automate this</a:t>
            </a:r>
          </a:p>
          <a:p>
            <a:pPr lvl="1"/>
            <a:r>
              <a:rPr lang="en-US" dirty="0" smtClean="0"/>
              <a:t>Deterministic address generation</a:t>
            </a:r>
          </a:p>
          <a:p>
            <a:pPr lvl="1"/>
            <a:r>
              <a:rPr lang="en-US" dirty="0" err="1" smtClean="0"/>
              <a:t>Anycast</a:t>
            </a:r>
            <a:r>
              <a:rPr lang="en-US" dirty="0" smtClean="0"/>
              <a:t> 192.88.99.1 to find gateway into IPv6 </a:t>
            </a:r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Drawbacks: voluntary relays, requires public endpoint address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has been slow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2008 Google study:</a:t>
            </a:r>
          </a:p>
          <a:p>
            <a:pPr lvl="1"/>
            <a:r>
              <a:rPr lang="en-US" dirty="0" smtClean="0"/>
              <a:t>Less than 1% of traffic in any country</a:t>
            </a:r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that, transport layer and above!</a:t>
            </a:r>
          </a:p>
          <a:p>
            <a:pPr lvl="1"/>
            <a:r>
              <a:rPr lang="en-US" dirty="0" smtClean="0"/>
              <a:t>UDP, TCP, Congestion Control</a:t>
            </a:r>
          </a:p>
          <a:p>
            <a:pPr lvl="1"/>
            <a:r>
              <a:rPr lang="en-US" dirty="0" smtClean="0"/>
              <a:t>Application protocols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18038</TotalTime>
  <Words>1555</Words>
  <Application>Microsoft Macintosh PowerPoint</Application>
  <PresentationFormat>On-screen Show (4:3)</PresentationFormat>
  <Paragraphs>259</Paragraphs>
  <Slides>37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Use Distribution Trees</vt:lpstr>
      <vt:lpstr>Source vs Shared Trees</vt:lpstr>
      <vt:lpstr>Building the Tree: Host to Router</vt:lpstr>
      <vt:lpstr>Building the Tree across networks</vt:lpstr>
      <vt:lpstr>Practical Considerations</vt:lpstr>
      <vt:lpstr>ICMP</vt:lpstr>
      <vt:lpstr>Internet Control Message Protocol (ICMP)</vt:lpstr>
      <vt:lpstr>ICMP message format</vt:lpstr>
      <vt:lpstr>Example: Time Exceeded</vt:lpstr>
      <vt:lpstr>Example: Can’t Fragment</vt:lpstr>
      <vt:lpstr>Practical Example: Traceroute</vt:lpstr>
      <vt:lpstr>Network Address Translation (NAT)</vt:lpstr>
      <vt:lpstr>IPv6</vt:lpstr>
      <vt:lpstr>PowerPoint Presentation</vt:lpstr>
      <vt:lpstr>IPv6 Key Features</vt:lpstr>
      <vt:lpstr>IPv6 Address Representation</vt:lpstr>
      <vt:lpstr>IPv6 Addresses</vt:lpstr>
      <vt:lpstr>IPv6 Header</vt:lpstr>
      <vt:lpstr>IPv6 Header Fields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Midterm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84</cp:revision>
  <dcterms:created xsi:type="dcterms:W3CDTF">2011-02-28T04:06:06Z</dcterms:created>
  <dcterms:modified xsi:type="dcterms:W3CDTF">2012-03-08T19:45:14Z</dcterms:modified>
</cp:coreProperties>
</file>