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99" r:id="rId5"/>
    <p:sldId id="313" r:id="rId6"/>
    <p:sldId id="323" r:id="rId7"/>
    <p:sldId id="304" r:id="rId8"/>
    <p:sldId id="305" r:id="rId9"/>
    <p:sldId id="301" r:id="rId10"/>
    <p:sldId id="300" r:id="rId11"/>
    <p:sldId id="307" r:id="rId12"/>
    <p:sldId id="308" r:id="rId13"/>
    <p:sldId id="310" r:id="rId14"/>
    <p:sldId id="311" r:id="rId15"/>
    <p:sldId id="312" r:id="rId16"/>
    <p:sldId id="314" r:id="rId17"/>
    <p:sldId id="317" r:id="rId18"/>
    <p:sldId id="337" r:id="rId19"/>
    <p:sldId id="325" r:id="rId20"/>
    <p:sldId id="329" r:id="rId21"/>
    <p:sldId id="326" r:id="rId22"/>
    <p:sldId id="320" r:id="rId23"/>
    <p:sldId id="315" r:id="rId24"/>
    <p:sldId id="316" r:id="rId25"/>
    <p:sldId id="302" r:id="rId26"/>
    <p:sldId id="319" r:id="rId27"/>
    <p:sldId id="33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6386" autoAdjust="0"/>
  </p:normalViewPr>
  <p:slideViewPr>
    <p:cSldViewPr snapToGrid="0" snapToObjects="1">
      <p:cViewPr varScale="1">
        <p:scale>
          <a:sx n="75" d="100"/>
          <a:sy n="75" d="100"/>
        </p:scale>
        <p:origin x="-15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 is multiple</a:t>
            </a:r>
            <a:r>
              <a:rPr lang="en-US" baseline="0" dirty="0" smtClean="0"/>
              <a:t> exit discriminator</a:t>
            </a:r>
          </a:p>
          <a:p>
            <a:r>
              <a:rPr lang="en-US" baseline="0" dirty="0" smtClean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 due on Tuesday!</a:t>
            </a:r>
          </a:p>
          <a:p>
            <a:r>
              <a:rPr lang="en-US" dirty="0" smtClean="0"/>
              <a:t>Rodrigo’s </a:t>
            </a:r>
            <a:r>
              <a:rPr lang="en-US" dirty="0"/>
              <a:t>o</a:t>
            </a:r>
            <a:r>
              <a:rPr lang="en-US" dirty="0" smtClean="0"/>
              <a:t>ffice hours: </a:t>
            </a:r>
          </a:p>
          <a:p>
            <a:pPr lvl="1"/>
            <a:r>
              <a:rPr lang="en-US" dirty="0" smtClean="0"/>
              <a:t>Monday 1-3 (or by appointment)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</a:p>
          <a:p>
            <a:r>
              <a:rPr lang="en-US" dirty="0" smtClean="0"/>
              <a:t>Inter-Domain 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dirty="0" smtClean="0"/>
              <a:t>E.g.,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err="1" smtClean="0"/>
              <a:t>reachability</a:t>
            </a:r>
            <a:r>
              <a:rPr lang="en-US" dirty="0" smtClean="0"/>
              <a:t> with all neighbors</a:t>
            </a:r>
          </a:p>
          <a:p>
            <a:pPr lvl="1"/>
            <a:r>
              <a:rPr lang="en-US" dirty="0" smtClean="0"/>
              <a:t>E.g., “I can reach prefix 128.148.0.0/16 through </a:t>
            </a:r>
            <a:r>
              <a:rPr lang="en-US" dirty="0" err="1" smtClean="0"/>
              <a:t>ASes</a:t>
            </a:r>
            <a:r>
              <a:rPr lang="en-US" dirty="0" smtClean="0"/>
              <a:t> 44444 3356 14325 11078”</a:t>
            </a: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  <a:endParaRPr lang="en-US" dirty="0" smtClean="0"/>
          </a:p>
          <a:p>
            <a:r>
              <a:rPr lang="en-US" dirty="0" smtClean="0"/>
              <a:t>Critical: learn many paths, propagate one</a:t>
            </a:r>
          </a:p>
          <a:p>
            <a:pPr lvl="1"/>
            <a:r>
              <a:rPr lang="en-US" dirty="0" smtClean="0"/>
              <a:t>Add your ASN to advertised path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IGP/EGP mismatch</a:t>
            </a:r>
          </a:p>
          <a:p>
            <a:r>
              <a:rPr lang="en-US" dirty="0" err="1" smtClean="0"/>
              <a:t>Reachability</a:t>
            </a:r>
            <a:r>
              <a:rPr lang="en-US" dirty="0" smtClean="0"/>
              <a:t> 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Not all </a:t>
            </a:r>
            <a:r>
              <a:rPr lang="en-US" dirty="0" err="1" smtClean="0"/>
              <a:t>ASs</a:t>
            </a:r>
            <a:r>
              <a:rPr lang="en-US" dirty="0" smtClean="0"/>
              <a:t> know all paths</a:t>
            </a:r>
          </a:p>
          <a:p>
            <a:r>
              <a:rPr lang="en-US" dirty="0" smtClean="0"/>
              <a:t>AS 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37K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350K+ prefixes</a:t>
            </a:r>
          </a:p>
          <a:p>
            <a:pPr lvl="1"/>
            <a:r>
              <a:rPr lang="en-US" dirty="0" err="1" smtClean="0"/>
              <a:t>ASs</a:t>
            </a:r>
            <a:r>
              <a:rPr lang="en-US" dirty="0" smtClean="0"/>
              <a:t> with one prefix: 15664</a:t>
            </a:r>
          </a:p>
          <a:p>
            <a:pPr lvl="1"/>
            <a:r>
              <a:rPr lang="en-US" dirty="0" smtClean="0"/>
              <a:t>Most prefixes by one AS: 3686 (AS6389, BellSouth)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0" y="1367156"/>
            <a:ext cx="7001920" cy="5251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/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Path: ASN 44444 3356 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longer-prefixes</a:t>
            </a:r>
          </a:p>
          <a:p>
            <a:r>
              <a:rPr lang="en-US" dirty="0" smtClean="0"/>
              <a:t>All paths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BGP Policy Routing and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15830</TotalTime>
  <Words>921</Words>
  <Application>Microsoft Macintosh PowerPoint</Application>
  <PresentationFormat>On-screen Show (4:3)</PresentationFormat>
  <Paragraphs>166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cs168</vt:lpstr>
      <vt:lpstr>CSCI-1680 Network Layer: Inter-domain Routing </vt:lpstr>
      <vt:lpstr>Administrivia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Implications</vt:lpstr>
      <vt:lpstr>BGP Table Growth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60</cp:revision>
  <dcterms:created xsi:type="dcterms:W3CDTF">2011-02-28T04:06:06Z</dcterms:created>
  <dcterms:modified xsi:type="dcterms:W3CDTF">2012-03-06T18:51:19Z</dcterms:modified>
</cp:coreProperties>
</file>