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9" r:id="rId3"/>
    <p:sldId id="261" r:id="rId4"/>
    <p:sldId id="264" r:id="rId5"/>
    <p:sldId id="266" r:id="rId6"/>
    <p:sldId id="262" r:id="rId7"/>
    <p:sldId id="265" r:id="rId8"/>
    <p:sldId id="270" r:id="rId9"/>
    <p:sldId id="271" r:id="rId10"/>
    <p:sldId id="263" r:id="rId11"/>
    <p:sldId id="272" r:id="rId12"/>
    <p:sldId id="273" r:id="rId13"/>
    <p:sldId id="278" r:id="rId14"/>
    <p:sldId id="279" r:id="rId15"/>
    <p:sldId id="280" r:id="rId16"/>
    <p:sldId id="277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74" r:id="rId26"/>
    <p:sldId id="289" r:id="rId27"/>
    <p:sldId id="290" r:id="rId28"/>
    <p:sldId id="293" r:id="rId29"/>
    <p:sldId id="291" r:id="rId30"/>
    <p:sldId id="275" r:id="rId31"/>
    <p:sldId id="276" r:id="rId32"/>
    <p:sldId id="292" r:id="rId33"/>
    <p:sldId id="294" r:id="rId34"/>
    <p:sldId id="295" r:id="rId35"/>
    <p:sldId id="297" r:id="rId36"/>
    <p:sldId id="267" r:id="rId37"/>
    <p:sldId id="269" r:id="rId38"/>
    <p:sldId id="268" r:id="rId39"/>
    <p:sldId id="296" r:id="rId40"/>
    <p:sldId id="260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34596" autoAdjust="0"/>
    <p:restoredTop sz="86386" autoAdjust="0"/>
  </p:normalViewPr>
  <p:slideViewPr>
    <p:cSldViewPr snapToGrid="0" snapToObjects="1">
      <p:cViewPr varScale="1">
        <p:scale>
          <a:sx n="79" d="100"/>
          <a:sy n="79" d="100"/>
        </p:scale>
        <p:origin x="-120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df"/><Relationship Id="rId3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Last assignment out on Thursday</a:t>
            </a:r>
          </a:p>
          <a:p>
            <a:pPr lvl="1"/>
            <a:r>
              <a:rPr lang="en-US" dirty="0" smtClean="0"/>
              <a:t>Changed to IP over DNS</a:t>
            </a:r>
          </a:p>
          <a:p>
            <a:pPr lvl="1"/>
            <a:r>
              <a:rPr lang="en-US" dirty="0" smtClean="0"/>
              <a:t>More fun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Virtual Interfaces, Raw IP, some DNS details</a:t>
            </a:r>
          </a:p>
          <a:p>
            <a:pPr lvl="1"/>
            <a:r>
              <a:rPr lang="en-US" dirty="0" smtClean="0">
                <a:sym typeface="Wingdings"/>
              </a:rPr>
              <a:t>Can actually be useful in </a:t>
            </a:r>
            <a:r>
              <a:rPr lang="en-US" dirty="0" smtClean="0">
                <a:sym typeface="Wingdings"/>
              </a:rPr>
              <a:t>“emergencies”</a:t>
            </a:r>
          </a:p>
          <a:p>
            <a:r>
              <a:rPr lang="en-US" dirty="0" smtClean="0">
                <a:sym typeface="Wingdings"/>
              </a:rPr>
              <a:t>Slight change in schedule</a:t>
            </a:r>
          </a:p>
          <a:p>
            <a:pPr lvl="1"/>
            <a:r>
              <a:rPr lang="en-US" dirty="0" smtClean="0">
                <a:sym typeface="Wingdings"/>
              </a:rPr>
              <a:t>Today: wireless</a:t>
            </a:r>
          </a:p>
          <a:p>
            <a:pPr lvl="1"/>
            <a:r>
              <a:rPr lang="en-US" dirty="0" smtClean="0">
                <a:sym typeface="Wingdings"/>
              </a:rPr>
              <a:t>Thursday: misc network programming</a:t>
            </a:r>
          </a:p>
          <a:p>
            <a:pPr lvl="1"/>
            <a:r>
              <a:rPr lang="en-US" dirty="0" smtClean="0">
                <a:sym typeface="Wingdings"/>
              </a:rPr>
              <a:t>Next week: security, wrap-up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no </a:t>
            </a:r>
            <a:r>
              <a:rPr lang="en-US" i="1" dirty="0" smtClean="0"/>
              <a:t>wired  </a:t>
            </a:r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</a:t>
            </a:r>
            <a:r>
              <a:rPr lang="en-US" dirty="0" smtClean="0"/>
              <a:t>’s behind the scenes?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don’t always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receiver</a:t>
            </a:r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Most 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</a:t>
            </a:r>
            <a:r>
              <a:rPr lang="en-US" dirty="0" smtClean="0"/>
              <a:t>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dirty="0" smtClean="0"/>
              <a:t>E.g.,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</a:t>
            </a:r>
            <a:r>
              <a:rPr lang="en-US" dirty="0" smtClean="0"/>
              <a:t>2B log</a:t>
            </a:r>
            <a:r>
              <a:rPr lang="en-US" baseline="-25000" dirty="0" smtClean="0"/>
              <a:t>2</a:t>
            </a:r>
            <a:r>
              <a:rPr lang="en-US" dirty="0" smtClean="0"/>
              <a:t>(</a:t>
            </a:r>
            <a:r>
              <a:rPr lang="en-US" dirty="0" smtClean="0"/>
              <a:t>M) bits/</a:t>
            </a:r>
            <a:r>
              <a:rPr lang="en-US" dirty="0" smtClean="0"/>
              <a:t>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</a:t>
            </a:r>
            <a:r>
              <a:rPr lang="en-US" dirty="0" smtClean="0"/>
              <a:t>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11Mcps,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user</a:t>
            </a:r>
          </a:p>
          <a:p>
            <a:pPr lvl="1"/>
            <a:r>
              <a:rPr lang="en-US" dirty="0" smtClean="0"/>
              <a:t>Should be efficient and fair if more users</a:t>
            </a:r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</a:t>
            </a:r>
            <a:r>
              <a:rPr lang="en-US" dirty="0" smtClean="0"/>
              <a:t>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</a:t>
            </a:r>
            <a:r>
              <a:rPr lang="en-US" dirty="0" smtClean="0"/>
              <a:t>’s transmission</a:t>
            </a:r>
          </a:p>
          <a:p>
            <a:r>
              <a:rPr lang="en-US" dirty="0" smtClean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</a:t>
            </a:r>
            <a:r>
              <a:rPr lang="en-US" dirty="0" smtClean="0"/>
              <a:t>’t do carrier sense?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</a:t>
            </a:r>
            <a:r>
              <a:rPr lang="en-US" dirty="0" smtClean="0"/>
              <a:t>’t hear a CTS, assume collision</a:t>
            </a:r>
            <a:endParaRPr lang="en-US" dirty="0" smtClean="0"/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</a:t>
            </a:r>
            <a:r>
              <a:rPr lang="en-US" dirty="0" smtClean="0">
                <a:solidFill>
                  <a:srgbClr val="FF0000"/>
                </a:solidFill>
              </a:rPr>
              <a:t>’t use RTS/CTS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</a:t>
            </a:r>
            <a:r>
              <a:rPr lang="en-US" dirty="0" err="1" smtClean="0"/>
              <a:t>Aps</a:t>
            </a:r>
            <a:endParaRPr lang="en-US" dirty="0" smtClean="0"/>
          </a:p>
          <a:p>
            <a:pPr lvl="1"/>
            <a:r>
              <a:rPr lang="en-US" dirty="0" smtClean="0"/>
              <a:t>Typically connect to the same Ethernet, use learning bridge to route to nodes</a:t>
            </a:r>
            <a:r>
              <a:rPr lang="en-US" dirty="0" smtClean="0"/>
              <a:t>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</a:t>
            </a:r>
            <a:r>
              <a:rPr lang="en-US" dirty="0" smtClean="0"/>
              <a:t>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</a:t>
            </a:r>
            <a:r>
              <a:rPr lang="en-US" dirty="0" smtClean="0"/>
              <a:t>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</a:t>
            </a:r>
            <a:r>
              <a:rPr lang="en-US" dirty="0" smtClean="0"/>
              <a:t>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</a:t>
            </a:r>
            <a:r>
              <a:rPr lang="en-US" dirty="0" smtClean="0"/>
              <a:t>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729" r="600"/>
              <a:stretch>
                <a:fillRect/>
              </a:stretch>
            </p:blipFill>
          </mc:Choice>
          <mc:Fallback>
            <p:blipFill>
              <a:blip r:embed="rId3"/>
              <a:srcRect l="729" r="600"/>
              <a:stretch>
                <a:fillRect/>
              </a:stretch>
            </p:blipFill>
          </mc:Fallback>
        </mc:AlternateContent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</a:t>
            </a:r>
            <a:r>
              <a:rPr lang="en-US" dirty="0" smtClean="0"/>
              <a:t>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 smtClean="0"/>
              <a:t>Status quo: nodes can</a:t>
            </a:r>
            <a:r>
              <a:rPr lang="en-US" dirty="0" smtClean="0"/>
              <a:t>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</a:t>
            </a:r>
            <a:r>
              <a:rPr lang="en-US" dirty="0" smtClean="0"/>
              <a:t>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programming</a:t>
            </a:r>
          </a:p>
          <a:p>
            <a:pPr lvl="1"/>
            <a:r>
              <a:rPr lang="en-US" dirty="0" smtClean="0"/>
              <a:t>Going beyond sockets: a few network programming frameworks</a:t>
            </a:r>
          </a:p>
          <a:p>
            <a:pPr lvl="1"/>
            <a:r>
              <a:rPr lang="en-US" dirty="0" smtClean="0"/>
              <a:t>Some techniques for high performance servers</a:t>
            </a:r>
          </a:p>
          <a:p>
            <a:pPr lvl="1"/>
            <a:r>
              <a:rPr lang="en-US" dirty="0" smtClean="0"/>
              <a:t>Virtual Interfaces (</a:t>
            </a:r>
            <a:r>
              <a:rPr lang="en-US" dirty="0" err="1" smtClean="0"/>
              <a:t>tun</a:t>
            </a:r>
            <a:r>
              <a:rPr lang="en-US" dirty="0" smtClean="0"/>
              <a:t>/tap)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32880</TotalTime>
  <Words>1740</Words>
  <Application>Microsoft Macintosh PowerPoint</Application>
  <PresentationFormat>On-screen Show (4:3)</PresentationFormat>
  <Paragraphs>295</Paragraphs>
  <Slides>40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Wireless </vt:lpstr>
      <vt:lpstr>Administrivia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  <vt:lpstr>Next Time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85</cp:revision>
  <dcterms:created xsi:type="dcterms:W3CDTF">2011-04-13T23:50:26Z</dcterms:created>
  <dcterms:modified xsi:type="dcterms:W3CDTF">2011-04-19T16:15:15Z</dcterms:modified>
</cp:coreProperties>
</file>