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1" autoAdjust="0"/>
    <p:restoredTop sz="86386" autoAdjust="0"/>
  </p:normalViewPr>
  <p:slideViewPr>
    <p:cSldViewPr snapToGrid="0" snapToObjects="1">
      <p:cViewPr varScale="1">
        <p:scale>
          <a:sx n="141" d="100"/>
          <a:sy n="141" d="100"/>
        </p:scale>
        <p:origin x="-14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the order matter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Routing </a:t>
            </a:r>
          </a:p>
          <a:p>
            <a:r>
              <a:rPr lang="en-US" dirty="0" smtClean="0"/>
              <a:t>Next class (next Thursday): Inter-Domain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 (Bellman-Ford SP </a:t>
            </a:r>
            <a:r>
              <a:rPr lang="en-US" dirty="0" err="1" smtClean="0"/>
              <a:t>Algorigthm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 (</a:t>
            </a:r>
            <a:r>
              <a:rPr lang="en-US" dirty="0" err="1" smtClean="0"/>
              <a:t>Djikstra</a:t>
            </a:r>
            <a:r>
              <a:rPr lang="en-US" dirty="0" smtClean="0"/>
              <a:t>-Prim SP Algorithm)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 </a:t>
            </a:r>
            <a:r>
              <a:rPr lang="en-US" sz="1600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∞,-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3,C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increase in cost may cause confusion with old information, may form loops</a:t>
            </a:r>
          </a:p>
          <a:p>
            <a:r>
              <a:rPr lang="en-US" dirty="0" smtClean="0"/>
              <a:t>Consider routes to A</a:t>
            </a:r>
          </a:p>
          <a:p>
            <a:r>
              <a:rPr lang="en-US" dirty="0" smtClean="0"/>
              <a:t>Initially, B:A,4,A; C:A,5,B</a:t>
            </a:r>
          </a:p>
          <a:p>
            <a:r>
              <a:rPr lang="en-US" dirty="0" smtClean="0"/>
              <a:t>Then B:A,12,A, selects C as next hop -&gt; B:A,6,C</a:t>
            </a:r>
          </a:p>
          <a:p>
            <a:r>
              <a:rPr lang="en-US" dirty="0" smtClean="0"/>
              <a:t>C -&gt; A,7,B; B -&gt; A,8,C; C -&gt; A,9,B; B -&gt; A,10,C;</a:t>
            </a:r>
          </a:p>
          <a:p>
            <a:r>
              <a:rPr lang="en-US" dirty="0" smtClean="0"/>
              <a:t>C finally chooses </a:t>
            </a:r>
            <a:r>
              <a:rPr lang="en-US" dirty="0" smtClean="0">
                <a:solidFill>
                  <a:srgbClr val="008000"/>
                </a:solidFill>
              </a:rPr>
              <a:t>C:A,10,A</a:t>
            </a:r>
            <a:r>
              <a:rPr lang="en-US" dirty="0" smtClean="0">
                <a:solidFill>
                  <a:srgbClr val="000000"/>
                </a:solidFill>
              </a:rPr>
              <a:t>, and B -&gt; A,11,C! 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Problem: distance vector based only on local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help between two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DSDV: destination sequenced distance vector</a:t>
            </a:r>
          </a:p>
          <a:p>
            <a:pPr lvl="1"/>
            <a:r>
              <a:rPr lang="en-US" dirty="0" smtClean="0"/>
              <a:t>Uses a ‘version’ number per destination message</a:t>
            </a:r>
          </a:p>
          <a:p>
            <a:pPr lvl="1"/>
            <a:r>
              <a:rPr lang="en-US" dirty="0" smtClean="0"/>
              <a:t>Avoids loops by preventing nodes from using old information from </a:t>
            </a:r>
            <a:r>
              <a:rPr lang="en-US" dirty="0" err="1" smtClean="0"/>
              <a:t>descendents</a:t>
            </a:r>
            <a:endParaRPr lang="en-US" dirty="0" smtClean="0"/>
          </a:p>
          <a:p>
            <a:pPr lvl="1"/>
            <a:r>
              <a:rPr lang="en-US" dirty="0" smtClean="0"/>
              <a:t>But, you can only update when new version comes from root</a:t>
            </a:r>
          </a:p>
          <a:p>
            <a:r>
              <a:rPr lang="en-US" dirty="0" smtClean="0"/>
              <a:t>Path Vector: (BGP)</a:t>
            </a:r>
          </a:p>
          <a:p>
            <a:pPr lvl="1"/>
            <a:r>
              <a:rPr lang="en-US" dirty="0" smtClean="0"/>
              <a:t>Replace ‘distance’ with ‘path’</a:t>
            </a:r>
          </a:p>
          <a:p>
            <a:pPr lvl="1"/>
            <a:r>
              <a:rPr lang="en-US" dirty="0" smtClean="0"/>
              <a:t>Avoids loops with extra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err="1" smtClean="0"/>
              <a:t>C(n</a:t>
            </a:r>
            <a:r>
              <a:rPr lang="en-US" dirty="0" smtClean="0"/>
              <a:t>) denote the cost of path from </a:t>
            </a:r>
            <a:r>
              <a:rPr lang="en-US" dirty="0" err="1" smtClean="0"/>
              <a:t>s</a:t>
            </a:r>
            <a:r>
              <a:rPr lang="en-US" dirty="0" smtClean="0"/>
              <a:t> to </a:t>
            </a:r>
            <a:r>
              <a:rPr lang="en-US" dirty="0" err="1" smtClean="0"/>
              <a:t>n</a:t>
            </a:r>
            <a:endParaRPr lang="en-US" dirty="0" smtClean="0"/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 denotes yourself (node computing paths)	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Next(n) = </a:t>
            </a:r>
            <a:r>
              <a:rPr lang="en-US" dirty="0"/>
              <a:t>n</a:t>
            </a:r>
            <a:r>
              <a:rPr lang="en-US" dirty="0" smtClean="0"/>
              <a:t> if l(</a:t>
            </a:r>
            <a:r>
              <a:rPr lang="en-US" dirty="0" err="1" smtClean="0"/>
              <a:t>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/>
          </a:bodyPr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 ∈ (N-M), if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 &lt; </a:t>
            </a:r>
            <a:r>
              <a:rPr lang="en-US" dirty="0" err="1" smtClean="0"/>
              <a:t>C(n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				then C(n) = C(w) + l(</a:t>
            </a:r>
            <a:r>
              <a:rPr lang="en-US" dirty="0" err="1" smtClean="0"/>
              <a:t>w,n</a:t>
            </a:r>
            <a:r>
              <a:rPr lang="en-US" dirty="0" smtClean="0"/>
              <a:t>), Next(n) = Next(w) </a:t>
            </a:r>
          </a:p>
          <a:p>
            <a:r>
              <a:rPr lang="en-US" dirty="0" smtClean="0"/>
              <a:t>Example: D: (D,0,-) (C,2,C) (B,5,C) (A,10,C)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</a:p>
          <a:p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If you receive an entry with metric = </a:t>
            </a:r>
            <a:r>
              <a:rPr lang="en-US" dirty="0" smtClean="0"/>
              <a:t>16 </a:t>
            </a:r>
            <a:r>
              <a:rPr lang="en-US" smtClean="0"/>
              <a:t>from parent </a:t>
            </a:r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If a route times out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dirty="0" smtClean="0"/>
              <a:t>E.g.,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state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0 is 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scale routing to the entire Internet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28206</TotalTime>
  <Words>1867</Words>
  <Application>Microsoft Macintosh PowerPoint</Application>
  <PresentationFormat>On-screen Show (4:3)</PresentationFormat>
  <Paragraphs>308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63</cp:revision>
  <dcterms:created xsi:type="dcterms:W3CDTF">2011-02-24T08:50:14Z</dcterms:created>
  <dcterms:modified xsi:type="dcterms:W3CDTF">2014-10-15T18:21:50Z</dcterms:modified>
</cp:coreProperties>
</file>