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99" r:id="rId3"/>
    <p:sldId id="261" r:id="rId4"/>
    <p:sldId id="264" r:id="rId5"/>
    <p:sldId id="266" r:id="rId6"/>
    <p:sldId id="262" r:id="rId7"/>
    <p:sldId id="265" r:id="rId8"/>
    <p:sldId id="270" r:id="rId9"/>
    <p:sldId id="271" r:id="rId10"/>
    <p:sldId id="263" r:id="rId11"/>
    <p:sldId id="272" r:id="rId12"/>
    <p:sldId id="273" r:id="rId13"/>
    <p:sldId id="278" r:id="rId14"/>
    <p:sldId id="279" r:id="rId15"/>
    <p:sldId id="280" r:id="rId16"/>
    <p:sldId id="277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74" r:id="rId26"/>
    <p:sldId id="289" r:id="rId27"/>
    <p:sldId id="290" r:id="rId28"/>
    <p:sldId id="293" r:id="rId29"/>
    <p:sldId id="291" r:id="rId30"/>
    <p:sldId id="275" r:id="rId31"/>
    <p:sldId id="276" r:id="rId32"/>
    <p:sldId id="292" r:id="rId33"/>
    <p:sldId id="294" r:id="rId34"/>
    <p:sldId id="295" r:id="rId35"/>
    <p:sldId id="297" r:id="rId36"/>
    <p:sldId id="267" r:id="rId37"/>
    <p:sldId id="269" r:id="rId38"/>
    <p:sldId id="268" r:id="rId39"/>
    <p:sldId id="296" r:id="rId40"/>
    <p:sldId id="29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8" d="100"/>
          <a:sy n="78" d="100"/>
        </p:scale>
        <p:origin x="-79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DBPSK is differential binary</a:t>
            </a:r>
            <a:r>
              <a:rPr lang="en-US" baseline="0" dirty="0" smtClean="0"/>
              <a:t> phase shift keying</a:t>
            </a:r>
          </a:p>
          <a:p>
            <a:r>
              <a:rPr lang="en-US" baseline="0" dirty="0" smtClean="0"/>
              <a:t>DQPS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is due on Monday, Nov 26</a:t>
            </a:r>
            <a:r>
              <a:rPr lang="en-US" baseline="30000" dirty="0" smtClean="0"/>
              <a:t>th</a:t>
            </a:r>
            <a:r>
              <a:rPr lang="en-US" dirty="0" smtClean="0"/>
              <a:t>, 11:59pm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4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no </a:t>
            </a:r>
            <a:r>
              <a:rPr lang="en-US" i="1" dirty="0" smtClean="0"/>
              <a:t>wired  </a:t>
            </a:r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What’s behind the scenes?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don’t always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receiver</a:t>
            </a:r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Most 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dirty="0" smtClean="0"/>
              <a:t>E.g.,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</a:t>
            </a:r>
            <a:r>
              <a:rPr lang="en-US" dirty="0" smtClean="0"/>
              <a:t>22</a:t>
            </a:r>
            <a:r>
              <a:rPr lang="en-US" dirty="0" smtClean="0"/>
              <a:t>Mcps</a:t>
            </a:r>
            <a:r>
              <a:rPr lang="en-US" dirty="0" smtClean="0"/>
              <a:t>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user</a:t>
            </a:r>
          </a:p>
          <a:p>
            <a:pPr lvl="1"/>
            <a:r>
              <a:rPr lang="en-US" dirty="0" smtClean="0"/>
              <a:t>Should be efficient and fair if more users</a:t>
            </a:r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A’s transmission</a:t>
            </a:r>
          </a:p>
          <a:p>
            <a:r>
              <a:rPr lang="en-US" dirty="0" smtClean="0"/>
              <a:t>Why is it still useful for C to do CS?</a:t>
            </a:r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didn’t do carrier sense?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don’t hear a CTS, assume collision</a:t>
            </a:r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</a:t>
            </a:r>
            <a:r>
              <a:rPr lang="en-US" dirty="0" err="1" smtClean="0"/>
              <a:t>Aps</a:t>
            </a:r>
            <a:endParaRPr lang="en-US" dirty="0" smtClean="0"/>
          </a:p>
          <a:p>
            <a:pPr lvl="1"/>
            <a:r>
              <a:rPr lang="en-US" dirty="0" smtClean="0"/>
              <a:t>Typically connect to the same Ethernet, use learning bridge to route to nodes’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2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 smtClean="0"/>
              <a:t>Status quo: nodes can’t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time: security</a:t>
            </a:r>
          </a:p>
          <a:p>
            <a:r>
              <a:rPr lang="en-US" dirty="0" smtClean="0"/>
              <a:t>Final project out today</a:t>
            </a:r>
          </a:p>
          <a:p>
            <a:endParaRPr lang="en-US" dirty="0" smtClean="0"/>
          </a:p>
          <a:p>
            <a:r>
              <a:rPr lang="en-US" dirty="0" smtClean="0"/>
              <a:t>Have a good break!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0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33151</TotalTime>
  <Words>1698</Words>
  <Application>Microsoft Macintosh PowerPoint</Application>
  <PresentationFormat>On-screen Show (4:3)</PresentationFormat>
  <Paragraphs>291</Paragraphs>
  <Slides>40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Wireless </vt:lpstr>
      <vt:lpstr>Administrivia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90</cp:revision>
  <dcterms:created xsi:type="dcterms:W3CDTF">2011-04-13T23:50:26Z</dcterms:created>
  <dcterms:modified xsi:type="dcterms:W3CDTF">2012-11-20T19:11:57Z</dcterms:modified>
</cp:coreProperties>
</file>