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5.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6.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 id="2147483653" r:id="rId2"/>
    <p:sldMasterId id="2147483658" r:id="rId3"/>
    <p:sldMasterId id="2147484181" r:id="rId4"/>
    <p:sldMasterId id="2147484194" r:id="rId5"/>
    <p:sldMasterId id="2147484219" r:id="rId6"/>
    <p:sldMasterId id="2147484231" r:id="rId7"/>
  </p:sldMasterIdLst>
  <p:notesMasterIdLst>
    <p:notesMasterId r:id="rId118"/>
  </p:notesMasterIdLst>
  <p:handoutMasterIdLst>
    <p:handoutMasterId r:id="rId119"/>
  </p:handoutMasterIdLst>
  <p:sldIdLst>
    <p:sldId id="772" r:id="rId8"/>
    <p:sldId id="472" r:id="rId9"/>
    <p:sldId id="786" r:id="rId10"/>
    <p:sldId id="787" r:id="rId11"/>
    <p:sldId id="774" r:id="rId12"/>
    <p:sldId id="776" r:id="rId13"/>
    <p:sldId id="805" r:id="rId14"/>
    <p:sldId id="821" r:id="rId15"/>
    <p:sldId id="822" r:id="rId16"/>
    <p:sldId id="831" r:id="rId17"/>
    <p:sldId id="823" r:id="rId18"/>
    <p:sldId id="824" r:id="rId19"/>
    <p:sldId id="825" r:id="rId20"/>
    <p:sldId id="826" r:id="rId21"/>
    <p:sldId id="827" r:id="rId22"/>
    <p:sldId id="828" r:id="rId23"/>
    <p:sldId id="829" r:id="rId24"/>
    <p:sldId id="830" r:id="rId25"/>
    <p:sldId id="832" r:id="rId26"/>
    <p:sldId id="777" r:id="rId27"/>
    <p:sldId id="778" r:id="rId28"/>
    <p:sldId id="833" r:id="rId29"/>
    <p:sldId id="834" r:id="rId30"/>
    <p:sldId id="835" r:id="rId31"/>
    <p:sldId id="779" r:id="rId32"/>
    <p:sldId id="780" r:id="rId33"/>
    <p:sldId id="781" r:id="rId34"/>
    <p:sldId id="782" r:id="rId35"/>
    <p:sldId id="471" r:id="rId36"/>
    <p:sldId id="783" r:id="rId37"/>
    <p:sldId id="473" r:id="rId38"/>
    <p:sldId id="474" r:id="rId39"/>
    <p:sldId id="475" r:id="rId40"/>
    <p:sldId id="784" r:id="rId41"/>
    <p:sldId id="785" r:id="rId42"/>
    <p:sldId id="476" r:id="rId43"/>
    <p:sldId id="477" r:id="rId44"/>
    <p:sldId id="478" r:id="rId45"/>
    <p:sldId id="479" r:id="rId46"/>
    <p:sldId id="480" r:id="rId47"/>
    <p:sldId id="481" r:id="rId48"/>
    <p:sldId id="482" r:id="rId49"/>
    <p:sldId id="483" r:id="rId50"/>
    <p:sldId id="484" r:id="rId51"/>
    <p:sldId id="438" r:id="rId52"/>
    <p:sldId id="385" r:id="rId53"/>
    <p:sldId id="386" r:id="rId54"/>
    <p:sldId id="439" r:id="rId55"/>
    <p:sldId id="405" r:id="rId56"/>
    <p:sldId id="387" r:id="rId57"/>
    <p:sldId id="390" r:id="rId58"/>
    <p:sldId id="393" r:id="rId59"/>
    <p:sldId id="404" r:id="rId60"/>
    <p:sldId id="399" r:id="rId61"/>
    <p:sldId id="396" r:id="rId62"/>
    <p:sldId id="395" r:id="rId63"/>
    <p:sldId id="392" r:id="rId64"/>
    <p:sldId id="406" r:id="rId65"/>
    <p:sldId id="414" r:id="rId66"/>
    <p:sldId id="417" r:id="rId67"/>
    <p:sldId id="412" r:id="rId68"/>
    <p:sldId id="407" r:id="rId69"/>
    <p:sldId id="408" r:id="rId70"/>
    <p:sldId id="418" r:id="rId71"/>
    <p:sldId id="409" r:id="rId72"/>
    <p:sldId id="410" r:id="rId73"/>
    <p:sldId id="426" r:id="rId74"/>
    <p:sldId id="430" r:id="rId75"/>
    <p:sldId id="431" r:id="rId76"/>
    <p:sldId id="434" r:id="rId77"/>
    <p:sldId id="435" r:id="rId78"/>
    <p:sldId id="436" r:id="rId79"/>
    <p:sldId id="433" r:id="rId80"/>
    <p:sldId id="425" r:id="rId81"/>
    <p:sldId id="427" r:id="rId82"/>
    <p:sldId id="428" r:id="rId83"/>
    <p:sldId id="429" r:id="rId84"/>
    <p:sldId id="432" r:id="rId85"/>
    <p:sldId id="437" r:id="rId86"/>
    <p:sldId id="441" r:id="rId87"/>
    <p:sldId id="442" r:id="rId88"/>
    <p:sldId id="443" r:id="rId89"/>
    <p:sldId id="444" r:id="rId90"/>
    <p:sldId id="445" r:id="rId91"/>
    <p:sldId id="446" r:id="rId92"/>
    <p:sldId id="447" r:id="rId93"/>
    <p:sldId id="448" r:id="rId94"/>
    <p:sldId id="449" r:id="rId95"/>
    <p:sldId id="450" r:id="rId96"/>
    <p:sldId id="451" r:id="rId97"/>
    <p:sldId id="452" r:id="rId98"/>
    <p:sldId id="453" r:id="rId99"/>
    <p:sldId id="454" r:id="rId100"/>
    <p:sldId id="455" r:id="rId101"/>
    <p:sldId id="456" r:id="rId102"/>
    <p:sldId id="457" r:id="rId103"/>
    <p:sldId id="458" r:id="rId104"/>
    <p:sldId id="459" r:id="rId105"/>
    <p:sldId id="460" r:id="rId106"/>
    <p:sldId id="461" r:id="rId107"/>
    <p:sldId id="462" r:id="rId108"/>
    <p:sldId id="463" r:id="rId109"/>
    <p:sldId id="775" r:id="rId110"/>
    <p:sldId id="464" r:id="rId111"/>
    <p:sldId id="465" r:id="rId112"/>
    <p:sldId id="466" r:id="rId113"/>
    <p:sldId id="467" r:id="rId114"/>
    <p:sldId id="468" r:id="rId115"/>
    <p:sldId id="469" r:id="rId116"/>
    <p:sldId id="470" r:id="rId117"/>
  </p:sldIdLst>
  <p:sldSz cx="9144000" cy="6858000" type="screen4x3"/>
  <p:notesSz cx="7315200" cy="9601200"/>
  <p:custDataLst>
    <p:tags r:id="rId120"/>
  </p:custDataLst>
  <p:defaultTextStyle>
    <a:defPPr>
      <a:defRPr lang="en-US"/>
    </a:defPPr>
    <a:lvl1pPr algn="l" rtl="0" eaLnBrk="0" fontAlgn="base" hangingPunct="0">
      <a:spcBef>
        <a:spcPct val="0"/>
      </a:spcBef>
      <a:spcAft>
        <a:spcPct val="0"/>
      </a:spcAft>
      <a:defRPr sz="24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mn-ea"/>
        <a:cs typeface="+mn-cs"/>
      </a:defRPr>
    </a:lvl5pPr>
    <a:lvl6pPr marL="2286000" algn="l" defTabSz="914400" rtl="0" eaLnBrk="1" latinLnBrk="0" hangingPunct="1">
      <a:defRPr sz="2400" kern="1200">
        <a:solidFill>
          <a:schemeClr val="tx1"/>
        </a:solidFill>
        <a:latin typeface="Arial" panose="020B0604020202020204" pitchFamily="34" charset="0"/>
        <a:ea typeface="+mn-ea"/>
        <a:cs typeface="+mn-cs"/>
      </a:defRPr>
    </a:lvl6pPr>
    <a:lvl7pPr marL="2743200" algn="l" defTabSz="914400" rtl="0" eaLnBrk="1" latinLnBrk="0" hangingPunct="1">
      <a:defRPr sz="2400" kern="1200">
        <a:solidFill>
          <a:schemeClr val="tx1"/>
        </a:solidFill>
        <a:latin typeface="Arial" panose="020B0604020202020204" pitchFamily="34" charset="0"/>
        <a:ea typeface="+mn-ea"/>
        <a:cs typeface="+mn-cs"/>
      </a:defRPr>
    </a:lvl7pPr>
    <a:lvl8pPr marL="3200400" algn="l" defTabSz="914400" rtl="0" eaLnBrk="1" latinLnBrk="0" hangingPunct="1">
      <a:defRPr sz="2400" kern="1200">
        <a:solidFill>
          <a:schemeClr val="tx1"/>
        </a:solidFill>
        <a:latin typeface="Arial" panose="020B0604020202020204" pitchFamily="34" charset="0"/>
        <a:ea typeface="+mn-ea"/>
        <a:cs typeface="+mn-cs"/>
      </a:defRPr>
    </a:lvl8pPr>
    <a:lvl9pPr marL="3657600" algn="l" defTabSz="914400" rtl="0" eaLnBrk="1" latinLnBrk="0" hangingPunct="1">
      <a:defRPr sz="2400" kern="1200">
        <a:solidFill>
          <a:schemeClr val="tx1"/>
        </a:solidFill>
        <a:latin typeface="Arial" panose="020B0604020202020204" pitchFamily="34" charset="0"/>
        <a:ea typeface="+mn-ea"/>
        <a:cs typeface="+mn-cs"/>
      </a:defRPr>
    </a:lvl9pPr>
  </p:defaultTextStyle>
  <p:extLst>
    <p:ext uri="{521415D9-36F7-43E2-AB2F-B90AF26B5E84}">
      <p14:sectionLst xmlns:p14="http://schemas.microsoft.com/office/powerpoint/2010/main">
        <p14:section name="Default Section" id="{1886472B-B896-4016-8FE6-861B53700567}">
          <p14:sldIdLst>
            <p14:sldId id="772"/>
            <p14:sldId id="472"/>
            <p14:sldId id="786"/>
            <p14:sldId id="787"/>
            <p14:sldId id="774"/>
          </p14:sldIdLst>
        </p14:section>
        <p14:section name="Modeling light" id="{5B88FB02-F8AC-4A58-81E0-44B8B667D9A1}">
          <p14:sldIdLst>
            <p14:sldId id="776"/>
            <p14:sldId id="805"/>
            <p14:sldId id="821"/>
            <p14:sldId id="822"/>
            <p14:sldId id="831"/>
            <p14:sldId id="823"/>
            <p14:sldId id="824"/>
            <p14:sldId id="825"/>
            <p14:sldId id="826"/>
            <p14:sldId id="827"/>
            <p14:sldId id="828"/>
            <p14:sldId id="829"/>
            <p14:sldId id="830"/>
            <p14:sldId id="832"/>
          </p14:sldIdLst>
        </p14:section>
        <p14:section name="Separating light" id="{AB8F703D-F668-4B21-937D-78F6C428649D}">
          <p14:sldIdLst>
            <p14:sldId id="777"/>
            <p14:sldId id="778"/>
            <p14:sldId id="833"/>
            <p14:sldId id="834"/>
            <p14:sldId id="835"/>
            <p14:sldId id="779"/>
            <p14:sldId id="780"/>
            <p14:sldId id="781"/>
            <p14:sldId id="782"/>
            <p14:sldId id="471"/>
            <p14:sldId id="783"/>
            <p14:sldId id="473"/>
            <p14:sldId id="474"/>
            <p14:sldId id="475"/>
            <p14:sldId id="784"/>
            <p14:sldId id="785"/>
            <p14:sldId id="476"/>
            <p14:sldId id="477"/>
            <p14:sldId id="478"/>
            <p14:sldId id="479"/>
            <p14:sldId id="480"/>
            <p14:sldId id="481"/>
            <p14:sldId id="482"/>
            <p14:sldId id="483"/>
            <p14:sldId id="484"/>
          </p14:sldIdLst>
        </p14:section>
        <p14:section name="Image-based Lighting" id="{3501AF61-95F7-4A5D-9278-D467BA21DEFB}">
          <p14:sldIdLst>
            <p14:sldId id="438"/>
            <p14:sldId id="385"/>
            <p14:sldId id="386"/>
            <p14:sldId id="439"/>
            <p14:sldId id="405"/>
            <p14:sldId id="387"/>
            <p14:sldId id="390"/>
            <p14:sldId id="393"/>
            <p14:sldId id="404"/>
            <p14:sldId id="399"/>
            <p14:sldId id="396"/>
            <p14:sldId id="395"/>
            <p14:sldId id="392"/>
            <p14:sldId id="406"/>
            <p14:sldId id="414"/>
            <p14:sldId id="417"/>
            <p14:sldId id="412"/>
            <p14:sldId id="407"/>
            <p14:sldId id="408"/>
            <p14:sldId id="418"/>
            <p14:sldId id="409"/>
            <p14:sldId id="410"/>
            <p14:sldId id="426"/>
            <p14:sldId id="430"/>
            <p14:sldId id="431"/>
            <p14:sldId id="434"/>
            <p14:sldId id="435"/>
            <p14:sldId id="436"/>
            <p14:sldId id="433"/>
            <p14:sldId id="425"/>
            <p14:sldId id="427"/>
            <p14:sldId id="428"/>
            <p14:sldId id="429"/>
            <p14:sldId id="432"/>
            <p14:sldId id="437"/>
            <p14:sldId id="441"/>
            <p14:sldId id="442"/>
            <p14:sldId id="443"/>
            <p14:sldId id="444"/>
            <p14:sldId id="445"/>
            <p14:sldId id="446"/>
            <p14:sldId id="447"/>
            <p14:sldId id="448"/>
            <p14:sldId id="449"/>
            <p14:sldId id="450"/>
            <p14:sldId id="451"/>
            <p14:sldId id="452"/>
            <p14:sldId id="453"/>
            <p14:sldId id="454"/>
            <p14:sldId id="455"/>
            <p14:sldId id="456"/>
          </p14:sldIdLst>
        </p14:section>
        <p14:section name="Untitled Section" id="{7D2FD757-31BC-436A-BADB-BCB868B4D9CB}">
          <p14:sldIdLst>
            <p14:sldId id="457"/>
            <p14:sldId id="458"/>
            <p14:sldId id="459"/>
            <p14:sldId id="460"/>
            <p14:sldId id="461"/>
            <p14:sldId id="462"/>
            <p14:sldId id="463"/>
          </p14:sldIdLst>
        </p14:section>
        <p14:section name="Parthenon" id="{A0F046D1-1DF6-401D-8CAF-F523D673F2B4}">
          <p14:sldIdLst>
            <p14:sldId id="775"/>
          </p14:sldIdLst>
        </p14:section>
        <p14:section name="Glare" id="{5E09BD0A-5FA4-4152-BDBA-CFC843F6A101}">
          <p14:sldIdLst>
            <p14:sldId id="464"/>
            <p14:sldId id="465"/>
            <p14:sldId id="466"/>
            <p14:sldId id="467"/>
            <p14:sldId id="468"/>
            <p14:sldId id="469"/>
            <p14:sldId id="470"/>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C8C8C8"/>
    <a:srgbClr val="DDDDDD"/>
    <a:srgbClr val="FF0000"/>
    <a:srgbClr val="0033CC"/>
    <a:srgbClr val="3333CC"/>
    <a:srgbClr val="3333FF"/>
    <a:srgbClr val="003399"/>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A2F6CF9-3BD0-424D-9BE1-7650304E6832}" v="83" dt="2020-11-19T21:28:00.85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018" autoAdjust="0"/>
    <p:restoredTop sz="77755" autoAdjust="0"/>
  </p:normalViewPr>
  <p:slideViewPr>
    <p:cSldViewPr snapToObjects="1">
      <p:cViewPr varScale="1">
        <p:scale>
          <a:sx n="97" d="100"/>
          <a:sy n="97" d="100"/>
        </p:scale>
        <p:origin x="1728"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33" d="100"/>
        <a:sy n="33" d="100"/>
      </p:scale>
      <p:origin x="0" y="-1356"/>
    </p:cViewPr>
  </p:sorterViewPr>
  <p:notesViewPr>
    <p:cSldViewPr snapToObjects="1">
      <p:cViewPr varScale="1">
        <p:scale>
          <a:sx n="30" d="100"/>
          <a:sy n="30" d="100"/>
        </p:scale>
        <p:origin x="-1287" y="-6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117" Type="http://schemas.openxmlformats.org/officeDocument/2006/relationships/slide" Target="slides/slide110.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slide" Target="slides/slide56.xml"/><Relationship Id="rId68" Type="http://schemas.openxmlformats.org/officeDocument/2006/relationships/slide" Target="slides/slide61.xml"/><Relationship Id="rId84" Type="http://schemas.openxmlformats.org/officeDocument/2006/relationships/slide" Target="slides/slide77.xml"/><Relationship Id="rId89" Type="http://schemas.openxmlformats.org/officeDocument/2006/relationships/slide" Target="slides/slide82.xml"/><Relationship Id="rId112" Type="http://schemas.openxmlformats.org/officeDocument/2006/relationships/slide" Target="slides/slide105.xml"/><Relationship Id="rId16" Type="http://schemas.openxmlformats.org/officeDocument/2006/relationships/slide" Target="slides/slide9.xml"/><Relationship Id="rId107" Type="http://schemas.openxmlformats.org/officeDocument/2006/relationships/slide" Target="slides/slide100.xml"/><Relationship Id="rId11" Type="http://schemas.openxmlformats.org/officeDocument/2006/relationships/slide" Target="slides/slide4.xml"/><Relationship Id="rId32" Type="http://schemas.openxmlformats.org/officeDocument/2006/relationships/slide" Target="slides/slide25.xml"/><Relationship Id="rId37" Type="http://schemas.openxmlformats.org/officeDocument/2006/relationships/slide" Target="slides/slide30.xml"/><Relationship Id="rId53" Type="http://schemas.openxmlformats.org/officeDocument/2006/relationships/slide" Target="slides/slide46.xml"/><Relationship Id="rId58" Type="http://schemas.openxmlformats.org/officeDocument/2006/relationships/slide" Target="slides/slide51.xml"/><Relationship Id="rId74" Type="http://schemas.openxmlformats.org/officeDocument/2006/relationships/slide" Target="slides/slide67.xml"/><Relationship Id="rId79" Type="http://schemas.openxmlformats.org/officeDocument/2006/relationships/slide" Target="slides/slide72.xml"/><Relationship Id="rId102" Type="http://schemas.openxmlformats.org/officeDocument/2006/relationships/slide" Target="slides/slide95.xml"/><Relationship Id="rId123" Type="http://schemas.openxmlformats.org/officeDocument/2006/relationships/theme" Target="theme/theme1.xml"/><Relationship Id="rId5" Type="http://schemas.openxmlformats.org/officeDocument/2006/relationships/slideMaster" Target="slideMasters/slideMaster5.xml"/><Relationship Id="rId90" Type="http://schemas.openxmlformats.org/officeDocument/2006/relationships/slide" Target="slides/slide83.xml"/><Relationship Id="rId95" Type="http://schemas.openxmlformats.org/officeDocument/2006/relationships/slide" Target="slides/slide88.xml"/><Relationship Id="rId22" Type="http://schemas.openxmlformats.org/officeDocument/2006/relationships/slide" Target="slides/slide15.xml"/><Relationship Id="rId27" Type="http://schemas.openxmlformats.org/officeDocument/2006/relationships/slide" Target="slides/slide20.xml"/><Relationship Id="rId43" Type="http://schemas.openxmlformats.org/officeDocument/2006/relationships/slide" Target="slides/slide36.xml"/><Relationship Id="rId48" Type="http://schemas.openxmlformats.org/officeDocument/2006/relationships/slide" Target="slides/slide41.xml"/><Relationship Id="rId64" Type="http://schemas.openxmlformats.org/officeDocument/2006/relationships/slide" Target="slides/slide57.xml"/><Relationship Id="rId69" Type="http://schemas.openxmlformats.org/officeDocument/2006/relationships/slide" Target="slides/slide62.xml"/><Relationship Id="rId113" Type="http://schemas.openxmlformats.org/officeDocument/2006/relationships/slide" Target="slides/slide106.xml"/><Relationship Id="rId118" Type="http://schemas.openxmlformats.org/officeDocument/2006/relationships/notesMaster" Target="notesMasters/notesMaster1.xml"/><Relationship Id="rId80" Type="http://schemas.openxmlformats.org/officeDocument/2006/relationships/slide" Target="slides/slide73.xml"/><Relationship Id="rId85" Type="http://schemas.openxmlformats.org/officeDocument/2006/relationships/slide" Target="slides/slide78.xml"/><Relationship Id="rId12" Type="http://schemas.openxmlformats.org/officeDocument/2006/relationships/slide" Target="slides/slide5.xml"/><Relationship Id="rId17" Type="http://schemas.openxmlformats.org/officeDocument/2006/relationships/slide" Target="slides/slide10.xml"/><Relationship Id="rId33" Type="http://schemas.openxmlformats.org/officeDocument/2006/relationships/slide" Target="slides/slide26.xml"/><Relationship Id="rId38" Type="http://schemas.openxmlformats.org/officeDocument/2006/relationships/slide" Target="slides/slide31.xml"/><Relationship Id="rId59" Type="http://schemas.openxmlformats.org/officeDocument/2006/relationships/slide" Target="slides/slide52.xml"/><Relationship Id="rId103" Type="http://schemas.openxmlformats.org/officeDocument/2006/relationships/slide" Target="slides/slide96.xml"/><Relationship Id="rId108" Type="http://schemas.openxmlformats.org/officeDocument/2006/relationships/slide" Target="slides/slide101.xml"/><Relationship Id="rId124" Type="http://schemas.openxmlformats.org/officeDocument/2006/relationships/tableStyles" Target="tableStyles.xml"/><Relationship Id="rId54" Type="http://schemas.openxmlformats.org/officeDocument/2006/relationships/slide" Target="slides/slide47.xml"/><Relationship Id="rId70" Type="http://schemas.openxmlformats.org/officeDocument/2006/relationships/slide" Target="slides/slide63.xml"/><Relationship Id="rId75" Type="http://schemas.openxmlformats.org/officeDocument/2006/relationships/slide" Target="slides/slide68.xml"/><Relationship Id="rId91" Type="http://schemas.openxmlformats.org/officeDocument/2006/relationships/slide" Target="slides/slide84.xml"/><Relationship Id="rId96" Type="http://schemas.openxmlformats.org/officeDocument/2006/relationships/slide" Target="slides/slide89.xml"/><Relationship Id="rId1" Type="http://schemas.openxmlformats.org/officeDocument/2006/relationships/slideMaster" Target="slideMasters/slideMaster1.xml"/><Relationship Id="rId6" Type="http://schemas.openxmlformats.org/officeDocument/2006/relationships/slideMaster" Target="slideMasters/slideMaster6.xml"/><Relationship Id="rId23" Type="http://schemas.openxmlformats.org/officeDocument/2006/relationships/slide" Target="slides/slide16.xml"/><Relationship Id="rId28" Type="http://schemas.openxmlformats.org/officeDocument/2006/relationships/slide" Target="slides/slide21.xml"/><Relationship Id="rId49" Type="http://schemas.openxmlformats.org/officeDocument/2006/relationships/slide" Target="slides/slide42.xml"/><Relationship Id="rId114" Type="http://schemas.openxmlformats.org/officeDocument/2006/relationships/slide" Target="slides/slide107.xml"/><Relationship Id="rId119" Type="http://schemas.openxmlformats.org/officeDocument/2006/relationships/handoutMaster" Target="handoutMasters/handoutMaster1.xml"/><Relationship Id="rId44" Type="http://schemas.openxmlformats.org/officeDocument/2006/relationships/slide" Target="slides/slide37.xml"/><Relationship Id="rId60" Type="http://schemas.openxmlformats.org/officeDocument/2006/relationships/slide" Target="slides/slide53.xml"/><Relationship Id="rId65" Type="http://schemas.openxmlformats.org/officeDocument/2006/relationships/slide" Target="slides/slide58.xml"/><Relationship Id="rId81" Type="http://schemas.openxmlformats.org/officeDocument/2006/relationships/slide" Target="slides/slide74.xml"/><Relationship Id="rId86" Type="http://schemas.openxmlformats.org/officeDocument/2006/relationships/slide" Target="slides/slide79.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109" Type="http://schemas.openxmlformats.org/officeDocument/2006/relationships/slide" Target="slides/slide10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slide" Target="slides/slide69.xml"/><Relationship Id="rId97" Type="http://schemas.openxmlformats.org/officeDocument/2006/relationships/slide" Target="slides/slide90.xml"/><Relationship Id="rId104" Type="http://schemas.openxmlformats.org/officeDocument/2006/relationships/slide" Target="slides/slide97.xml"/><Relationship Id="rId120" Type="http://schemas.openxmlformats.org/officeDocument/2006/relationships/tags" Target="tags/tag1.xml"/><Relationship Id="rId125" Type="http://schemas.microsoft.com/office/2016/11/relationships/changesInfo" Target="changesInfos/changesInfo1.xml"/><Relationship Id="rId7" Type="http://schemas.openxmlformats.org/officeDocument/2006/relationships/slideMaster" Target="slideMasters/slideMaster7.xml"/><Relationship Id="rId71" Type="http://schemas.openxmlformats.org/officeDocument/2006/relationships/slide" Target="slides/slide64.xml"/><Relationship Id="rId92" Type="http://schemas.openxmlformats.org/officeDocument/2006/relationships/slide" Target="slides/slide85.xml"/><Relationship Id="rId2" Type="http://schemas.openxmlformats.org/officeDocument/2006/relationships/slideMaster" Target="slideMasters/slideMaster2.xml"/><Relationship Id="rId29" Type="http://schemas.openxmlformats.org/officeDocument/2006/relationships/slide" Target="slides/slide22.xml"/><Relationship Id="rId24" Type="http://schemas.openxmlformats.org/officeDocument/2006/relationships/slide" Target="slides/slide17.xml"/><Relationship Id="rId40" Type="http://schemas.openxmlformats.org/officeDocument/2006/relationships/slide" Target="slides/slide33.xml"/><Relationship Id="rId45" Type="http://schemas.openxmlformats.org/officeDocument/2006/relationships/slide" Target="slides/slide38.xml"/><Relationship Id="rId66" Type="http://schemas.openxmlformats.org/officeDocument/2006/relationships/slide" Target="slides/slide59.xml"/><Relationship Id="rId87" Type="http://schemas.openxmlformats.org/officeDocument/2006/relationships/slide" Target="slides/slide80.xml"/><Relationship Id="rId110" Type="http://schemas.openxmlformats.org/officeDocument/2006/relationships/slide" Target="slides/slide103.xml"/><Relationship Id="rId115" Type="http://schemas.openxmlformats.org/officeDocument/2006/relationships/slide" Target="slides/slide108.xml"/><Relationship Id="rId61" Type="http://schemas.openxmlformats.org/officeDocument/2006/relationships/slide" Target="slides/slide54.xml"/><Relationship Id="rId82" Type="http://schemas.openxmlformats.org/officeDocument/2006/relationships/slide" Target="slides/slide75.xml"/><Relationship Id="rId19" Type="http://schemas.openxmlformats.org/officeDocument/2006/relationships/slide" Target="slides/slide12.xml"/><Relationship Id="rId14" Type="http://schemas.openxmlformats.org/officeDocument/2006/relationships/slide" Target="slides/slide7.xml"/><Relationship Id="rId30" Type="http://schemas.openxmlformats.org/officeDocument/2006/relationships/slide" Target="slides/slide23.xml"/><Relationship Id="rId35" Type="http://schemas.openxmlformats.org/officeDocument/2006/relationships/slide" Target="slides/slide28.xml"/><Relationship Id="rId56" Type="http://schemas.openxmlformats.org/officeDocument/2006/relationships/slide" Target="slides/slide49.xml"/><Relationship Id="rId77" Type="http://schemas.openxmlformats.org/officeDocument/2006/relationships/slide" Target="slides/slide70.xml"/><Relationship Id="rId100" Type="http://schemas.openxmlformats.org/officeDocument/2006/relationships/slide" Target="slides/slide93.xml"/><Relationship Id="rId105" Type="http://schemas.openxmlformats.org/officeDocument/2006/relationships/slide" Target="slides/slide98.xml"/><Relationship Id="rId126" Type="http://schemas.microsoft.com/office/2015/10/relationships/revisionInfo" Target="revisionInfo.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93" Type="http://schemas.openxmlformats.org/officeDocument/2006/relationships/slide" Target="slides/slide86.xml"/><Relationship Id="rId98" Type="http://schemas.openxmlformats.org/officeDocument/2006/relationships/slide" Target="slides/slide91.xml"/><Relationship Id="rId121" Type="http://schemas.openxmlformats.org/officeDocument/2006/relationships/presProps" Target="presProps.xml"/><Relationship Id="rId3" Type="http://schemas.openxmlformats.org/officeDocument/2006/relationships/slideMaster" Target="slideMasters/slideMaster3.xml"/><Relationship Id="rId25" Type="http://schemas.openxmlformats.org/officeDocument/2006/relationships/slide" Target="slides/slide18.xml"/><Relationship Id="rId46" Type="http://schemas.openxmlformats.org/officeDocument/2006/relationships/slide" Target="slides/slide39.xml"/><Relationship Id="rId67" Type="http://schemas.openxmlformats.org/officeDocument/2006/relationships/slide" Target="slides/slide60.xml"/><Relationship Id="rId116" Type="http://schemas.openxmlformats.org/officeDocument/2006/relationships/slide" Target="slides/slide109.xml"/><Relationship Id="rId20" Type="http://schemas.openxmlformats.org/officeDocument/2006/relationships/slide" Target="slides/slide13.xml"/><Relationship Id="rId41" Type="http://schemas.openxmlformats.org/officeDocument/2006/relationships/slide" Target="slides/slide34.xml"/><Relationship Id="rId62" Type="http://schemas.openxmlformats.org/officeDocument/2006/relationships/slide" Target="slides/slide55.xml"/><Relationship Id="rId83" Type="http://schemas.openxmlformats.org/officeDocument/2006/relationships/slide" Target="slides/slide76.xml"/><Relationship Id="rId88" Type="http://schemas.openxmlformats.org/officeDocument/2006/relationships/slide" Target="slides/slide81.xml"/><Relationship Id="rId111" Type="http://schemas.openxmlformats.org/officeDocument/2006/relationships/slide" Target="slides/slide104.xml"/><Relationship Id="rId15" Type="http://schemas.openxmlformats.org/officeDocument/2006/relationships/slide" Target="slides/slide8.xml"/><Relationship Id="rId36" Type="http://schemas.openxmlformats.org/officeDocument/2006/relationships/slide" Target="slides/slide29.xml"/><Relationship Id="rId57" Type="http://schemas.openxmlformats.org/officeDocument/2006/relationships/slide" Target="slides/slide50.xml"/><Relationship Id="rId106" Type="http://schemas.openxmlformats.org/officeDocument/2006/relationships/slide" Target="slides/slide99.xml"/><Relationship Id="rId10" Type="http://schemas.openxmlformats.org/officeDocument/2006/relationships/slide" Target="slides/slide3.xml"/><Relationship Id="rId31" Type="http://schemas.openxmlformats.org/officeDocument/2006/relationships/slide" Target="slides/slide24.xml"/><Relationship Id="rId52" Type="http://schemas.openxmlformats.org/officeDocument/2006/relationships/slide" Target="slides/slide45.xml"/><Relationship Id="rId73" Type="http://schemas.openxmlformats.org/officeDocument/2006/relationships/slide" Target="slides/slide66.xml"/><Relationship Id="rId78" Type="http://schemas.openxmlformats.org/officeDocument/2006/relationships/slide" Target="slides/slide71.xml"/><Relationship Id="rId94" Type="http://schemas.openxmlformats.org/officeDocument/2006/relationships/slide" Target="slides/slide87.xml"/><Relationship Id="rId99" Type="http://schemas.openxmlformats.org/officeDocument/2006/relationships/slide" Target="slides/slide92.xml"/><Relationship Id="rId101" Type="http://schemas.openxmlformats.org/officeDocument/2006/relationships/slide" Target="slides/slide94.xml"/><Relationship Id="rId122"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mes Tompkin" userId="e10e204fb9e6f665" providerId="LiveId" clId="{1839F604-CCDA-48A4-9653-AE7100AF8E11}"/>
    <pc:docChg chg="delSld addSection modSection">
      <pc:chgData name="James Tompkin" userId="e10e204fb9e6f665" providerId="LiveId" clId="{1839F604-CCDA-48A4-9653-AE7100AF8E11}" dt="2020-10-20T02:44:36.995" v="2" actId="17846"/>
      <pc:docMkLst>
        <pc:docMk/>
      </pc:docMkLst>
      <pc:sldChg chg="del">
        <pc:chgData name="James Tompkin" userId="e10e204fb9e6f665" providerId="LiveId" clId="{1839F604-CCDA-48A4-9653-AE7100AF8E11}" dt="2020-10-20T02:44:24.783" v="0" actId="47"/>
        <pc:sldMkLst>
          <pc:docMk/>
          <pc:sldMk cId="1354481274" sldId="773"/>
        </pc:sldMkLst>
      </pc:sldChg>
    </pc:docChg>
  </pc:docChgLst>
  <pc:docChgLst>
    <pc:chgData name="James" userId="e10e204fb9e6f665" providerId="LiveId" clId="{7A2F6CF9-3BD0-424D-9BE1-7650304E6832}"/>
    <pc:docChg chg="undo custSel addSld delSld modSld sldOrd delMainMaster modSection">
      <pc:chgData name="James" userId="e10e204fb9e6f665" providerId="LiveId" clId="{7A2F6CF9-3BD0-424D-9BE1-7650304E6832}" dt="2020-11-19T21:28:51.484" v="649" actId="20577"/>
      <pc:docMkLst>
        <pc:docMk/>
      </pc:docMkLst>
      <pc:sldChg chg="modSp mod">
        <pc:chgData name="James" userId="e10e204fb9e6f665" providerId="LiveId" clId="{7A2F6CF9-3BD0-424D-9BE1-7650304E6832}" dt="2020-11-17T19:26:14.198" v="435" actId="6549"/>
        <pc:sldMkLst>
          <pc:docMk/>
          <pc:sldMk cId="0" sldId="393"/>
        </pc:sldMkLst>
        <pc:spChg chg="mod">
          <ac:chgData name="James" userId="e10e204fb9e6f665" providerId="LiveId" clId="{7A2F6CF9-3BD0-424D-9BE1-7650304E6832}" dt="2020-11-17T19:26:14.198" v="435" actId="6549"/>
          <ac:spMkLst>
            <pc:docMk/>
            <pc:sldMk cId="0" sldId="393"/>
            <ac:spMk id="18435" creationId="{093CA067-C568-426B-8C41-EDCB39847DBA}"/>
          </ac:spMkLst>
        </pc:spChg>
      </pc:sldChg>
      <pc:sldChg chg="modSp mod">
        <pc:chgData name="James" userId="e10e204fb9e6f665" providerId="LiveId" clId="{7A2F6CF9-3BD0-424D-9BE1-7650304E6832}" dt="2020-11-17T19:27:33.341" v="437" actId="20577"/>
        <pc:sldMkLst>
          <pc:docMk/>
          <pc:sldMk cId="0" sldId="434"/>
        </pc:sldMkLst>
        <pc:spChg chg="mod">
          <ac:chgData name="James" userId="e10e204fb9e6f665" providerId="LiveId" clId="{7A2F6CF9-3BD0-424D-9BE1-7650304E6832}" dt="2020-11-17T19:27:33.341" v="437" actId="20577"/>
          <ac:spMkLst>
            <pc:docMk/>
            <pc:sldMk cId="0" sldId="434"/>
            <ac:spMk id="1589251" creationId="{B7799CB1-CE2F-4268-9DD9-09C1464763D4}"/>
          </ac:spMkLst>
        </pc:spChg>
      </pc:sldChg>
      <pc:sldChg chg="modSp mod">
        <pc:chgData name="James" userId="e10e204fb9e6f665" providerId="LiveId" clId="{7A2F6CF9-3BD0-424D-9BE1-7650304E6832}" dt="2020-11-19T21:28:51.484" v="649" actId="20577"/>
        <pc:sldMkLst>
          <pc:docMk/>
          <pc:sldMk cId="0" sldId="437"/>
        </pc:sldMkLst>
        <pc:spChg chg="mod">
          <ac:chgData name="James" userId="e10e204fb9e6f665" providerId="LiveId" clId="{7A2F6CF9-3BD0-424D-9BE1-7650304E6832}" dt="2020-11-19T21:28:51.484" v="649" actId="20577"/>
          <ac:spMkLst>
            <pc:docMk/>
            <pc:sldMk cId="0" sldId="437"/>
            <ac:spMk id="1593346" creationId="{0787DBD7-6BA6-4144-8A7B-7FED01A34C8A}"/>
          </ac:spMkLst>
        </pc:spChg>
        <pc:spChg chg="mod">
          <ac:chgData name="James" userId="e10e204fb9e6f665" providerId="LiveId" clId="{7A2F6CF9-3BD0-424D-9BE1-7650304E6832}" dt="2020-11-19T21:28:46.444" v="617" actId="20577"/>
          <ac:spMkLst>
            <pc:docMk/>
            <pc:sldMk cId="0" sldId="437"/>
            <ac:spMk id="1593347" creationId="{6F666D89-542B-4BBE-8D82-5B620BF6C86F}"/>
          </ac:spMkLst>
        </pc:spChg>
      </pc:sldChg>
      <pc:sldChg chg="modSp mod">
        <pc:chgData name="James" userId="e10e204fb9e6f665" providerId="LiveId" clId="{7A2F6CF9-3BD0-424D-9BE1-7650304E6832}" dt="2020-11-19T21:26:31.709" v="587" actId="27636"/>
        <pc:sldMkLst>
          <pc:docMk/>
          <pc:sldMk cId="0" sldId="463"/>
        </pc:sldMkLst>
        <pc:spChg chg="mod">
          <ac:chgData name="James" userId="e10e204fb9e6f665" providerId="LiveId" clId="{7A2F6CF9-3BD0-424D-9BE1-7650304E6832}" dt="2020-11-19T21:26:31.709" v="587" actId="27636"/>
          <ac:spMkLst>
            <pc:docMk/>
            <pc:sldMk cId="0" sldId="463"/>
            <ac:spMk id="1778691" creationId="{A85F8531-DDFD-4744-8572-582CE579D805}"/>
          </ac:spMkLst>
        </pc:spChg>
      </pc:sldChg>
      <pc:sldChg chg="modSp mod ord">
        <pc:chgData name="James" userId="e10e204fb9e6f665" providerId="LiveId" clId="{7A2F6CF9-3BD0-424D-9BE1-7650304E6832}" dt="2020-11-17T18:53:47.689" v="57"/>
        <pc:sldMkLst>
          <pc:docMk/>
          <pc:sldMk cId="0" sldId="472"/>
        </pc:sldMkLst>
        <pc:spChg chg="mod">
          <ac:chgData name="James" userId="e10e204fb9e6f665" providerId="LiveId" clId="{7A2F6CF9-3BD0-424D-9BE1-7650304E6832}" dt="2020-11-17T18:49:45.137" v="53" actId="20577"/>
          <ac:spMkLst>
            <pc:docMk/>
            <pc:sldMk cId="0" sldId="472"/>
            <ac:spMk id="11268" creationId="{EC5E24CD-D80C-4230-92DA-857FB09E8459}"/>
          </ac:spMkLst>
        </pc:spChg>
        <pc:spChg chg="mod">
          <ac:chgData name="James" userId="e10e204fb9e6f665" providerId="LiveId" clId="{7A2F6CF9-3BD0-424D-9BE1-7650304E6832}" dt="2020-11-17T18:49:37.940" v="47" actId="1076"/>
          <ac:spMkLst>
            <pc:docMk/>
            <pc:sldMk cId="0" sldId="472"/>
            <ac:spMk id="11269" creationId="{4AD9FCE4-33B2-4D78-B7BA-5CD91A09BD4C}"/>
          </ac:spMkLst>
        </pc:spChg>
        <pc:picChg chg="mod">
          <ac:chgData name="James" userId="e10e204fb9e6f665" providerId="LiveId" clId="{7A2F6CF9-3BD0-424D-9BE1-7650304E6832}" dt="2020-11-17T18:49:37.940" v="47" actId="1076"/>
          <ac:picMkLst>
            <pc:docMk/>
            <pc:sldMk cId="0" sldId="472"/>
            <ac:picMk id="11266" creationId="{8D35314C-3887-4A14-BB99-8BD862E4E357}"/>
          </ac:picMkLst>
        </pc:picChg>
      </pc:sldChg>
      <pc:sldChg chg="del">
        <pc:chgData name="James" userId="e10e204fb9e6f665" providerId="LiveId" clId="{7A2F6CF9-3BD0-424D-9BE1-7650304E6832}" dt="2020-11-17T19:06:11.839" v="186" actId="47"/>
        <pc:sldMkLst>
          <pc:docMk/>
          <pc:sldMk cId="2804857701" sldId="688"/>
        </pc:sldMkLst>
      </pc:sldChg>
      <pc:sldChg chg="del">
        <pc:chgData name="James" userId="e10e204fb9e6f665" providerId="LiveId" clId="{7A2F6CF9-3BD0-424D-9BE1-7650304E6832}" dt="2020-11-17T19:06:11.839" v="186" actId="47"/>
        <pc:sldMkLst>
          <pc:docMk/>
          <pc:sldMk cId="247316990" sldId="689"/>
        </pc:sldMkLst>
      </pc:sldChg>
      <pc:sldChg chg="del">
        <pc:chgData name="James" userId="e10e204fb9e6f665" providerId="LiveId" clId="{7A2F6CF9-3BD0-424D-9BE1-7650304E6832}" dt="2020-11-17T19:06:11.839" v="186" actId="47"/>
        <pc:sldMkLst>
          <pc:docMk/>
          <pc:sldMk cId="2365327929" sldId="690"/>
        </pc:sldMkLst>
      </pc:sldChg>
      <pc:sldChg chg="del">
        <pc:chgData name="James" userId="e10e204fb9e6f665" providerId="LiveId" clId="{7A2F6CF9-3BD0-424D-9BE1-7650304E6832}" dt="2020-11-17T19:06:11.839" v="186" actId="47"/>
        <pc:sldMkLst>
          <pc:docMk/>
          <pc:sldMk cId="2773589967" sldId="691"/>
        </pc:sldMkLst>
      </pc:sldChg>
      <pc:sldChg chg="del">
        <pc:chgData name="James" userId="e10e204fb9e6f665" providerId="LiveId" clId="{7A2F6CF9-3BD0-424D-9BE1-7650304E6832}" dt="2020-11-17T19:06:11.839" v="186" actId="47"/>
        <pc:sldMkLst>
          <pc:docMk/>
          <pc:sldMk cId="957988428" sldId="692"/>
        </pc:sldMkLst>
      </pc:sldChg>
      <pc:sldChg chg="del">
        <pc:chgData name="James" userId="e10e204fb9e6f665" providerId="LiveId" clId="{7A2F6CF9-3BD0-424D-9BE1-7650304E6832}" dt="2020-11-17T19:06:11.839" v="186" actId="47"/>
        <pc:sldMkLst>
          <pc:docMk/>
          <pc:sldMk cId="214231073" sldId="693"/>
        </pc:sldMkLst>
      </pc:sldChg>
      <pc:sldChg chg="del">
        <pc:chgData name="James" userId="e10e204fb9e6f665" providerId="LiveId" clId="{7A2F6CF9-3BD0-424D-9BE1-7650304E6832}" dt="2020-11-17T19:06:11.839" v="186" actId="47"/>
        <pc:sldMkLst>
          <pc:docMk/>
          <pc:sldMk cId="1880542385" sldId="694"/>
        </pc:sldMkLst>
      </pc:sldChg>
      <pc:sldChg chg="del">
        <pc:chgData name="James" userId="e10e204fb9e6f665" providerId="LiveId" clId="{7A2F6CF9-3BD0-424D-9BE1-7650304E6832}" dt="2020-11-17T19:06:11.839" v="186" actId="47"/>
        <pc:sldMkLst>
          <pc:docMk/>
          <pc:sldMk cId="1038309884" sldId="695"/>
        </pc:sldMkLst>
      </pc:sldChg>
      <pc:sldChg chg="del">
        <pc:chgData name="James" userId="e10e204fb9e6f665" providerId="LiveId" clId="{7A2F6CF9-3BD0-424D-9BE1-7650304E6832}" dt="2020-11-17T19:06:11.839" v="186" actId="47"/>
        <pc:sldMkLst>
          <pc:docMk/>
          <pc:sldMk cId="4045791789" sldId="696"/>
        </pc:sldMkLst>
      </pc:sldChg>
      <pc:sldChg chg="del">
        <pc:chgData name="James" userId="e10e204fb9e6f665" providerId="LiveId" clId="{7A2F6CF9-3BD0-424D-9BE1-7650304E6832}" dt="2020-11-17T19:06:11.839" v="186" actId="47"/>
        <pc:sldMkLst>
          <pc:docMk/>
          <pc:sldMk cId="202034972" sldId="697"/>
        </pc:sldMkLst>
      </pc:sldChg>
      <pc:sldChg chg="del">
        <pc:chgData name="James" userId="e10e204fb9e6f665" providerId="LiveId" clId="{7A2F6CF9-3BD0-424D-9BE1-7650304E6832}" dt="2020-11-17T19:06:11.839" v="186" actId="47"/>
        <pc:sldMkLst>
          <pc:docMk/>
          <pc:sldMk cId="3282323555" sldId="698"/>
        </pc:sldMkLst>
      </pc:sldChg>
      <pc:sldChg chg="modSp mod">
        <pc:chgData name="James" userId="e10e204fb9e6f665" providerId="LiveId" clId="{7A2F6CF9-3BD0-424D-9BE1-7650304E6832}" dt="2020-11-17T18:41:17.725" v="1" actId="20577"/>
        <pc:sldMkLst>
          <pc:docMk/>
          <pc:sldMk cId="3974984961" sldId="772"/>
        </pc:sldMkLst>
        <pc:spChg chg="mod">
          <ac:chgData name="James" userId="e10e204fb9e6f665" providerId="LiveId" clId="{7A2F6CF9-3BD0-424D-9BE1-7650304E6832}" dt="2020-11-17T18:41:17.725" v="1" actId="20577"/>
          <ac:spMkLst>
            <pc:docMk/>
            <pc:sldMk cId="3974984961" sldId="772"/>
            <ac:spMk id="5" creationId="{2BBCFAE5-3E03-48B4-BE4D-5DD9D93642F6}"/>
          </ac:spMkLst>
        </pc:spChg>
      </pc:sldChg>
      <pc:sldChg chg="modSp mod">
        <pc:chgData name="James" userId="e10e204fb9e6f665" providerId="LiveId" clId="{7A2F6CF9-3BD0-424D-9BE1-7650304E6832}" dt="2020-11-19T21:28:05.501" v="605" actId="5793"/>
        <pc:sldMkLst>
          <pc:docMk/>
          <pc:sldMk cId="151327462" sldId="775"/>
        </pc:sldMkLst>
        <pc:spChg chg="mod">
          <ac:chgData name="James" userId="e10e204fb9e6f665" providerId="LiveId" clId="{7A2F6CF9-3BD0-424D-9BE1-7650304E6832}" dt="2020-11-19T21:28:05.501" v="605" actId="5793"/>
          <ac:spMkLst>
            <pc:docMk/>
            <pc:sldMk cId="151327462" sldId="775"/>
            <ac:spMk id="3" creationId="{392DCE31-BD9D-4E68-AC8D-6F46717EEB7B}"/>
          </ac:spMkLst>
        </pc:spChg>
      </pc:sldChg>
      <pc:sldChg chg="modSp mod">
        <pc:chgData name="James" userId="e10e204fb9e6f665" providerId="LiveId" clId="{7A2F6CF9-3BD0-424D-9BE1-7650304E6832}" dt="2020-11-17T18:51:40.331" v="55" actId="14100"/>
        <pc:sldMkLst>
          <pc:docMk/>
          <pc:sldMk cId="0" sldId="778"/>
        </pc:sldMkLst>
        <pc:spChg chg="mod">
          <ac:chgData name="James" userId="e10e204fb9e6f665" providerId="LiveId" clId="{7A2F6CF9-3BD0-424D-9BE1-7650304E6832}" dt="2020-11-17T18:51:40.331" v="55" actId="14100"/>
          <ac:spMkLst>
            <pc:docMk/>
            <pc:sldMk cId="0" sldId="778"/>
            <ac:spMk id="42006" creationId="{A186B4E5-A15A-445C-B7A2-9EBBED1CBB5A}"/>
          </ac:spMkLst>
        </pc:spChg>
        <pc:spChg chg="mod">
          <ac:chgData name="James" userId="e10e204fb9e6f665" providerId="LiveId" clId="{7A2F6CF9-3BD0-424D-9BE1-7650304E6832}" dt="2020-11-17T18:51:40.331" v="55" actId="14100"/>
          <ac:spMkLst>
            <pc:docMk/>
            <pc:sldMk cId="0" sldId="778"/>
            <ac:spMk id="42007" creationId="{F07F7C1B-C0A0-4C7D-B8BA-BBB9E745E0FF}"/>
          </ac:spMkLst>
        </pc:spChg>
        <pc:spChg chg="mod">
          <ac:chgData name="James" userId="e10e204fb9e6f665" providerId="LiveId" clId="{7A2F6CF9-3BD0-424D-9BE1-7650304E6832}" dt="2020-11-17T18:51:37.955" v="54" actId="20577"/>
          <ac:spMkLst>
            <pc:docMk/>
            <pc:sldMk cId="0" sldId="778"/>
            <ac:spMk id="42038" creationId="{61033FD8-9AF9-4FB9-BE7A-F1DDA47621AA}"/>
          </ac:spMkLst>
        </pc:spChg>
        <pc:grpChg chg="mod">
          <ac:chgData name="James" userId="e10e204fb9e6f665" providerId="LiveId" clId="{7A2F6CF9-3BD0-424D-9BE1-7650304E6832}" dt="2020-11-17T18:51:40.331" v="55" actId="14100"/>
          <ac:grpSpMkLst>
            <pc:docMk/>
            <pc:sldMk cId="0" sldId="778"/>
            <ac:grpSpMk id="14" creationId="{3BF493ED-7DCF-400C-8493-38FD10AF209C}"/>
          </ac:grpSpMkLst>
        </pc:grpChg>
      </pc:sldChg>
      <pc:sldChg chg="modSp mod">
        <pc:chgData name="James" userId="e10e204fb9e6f665" providerId="LiveId" clId="{7A2F6CF9-3BD0-424D-9BE1-7650304E6832}" dt="2020-11-17T19:17:27.574" v="409" actId="1035"/>
        <pc:sldMkLst>
          <pc:docMk/>
          <pc:sldMk cId="0" sldId="780"/>
        </pc:sldMkLst>
        <pc:spChg chg="mod">
          <ac:chgData name="James" userId="e10e204fb9e6f665" providerId="LiveId" clId="{7A2F6CF9-3BD0-424D-9BE1-7650304E6832}" dt="2020-11-17T19:17:27.574" v="409" actId="1035"/>
          <ac:spMkLst>
            <pc:docMk/>
            <pc:sldMk cId="0" sldId="780"/>
            <ac:spMk id="2074" creationId="{E378EB70-36C5-4BDA-A93F-E2A02973AA51}"/>
          </ac:spMkLst>
        </pc:spChg>
        <pc:spChg chg="mod">
          <ac:chgData name="James" userId="e10e204fb9e6f665" providerId="LiveId" clId="{7A2F6CF9-3BD0-424D-9BE1-7650304E6832}" dt="2020-11-17T19:17:27.574" v="409" actId="1035"/>
          <ac:spMkLst>
            <pc:docMk/>
            <pc:sldMk cId="0" sldId="780"/>
            <ac:spMk id="2075" creationId="{389026DA-D82C-4A7D-8773-2BB19DF4DF70}"/>
          </ac:spMkLst>
        </pc:spChg>
        <pc:spChg chg="mod">
          <ac:chgData name="James" userId="e10e204fb9e6f665" providerId="LiveId" clId="{7A2F6CF9-3BD0-424D-9BE1-7650304E6832}" dt="2020-11-17T19:17:27.574" v="409" actId="1035"/>
          <ac:spMkLst>
            <pc:docMk/>
            <pc:sldMk cId="0" sldId="780"/>
            <ac:spMk id="2076" creationId="{BDA775FA-7049-41B7-889D-5431C901F8E6}"/>
          </ac:spMkLst>
        </pc:spChg>
        <pc:spChg chg="mod">
          <ac:chgData name="James" userId="e10e204fb9e6f665" providerId="LiveId" clId="{7A2F6CF9-3BD0-424D-9BE1-7650304E6832}" dt="2020-11-17T19:17:27.574" v="409" actId="1035"/>
          <ac:spMkLst>
            <pc:docMk/>
            <pc:sldMk cId="0" sldId="780"/>
            <ac:spMk id="2078" creationId="{B419EE3C-9531-4AE7-B06A-4E2DB087F434}"/>
          </ac:spMkLst>
        </pc:spChg>
        <pc:grpChg chg="mod">
          <ac:chgData name="James" userId="e10e204fb9e6f665" providerId="LiveId" clId="{7A2F6CF9-3BD0-424D-9BE1-7650304E6832}" dt="2020-11-17T19:17:27.574" v="409" actId="1035"/>
          <ac:grpSpMkLst>
            <pc:docMk/>
            <pc:sldMk cId="0" sldId="780"/>
            <ac:grpSpMk id="9" creationId="{41244633-4A5E-4B67-9F74-CE10AEB5BCC5}"/>
          </ac:grpSpMkLst>
        </pc:grpChg>
        <pc:grpChg chg="mod">
          <ac:chgData name="James" userId="e10e204fb9e6f665" providerId="LiveId" clId="{7A2F6CF9-3BD0-424D-9BE1-7650304E6832}" dt="2020-11-17T19:17:27.574" v="409" actId="1035"/>
          <ac:grpSpMkLst>
            <pc:docMk/>
            <pc:sldMk cId="0" sldId="780"/>
            <ac:grpSpMk id="2077" creationId="{879822CA-C4DA-44DC-8E44-16862BAD4040}"/>
          </ac:grpSpMkLst>
        </pc:grpChg>
        <pc:graphicFrameChg chg="mod">
          <ac:chgData name="James" userId="e10e204fb9e6f665" providerId="LiveId" clId="{7A2F6CF9-3BD0-424D-9BE1-7650304E6832}" dt="2020-11-17T19:17:27.574" v="409" actId="1035"/>
          <ac:graphicFrameMkLst>
            <pc:docMk/>
            <pc:sldMk cId="0" sldId="780"/>
            <ac:graphicFrameMk id="2050" creationId="{49E1EDED-89BB-435C-B054-928B644D80FC}"/>
          </ac:graphicFrameMkLst>
        </pc:graphicFrameChg>
        <pc:graphicFrameChg chg="mod">
          <ac:chgData name="James" userId="e10e204fb9e6f665" providerId="LiveId" clId="{7A2F6CF9-3BD0-424D-9BE1-7650304E6832}" dt="2020-11-17T19:17:27.574" v="409" actId="1035"/>
          <ac:graphicFrameMkLst>
            <pc:docMk/>
            <pc:sldMk cId="0" sldId="780"/>
            <ac:graphicFrameMk id="2051" creationId="{644FB981-1624-425F-946E-8636D65722F6}"/>
          </ac:graphicFrameMkLst>
        </pc:graphicFrameChg>
      </pc:sldChg>
      <pc:sldChg chg="modSp mod">
        <pc:chgData name="James" userId="e10e204fb9e6f665" providerId="LiveId" clId="{7A2F6CF9-3BD0-424D-9BE1-7650304E6832}" dt="2020-11-17T19:17:39.067" v="411" actId="1035"/>
        <pc:sldMkLst>
          <pc:docMk/>
          <pc:sldMk cId="0" sldId="781"/>
        </pc:sldMkLst>
        <pc:spChg chg="mod">
          <ac:chgData name="James" userId="e10e204fb9e6f665" providerId="LiveId" clId="{7A2F6CF9-3BD0-424D-9BE1-7650304E6832}" dt="2020-11-17T19:17:39.067" v="411" actId="1035"/>
          <ac:spMkLst>
            <pc:docMk/>
            <pc:sldMk cId="0" sldId="781"/>
            <ac:spMk id="3087" creationId="{B2F9059E-B742-4071-B2E6-59FCB46564E7}"/>
          </ac:spMkLst>
        </pc:spChg>
      </pc:sldChg>
      <pc:sldChg chg="modSp mod">
        <pc:chgData name="James" userId="e10e204fb9e6f665" providerId="LiveId" clId="{7A2F6CF9-3BD0-424D-9BE1-7650304E6832}" dt="2020-11-17T19:17:43.790" v="412"/>
        <pc:sldMkLst>
          <pc:docMk/>
          <pc:sldMk cId="0" sldId="782"/>
        </pc:sldMkLst>
        <pc:spChg chg="mod">
          <ac:chgData name="James" userId="e10e204fb9e6f665" providerId="LiveId" clId="{7A2F6CF9-3BD0-424D-9BE1-7650304E6832}" dt="2020-11-17T19:17:43.790" v="412"/>
          <ac:spMkLst>
            <pc:docMk/>
            <pc:sldMk cId="0" sldId="782"/>
            <ac:spMk id="12" creationId="{C9B3CCD7-C725-444D-A5D9-DF0F89343DF2}"/>
          </ac:spMkLst>
        </pc:spChg>
      </pc:sldChg>
      <pc:sldChg chg="addSp delSp modSp new mod">
        <pc:chgData name="James" userId="e10e204fb9e6f665" providerId="LiveId" clId="{7A2F6CF9-3BD0-424D-9BE1-7650304E6832}" dt="2020-11-17T19:00:49.823" v="113" actId="1038"/>
        <pc:sldMkLst>
          <pc:docMk/>
          <pc:sldMk cId="627390767" sldId="786"/>
        </pc:sldMkLst>
        <pc:spChg chg="mod">
          <ac:chgData name="James" userId="e10e204fb9e6f665" providerId="LiveId" clId="{7A2F6CF9-3BD0-424D-9BE1-7650304E6832}" dt="2020-11-17T19:00:46.583" v="109" actId="1076"/>
          <ac:spMkLst>
            <pc:docMk/>
            <pc:sldMk cId="627390767" sldId="786"/>
            <ac:spMk id="2" creationId="{2A840833-4D99-4E97-90E1-6A5918991F06}"/>
          </ac:spMkLst>
        </pc:spChg>
        <pc:spChg chg="del">
          <ac:chgData name="James" userId="e10e204fb9e6f665" providerId="LiveId" clId="{7A2F6CF9-3BD0-424D-9BE1-7650304E6832}" dt="2020-11-17T18:59:00.560" v="82" actId="478"/>
          <ac:spMkLst>
            <pc:docMk/>
            <pc:sldMk cId="627390767" sldId="786"/>
            <ac:spMk id="3" creationId="{268205A8-7103-45A6-9480-0F33892B8978}"/>
          </ac:spMkLst>
        </pc:spChg>
        <pc:picChg chg="add mod">
          <ac:chgData name="James" userId="e10e204fb9e6f665" providerId="LiveId" clId="{7A2F6CF9-3BD0-424D-9BE1-7650304E6832}" dt="2020-11-17T19:00:10.032" v="98" actId="14100"/>
          <ac:picMkLst>
            <pc:docMk/>
            <pc:sldMk cId="627390767" sldId="786"/>
            <ac:picMk id="5" creationId="{72BFFDAE-97F7-4BF8-AB43-61FFBB285DE7}"/>
          </ac:picMkLst>
        </pc:picChg>
        <pc:picChg chg="add mod ord">
          <ac:chgData name="James" userId="e10e204fb9e6f665" providerId="LiveId" clId="{7A2F6CF9-3BD0-424D-9BE1-7650304E6832}" dt="2020-11-17T19:00:49.823" v="113" actId="1038"/>
          <ac:picMkLst>
            <pc:docMk/>
            <pc:sldMk cId="627390767" sldId="786"/>
            <ac:picMk id="7" creationId="{7EE99627-BBB6-4AC9-AF8D-0CD44B97298B}"/>
          </ac:picMkLst>
        </pc:picChg>
        <pc:picChg chg="add mod ord modCrop">
          <ac:chgData name="James" userId="e10e204fb9e6f665" providerId="LiveId" clId="{7A2F6CF9-3BD0-424D-9BE1-7650304E6832}" dt="2020-11-17T19:00:49.823" v="113" actId="1038"/>
          <ac:picMkLst>
            <pc:docMk/>
            <pc:sldMk cId="627390767" sldId="786"/>
            <ac:picMk id="9" creationId="{300EA81D-97AF-4D23-8698-DA07F2D0E006}"/>
          </ac:picMkLst>
        </pc:picChg>
        <pc:picChg chg="add mod modCrop">
          <ac:chgData name="James" userId="e10e204fb9e6f665" providerId="LiveId" clId="{7A2F6CF9-3BD0-424D-9BE1-7650304E6832}" dt="2020-11-17T19:00:19.512" v="101" actId="1076"/>
          <ac:picMkLst>
            <pc:docMk/>
            <pc:sldMk cId="627390767" sldId="786"/>
            <ac:picMk id="11" creationId="{38C4E018-D7AD-4F89-9A8B-1A5A922B2927}"/>
          </ac:picMkLst>
        </pc:picChg>
      </pc:sldChg>
      <pc:sldChg chg="addSp modSp new mod">
        <pc:chgData name="James" userId="e10e204fb9e6f665" providerId="LiveId" clId="{7A2F6CF9-3BD0-424D-9BE1-7650304E6832}" dt="2020-11-17T19:03:03.677" v="155" actId="20577"/>
        <pc:sldMkLst>
          <pc:docMk/>
          <pc:sldMk cId="2625770461" sldId="787"/>
        </pc:sldMkLst>
        <pc:spChg chg="mod">
          <ac:chgData name="James" userId="e10e204fb9e6f665" providerId="LiveId" clId="{7A2F6CF9-3BD0-424D-9BE1-7650304E6832}" dt="2020-11-17T19:02:59.429" v="147" actId="20577"/>
          <ac:spMkLst>
            <pc:docMk/>
            <pc:sldMk cId="2625770461" sldId="787"/>
            <ac:spMk id="2" creationId="{67E6FEC1-72E9-4C98-A98D-3E9B7F10A92C}"/>
          </ac:spMkLst>
        </pc:spChg>
        <pc:spChg chg="mod">
          <ac:chgData name="James" userId="e10e204fb9e6f665" providerId="LiveId" clId="{7A2F6CF9-3BD0-424D-9BE1-7650304E6832}" dt="2020-11-17T19:03:03.677" v="155" actId="20577"/>
          <ac:spMkLst>
            <pc:docMk/>
            <pc:sldMk cId="2625770461" sldId="787"/>
            <ac:spMk id="3" creationId="{C25B0947-8EA2-4F8F-9F35-C0C7ACB7A78E}"/>
          </ac:spMkLst>
        </pc:spChg>
        <pc:picChg chg="add">
          <ac:chgData name="James" userId="e10e204fb9e6f665" providerId="LiveId" clId="{7A2F6CF9-3BD0-424D-9BE1-7650304E6832}" dt="2020-11-17T19:03:00.638" v="148" actId="22"/>
          <ac:picMkLst>
            <pc:docMk/>
            <pc:sldMk cId="2625770461" sldId="787"/>
            <ac:picMk id="5" creationId="{236E5720-EC87-422A-8145-0CE41ADD27D4}"/>
          </ac:picMkLst>
        </pc:picChg>
      </pc:sldChg>
      <pc:sldChg chg="modSp mod">
        <pc:chgData name="James" userId="e10e204fb9e6f665" providerId="LiveId" clId="{7A2F6CF9-3BD0-424D-9BE1-7650304E6832}" dt="2020-11-17T19:05:57.176" v="185" actId="20577"/>
        <pc:sldMkLst>
          <pc:docMk/>
          <pc:sldMk cId="2590573689" sldId="824"/>
        </pc:sldMkLst>
        <pc:spChg chg="mod">
          <ac:chgData name="James" userId="e10e204fb9e6f665" providerId="LiveId" clId="{7A2F6CF9-3BD0-424D-9BE1-7650304E6832}" dt="2020-11-17T19:05:57.176" v="185" actId="20577"/>
          <ac:spMkLst>
            <pc:docMk/>
            <pc:sldMk cId="2590573689" sldId="824"/>
            <ac:spMk id="38" creationId="{37BCF0CE-A961-407C-8B60-86135279C007}"/>
          </ac:spMkLst>
        </pc:spChg>
      </pc:sldChg>
      <pc:sldChg chg="addSp modSp mod">
        <pc:chgData name="James" userId="e10e204fb9e6f665" providerId="LiveId" clId="{7A2F6CF9-3BD0-424D-9BE1-7650304E6832}" dt="2020-11-17T19:05:33.225" v="170" actId="1076"/>
        <pc:sldMkLst>
          <pc:docMk/>
          <pc:sldMk cId="35488254" sldId="825"/>
        </pc:sldMkLst>
        <pc:spChg chg="add mod">
          <ac:chgData name="James" userId="e10e204fb9e6f665" providerId="LiveId" clId="{7A2F6CF9-3BD0-424D-9BE1-7650304E6832}" dt="2020-11-17T19:05:33.225" v="170" actId="1076"/>
          <ac:spMkLst>
            <pc:docMk/>
            <pc:sldMk cId="35488254" sldId="825"/>
            <ac:spMk id="2" creationId="{1AE5E81B-CD28-490E-94CB-E20EBC533A83}"/>
          </ac:spMkLst>
        </pc:spChg>
      </pc:sldChg>
      <pc:sldChg chg="modSp mod ord">
        <pc:chgData name="James" userId="e10e204fb9e6f665" providerId="LiveId" clId="{7A2F6CF9-3BD0-424D-9BE1-7650304E6832}" dt="2020-11-17T19:12:50.168" v="372" actId="14100"/>
        <pc:sldMkLst>
          <pc:docMk/>
          <pc:sldMk cId="1423550021" sldId="831"/>
        </pc:sldMkLst>
        <pc:spChg chg="mod">
          <ac:chgData name="James" userId="e10e204fb9e6f665" providerId="LiveId" clId="{7A2F6CF9-3BD0-424D-9BE1-7650304E6832}" dt="2020-11-17T19:12:50.168" v="372" actId="14100"/>
          <ac:spMkLst>
            <pc:docMk/>
            <pc:sldMk cId="1423550021" sldId="831"/>
            <ac:spMk id="46083" creationId="{00000000-0000-0000-0000-000000000000}"/>
          </ac:spMkLst>
        </pc:spChg>
      </pc:sldChg>
      <pc:sldChg chg="addSp delSp modSp new mod modAnim modNotesTx">
        <pc:chgData name="James" userId="e10e204fb9e6f665" providerId="LiveId" clId="{7A2F6CF9-3BD0-424D-9BE1-7650304E6832}" dt="2020-11-17T19:13:36.755" v="377"/>
        <pc:sldMkLst>
          <pc:docMk/>
          <pc:sldMk cId="3414545698" sldId="832"/>
        </pc:sldMkLst>
        <pc:spChg chg="mod">
          <ac:chgData name="James" userId="e10e204fb9e6f665" providerId="LiveId" clId="{7A2F6CF9-3BD0-424D-9BE1-7650304E6832}" dt="2020-11-17T19:08:11.297" v="236" actId="404"/>
          <ac:spMkLst>
            <pc:docMk/>
            <pc:sldMk cId="3414545698" sldId="832"/>
            <ac:spMk id="2" creationId="{DB734320-14BD-4978-BA5B-488C0E2F9B15}"/>
          </ac:spMkLst>
        </pc:spChg>
        <pc:spChg chg="mod">
          <ac:chgData name="James" userId="e10e204fb9e6f665" providerId="LiveId" clId="{7A2F6CF9-3BD0-424D-9BE1-7650304E6832}" dt="2020-11-17T19:11:17.546" v="322" actId="5793"/>
          <ac:spMkLst>
            <pc:docMk/>
            <pc:sldMk cId="3414545698" sldId="832"/>
            <ac:spMk id="3" creationId="{40494AB2-2685-495A-A968-03305ADCFA3A}"/>
          </ac:spMkLst>
        </pc:spChg>
        <pc:spChg chg="add mod">
          <ac:chgData name="James" userId="e10e204fb9e6f665" providerId="LiveId" clId="{7A2F6CF9-3BD0-424D-9BE1-7650304E6832}" dt="2020-11-17T19:10:04.723" v="286" actId="1076"/>
          <ac:spMkLst>
            <pc:docMk/>
            <pc:sldMk cId="3414545698" sldId="832"/>
            <ac:spMk id="4" creationId="{C89BD4C6-6D5D-4954-B827-D6709AF09E27}"/>
          </ac:spMkLst>
        </pc:spChg>
        <pc:spChg chg="add mod">
          <ac:chgData name="James" userId="e10e204fb9e6f665" providerId="LiveId" clId="{7A2F6CF9-3BD0-424D-9BE1-7650304E6832}" dt="2020-11-17T19:10:25.027" v="317" actId="1076"/>
          <ac:spMkLst>
            <pc:docMk/>
            <pc:sldMk cId="3414545698" sldId="832"/>
            <ac:spMk id="5" creationId="{F6E5407A-BA0C-4C6F-AC5B-A71C33106C63}"/>
          </ac:spMkLst>
        </pc:spChg>
        <pc:spChg chg="add del mod">
          <ac:chgData name="James" userId="e10e204fb9e6f665" providerId="LiveId" clId="{7A2F6CF9-3BD0-424D-9BE1-7650304E6832}" dt="2020-11-17T19:11:36.298" v="341" actId="478"/>
          <ac:spMkLst>
            <pc:docMk/>
            <pc:sldMk cId="3414545698" sldId="832"/>
            <ac:spMk id="6" creationId="{EBFEC1EE-9A17-4F38-A95E-549A02E1A449}"/>
          </ac:spMkLst>
        </pc:spChg>
        <pc:picChg chg="add mod">
          <ac:chgData name="James" userId="e10e204fb9e6f665" providerId="LiveId" clId="{7A2F6CF9-3BD0-424D-9BE1-7650304E6832}" dt="2020-11-17T19:08:56.877" v="244" actId="1076"/>
          <ac:picMkLst>
            <pc:docMk/>
            <pc:sldMk cId="3414545698" sldId="832"/>
            <ac:picMk id="7170" creationId="{76FBED69-25D1-48A2-B24C-8C4D31D0542E}"/>
          </ac:picMkLst>
        </pc:picChg>
        <pc:picChg chg="add mod">
          <ac:chgData name="James" userId="e10e204fb9e6f665" providerId="LiveId" clId="{7A2F6CF9-3BD0-424D-9BE1-7650304E6832}" dt="2020-11-17T19:13:20.096" v="374" actId="1076"/>
          <ac:picMkLst>
            <pc:docMk/>
            <pc:sldMk cId="3414545698" sldId="832"/>
            <ac:picMk id="7172" creationId="{4B580A40-9FD6-40EF-82BE-DC77DC50E1D3}"/>
          </ac:picMkLst>
        </pc:picChg>
        <pc:picChg chg="add mod">
          <ac:chgData name="James" userId="e10e204fb9e6f665" providerId="LiveId" clId="{7A2F6CF9-3BD0-424D-9BE1-7650304E6832}" dt="2020-11-17T19:13:25.295" v="375" actId="1076"/>
          <ac:picMkLst>
            <pc:docMk/>
            <pc:sldMk cId="3414545698" sldId="832"/>
            <ac:picMk id="7174" creationId="{6EC860B8-1F7E-476E-B415-2259CE07FB8A}"/>
          </ac:picMkLst>
        </pc:picChg>
      </pc:sldChg>
      <pc:sldMasterChg chg="del delSldLayout">
        <pc:chgData name="James" userId="e10e204fb9e6f665" providerId="LiveId" clId="{7A2F6CF9-3BD0-424D-9BE1-7650304E6832}" dt="2020-11-17T19:06:11.839" v="186" actId="47"/>
        <pc:sldMasterMkLst>
          <pc:docMk/>
          <pc:sldMasterMk cId="779629786" sldId="2147484207"/>
        </pc:sldMasterMkLst>
        <pc:sldLayoutChg chg="del">
          <pc:chgData name="James" userId="e10e204fb9e6f665" providerId="LiveId" clId="{7A2F6CF9-3BD0-424D-9BE1-7650304E6832}" dt="2020-11-17T19:06:11.839" v="186" actId="47"/>
          <pc:sldLayoutMkLst>
            <pc:docMk/>
            <pc:sldMasterMk cId="779629786" sldId="2147484207"/>
            <pc:sldLayoutMk cId="568809456" sldId="2147484208"/>
          </pc:sldLayoutMkLst>
        </pc:sldLayoutChg>
        <pc:sldLayoutChg chg="del">
          <pc:chgData name="James" userId="e10e204fb9e6f665" providerId="LiveId" clId="{7A2F6CF9-3BD0-424D-9BE1-7650304E6832}" dt="2020-11-17T19:06:11.839" v="186" actId="47"/>
          <pc:sldLayoutMkLst>
            <pc:docMk/>
            <pc:sldMasterMk cId="779629786" sldId="2147484207"/>
            <pc:sldLayoutMk cId="3389790113" sldId="2147484209"/>
          </pc:sldLayoutMkLst>
        </pc:sldLayoutChg>
        <pc:sldLayoutChg chg="del">
          <pc:chgData name="James" userId="e10e204fb9e6f665" providerId="LiveId" clId="{7A2F6CF9-3BD0-424D-9BE1-7650304E6832}" dt="2020-11-17T19:06:11.839" v="186" actId="47"/>
          <pc:sldLayoutMkLst>
            <pc:docMk/>
            <pc:sldMasterMk cId="779629786" sldId="2147484207"/>
            <pc:sldLayoutMk cId="4142624315" sldId="2147484210"/>
          </pc:sldLayoutMkLst>
        </pc:sldLayoutChg>
        <pc:sldLayoutChg chg="del">
          <pc:chgData name="James" userId="e10e204fb9e6f665" providerId="LiveId" clId="{7A2F6CF9-3BD0-424D-9BE1-7650304E6832}" dt="2020-11-17T19:06:11.839" v="186" actId="47"/>
          <pc:sldLayoutMkLst>
            <pc:docMk/>
            <pc:sldMasterMk cId="779629786" sldId="2147484207"/>
            <pc:sldLayoutMk cId="3907488156" sldId="2147484211"/>
          </pc:sldLayoutMkLst>
        </pc:sldLayoutChg>
        <pc:sldLayoutChg chg="del">
          <pc:chgData name="James" userId="e10e204fb9e6f665" providerId="LiveId" clId="{7A2F6CF9-3BD0-424D-9BE1-7650304E6832}" dt="2020-11-17T19:06:11.839" v="186" actId="47"/>
          <pc:sldLayoutMkLst>
            <pc:docMk/>
            <pc:sldMasterMk cId="779629786" sldId="2147484207"/>
            <pc:sldLayoutMk cId="1647304157" sldId="2147484212"/>
          </pc:sldLayoutMkLst>
        </pc:sldLayoutChg>
        <pc:sldLayoutChg chg="del">
          <pc:chgData name="James" userId="e10e204fb9e6f665" providerId="LiveId" clId="{7A2F6CF9-3BD0-424D-9BE1-7650304E6832}" dt="2020-11-17T19:06:11.839" v="186" actId="47"/>
          <pc:sldLayoutMkLst>
            <pc:docMk/>
            <pc:sldMasterMk cId="779629786" sldId="2147484207"/>
            <pc:sldLayoutMk cId="2291345277" sldId="2147484213"/>
          </pc:sldLayoutMkLst>
        </pc:sldLayoutChg>
        <pc:sldLayoutChg chg="del">
          <pc:chgData name="James" userId="e10e204fb9e6f665" providerId="LiveId" clId="{7A2F6CF9-3BD0-424D-9BE1-7650304E6832}" dt="2020-11-17T19:06:11.839" v="186" actId="47"/>
          <pc:sldLayoutMkLst>
            <pc:docMk/>
            <pc:sldMasterMk cId="779629786" sldId="2147484207"/>
            <pc:sldLayoutMk cId="1593396209" sldId="2147484214"/>
          </pc:sldLayoutMkLst>
        </pc:sldLayoutChg>
        <pc:sldLayoutChg chg="del">
          <pc:chgData name="James" userId="e10e204fb9e6f665" providerId="LiveId" clId="{7A2F6CF9-3BD0-424D-9BE1-7650304E6832}" dt="2020-11-17T19:06:11.839" v="186" actId="47"/>
          <pc:sldLayoutMkLst>
            <pc:docMk/>
            <pc:sldMasterMk cId="779629786" sldId="2147484207"/>
            <pc:sldLayoutMk cId="725516689" sldId="2147484215"/>
          </pc:sldLayoutMkLst>
        </pc:sldLayoutChg>
        <pc:sldLayoutChg chg="del">
          <pc:chgData name="James" userId="e10e204fb9e6f665" providerId="LiveId" clId="{7A2F6CF9-3BD0-424D-9BE1-7650304E6832}" dt="2020-11-17T19:06:11.839" v="186" actId="47"/>
          <pc:sldLayoutMkLst>
            <pc:docMk/>
            <pc:sldMasterMk cId="779629786" sldId="2147484207"/>
            <pc:sldLayoutMk cId="1690373279" sldId="2147484216"/>
          </pc:sldLayoutMkLst>
        </pc:sldLayoutChg>
        <pc:sldLayoutChg chg="del">
          <pc:chgData name="James" userId="e10e204fb9e6f665" providerId="LiveId" clId="{7A2F6CF9-3BD0-424D-9BE1-7650304E6832}" dt="2020-11-17T19:06:11.839" v="186" actId="47"/>
          <pc:sldLayoutMkLst>
            <pc:docMk/>
            <pc:sldMasterMk cId="779629786" sldId="2147484207"/>
            <pc:sldLayoutMk cId="3461856963" sldId="2147484217"/>
          </pc:sldLayoutMkLst>
        </pc:sldLayoutChg>
        <pc:sldLayoutChg chg="del">
          <pc:chgData name="James" userId="e10e204fb9e6f665" providerId="LiveId" clId="{7A2F6CF9-3BD0-424D-9BE1-7650304E6832}" dt="2020-11-17T19:06:11.839" v="186" actId="47"/>
          <pc:sldLayoutMkLst>
            <pc:docMk/>
            <pc:sldMasterMk cId="779629786" sldId="2147484207"/>
            <pc:sldLayoutMk cId="3285104570" sldId="2147484218"/>
          </pc:sldLayoutMkLst>
        </pc:sldLayoutChg>
      </pc:sldMasterChg>
    </pc:docChg>
  </pc:docChgLst>
</pc:chgInfo>
</file>

<file path=ppt/drawings/_rels/vmlDrawing1.v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image" Target="../media/image22.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image" Target="../media/image24.e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image" Target="../media/image27.emf"/><Relationship Id="rId1" Type="http://schemas.openxmlformats.org/officeDocument/2006/relationships/image" Target="../media/image26.emf"/><Relationship Id="rId4" Type="http://schemas.openxmlformats.org/officeDocument/2006/relationships/image" Target="../media/image29.e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32.emf"/><Relationship Id="rId7" Type="http://schemas.openxmlformats.org/officeDocument/2006/relationships/image" Target="../media/image29.emf"/><Relationship Id="rId2" Type="http://schemas.openxmlformats.org/officeDocument/2006/relationships/image" Target="../media/image31.emf"/><Relationship Id="rId1" Type="http://schemas.openxmlformats.org/officeDocument/2006/relationships/image" Target="../media/image30.emf"/><Relationship Id="rId6" Type="http://schemas.openxmlformats.org/officeDocument/2006/relationships/image" Target="../media/image28.emf"/><Relationship Id="rId5" Type="http://schemas.openxmlformats.org/officeDocument/2006/relationships/image" Target="../media/image27.emf"/><Relationship Id="rId4" Type="http://schemas.openxmlformats.org/officeDocument/2006/relationships/image" Target="../media/image26.e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image" Target="../media/image27.emf"/><Relationship Id="rId1" Type="http://schemas.openxmlformats.org/officeDocument/2006/relationships/image" Target="../media/image26.emf"/><Relationship Id="rId4" Type="http://schemas.openxmlformats.org/officeDocument/2006/relationships/image" Target="../media/image29.emf"/></Relationships>
</file>

<file path=ppt/drawings/_rels/vmlDrawing6.vml.rels><?xml version="1.0" encoding="UTF-8" standalone="yes"?>
<Relationships xmlns="http://schemas.openxmlformats.org/package/2006/relationships"><Relationship Id="rId8" Type="http://schemas.openxmlformats.org/officeDocument/2006/relationships/image" Target="../media/image134.png"/><Relationship Id="rId3" Type="http://schemas.openxmlformats.org/officeDocument/2006/relationships/image" Target="../media/image129.png"/><Relationship Id="rId7" Type="http://schemas.openxmlformats.org/officeDocument/2006/relationships/image" Target="../media/image133.png"/><Relationship Id="rId2" Type="http://schemas.openxmlformats.org/officeDocument/2006/relationships/image" Target="../media/image128.png"/><Relationship Id="rId1" Type="http://schemas.openxmlformats.org/officeDocument/2006/relationships/image" Target="../media/image127.png"/><Relationship Id="rId6" Type="http://schemas.openxmlformats.org/officeDocument/2006/relationships/image" Target="../media/image132.png"/><Relationship Id="rId5" Type="http://schemas.openxmlformats.org/officeDocument/2006/relationships/image" Target="../media/image131.png"/><Relationship Id="rId4" Type="http://schemas.openxmlformats.org/officeDocument/2006/relationships/image" Target="../media/image130.png"/><Relationship Id="rId9" Type="http://schemas.openxmlformats.org/officeDocument/2006/relationships/image" Target="../media/image135.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4514" name="Rectangle 2">
            <a:extLst>
              <a:ext uri="{FF2B5EF4-FFF2-40B4-BE49-F238E27FC236}">
                <a16:creationId xmlns:a16="http://schemas.microsoft.com/office/drawing/2014/main" id="{12C683A0-205E-41EA-972B-F6E4DC4A57C4}"/>
              </a:ext>
            </a:extLst>
          </p:cNvPr>
          <p:cNvSpPr>
            <a:spLocks noGrp="1" noChangeArrowheads="1"/>
          </p:cNvSpPr>
          <p:nvPr>
            <p:ph type="hdr" sz="quarter"/>
          </p:nvPr>
        </p:nvSpPr>
        <p:spPr bwMode="auto">
          <a:xfrm>
            <a:off x="0" y="0"/>
            <a:ext cx="3165475" cy="477838"/>
          </a:xfrm>
          <a:prstGeom prst="rect">
            <a:avLst/>
          </a:prstGeom>
          <a:noFill/>
          <a:ln w="9525">
            <a:noFill/>
            <a:miter lim="800000"/>
            <a:headEnd/>
            <a:tailEnd/>
          </a:ln>
          <a:effectLst/>
        </p:spPr>
        <p:txBody>
          <a:bodyPr vert="horz" wrap="square" lIns="95323" tIns="47661" rIns="95323" bIns="47661" numCol="1" anchor="t" anchorCtr="0" compatLnSpc="1">
            <a:prstTxWarp prst="textNoShape">
              <a:avLst/>
            </a:prstTxWarp>
          </a:bodyPr>
          <a:lstStyle>
            <a:lvl1pPr defTabSz="954088">
              <a:defRPr sz="1200">
                <a:latin typeface="Times New Roman" pitchFamily="18" charset="0"/>
              </a:defRPr>
            </a:lvl1pPr>
          </a:lstStyle>
          <a:p>
            <a:pPr>
              <a:defRPr/>
            </a:pPr>
            <a:endParaRPr lang="en-US"/>
          </a:p>
        </p:txBody>
      </p:sp>
      <p:sp>
        <p:nvSpPr>
          <p:cNvPr id="64515" name="Rectangle 3">
            <a:extLst>
              <a:ext uri="{FF2B5EF4-FFF2-40B4-BE49-F238E27FC236}">
                <a16:creationId xmlns:a16="http://schemas.microsoft.com/office/drawing/2014/main" id="{0CF46F87-C3B6-475D-BEE7-A5A705998463}"/>
              </a:ext>
            </a:extLst>
          </p:cNvPr>
          <p:cNvSpPr>
            <a:spLocks noGrp="1" noChangeArrowheads="1"/>
          </p:cNvSpPr>
          <p:nvPr>
            <p:ph type="dt" sz="quarter" idx="1"/>
          </p:nvPr>
        </p:nvSpPr>
        <p:spPr bwMode="auto">
          <a:xfrm>
            <a:off x="4117975" y="0"/>
            <a:ext cx="3165475" cy="477838"/>
          </a:xfrm>
          <a:prstGeom prst="rect">
            <a:avLst/>
          </a:prstGeom>
          <a:noFill/>
          <a:ln w="9525">
            <a:noFill/>
            <a:miter lim="800000"/>
            <a:headEnd/>
            <a:tailEnd/>
          </a:ln>
          <a:effectLst/>
        </p:spPr>
        <p:txBody>
          <a:bodyPr vert="horz" wrap="square" lIns="95323" tIns="47661" rIns="95323" bIns="47661" numCol="1" anchor="t" anchorCtr="0" compatLnSpc="1">
            <a:prstTxWarp prst="textNoShape">
              <a:avLst/>
            </a:prstTxWarp>
          </a:bodyPr>
          <a:lstStyle>
            <a:lvl1pPr algn="r" defTabSz="954088">
              <a:defRPr sz="1200">
                <a:latin typeface="Times New Roman" pitchFamily="18" charset="0"/>
              </a:defRPr>
            </a:lvl1pPr>
          </a:lstStyle>
          <a:p>
            <a:pPr>
              <a:defRPr/>
            </a:pPr>
            <a:endParaRPr lang="en-US"/>
          </a:p>
        </p:txBody>
      </p:sp>
      <p:sp>
        <p:nvSpPr>
          <p:cNvPr id="64516" name="Rectangle 4">
            <a:extLst>
              <a:ext uri="{FF2B5EF4-FFF2-40B4-BE49-F238E27FC236}">
                <a16:creationId xmlns:a16="http://schemas.microsoft.com/office/drawing/2014/main" id="{ADB91B13-18CE-4704-A1DD-A27D2A840365}"/>
              </a:ext>
            </a:extLst>
          </p:cNvPr>
          <p:cNvSpPr>
            <a:spLocks noGrp="1" noChangeArrowheads="1"/>
          </p:cNvSpPr>
          <p:nvPr>
            <p:ph type="ftr" sz="quarter" idx="2"/>
          </p:nvPr>
        </p:nvSpPr>
        <p:spPr bwMode="auto">
          <a:xfrm>
            <a:off x="0" y="9159875"/>
            <a:ext cx="3165475" cy="477838"/>
          </a:xfrm>
          <a:prstGeom prst="rect">
            <a:avLst/>
          </a:prstGeom>
          <a:noFill/>
          <a:ln w="9525">
            <a:noFill/>
            <a:miter lim="800000"/>
            <a:headEnd/>
            <a:tailEnd/>
          </a:ln>
          <a:effectLst/>
        </p:spPr>
        <p:txBody>
          <a:bodyPr vert="horz" wrap="square" lIns="95323" tIns="47661" rIns="95323" bIns="47661" numCol="1" anchor="b" anchorCtr="0" compatLnSpc="1">
            <a:prstTxWarp prst="textNoShape">
              <a:avLst/>
            </a:prstTxWarp>
          </a:bodyPr>
          <a:lstStyle>
            <a:lvl1pPr defTabSz="954088">
              <a:defRPr sz="1200">
                <a:latin typeface="Times New Roman" pitchFamily="18" charset="0"/>
              </a:defRPr>
            </a:lvl1pPr>
          </a:lstStyle>
          <a:p>
            <a:pPr>
              <a:defRPr/>
            </a:pPr>
            <a:endParaRPr lang="en-US"/>
          </a:p>
        </p:txBody>
      </p:sp>
      <p:sp>
        <p:nvSpPr>
          <p:cNvPr id="64517" name="Rectangle 5">
            <a:extLst>
              <a:ext uri="{FF2B5EF4-FFF2-40B4-BE49-F238E27FC236}">
                <a16:creationId xmlns:a16="http://schemas.microsoft.com/office/drawing/2014/main" id="{4A868477-EBFD-4729-8736-B7EB8FFAC2AE}"/>
              </a:ext>
            </a:extLst>
          </p:cNvPr>
          <p:cNvSpPr>
            <a:spLocks noGrp="1" noChangeArrowheads="1"/>
          </p:cNvSpPr>
          <p:nvPr>
            <p:ph type="sldNum" sz="quarter" idx="3"/>
          </p:nvPr>
        </p:nvSpPr>
        <p:spPr bwMode="auto">
          <a:xfrm>
            <a:off x="4117975" y="9159875"/>
            <a:ext cx="3165475" cy="477838"/>
          </a:xfrm>
          <a:prstGeom prst="rect">
            <a:avLst/>
          </a:prstGeom>
          <a:noFill/>
          <a:ln w="9525">
            <a:noFill/>
            <a:miter lim="800000"/>
            <a:headEnd/>
            <a:tailEnd/>
          </a:ln>
          <a:effectLst/>
        </p:spPr>
        <p:txBody>
          <a:bodyPr vert="horz" wrap="square" lIns="95323" tIns="47661" rIns="95323" bIns="47661" numCol="1" anchor="b" anchorCtr="0" compatLnSpc="1">
            <a:prstTxWarp prst="textNoShape">
              <a:avLst/>
            </a:prstTxWarp>
          </a:bodyPr>
          <a:lstStyle>
            <a:lvl1pPr algn="r" defTabSz="954088">
              <a:defRPr sz="1200">
                <a:latin typeface="Times New Roman" panose="02020603050405020304" pitchFamily="18" charset="0"/>
              </a:defRPr>
            </a:lvl1pPr>
          </a:lstStyle>
          <a:p>
            <a:fld id="{F850FB79-742B-4A7A-9473-03B5B4777DAC}" type="slidenum">
              <a:rPr lang="en-US" altLang="en-US"/>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22" name="Rectangle 2">
            <a:extLst>
              <a:ext uri="{FF2B5EF4-FFF2-40B4-BE49-F238E27FC236}">
                <a16:creationId xmlns:a16="http://schemas.microsoft.com/office/drawing/2014/main" id="{C4D91161-505B-4D5C-8EF4-9AEEAE8A930D}"/>
              </a:ext>
            </a:extLst>
          </p:cNvPr>
          <p:cNvSpPr>
            <a:spLocks noGrp="1" noChangeArrowheads="1"/>
          </p:cNvSpPr>
          <p:nvPr>
            <p:ph type="hdr" sz="quarter"/>
          </p:nvPr>
        </p:nvSpPr>
        <p:spPr bwMode="auto">
          <a:xfrm>
            <a:off x="0" y="0"/>
            <a:ext cx="3165475" cy="477838"/>
          </a:xfrm>
          <a:prstGeom prst="rect">
            <a:avLst/>
          </a:prstGeom>
          <a:noFill/>
          <a:ln w="9525">
            <a:noFill/>
            <a:miter lim="800000"/>
            <a:headEnd/>
            <a:tailEnd/>
          </a:ln>
          <a:effectLst/>
        </p:spPr>
        <p:txBody>
          <a:bodyPr vert="horz" wrap="square" lIns="95323" tIns="47661" rIns="95323" bIns="47661" numCol="1" anchor="t" anchorCtr="0" compatLnSpc="1">
            <a:prstTxWarp prst="textNoShape">
              <a:avLst/>
            </a:prstTxWarp>
          </a:bodyPr>
          <a:lstStyle>
            <a:lvl1pPr defTabSz="954088">
              <a:defRPr sz="1200">
                <a:latin typeface="Times New Roman" pitchFamily="18" charset="0"/>
              </a:defRPr>
            </a:lvl1pPr>
          </a:lstStyle>
          <a:p>
            <a:pPr>
              <a:defRPr/>
            </a:pPr>
            <a:endParaRPr lang="en-US"/>
          </a:p>
        </p:txBody>
      </p:sp>
      <p:sp>
        <p:nvSpPr>
          <p:cNvPr id="81923" name="Rectangle 3">
            <a:extLst>
              <a:ext uri="{FF2B5EF4-FFF2-40B4-BE49-F238E27FC236}">
                <a16:creationId xmlns:a16="http://schemas.microsoft.com/office/drawing/2014/main" id="{30B33479-DCE6-4E4C-BFC8-5892EFCB0DBA}"/>
              </a:ext>
            </a:extLst>
          </p:cNvPr>
          <p:cNvSpPr>
            <a:spLocks noGrp="1" noChangeArrowheads="1"/>
          </p:cNvSpPr>
          <p:nvPr>
            <p:ph type="dt" idx="1"/>
          </p:nvPr>
        </p:nvSpPr>
        <p:spPr bwMode="auto">
          <a:xfrm>
            <a:off x="4117975" y="0"/>
            <a:ext cx="3165475" cy="477838"/>
          </a:xfrm>
          <a:prstGeom prst="rect">
            <a:avLst/>
          </a:prstGeom>
          <a:noFill/>
          <a:ln w="9525">
            <a:noFill/>
            <a:miter lim="800000"/>
            <a:headEnd/>
            <a:tailEnd/>
          </a:ln>
          <a:effectLst/>
        </p:spPr>
        <p:txBody>
          <a:bodyPr vert="horz" wrap="square" lIns="95323" tIns="47661" rIns="95323" bIns="47661" numCol="1" anchor="t" anchorCtr="0" compatLnSpc="1">
            <a:prstTxWarp prst="textNoShape">
              <a:avLst/>
            </a:prstTxWarp>
          </a:bodyPr>
          <a:lstStyle>
            <a:lvl1pPr algn="r" defTabSz="954088">
              <a:defRPr sz="1200">
                <a:latin typeface="Times New Roman" pitchFamily="18" charset="0"/>
              </a:defRPr>
            </a:lvl1pPr>
          </a:lstStyle>
          <a:p>
            <a:pPr>
              <a:defRPr/>
            </a:pPr>
            <a:endParaRPr lang="en-US"/>
          </a:p>
        </p:txBody>
      </p:sp>
      <p:sp>
        <p:nvSpPr>
          <p:cNvPr id="77828" name="Rectangle 4">
            <a:extLst>
              <a:ext uri="{FF2B5EF4-FFF2-40B4-BE49-F238E27FC236}">
                <a16:creationId xmlns:a16="http://schemas.microsoft.com/office/drawing/2014/main" id="{8A27003B-7902-40A5-B3F8-9C38B7E47608}"/>
              </a:ext>
            </a:extLst>
          </p:cNvPr>
          <p:cNvSpPr>
            <a:spLocks noGrp="1" noRot="1" noChangeAspect="1" noChangeArrowheads="1" noTextEdit="1"/>
          </p:cNvSpPr>
          <p:nvPr>
            <p:ph type="sldImg" idx="2"/>
          </p:nvPr>
        </p:nvSpPr>
        <p:spPr bwMode="auto">
          <a:xfrm>
            <a:off x="1252538" y="717550"/>
            <a:ext cx="4779962" cy="35845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5" name="Rectangle 5">
            <a:extLst>
              <a:ext uri="{FF2B5EF4-FFF2-40B4-BE49-F238E27FC236}">
                <a16:creationId xmlns:a16="http://schemas.microsoft.com/office/drawing/2014/main" id="{2A3F3510-3E22-4CFA-9499-E22AA3D6246F}"/>
              </a:ext>
            </a:extLst>
          </p:cNvPr>
          <p:cNvSpPr>
            <a:spLocks noGrp="1" noChangeArrowheads="1"/>
          </p:cNvSpPr>
          <p:nvPr>
            <p:ph type="body" sz="quarter" idx="3"/>
          </p:nvPr>
        </p:nvSpPr>
        <p:spPr bwMode="auto">
          <a:xfrm>
            <a:off x="949325" y="4540250"/>
            <a:ext cx="5384800" cy="4379913"/>
          </a:xfrm>
          <a:prstGeom prst="rect">
            <a:avLst/>
          </a:prstGeom>
          <a:noFill/>
          <a:ln w="9525">
            <a:noFill/>
            <a:miter lim="800000"/>
            <a:headEnd/>
            <a:tailEnd/>
          </a:ln>
          <a:effectLst/>
        </p:spPr>
        <p:txBody>
          <a:bodyPr vert="horz" wrap="square" lIns="95323" tIns="47661" rIns="95323" bIns="47661"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1926" name="Rectangle 6">
            <a:extLst>
              <a:ext uri="{FF2B5EF4-FFF2-40B4-BE49-F238E27FC236}">
                <a16:creationId xmlns:a16="http://schemas.microsoft.com/office/drawing/2014/main" id="{30C255A3-C5D2-47A7-B99B-F79B7AF2ED79}"/>
              </a:ext>
            </a:extLst>
          </p:cNvPr>
          <p:cNvSpPr>
            <a:spLocks noGrp="1" noChangeArrowheads="1"/>
          </p:cNvSpPr>
          <p:nvPr>
            <p:ph type="ftr" sz="quarter" idx="4"/>
          </p:nvPr>
        </p:nvSpPr>
        <p:spPr bwMode="auto">
          <a:xfrm>
            <a:off x="0" y="9159875"/>
            <a:ext cx="3165475" cy="477838"/>
          </a:xfrm>
          <a:prstGeom prst="rect">
            <a:avLst/>
          </a:prstGeom>
          <a:noFill/>
          <a:ln w="9525">
            <a:noFill/>
            <a:miter lim="800000"/>
            <a:headEnd/>
            <a:tailEnd/>
          </a:ln>
          <a:effectLst/>
        </p:spPr>
        <p:txBody>
          <a:bodyPr vert="horz" wrap="square" lIns="95323" tIns="47661" rIns="95323" bIns="47661" numCol="1" anchor="b" anchorCtr="0" compatLnSpc="1">
            <a:prstTxWarp prst="textNoShape">
              <a:avLst/>
            </a:prstTxWarp>
          </a:bodyPr>
          <a:lstStyle>
            <a:lvl1pPr defTabSz="954088">
              <a:defRPr sz="1200">
                <a:latin typeface="Times New Roman" pitchFamily="18" charset="0"/>
              </a:defRPr>
            </a:lvl1pPr>
          </a:lstStyle>
          <a:p>
            <a:pPr>
              <a:defRPr/>
            </a:pPr>
            <a:endParaRPr lang="en-US"/>
          </a:p>
        </p:txBody>
      </p:sp>
      <p:sp>
        <p:nvSpPr>
          <p:cNvPr id="81927" name="Rectangle 7">
            <a:extLst>
              <a:ext uri="{FF2B5EF4-FFF2-40B4-BE49-F238E27FC236}">
                <a16:creationId xmlns:a16="http://schemas.microsoft.com/office/drawing/2014/main" id="{531241AA-B3AD-4667-A1A0-96A9EE6F8151}"/>
              </a:ext>
            </a:extLst>
          </p:cNvPr>
          <p:cNvSpPr>
            <a:spLocks noGrp="1" noChangeArrowheads="1"/>
          </p:cNvSpPr>
          <p:nvPr>
            <p:ph type="sldNum" sz="quarter" idx="5"/>
          </p:nvPr>
        </p:nvSpPr>
        <p:spPr bwMode="auto">
          <a:xfrm>
            <a:off x="4117975" y="9159875"/>
            <a:ext cx="3165475" cy="477838"/>
          </a:xfrm>
          <a:prstGeom prst="rect">
            <a:avLst/>
          </a:prstGeom>
          <a:noFill/>
          <a:ln w="9525">
            <a:noFill/>
            <a:miter lim="800000"/>
            <a:headEnd/>
            <a:tailEnd/>
          </a:ln>
          <a:effectLst/>
        </p:spPr>
        <p:txBody>
          <a:bodyPr vert="horz" wrap="square" lIns="95323" tIns="47661" rIns="95323" bIns="47661" numCol="1" anchor="b" anchorCtr="0" compatLnSpc="1">
            <a:prstTxWarp prst="textNoShape">
              <a:avLst/>
            </a:prstTxWarp>
          </a:bodyPr>
          <a:lstStyle>
            <a:lvl1pPr algn="r" defTabSz="954088">
              <a:defRPr sz="1200">
                <a:latin typeface="Times New Roman" panose="02020603050405020304" pitchFamily="18" charset="0"/>
              </a:defRPr>
            </a:lvl1pPr>
          </a:lstStyle>
          <a:p>
            <a:fld id="{915DDF1F-FD3F-407E-89F0-DB2176BC9CE3}"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https://www.google.com/url?sa=i&amp;url=https%3A%2F%2Fwww.cs.princeton.edu%2F~smr%2Fcs348c-97%2Fsurveypaper.html&amp;psig=AOvVaw1BcaIn7Afsy6qcT330r3cn&amp;ust=1605726500767000&amp;source=images&amp;cd=vfe&amp;ved=0CAIQjRxqFwoTCOCy08Kjiu0CFQAAAAAdAAAAABAK</a:t>
            </a:r>
          </a:p>
        </p:txBody>
      </p:sp>
      <p:sp>
        <p:nvSpPr>
          <p:cNvPr id="4" name="Slide Number Placeholder 3"/>
          <p:cNvSpPr>
            <a:spLocks noGrp="1"/>
          </p:cNvSpPr>
          <p:nvPr>
            <p:ph type="sldNum" sz="quarter" idx="5"/>
          </p:nvPr>
        </p:nvSpPr>
        <p:spPr/>
        <p:txBody>
          <a:bodyPr/>
          <a:lstStyle/>
          <a:p>
            <a:fld id="{915DDF1F-FD3F-407E-89F0-DB2176BC9CE3}" type="slidenum">
              <a:rPr lang="en-US" altLang="en-US" smtClean="0"/>
              <a:pPr/>
              <a:t>19</a:t>
            </a:fld>
            <a:endParaRPr lang="en-US" altLang="en-US"/>
          </a:p>
        </p:txBody>
      </p:sp>
    </p:spTree>
    <p:extLst>
      <p:ext uri="{BB962C8B-B14F-4D97-AF65-F5344CB8AC3E}">
        <p14:creationId xmlns:p14="http://schemas.microsoft.com/office/powerpoint/2010/main" val="25279969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Arial" charset="0"/>
                <a:ea typeface="+mn-ea"/>
                <a:cs typeface="Arial" charset="0"/>
              </a:rPr>
              <a:t>Implementing the imaging system described above will give a result, but intuitively it won't work perfectly if, for instance, there is global component stemming from very local effects between objects that are lit/unlit together. To rectify this problem, we take 25 images. Instead of simply inverting the checkerboard illumination pattern, we create 25 unique checkerboards to illuminate with. In this case, we used a pattern that was 8x8 pixels on the projector and shifted the pattern by 3 pixels 5 times in each of the X and Y directions. This pattern increases the likelihood of detecting correct global lighting due to highly local effects. To leverage the 25 images, for each pixel we take the pixel from the source with the maximum brightness and the minimum brightness for our values. This means we will probably use information from each of our 25 images. To find maxima and minima, we want to combine all three of the RGB channels into one brightness, so we create a grayscale image and use that as our basis for judgement. Once we know which pixels are brightest and darkest, we index into our color image to get color versions of the maxima and minima. See below for maximum and minimum images for the onion example.</a:t>
            </a:r>
            <a:endParaRPr lang="en-US" dirty="0"/>
          </a:p>
        </p:txBody>
      </p:sp>
      <p:sp>
        <p:nvSpPr>
          <p:cNvPr id="4" name="Slide Number Placeholder 3"/>
          <p:cNvSpPr>
            <a:spLocks noGrp="1"/>
          </p:cNvSpPr>
          <p:nvPr>
            <p:ph type="sldNum" sz="quarter" idx="5"/>
          </p:nvPr>
        </p:nvSpPr>
        <p:spPr/>
        <p:txBody>
          <a:bodyPr/>
          <a:lstStyle/>
          <a:p>
            <a:pPr marL="0" marR="0" lvl="0" indent="0" algn="r" defTabSz="966788" rtl="0" eaLnBrk="1" fontAlgn="base" latinLnBrk="0" hangingPunct="1">
              <a:lnSpc>
                <a:spcPct val="100000"/>
              </a:lnSpc>
              <a:spcBef>
                <a:spcPct val="0"/>
              </a:spcBef>
              <a:spcAft>
                <a:spcPct val="0"/>
              </a:spcAft>
              <a:buClrTx/>
              <a:buSzTx/>
              <a:buFontTx/>
              <a:buNone/>
              <a:tabLst/>
              <a:defRPr/>
            </a:pPr>
            <a:fld id="{D01BBD98-A50B-458F-A06F-90CEFE4D9B3A}"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35</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4496971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a:extLst>
              <a:ext uri="{FF2B5EF4-FFF2-40B4-BE49-F238E27FC236}">
                <a16:creationId xmlns:a16="http://schemas.microsoft.com/office/drawing/2014/main" id="{763509D1-FC82-44A7-B2A1-15E88BD21A4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defRPr sz="2400">
                <a:solidFill>
                  <a:schemeClr val="tx1"/>
                </a:solidFill>
                <a:latin typeface="Arial" panose="020B0604020202020204" pitchFamily="34" charset="0"/>
              </a:defRPr>
            </a:lvl1pPr>
            <a:lvl2pPr marL="742950" indent="-285750" defTabSz="954088">
              <a:defRPr sz="2400">
                <a:solidFill>
                  <a:schemeClr val="tx1"/>
                </a:solidFill>
                <a:latin typeface="Arial" panose="020B0604020202020204" pitchFamily="34" charset="0"/>
              </a:defRPr>
            </a:lvl2pPr>
            <a:lvl3pPr marL="1143000" indent="-228600" defTabSz="954088">
              <a:defRPr sz="2400">
                <a:solidFill>
                  <a:schemeClr val="tx1"/>
                </a:solidFill>
                <a:latin typeface="Arial" panose="020B0604020202020204" pitchFamily="34" charset="0"/>
              </a:defRPr>
            </a:lvl3pPr>
            <a:lvl4pPr marL="1600200" indent="-228600" defTabSz="954088">
              <a:defRPr sz="2400">
                <a:solidFill>
                  <a:schemeClr val="tx1"/>
                </a:solidFill>
                <a:latin typeface="Arial" panose="020B0604020202020204" pitchFamily="34" charset="0"/>
              </a:defRPr>
            </a:lvl4pPr>
            <a:lvl5pPr marL="2057400" indent="-228600" defTabSz="954088">
              <a:defRPr sz="2400">
                <a:solidFill>
                  <a:schemeClr val="tx1"/>
                </a:solidFill>
                <a:latin typeface="Arial" panose="020B0604020202020204" pitchFamily="34" charset="0"/>
              </a:defRPr>
            </a:lvl5pPr>
            <a:lvl6pPr marL="2514600" indent="-228600" defTabSz="954088"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54088"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54088"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54088" eaLnBrk="0" fontAlgn="base" hangingPunct="0">
              <a:spcBef>
                <a:spcPct val="0"/>
              </a:spcBef>
              <a:spcAft>
                <a:spcPct val="0"/>
              </a:spcAft>
              <a:defRPr sz="2400">
                <a:solidFill>
                  <a:schemeClr val="tx1"/>
                </a:solidFill>
                <a:latin typeface="Arial" panose="020B0604020202020204" pitchFamily="34" charset="0"/>
              </a:defRPr>
            </a:lvl9pPr>
          </a:lstStyle>
          <a:p>
            <a:fld id="{4FD7089E-DAF5-4507-8961-E8879E98D3BF}" type="slidenum">
              <a:rPr lang="en-US" altLang="en-US" sz="1200">
                <a:latin typeface="Times New Roman" panose="02020603050405020304" pitchFamily="18" charset="0"/>
              </a:rPr>
              <a:pPr/>
              <a:t>45</a:t>
            </a:fld>
            <a:endParaRPr lang="en-US" altLang="en-US" sz="1200">
              <a:latin typeface="Times New Roman" panose="02020603050405020304" pitchFamily="18" charset="0"/>
            </a:endParaRPr>
          </a:p>
        </p:txBody>
      </p:sp>
      <p:sp>
        <p:nvSpPr>
          <p:cNvPr id="78851" name="Rectangle 2">
            <a:extLst>
              <a:ext uri="{FF2B5EF4-FFF2-40B4-BE49-F238E27FC236}">
                <a16:creationId xmlns:a16="http://schemas.microsoft.com/office/drawing/2014/main" id="{B47A08B0-A8C6-48C5-9728-B307E59E4EF3}"/>
              </a:ext>
            </a:extLst>
          </p:cNvPr>
          <p:cNvSpPr>
            <a:spLocks noGrp="1" noRot="1" noChangeAspect="1" noChangeArrowheads="1" noTextEdit="1"/>
          </p:cNvSpPr>
          <p:nvPr>
            <p:ph type="sldImg"/>
          </p:nvPr>
        </p:nvSpPr>
        <p:spPr>
          <a:xfrm>
            <a:off x="1257300" y="720725"/>
            <a:ext cx="4800600" cy="3600450"/>
          </a:xfrm>
          <a:ln/>
        </p:spPr>
      </p:sp>
      <p:sp>
        <p:nvSpPr>
          <p:cNvPr id="78852" name="Rectangle 3">
            <a:extLst>
              <a:ext uri="{FF2B5EF4-FFF2-40B4-BE49-F238E27FC236}">
                <a16:creationId xmlns:a16="http://schemas.microsoft.com/office/drawing/2014/main" id="{98AE9941-0EDA-48B4-B077-CCE08557EA92}"/>
              </a:ext>
            </a:extLst>
          </p:cNvPr>
          <p:cNvSpPr>
            <a:spLocks noGrp="1" noChangeArrowheads="1"/>
          </p:cNvSpPr>
          <p:nvPr>
            <p:ph type="body" idx="1"/>
          </p:nvPr>
        </p:nvSpPr>
        <p:spPr>
          <a:xfrm>
            <a:off x="731838" y="4560888"/>
            <a:ext cx="585152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a:extLst>
              <a:ext uri="{FF2B5EF4-FFF2-40B4-BE49-F238E27FC236}">
                <a16:creationId xmlns:a16="http://schemas.microsoft.com/office/drawing/2014/main" id="{3FEF0D89-93D5-4251-8A08-53E0B7A3601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defRPr sz="2400">
                <a:solidFill>
                  <a:schemeClr val="tx1"/>
                </a:solidFill>
                <a:latin typeface="Arial" panose="020B0604020202020204" pitchFamily="34" charset="0"/>
              </a:defRPr>
            </a:lvl1pPr>
            <a:lvl2pPr marL="742950" indent="-285750" defTabSz="954088">
              <a:defRPr sz="2400">
                <a:solidFill>
                  <a:schemeClr val="tx1"/>
                </a:solidFill>
                <a:latin typeface="Arial" panose="020B0604020202020204" pitchFamily="34" charset="0"/>
              </a:defRPr>
            </a:lvl2pPr>
            <a:lvl3pPr marL="1143000" indent="-228600" defTabSz="954088">
              <a:defRPr sz="2400">
                <a:solidFill>
                  <a:schemeClr val="tx1"/>
                </a:solidFill>
                <a:latin typeface="Arial" panose="020B0604020202020204" pitchFamily="34" charset="0"/>
              </a:defRPr>
            </a:lvl3pPr>
            <a:lvl4pPr marL="1600200" indent="-228600" defTabSz="954088">
              <a:defRPr sz="2400">
                <a:solidFill>
                  <a:schemeClr val="tx1"/>
                </a:solidFill>
                <a:latin typeface="Arial" panose="020B0604020202020204" pitchFamily="34" charset="0"/>
              </a:defRPr>
            </a:lvl4pPr>
            <a:lvl5pPr marL="2057400" indent="-228600" defTabSz="954088">
              <a:defRPr sz="2400">
                <a:solidFill>
                  <a:schemeClr val="tx1"/>
                </a:solidFill>
                <a:latin typeface="Arial" panose="020B0604020202020204" pitchFamily="34" charset="0"/>
              </a:defRPr>
            </a:lvl5pPr>
            <a:lvl6pPr marL="2514600" indent="-228600" defTabSz="954088"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54088"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54088"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54088" eaLnBrk="0" fontAlgn="base" hangingPunct="0">
              <a:spcBef>
                <a:spcPct val="0"/>
              </a:spcBef>
              <a:spcAft>
                <a:spcPct val="0"/>
              </a:spcAft>
              <a:defRPr sz="2400">
                <a:solidFill>
                  <a:schemeClr val="tx1"/>
                </a:solidFill>
                <a:latin typeface="Arial" panose="020B0604020202020204" pitchFamily="34" charset="0"/>
              </a:defRPr>
            </a:lvl9pPr>
          </a:lstStyle>
          <a:p>
            <a:fld id="{0895B041-23E3-4366-BF80-E642467B6CDE}" type="slidenum">
              <a:rPr lang="en-US" altLang="en-US" sz="1200">
                <a:latin typeface="Times New Roman" panose="02020603050405020304" pitchFamily="18" charset="0"/>
              </a:rPr>
              <a:pPr/>
              <a:t>46</a:t>
            </a:fld>
            <a:endParaRPr lang="en-US" altLang="en-US" sz="1200">
              <a:latin typeface="Times New Roman" panose="02020603050405020304" pitchFamily="18" charset="0"/>
            </a:endParaRPr>
          </a:p>
        </p:txBody>
      </p:sp>
      <p:sp>
        <p:nvSpPr>
          <p:cNvPr id="79875" name="Rectangle 2">
            <a:extLst>
              <a:ext uri="{FF2B5EF4-FFF2-40B4-BE49-F238E27FC236}">
                <a16:creationId xmlns:a16="http://schemas.microsoft.com/office/drawing/2014/main" id="{B877AA19-1033-43BD-A753-146F5D800ADE}"/>
              </a:ext>
            </a:extLst>
          </p:cNvPr>
          <p:cNvSpPr>
            <a:spLocks noGrp="1" noRot="1" noChangeAspect="1" noChangeArrowheads="1" noTextEdit="1"/>
          </p:cNvSpPr>
          <p:nvPr>
            <p:ph type="sldImg"/>
          </p:nvPr>
        </p:nvSpPr>
        <p:spPr>
          <a:ln/>
        </p:spPr>
      </p:sp>
      <p:sp>
        <p:nvSpPr>
          <p:cNvPr id="79876" name="Rectangle 3">
            <a:extLst>
              <a:ext uri="{FF2B5EF4-FFF2-40B4-BE49-F238E27FC236}">
                <a16:creationId xmlns:a16="http://schemas.microsoft.com/office/drawing/2014/main" id="{39E28068-F8EA-4AB9-BDC7-4522423CE2B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a:extLst>
              <a:ext uri="{FF2B5EF4-FFF2-40B4-BE49-F238E27FC236}">
                <a16:creationId xmlns:a16="http://schemas.microsoft.com/office/drawing/2014/main" id="{D982EAD3-9870-4DAC-A793-7F1B538EAF6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defRPr sz="2400">
                <a:solidFill>
                  <a:schemeClr val="tx1"/>
                </a:solidFill>
                <a:latin typeface="Arial" panose="020B0604020202020204" pitchFamily="34" charset="0"/>
              </a:defRPr>
            </a:lvl1pPr>
            <a:lvl2pPr marL="742950" indent="-285750" defTabSz="954088">
              <a:defRPr sz="2400">
                <a:solidFill>
                  <a:schemeClr val="tx1"/>
                </a:solidFill>
                <a:latin typeface="Arial" panose="020B0604020202020204" pitchFamily="34" charset="0"/>
              </a:defRPr>
            </a:lvl2pPr>
            <a:lvl3pPr marL="1143000" indent="-228600" defTabSz="954088">
              <a:defRPr sz="2400">
                <a:solidFill>
                  <a:schemeClr val="tx1"/>
                </a:solidFill>
                <a:latin typeface="Arial" panose="020B0604020202020204" pitchFamily="34" charset="0"/>
              </a:defRPr>
            </a:lvl3pPr>
            <a:lvl4pPr marL="1600200" indent="-228600" defTabSz="954088">
              <a:defRPr sz="2400">
                <a:solidFill>
                  <a:schemeClr val="tx1"/>
                </a:solidFill>
                <a:latin typeface="Arial" panose="020B0604020202020204" pitchFamily="34" charset="0"/>
              </a:defRPr>
            </a:lvl4pPr>
            <a:lvl5pPr marL="2057400" indent="-228600" defTabSz="954088">
              <a:defRPr sz="2400">
                <a:solidFill>
                  <a:schemeClr val="tx1"/>
                </a:solidFill>
                <a:latin typeface="Arial" panose="020B0604020202020204" pitchFamily="34" charset="0"/>
              </a:defRPr>
            </a:lvl5pPr>
            <a:lvl6pPr marL="2514600" indent="-228600" defTabSz="954088"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54088"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54088"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54088" eaLnBrk="0" fontAlgn="base" hangingPunct="0">
              <a:spcBef>
                <a:spcPct val="0"/>
              </a:spcBef>
              <a:spcAft>
                <a:spcPct val="0"/>
              </a:spcAft>
              <a:defRPr sz="2400">
                <a:solidFill>
                  <a:schemeClr val="tx1"/>
                </a:solidFill>
                <a:latin typeface="Arial" panose="020B0604020202020204" pitchFamily="34" charset="0"/>
              </a:defRPr>
            </a:lvl9pPr>
          </a:lstStyle>
          <a:p>
            <a:fld id="{39F1BEC6-7874-45D9-B031-B5CF28629A0B}" type="slidenum">
              <a:rPr lang="en-US" altLang="en-US" sz="1200">
                <a:latin typeface="Times New Roman" panose="02020603050405020304" pitchFamily="18" charset="0"/>
              </a:rPr>
              <a:pPr/>
              <a:t>47</a:t>
            </a:fld>
            <a:endParaRPr lang="en-US" altLang="en-US" sz="1200">
              <a:latin typeface="Times New Roman" panose="02020603050405020304" pitchFamily="18" charset="0"/>
            </a:endParaRPr>
          </a:p>
        </p:txBody>
      </p:sp>
      <p:sp>
        <p:nvSpPr>
          <p:cNvPr id="80899" name="Rectangle 2">
            <a:extLst>
              <a:ext uri="{FF2B5EF4-FFF2-40B4-BE49-F238E27FC236}">
                <a16:creationId xmlns:a16="http://schemas.microsoft.com/office/drawing/2014/main" id="{3201789C-C19C-429B-9D33-A6E8B7E17694}"/>
              </a:ext>
            </a:extLst>
          </p:cNvPr>
          <p:cNvSpPr>
            <a:spLocks noGrp="1" noRot="1" noChangeAspect="1" noChangeArrowheads="1" noTextEdit="1"/>
          </p:cNvSpPr>
          <p:nvPr>
            <p:ph type="sldImg"/>
          </p:nvPr>
        </p:nvSpPr>
        <p:spPr>
          <a:ln/>
        </p:spPr>
      </p:sp>
      <p:sp>
        <p:nvSpPr>
          <p:cNvPr id="80900" name="Rectangle 3">
            <a:extLst>
              <a:ext uri="{FF2B5EF4-FFF2-40B4-BE49-F238E27FC236}">
                <a16:creationId xmlns:a16="http://schemas.microsoft.com/office/drawing/2014/main" id="{75B3436A-5F2F-4398-8F6B-A66BD85CEB3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a:extLst>
              <a:ext uri="{FF2B5EF4-FFF2-40B4-BE49-F238E27FC236}">
                <a16:creationId xmlns:a16="http://schemas.microsoft.com/office/drawing/2014/main" id="{1D874608-0D63-4388-82D1-BE02ABB1C9E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defRPr sz="2400">
                <a:solidFill>
                  <a:schemeClr val="tx1"/>
                </a:solidFill>
                <a:latin typeface="Arial" panose="020B0604020202020204" pitchFamily="34" charset="0"/>
              </a:defRPr>
            </a:lvl1pPr>
            <a:lvl2pPr marL="742950" indent="-285750" defTabSz="954088">
              <a:defRPr sz="2400">
                <a:solidFill>
                  <a:schemeClr val="tx1"/>
                </a:solidFill>
                <a:latin typeface="Arial" panose="020B0604020202020204" pitchFamily="34" charset="0"/>
              </a:defRPr>
            </a:lvl2pPr>
            <a:lvl3pPr marL="1143000" indent="-228600" defTabSz="954088">
              <a:defRPr sz="2400">
                <a:solidFill>
                  <a:schemeClr val="tx1"/>
                </a:solidFill>
                <a:latin typeface="Arial" panose="020B0604020202020204" pitchFamily="34" charset="0"/>
              </a:defRPr>
            </a:lvl3pPr>
            <a:lvl4pPr marL="1600200" indent="-228600" defTabSz="954088">
              <a:defRPr sz="2400">
                <a:solidFill>
                  <a:schemeClr val="tx1"/>
                </a:solidFill>
                <a:latin typeface="Arial" panose="020B0604020202020204" pitchFamily="34" charset="0"/>
              </a:defRPr>
            </a:lvl4pPr>
            <a:lvl5pPr marL="2057400" indent="-228600" defTabSz="954088">
              <a:defRPr sz="2400">
                <a:solidFill>
                  <a:schemeClr val="tx1"/>
                </a:solidFill>
                <a:latin typeface="Arial" panose="020B0604020202020204" pitchFamily="34" charset="0"/>
              </a:defRPr>
            </a:lvl5pPr>
            <a:lvl6pPr marL="2514600" indent="-228600" defTabSz="954088"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54088"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54088"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54088" eaLnBrk="0" fontAlgn="base" hangingPunct="0">
              <a:spcBef>
                <a:spcPct val="0"/>
              </a:spcBef>
              <a:spcAft>
                <a:spcPct val="0"/>
              </a:spcAft>
              <a:defRPr sz="2400">
                <a:solidFill>
                  <a:schemeClr val="tx1"/>
                </a:solidFill>
                <a:latin typeface="Arial" panose="020B0604020202020204" pitchFamily="34" charset="0"/>
              </a:defRPr>
            </a:lvl9pPr>
          </a:lstStyle>
          <a:p>
            <a:fld id="{65AED919-E03D-4886-8DDD-250EC5F5B065}" type="slidenum">
              <a:rPr lang="en-US" altLang="en-US" sz="1200">
                <a:latin typeface="Times New Roman" panose="02020603050405020304" pitchFamily="18" charset="0"/>
              </a:rPr>
              <a:pPr/>
              <a:t>49</a:t>
            </a:fld>
            <a:endParaRPr lang="en-US" altLang="en-US" sz="1200">
              <a:latin typeface="Times New Roman" panose="02020603050405020304" pitchFamily="18" charset="0"/>
            </a:endParaRPr>
          </a:p>
        </p:txBody>
      </p:sp>
      <p:sp>
        <p:nvSpPr>
          <p:cNvPr id="90115" name="Rectangle 2">
            <a:extLst>
              <a:ext uri="{FF2B5EF4-FFF2-40B4-BE49-F238E27FC236}">
                <a16:creationId xmlns:a16="http://schemas.microsoft.com/office/drawing/2014/main" id="{5FFD7C81-D59A-421D-B3D7-E84174775138}"/>
              </a:ext>
            </a:extLst>
          </p:cNvPr>
          <p:cNvSpPr>
            <a:spLocks noGrp="1" noRot="1" noChangeAspect="1" noChangeArrowheads="1" noTextEdit="1"/>
          </p:cNvSpPr>
          <p:nvPr>
            <p:ph type="sldImg"/>
          </p:nvPr>
        </p:nvSpPr>
        <p:spPr>
          <a:ln/>
        </p:spPr>
      </p:sp>
      <p:sp>
        <p:nvSpPr>
          <p:cNvPr id="90116" name="Rectangle 3">
            <a:extLst>
              <a:ext uri="{FF2B5EF4-FFF2-40B4-BE49-F238E27FC236}">
                <a16:creationId xmlns:a16="http://schemas.microsoft.com/office/drawing/2014/main" id="{64477DB4-355F-4BCA-A79D-325C6FC6220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a:extLst>
              <a:ext uri="{FF2B5EF4-FFF2-40B4-BE49-F238E27FC236}">
                <a16:creationId xmlns:a16="http://schemas.microsoft.com/office/drawing/2014/main" id="{5BD95372-07A5-43CF-B75A-10BFD4CA7D8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defRPr sz="2400">
                <a:solidFill>
                  <a:schemeClr val="tx1"/>
                </a:solidFill>
                <a:latin typeface="Arial" panose="020B0604020202020204" pitchFamily="34" charset="0"/>
              </a:defRPr>
            </a:lvl1pPr>
            <a:lvl2pPr marL="742950" indent="-285750" defTabSz="954088">
              <a:defRPr sz="2400">
                <a:solidFill>
                  <a:schemeClr val="tx1"/>
                </a:solidFill>
                <a:latin typeface="Arial" panose="020B0604020202020204" pitchFamily="34" charset="0"/>
              </a:defRPr>
            </a:lvl2pPr>
            <a:lvl3pPr marL="1143000" indent="-228600" defTabSz="954088">
              <a:defRPr sz="2400">
                <a:solidFill>
                  <a:schemeClr val="tx1"/>
                </a:solidFill>
                <a:latin typeface="Arial" panose="020B0604020202020204" pitchFamily="34" charset="0"/>
              </a:defRPr>
            </a:lvl3pPr>
            <a:lvl4pPr marL="1600200" indent="-228600" defTabSz="954088">
              <a:defRPr sz="2400">
                <a:solidFill>
                  <a:schemeClr val="tx1"/>
                </a:solidFill>
                <a:latin typeface="Arial" panose="020B0604020202020204" pitchFamily="34" charset="0"/>
              </a:defRPr>
            </a:lvl4pPr>
            <a:lvl5pPr marL="2057400" indent="-228600" defTabSz="954088">
              <a:defRPr sz="2400">
                <a:solidFill>
                  <a:schemeClr val="tx1"/>
                </a:solidFill>
                <a:latin typeface="Arial" panose="020B0604020202020204" pitchFamily="34" charset="0"/>
              </a:defRPr>
            </a:lvl5pPr>
            <a:lvl6pPr marL="2514600" indent="-228600" defTabSz="954088"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54088"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54088"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54088" eaLnBrk="0" fontAlgn="base" hangingPunct="0">
              <a:spcBef>
                <a:spcPct val="0"/>
              </a:spcBef>
              <a:spcAft>
                <a:spcPct val="0"/>
              </a:spcAft>
              <a:defRPr sz="2400">
                <a:solidFill>
                  <a:schemeClr val="tx1"/>
                </a:solidFill>
                <a:latin typeface="Arial" panose="020B0604020202020204" pitchFamily="34" charset="0"/>
              </a:defRPr>
            </a:lvl9pPr>
          </a:lstStyle>
          <a:p>
            <a:fld id="{759A73FC-7D86-43FA-A4C0-45297267338B}" type="slidenum">
              <a:rPr lang="en-US" altLang="en-US" sz="1200">
                <a:latin typeface="Times New Roman" panose="02020603050405020304" pitchFamily="18" charset="0"/>
              </a:rPr>
              <a:pPr/>
              <a:t>50</a:t>
            </a:fld>
            <a:endParaRPr lang="en-US" altLang="en-US" sz="1200">
              <a:latin typeface="Times New Roman" panose="02020603050405020304" pitchFamily="18" charset="0"/>
            </a:endParaRPr>
          </a:p>
        </p:txBody>
      </p:sp>
      <p:sp>
        <p:nvSpPr>
          <p:cNvPr id="81923" name="Rectangle 2">
            <a:extLst>
              <a:ext uri="{FF2B5EF4-FFF2-40B4-BE49-F238E27FC236}">
                <a16:creationId xmlns:a16="http://schemas.microsoft.com/office/drawing/2014/main" id="{A0C70451-DA8B-49A9-9CC2-24E2137F73D8}"/>
              </a:ext>
            </a:extLst>
          </p:cNvPr>
          <p:cNvSpPr>
            <a:spLocks noGrp="1" noRot="1" noChangeAspect="1" noChangeArrowheads="1" noTextEdit="1"/>
          </p:cNvSpPr>
          <p:nvPr>
            <p:ph type="sldImg"/>
          </p:nvPr>
        </p:nvSpPr>
        <p:spPr>
          <a:ln/>
        </p:spPr>
      </p:sp>
      <p:sp>
        <p:nvSpPr>
          <p:cNvPr id="81924" name="Rectangle 3">
            <a:extLst>
              <a:ext uri="{FF2B5EF4-FFF2-40B4-BE49-F238E27FC236}">
                <a16:creationId xmlns:a16="http://schemas.microsoft.com/office/drawing/2014/main" id="{BFDE4FA3-99D0-4671-A560-BFCECF30E95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a:extLst>
              <a:ext uri="{FF2B5EF4-FFF2-40B4-BE49-F238E27FC236}">
                <a16:creationId xmlns:a16="http://schemas.microsoft.com/office/drawing/2014/main" id="{F203A0BA-5A02-4D8E-8843-9739AF2A51F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defRPr sz="2400">
                <a:solidFill>
                  <a:schemeClr val="tx1"/>
                </a:solidFill>
                <a:latin typeface="Arial" panose="020B0604020202020204" pitchFamily="34" charset="0"/>
              </a:defRPr>
            </a:lvl1pPr>
            <a:lvl2pPr marL="742950" indent="-285750" defTabSz="954088">
              <a:defRPr sz="2400">
                <a:solidFill>
                  <a:schemeClr val="tx1"/>
                </a:solidFill>
                <a:latin typeface="Arial" panose="020B0604020202020204" pitchFamily="34" charset="0"/>
              </a:defRPr>
            </a:lvl2pPr>
            <a:lvl3pPr marL="1143000" indent="-228600" defTabSz="954088">
              <a:defRPr sz="2400">
                <a:solidFill>
                  <a:schemeClr val="tx1"/>
                </a:solidFill>
                <a:latin typeface="Arial" panose="020B0604020202020204" pitchFamily="34" charset="0"/>
              </a:defRPr>
            </a:lvl3pPr>
            <a:lvl4pPr marL="1600200" indent="-228600" defTabSz="954088">
              <a:defRPr sz="2400">
                <a:solidFill>
                  <a:schemeClr val="tx1"/>
                </a:solidFill>
                <a:latin typeface="Arial" panose="020B0604020202020204" pitchFamily="34" charset="0"/>
              </a:defRPr>
            </a:lvl4pPr>
            <a:lvl5pPr marL="2057400" indent="-228600" defTabSz="954088">
              <a:defRPr sz="2400">
                <a:solidFill>
                  <a:schemeClr val="tx1"/>
                </a:solidFill>
                <a:latin typeface="Arial" panose="020B0604020202020204" pitchFamily="34" charset="0"/>
              </a:defRPr>
            </a:lvl5pPr>
            <a:lvl6pPr marL="2514600" indent="-228600" defTabSz="954088"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54088"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54088"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54088" eaLnBrk="0" fontAlgn="base" hangingPunct="0">
              <a:spcBef>
                <a:spcPct val="0"/>
              </a:spcBef>
              <a:spcAft>
                <a:spcPct val="0"/>
              </a:spcAft>
              <a:defRPr sz="2400">
                <a:solidFill>
                  <a:schemeClr val="tx1"/>
                </a:solidFill>
                <a:latin typeface="Arial" panose="020B0604020202020204" pitchFamily="34" charset="0"/>
              </a:defRPr>
            </a:lvl9pPr>
          </a:lstStyle>
          <a:p>
            <a:fld id="{87589A10-32D1-41D8-A7D2-3E70B70E8230}" type="slidenum">
              <a:rPr lang="en-US" altLang="en-US" sz="1200">
                <a:latin typeface="Times New Roman" panose="02020603050405020304" pitchFamily="18" charset="0"/>
              </a:rPr>
              <a:pPr/>
              <a:t>51</a:t>
            </a:fld>
            <a:endParaRPr lang="en-US" altLang="en-US" sz="1200">
              <a:latin typeface="Times New Roman" panose="02020603050405020304" pitchFamily="18" charset="0"/>
            </a:endParaRPr>
          </a:p>
        </p:txBody>
      </p:sp>
      <p:sp>
        <p:nvSpPr>
          <p:cNvPr id="82947" name="Rectangle 2">
            <a:extLst>
              <a:ext uri="{FF2B5EF4-FFF2-40B4-BE49-F238E27FC236}">
                <a16:creationId xmlns:a16="http://schemas.microsoft.com/office/drawing/2014/main" id="{CA1AF9F5-E9DD-4454-BD2A-ACB33D2EA927}"/>
              </a:ext>
            </a:extLst>
          </p:cNvPr>
          <p:cNvSpPr>
            <a:spLocks noGrp="1" noRot="1" noChangeAspect="1" noChangeArrowheads="1" noTextEdit="1"/>
          </p:cNvSpPr>
          <p:nvPr>
            <p:ph type="sldImg"/>
          </p:nvPr>
        </p:nvSpPr>
        <p:spPr>
          <a:ln/>
        </p:spPr>
      </p:sp>
      <p:sp>
        <p:nvSpPr>
          <p:cNvPr id="82948" name="Rectangle 3">
            <a:extLst>
              <a:ext uri="{FF2B5EF4-FFF2-40B4-BE49-F238E27FC236}">
                <a16:creationId xmlns:a16="http://schemas.microsoft.com/office/drawing/2014/main" id="{7F747CF8-C1A7-4ACF-915A-7F9A8023D76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a:extLst>
              <a:ext uri="{FF2B5EF4-FFF2-40B4-BE49-F238E27FC236}">
                <a16:creationId xmlns:a16="http://schemas.microsoft.com/office/drawing/2014/main" id="{91BD88EC-C01F-41DF-88D4-45BA8F48C90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defRPr sz="2400">
                <a:solidFill>
                  <a:schemeClr val="tx1"/>
                </a:solidFill>
                <a:latin typeface="Arial" panose="020B0604020202020204" pitchFamily="34" charset="0"/>
              </a:defRPr>
            </a:lvl1pPr>
            <a:lvl2pPr marL="742950" indent="-285750" defTabSz="954088">
              <a:defRPr sz="2400">
                <a:solidFill>
                  <a:schemeClr val="tx1"/>
                </a:solidFill>
                <a:latin typeface="Arial" panose="020B0604020202020204" pitchFamily="34" charset="0"/>
              </a:defRPr>
            </a:lvl2pPr>
            <a:lvl3pPr marL="1143000" indent="-228600" defTabSz="954088">
              <a:defRPr sz="2400">
                <a:solidFill>
                  <a:schemeClr val="tx1"/>
                </a:solidFill>
                <a:latin typeface="Arial" panose="020B0604020202020204" pitchFamily="34" charset="0"/>
              </a:defRPr>
            </a:lvl3pPr>
            <a:lvl4pPr marL="1600200" indent="-228600" defTabSz="954088">
              <a:defRPr sz="2400">
                <a:solidFill>
                  <a:schemeClr val="tx1"/>
                </a:solidFill>
                <a:latin typeface="Arial" panose="020B0604020202020204" pitchFamily="34" charset="0"/>
              </a:defRPr>
            </a:lvl4pPr>
            <a:lvl5pPr marL="2057400" indent="-228600" defTabSz="954088">
              <a:defRPr sz="2400">
                <a:solidFill>
                  <a:schemeClr val="tx1"/>
                </a:solidFill>
                <a:latin typeface="Arial" panose="020B0604020202020204" pitchFamily="34" charset="0"/>
              </a:defRPr>
            </a:lvl5pPr>
            <a:lvl6pPr marL="2514600" indent="-228600" defTabSz="954088"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54088"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54088"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54088" eaLnBrk="0" fontAlgn="base" hangingPunct="0">
              <a:spcBef>
                <a:spcPct val="0"/>
              </a:spcBef>
              <a:spcAft>
                <a:spcPct val="0"/>
              </a:spcAft>
              <a:defRPr sz="2400">
                <a:solidFill>
                  <a:schemeClr val="tx1"/>
                </a:solidFill>
                <a:latin typeface="Arial" panose="020B0604020202020204" pitchFamily="34" charset="0"/>
              </a:defRPr>
            </a:lvl9pPr>
          </a:lstStyle>
          <a:p>
            <a:fld id="{088F3AD0-E1C4-429B-8ADA-674DC62FF745}" type="slidenum">
              <a:rPr lang="en-US" altLang="en-US" sz="1200">
                <a:latin typeface="Times New Roman" panose="02020603050405020304" pitchFamily="18" charset="0"/>
              </a:rPr>
              <a:pPr/>
              <a:t>52</a:t>
            </a:fld>
            <a:endParaRPr lang="en-US" altLang="en-US" sz="1200">
              <a:latin typeface="Times New Roman" panose="02020603050405020304" pitchFamily="18" charset="0"/>
            </a:endParaRPr>
          </a:p>
        </p:txBody>
      </p:sp>
      <p:sp>
        <p:nvSpPr>
          <p:cNvPr id="84995" name="Rectangle 2">
            <a:extLst>
              <a:ext uri="{FF2B5EF4-FFF2-40B4-BE49-F238E27FC236}">
                <a16:creationId xmlns:a16="http://schemas.microsoft.com/office/drawing/2014/main" id="{3855AAFF-D9A0-45F5-A35F-10801D9913C0}"/>
              </a:ext>
            </a:extLst>
          </p:cNvPr>
          <p:cNvSpPr>
            <a:spLocks noGrp="1" noRot="1" noChangeAspect="1" noChangeArrowheads="1" noTextEdit="1"/>
          </p:cNvSpPr>
          <p:nvPr>
            <p:ph type="sldImg"/>
          </p:nvPr>
        </p:nvSpPr>
        <p:spPr>
          <a:ln/>
        </p:spPr>
      </p:sp>
      <p:sp>
        <p:nvSpPr>
          <p:cNvPr id="84996" name="Rectangle 3">
            <a:extLst>
              <a:ext uri="{FF2B5EF4-FFF2-40B4-BE49-F238E27FC236}">
                <a16:creationId xmlns:a16="http://schemas.microsoft.com/office/drawing/2014/main" id="{5B3BCC05-762C-412A-BCD1-A5FE24FB09F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a:extLst>
              <a:ext uri="{FF2B5EF4-FFF2-40B4-BE49-F238E27FC236}">
                <a16:creationId xmlns:a16="http://schemas.microsoft.com/office/drawing/2014/main" id="{7D762C8B-C967-4075-89A0-A9C763BE6E7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defRPr sz="2400">
                <a:solidFill>
                  <a:schemeClr val="tx1"/>
                </a:solidFill>
                <a:latin typeface="Arial" panose="020B0604020202020204" pitchFamily="34" charset="0"/>
              </a:defRPr>
            </a:lvl1pPr>
            <a:lvl2pPr marL="742950" indent="-285750" defTabSz="954088">
              <a:defRPr sz="2400">
                <a:solidFill>
                  <a:schemeClr val="tx1"/>
                </a:solidFill>
                <a:latin typeface="Arial" panose="020B0604020202020204" pitchFamily="34" charset="0"/>
              </a:defRPr>
            </a:lvl2pPr>
            <a:lvl3pPr marL="1143000" indent="-228600" defTabSz="954088">
              <a:defRPr sz="2400">
                <a:solidFill>
                  <a:schemeClr val="tx1"/>
                </a:solidFill>
                <a:latin typeface="Arial" panose="020B0604020202020204" pitchFamily="34" charset="0"/>
              </a:defRPr>
            </a:lvl3pPr>
            <a:lvl4pPr marL="1600200" indent="-228600" defTabSz="954088">
              <a:defRPr sz="2400">
                <a:solidFill>
                  <a:schemeClr val="tx1"/>
                </a:solidFill>
                <a:latin typeface="Arial" panose="020B0604020202020204" pitchFamily="34" charset="0"/>
              </a:defRPr>
            </a:lvl4pPr>
            <a:lvl5pPr marL="2057400" indent="-228600" defTabSz="954088">
              <a:defRPr sz="2400">
                <a:solidFill>
                  <a:schemeClr val="tx1"/>
                </a:solidFill>
                <a:latin typeface="Arial" panose="020B0604020202020204" pitchFamily="34" charset="0"/>
              </a:defRPr>
            </a:lvl5pPr>
            <a:lvl6pPr marL="2514600" indent="-228600" defTabSz="954088"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54088"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54088"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54088" eaLnBrk="0" fontAlgn="base" hangingPunct="0">
              <a:spcBef>
                <a:spcPct val="0"/>
              </a:spcBef>
              <a:spcAft>
                <a:spcPct val="0"/>
              </a:spcAft>
              <a:defRPr sz="2400">
                <a:solidFill>
                  <a:schemeClr val="tx1"/>
                </a:solidFill>
                <a:latin typeface="Arial" panose="020B0604020202020204" pitchFamily="34" charset="0"/>
              </a:defRPr>
            </a:lvl9pPr>
          </a:lstStyle>
          <a:p>
            <a:fld id="{B56F1D06-862C-4C78-A27A-B11004E4FF32}" type="slidenum">
              <a:rPr lang="en-US" altLang="en-US" sz="1200">
                <a:latin typeface="Times New Roman" panose="02020603050405020304" pitchFamily="18" charset="0"/>
              </a:rPr>
              <a:pPr/>
              <a:t>53</a:t>
            </a:fld>
            <a:endParaRPr lang="en-US" altLang="en-US" sz="1200">
              <a:latin typeface="Times New Roman" panose="02020603050405020304" pitchFamily="18" charset="0"/>
            </a:endParaRPr>
          </a:p>
        </p:txBody>
      </p:sp>
      <p:sp>
        <p:nvSpPr>
          <p:cNvPr id="89091" name="Rectangle 2">
            <a:extLst>
              <a:ext uri="{FF2B5EF4-FFF2-40B4-BE49-F238E27FC236}">
                <a16:creationId xmlns:a16="http://schemas.microsoft.com/office/drawing/2014/main" id="{DF1DFDE7-BB07-4059-8302-AFF77184A17B}"/>
              </a:ext>
            </a:extLst>
          </p:cNvPr>
          <p:cNvSpPr>
            <a:spLocks noGrp="1" noRot="1" noChangeAspect="1" noChangeArrowheads="1" noTextEdit="1"/>
          </p:cNvSpPr>
          <p:nvPr>
            <p:ph type="sldImg"/>
          </p:nvPr>
        </p:nvSpPr>
        <p:spPr>
          <a:ln/>
        </p:spPr>
      </p:sp>
      <p:sp>
        <p:nvSpPr>
          <p:cNvPr id="89092" name="Rectangle 3">
            <a:extLst>
              <a:ext uri="{FF2B5EF4-FFF2-40B4-BE49-F238E27FC236}">
                <a16:creationId xmlns:a16="http://schemas.microsoft.com/office/drawing/2014/main" id="{389B56B6-6264-439B-9648-030DA203AE4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a:extLst>
              <a:ext uri="{FF2B5EF4-FFF2-40B4-BE49-F238E27FC236}">
                <a16:creationId xmlns:a16="http://schemas.microsoft.com/office/drawing/2014/main" id="{5E8915BF-B0B1-47CE-822E-6FC9B8CA09A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defRPr sz="2400">
                <a:solidFill>
                  <a:schemeClr val="tx1"/>
                </a:solidFill>
                <a:latin typeface="Arial" panose="020B0604020202020204" pitchFamily="34" charset="0"/>
              </a:defRPr>
            </a:lvl1pPr>
            <a:lvl2pPr marL="742950" indent="-285750" defTabSz="954088">
              <a:defRPr sz="2400">
                <a:solidFill>
                  <a:schemeClr val="tx1"/>
                </a:solidFill>
                <a:latin typeface="Arial" panose="020B0604020202020204" pitchFamily="34" charset="0"/>
              </a:defRPr>
            </a:lvl2pPr>
            <a:lvl3pPr marL="1143000" indent="-228600" defTabSz="954088">
              <a:defRPr sz="2400">
                <a:solidFill>
                  <a:schemeClr val="tx1"/>
                </a:solidFill>
                <a:latin typeface="Arial" panose="020B0604020202020204" pitchFamily="34" charset="0"/>
              </a:defRPr>
            </a:lvl3pPr>
            <a:lvl4pPr marL="1600200" indent="-228600" defTabSz="954088">
              <a:defRPr sz="2400">
                <a:solidFill>
                  <a:schemeClr val="tx1"/>
                </a:solidFill>
                <a:latin typeface="Arial" panose="020B0604020202020204" pitchFamily="34" charset="0"/>
              </a:defRPr>
            </a:lvl4pPr>
            <a:lvl5pPr marL="2057400" indent="-228600" defTabSz="954088">
              <a:defRPr sz="2400">
                <a:solidFill>
                  <a:schemeClr val="tx1"/>
                </a:solidFill>
                <a:latin typeface="Arial" panose="020B0604020202020204" pitchFamily="34" charset="0"/>
              </a:defRPr>
            </a:lvl5pPr>
            <a:lvl6pPr marL="2514600" indent="-228600" defTabSz="954088"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54088"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54088"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54088" eaLnBrk="0" fontAlgn="base" hangingPunct="0">
              <a:spcBef>
                <a:spcPct val="0"/>
              </a:spcBef>
              <a:spcAft>
                <a:spcPct val="0"/>
              </a:spcAft>
              <a:defRPr sz="2400">
                <a:solidFill>
                  <a:schemeClr val="tx1"/>
                </a:solidFill>
                <a:latin typeface="Arial" panose="020B0604020202020204" pitchFamily="34" charset="0"/>
              </a:defRPr>
            </a:lvl9pPr>
          </a:lstStyle>
          <a:p>
            <a:fld id="{10F5F751-D480-466C-AE31-80631AFA804E}" type="slidenum">
              <a:rPr lang="en-US" altLang="en-US" sz="1200">
                <a:latin typeface="Times New Roman" panose="02020603050405020304" pitchFamily="18" charset="0"/>
              </a:rPr>
              <a:pPr/>
              <a:t>54</a:t>
            </a:fld>
            <a:endParaRPr lang="en-US" altLang="en-US" sz="1200">
              <a:latin typeface="Times New Roman" panose="02020603050405020304" pitchFamily="18" charset="0"/>
            </a:endParaRPr>
          </a:p>
        </p:txBody>
      </p:sp>
      <p:sp>
        <p:nvSpPr>
          <p:cNvPr id="88067" name="Rectangle 2">
            <a:extLst>
              <a:ext uri="{FF2B5EF4-FFF2-40B4-BE49-F238E27FC236}">
                <a16:creationId xmlns:a16="http://schemas.microsoft.com/office/drawing/2014/main" id="{0803C11C-147B-4909-802D-38EFADE38B71}"/>
              </a:ext>
            </a:extLst>
          </p:cNvPr>
          <p:cNvSpPr>
            <a:spLocks noGrp="1" noRot="1" noChangeAspect="1" noChangeArrowheads="1" noTextEdit="1"/>
          </p:cNvSpPr>
          <p:nvPr>
            <p:ph type="sldImg"/>
          </p:nvPr>
        </p:nvSpPr>
        <p:spPr>
          <a:ln/>
        </p:spPr>
      </p:sp>
      <p:sp>
        <p:nvSpPr>
          <p:cNvPr id="88068" name="Rectangle 3">
            <a:extLst>
              <a:ext uri="{FF2B5EF4-FFF2-40B4-BE49-F238E27FC236}">
                <a16:creationId xmlns:a16="http://schemas.microsoft.com/office/drawing/2014/main" id="{7511C833-EAAA-466D-A7C2-BCEA40A4CA9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a:extLst>
              <a:ext uri="{FF2B5EF4-FFF2-40B4-BE49-F238E27FC236}">
                <a16:creationId xmlns:a16="http://schemas.microsoft.com/office/drawing/2014/main" id="{0D428374-6762-4935-8078-9688FC5CD60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defRPr sz="2400">
                <a:solidFill>
                  <a:schemeClr val="tx1"/>
                </a:solidFill>
                <a:latin typeface="Arial" panose="020B0604020202020204" pitchFamily="34" charset="0"/>
              </a:defRPr>
            </a:lvl1pPr>
            <a:lvl2pPr marL="742950" indent="-285750" defTabSz="954088">
              <a:defRPr sz="2400">
                <a:solidFill>
                  <a:schemeClr val="tx1"/>
                </a:solidFill>
                <a:latin typeface="Arial" panose="020B0604020202020204" pitchFamily="34" charset="0"/>
              </a:defRPr>
            </a:lvl2pPr>
            <a:lvl3pPr marL="1143000" indent="-228600" defTabSz="954088">
              <a:defRPr sz="2400">
                <a:solidFill>
                  <a:schemeClr val="tx1"/>
                </a:solidFill>
                <a:latin typeface="Arial" panose="020B0604020202020204" pitchFamily="34" charset="0"/>
              </a:defRPr>
            </a:lvl3pPr>
            <a:lvl4pPr marL="1600200" indent="-228600" defTabSz="954088">
              <a:defRPr sz="2400">
                <a:solidFill>
                  <a:schemeClr val="tx1"/>
                </a:solidFill>
                <a:latin typeface="Arial" panose="020B0604020202020204" pitchFamily="34" charset="0"/>
              </a:defRPr>
            </a:lvl4pPr>
            <a:lvl5pPr marL="2057400" indent="-228600" defTabSz="954088">
              <a:defRPr sz="2400">
                <a:solidFill>
                  <a:schemeClr val="tx1"/>
                </a:solidFill>
                <a:latin typeface="Arial" panose="020B0604020202020204" pitchFamily="34" charset="0"/>
              </a:defRPr>
            </a:lvl5pPr>
            <a:lvl6pPr marL="2514600" indent="-228600" defTabSz="954088"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54088"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54088"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54088" eaLnBrk="0" fontAlgn="base" hangingPunct="0">
              <a:spcBef>
                <a:spcPct val="0"/>
              </a:spcBef>
              <a:spcAft>
                <a:spcPct val="0"/>
              </a:spcAft>
              <a:defRPr sz="2400">
                <a:solidFill>
                  <a:schemeClr val="tx1"/>
                </a:solidFill>
                <a:latin typeface="Arial" panose="020B0604020202020204" pitchFamily="34" charset="0"/>
              </a:defRPr>
            </a:lvl9pPr>
          </a:lstStyle>
          <a:p>
            <a:fld id="{E1FB2AF7-73DA-454E-8FCD-5926FF8D23AB}" type="slidenum">
              <a:rPr lang="en-US" altLang="en-US" sz="1200">
                <a:latin typeface="Times New Roman" panose="02020603050405020304" pitchFamily="18" charset="0"/>
              </a:rPr>
              <a:pPr/>
              <a:t>55</a:t>
            </a:fld>
            <a:endParaRPr lang="en-US" altLang="en-US" sz="1200">
              <a:latin typeface="Times New Roman" panose="02020603050405020304" pitchFamily="18" charset="0"/>
            </a:endParaRPr>
          </a:p>
        </p:txBody>
      </p:sp>
      <p:sp>
        <p:nvSpPr>
          <p:cNvPr id="87043" name="Rectangle 2">
            <a:extLst>
              <a:ext uri="{FF2B5EF4-FFF2-40B4-BE49-F238E27FC236}">
                <a16:creationId xmlns:a16="http://schemas.microsoft.com/office/drawing/2014/main" id="{BA04EC12-E1A3-4877-BBBB-3A89F739012F}"/>
              </a:ext>
            </a:extLst>
          </p:cNvPr>
          <p:cNvSpPr>
            <a:spLocks noGrp="1" noRot="1" noChangeAspect="1" noChangeArrowheads="1" noTextEdit="1"/>
          </p:cNvSpPr>
          <p:nvPr>
            <p:ph type="sldImg"/>
          </p:nvPr>
        </p:nvSpPr>
        <p:spPr>
          <a:ln/>
        </p:spPr>
      </p:sp>
      <p:sp>
        <p:nvSpPr>
          <p:cNvPr id="87044" name="Rectangle 3">
            <a:extLst>
              <a:ext uri="{FF2B5EF4-FFF2-40B4-BE49-F238E27FC236}">
                <a16:creationId xmlns:a16="http://schemas.microsoft.com/office/drawing/2014/main" id="{0CF29AC0-ADAB-4A15-AE2D-3D199096768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a:extLst>
              <a:ext uri="{FF2B5EF4-FFF2-40B4-BE49-F238E27FC236}">
                <a16:creationId xmlns:a16="http://schemas.microsoft.com/office/drawing/2014/main" id="{2D944A6A-E121-42F1-A4B0-2CE728D3694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defRPr sz="2400">
                <a:solidFill>
                  <a:schemeClr val="tx1"/>
                </a:solidFill>
                <a:latin typeface="Arial" panose="020B0604020202020204" pitchFamily="34" charset="0"/>
              </a:defRPr>
            </a:lvl1pPr>
            <a:lvl2pPr marL="742950" indent="-285750" defTabSz="954088">
              <a:defRPr sz="2400">
                <a:solidFill>
                  <a:schemeClr val="tx1"/>
                </a:solidFill>
                <a:latin typeface="Arial" panose="020B0604020202020204" pitchFamily="34" charset="0"/>
              </a:defRPr>
            </a:lvl2pPr>
            <a:lvl3pPr marL="1143000" indent="-228600" defTabSz="954088">
              <a:defRPr sz="2400">
                <a:solidFill>
                  <a:schemeClr val="tx1"/>
                </a:solidFill>
                <a:latin typeface="Arial" panose="020B0604020202020204" pitchFamily="34" charset="0"/>
              </a:defRPr>
            </a:lvl3pPr>
            <a:lvl4pPr marL="1600200" indent="-228600" defTabSz="954088">
              <a:defRPr sz="2400">
                <a:solidFill>
                  <a:schemeClr val="tx1"/>
                </a:solidFill>
                <a:latin typeface="Arial" panose="020B0604020202020204" pitchFamily="34" charset="0"/>
              </a:defRPr>
            </a:lvl4pPr>
            <a:lvl5pPr marL="2057400" indent="-228600" defTabSz="954088">
              <a:defRPr sz="2400">
                <a:solidFill>
                  <a:schemeClr val="tx1"/>
                </a:solidFill>
                <a:latin typeface="Arial" panose="020B0604020202020204" pitchFamily="34" charset="0"/>
              </a:defRPr>
            </a:lvl5pPr>
            <a:lvl6pPr marL="2514600" indent="-228600" defTabSz="954088"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54088"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54088"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54088" eaLnBrk="0" fontAlgn="base" hangingPunct="0">
              <a:spcBef>
                <a:spcPct val="0"/>
              </a:spcBef>
              <a:spcAft>
                <a:spcPct val="0"/>
              </a:spcAft>
              <a:defRPr sz="2400">
                <a:solidFill>
                  <a:schemeClr val="tx1"/>
                </a:solidFill>
                <a:latin typeface="Arial" panose="020B0604020202020204" pitchFamily="34" charset="0"/>
              </a:defRPr>
            </a:lvl9pPr>
          </a:lstStyle>
          <a:p>
            <a:fld id="{6689B77F-FBCA-46E4-9DA7-B58D608D6213}" type="slidenum">
              <a:rPr lang="en-US" altLang="en-US" sz="1200">
                <a:latin typeface="Times New Roman" panose="02020603050405020304" pitchFamily="18" charset="0"/>
              </a:rPr>
              <a:pPr/>
              <a:t>56</a:t>
            </a:fld>
            <a:endParaRPr lang="en-US" altLang="en-US" sz="1200">
              <a:latin typeface="Times New Roman" panose="02020603050405020304" pitchFamily="18" charset="0"/>
            </a:endParaRPr>
          </a:p>
        </p:txBody>
      </p:sp>
      <p:sp>
        <p:nvSpPr>
          <p:cNvPr id="86019" name="Rectangle 2">
            <a:extLst>
              <a:ext uri="{FF2B5EF4-FFF2-40B4-BE49-F238E27FC236}">
                <a16:creationId xmlns:a16="http://schemas.microsoft.com/office/drawing/2014/main" id="{F36B8272-5085-49BE-9D55-776DECBF1440}"/>
              </a:ext>
            </a:extLst>
          </p:cNvPr>
          <p:cNvSpPr>
            <a:spLocks noGrp="1" noRot="1" noChangeAspect="1" noChangeArrowheads="1" noTextEdit="1"/>
          </p:cNvSpPr>
          <p:nvPr>
            <p:ph type="sldImg"/>
          </p:nvPr>
        </p:nvSpPr>
        <p:spPr>
          <a:ln/>
        </p:spPr>
      </p:sp>
      <p:sp>
        <p:nvSpPr>
          <p:cNvPr id="86020" name="Rectangle 3">
            <a:extLst>
              <a:ext uri="{FF2B5EF4-FFF2-40B4-BE49-F238E27FC236}">
                <a16:creationId xmlns:a16="http://schemas.microsoft.com/office/drawing/2014/main" id="{7C275D78-F1E6-432F-AB2C-C9D4B20F495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a:extLst>
              <a:ext uri="{FF2B5EF4-FFF2-40B4-BE49-F238E27FC236}">
                <a16:creationId xmlns:a16="http://schemas.microsoft.com/office/drawing/2014/main" id="{8CA8DF6C-5C53-4082-A1EC-174A3D1E44B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defRPr sz="2400">
                <a:solidFill>
                  <a:schemeClr val="tx1"/>
                </a:solidFill>
                <a:latin typeface="Arial" panose="020B0604020202020204" pitchFamily="34" charset="0"/>
              </a:defRPr>
            </a:lvl1pPr>
            <a:lvl2pPr marL="742950" indent="-285750" defTabSz="954088">
              <a:defRPr sz="2400">
                <a:solidFill>
                  <a:schemeClr val="tx1"/>
                </a:solidFill>
                <a:latin typeface="Arial" panose="020B0604020202020204" pitchFamily="34" charset="0"/>
              </a:defRPr>
            </a:lvl2pPr>
            <a:lvl3pPr marL="1143000" indent="-228600" defTabSz="954088">
              <a:defRPr sz="2400">
                <a:solidFill>
                  <a:schemeClr val="tx1"/>
                </a:solidFill>
                <a:latin typeface="Arial" panose="020B0604020202020204" pitchFamily="34" charset="0"/>
              </a:defRPr>
            </a:lvl3pPr>
            <a:lvl4pPr marL="1600200" indent="-228600" defTabSz="954088">
              <a:defRPr sz="2400">
                <a:solidFill>
                  <a:schemeClr val="tx1"/>
                </a:solidFill>
                <a:latin typeface="Arial" panose="020B0604020202020204" pitchFamily="34" charset="0"/>
              </a:defRPr>
            </a:lvl4pPr>
            <a:lvl5pPr marL="2057400" indent="-228600" defTabSz="954088">
              <a:defRPr sz="2400">
                <a:solidFill>
                  <a:schemeClr val="tx1"/>
                </a:solidFill>
                <a:latin typeface="Arial" panose="020B0604020202020204" pitchFamily="34" charset="0"/>
              </a:defRPr>
            </a:lvl5pPr>
            <a:lvl6pPr marL="2514600" indent="-228600" defTabSz="954088"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54088"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54088"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54088" eaLnBrk="0" fontAlgn="base" hangingPunct="0">
              <a:spcBef>
                <a:spcPct val="0"/>
              </a:spcBef>
              <a:spcAft>
                <a:spcPct val="0"/>
              </a:spcAft>
              <a:defRPr sz="2400">
                <a:solidFill>
                  <a:schemeClr val="tx1"/>
                </a:solidFill>
                <a:latin typeface="Arial" panose="020B0604020202020204" pitchFamily="34" charset="0"/>
              </a:defRPr>
            </a:lvl9pPr>
          </a:lstStyle>
          <a:p>
            <a:fld id="{4859FEBB-BC59-46C8-8EBF-BEBED4E7F00A}" type="slidenum">
              <a:rPr lang="en-US" altLang="en-US" sz="1200">
                <a:latin typeface="Times New Roman" panose="02020603050405020304" pitchFamily="18" charset="0"/>
              </a:rPr>
              <a:pPr/>
              <a:t>57</a:t>
            </a:fld>
            <a:endParaRPr lang="en-US" altLang="en-US" sz="1200">
              <a:latin typeface="Times New Roman" panose="02020603050405020304" pitchFamily="18" charset="0"/>
            </a:endParaRPr>
          </a:p>
        </p:txBody>
      </p:sp>
      <p:sp>
        <p:nvSpPr>
          <p:cNvPr id="83971" name="Rectangle 2">
            <a:extLst>
              <a:ext uri="{FF2B5EF4-FFF2-40B4-BE49-F238E27FC236}">
                <a16:creationId xmlns:a16="http://schemas.microsoft.com/office/drawing/2014/main" id="{72176614-6771-498F-8040-9A13BCE7F1DC}"/>
              </a:ext>
            </a:extLst>
          </p:cNvPr>
          <p:cNvSpPr>
            <a:spLocks noGrp="1" noRot="1" noChangeAspect="1" noChangeArrowheads="1" noTextEdit="1"/>
          </p:cNvSpPr>
          <p:nvPr>
            <p:ph type="sldImg"/>
          </p:nvPr>
        </p:nvSpPr>
        <p:spPr>
          <a:ln/>
        </p:spPr>
      </p:sp>
      <p:sp>
        <p:nvSpPr>
          <p:cNvPr id="83972" name="Rectangle 3">
            <a:extLst>
              <a:ext uri="{FF2B5EF4-FFF2-40B4-BE49-F238E27FC236}">
                <a16:creationId xmlns:a16="http://schemas.microsoft.com/office/drawing/2014/main" id="{311F736B-92F9-402D-BE64-1CD5EC3EE22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a:extLst>
              <a:ext uri="{FF2B5EF4-FFF2-40B4-BE49-F238E27FC236}">
                <a16:creationId xmlns:a16="http://schemas.microsoft.com/office/drawing/2014/main" id="{B9E2DAC1-8D05-42A4-B312-5CD071EE63E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defRPr sz="2400">
                <a:solidFill>
                  <a:schemeClr val="tx1"/>
                </a:solidFill>
                <a:latin typeface="Arial" panose="020B0604020202020204" pitchFamily="34" charset="0"/>
              </a:defRPr>
            </a:lvl1pPr>
            <a:lvl2pPr marL="742950" indent="-285750" defTabSz="954088">
              <a:defRPr sz="2400">
                <a:solidFill>
                  <a:schemeClr val="tx1"/>
                </a:solidFill>
                <a:latin typeface="Arial" panose="020B0604020202020204" pitchFamily="34" charset="0"/>
              </a:defRPr>
            </a:lvl2pPr>
            <a:lvl3pPr marL="1143000" indent="-228600" defTabSz="954088">
              <a:defRPr sz="2400">
                <a:solidFill>
                  <a:schemeClr val="tx1"/>
                </a:solidFill>
                <a:latin typeface="Arial" panose="020B0604020202020204" pitchFamily="34" charset="0"/>
              </a:defRPr>
            </a:lvl3pPr>
            <a:lvl4pPr marL="1600200" indent="-228600" defTabSz="954088">
              <a:defRPr sz="2400">
                <a:solidFill>
                  <a:schemeClr val="tx1"/>
                </a:solidFill>
                <a:latin typeface="Arial" panose="020B0604020202020204" pitchFamily="34" charset="0"/>
              </a:defRPr>
            </a:lvl4pPr>
            <a:lvl5pPr marL="2057400" indent="-228600" defTabSz="954088">
              <a:defRPr sz="2400">
                <a:solidFill>
                  <a:schemeClr val="tx1"/>
                </a:solidFill>
                <a:latin typeface="Arial" panose="020B0604020202020204" pitchFamily="34" charset="0"/>
              </a:defRPr>
            </a:lvl5pPr>
            <a:lvl6pPr marL="2514600" indent="-228600" defTabSz="954088"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54088"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54088"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54088" eaLnBrk="0" fontAlgn="base" hangingPunct="0">
              <a:spcBef>
                <a:spcPct val="0"/>
              </a:spcBef>
              <a:spcAft>
                <a:spcPct val="0"/>
              </a:spcAft>
              <a:defRPr sz="2400">
                <a:solidFill>
                  <a:schemeClr val="tx1"/>
                </a:solidFill>
                <a:latin typeface="Arial" panose="020B0604020202020204" pitchFamily="34" charset="0"/>
              </a:defRPr>
            </a:lvl9pPr>
          </a:lstStyle>
          <a:p>
            <a:fld id="{259899CF-7913-4AF4-844C-1FD690293B9A}" type="slidenum">
              <a:rPr lang="en-US" altLang="en-US" sz="1200">
                <a:latin typeface="Times New Roman" panose="02020603050405020304" pitchFamily="18" charset="0"/>
              </a:rPr>
              <a:pPr/>
              <a:t>58</a:t>
            </a:fld>
            <a:endParaRPr lang="en-US" altLang="en-US" sz="1200">
              <a:latin typeface="Times New Roman" panose="02020603050405020304" pitchFamily="18" charset="0"/>
            </a:endParaRPr>
          </a:p>
        </p:txBody>
      </p:sp>
      <p:sp>
        <p:nvSpPr>
          <p:cNvPr id="91139" name="Rectangle 2">
            <a:extLst>
              <a:ext uri="{FF2B5EF4-FFF2-40B4-BE49-F238E27FC236}">
                <a16:creationId xmlns:a16="http://schemas.microsoft.com/office/drawing/2014/main" id="{FD6B1672-8B43-472B-B099-5E7F09DE3255}"/>
              </a:ext>
            </a:extLst>
          </p:cNvPr>
          <p:cNvSpPr>
            <a:spLocks noGrp="1" noRot="1" noChangeAspect="1" noChangeArrowheads="1" noTextEdit="1"/>
          </p:cNvSpPr>
          <p:nvPr>
            <p:ph type="sldImg"/>
          </p:nvPr>
        </p:nvSpPr>
        <p:spPr>
          <a:ln/>
        </p:spPr>
      </p:sp>
      <p:sp>
        <p:nvSpPr>
          <p:cNvPr id="91140" name="Rectangle 3">
            <a:extLst>
              <a:ext uri="{FF2B5EF4-FFF2-40B4-BE49-F238E27FC236}">
                <a16:creationId xmlns:a16="http://schemas.microsoft.com/office/drawing/2014/main" id="{A9BF6EF5-F0D7-4437-AAF9-CBD1E103E89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a:extLst>
              <a:ext uri="{FF2B5EF4-FFF2-40B4-BE49-F238E27FC236}">
                <a16:creationId xmlns:a16="http://schemas.microsoft.com/office/drawing/2014/main" id="{C3F36CEE-2745-491D-A40C-6FC59938395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defRPr sz="2400">
                <a:solidFill>
                  <a:schemeClr val="tx1"/>
                </a:solidFill>
                <a:latin typeface="Arial" panose="020B0604020202020204" pitchFamily="34" charset="0"/>
              </a:defRPr>
            </a:lvl1pPr>
            <a:lvl2pPr marL="742950" indent="-285750" defTabSz="954088">
              <a:defRPr sz="2400">
                <a:solidFill>
                  <a:schemeClr val="tx1"/>
                </a:solidFill>
                <a:latin typeface="Arial" panose="020B0604020202020204" pitchFamily="34" charset="0"/>
              </a:defRPr>
            </a:lvl2pPr>
            <a:lvl3pPr marL="1143000" indent="-228600" defTabSz="954088">
              <a:defRPr sz="2400">
                <a:solidFill>
                  <a:schemeClr val="tx1"/>
                </a:solidFill>
                <a:latin typeface="Arial" panose="020B0604020202020204" pitchFamily="34" charset="0"/>
              </a:defRPr>
            </a:lvl3pPr>
            <a:lvl4pPr marL="1600200" indent="-228600" defTabSz="954088">
              <a:defRPr sz="2400">
                <a:solidFill>
                  <a:schemeClr val="tx1"/>
                </a:solidFill>
                <a:latin typeface="Arial" panose="020B0604020202020204" pitchFamily="34" charset="0"/>
              </a:defRPr>
            </a:lvl4pPr>
            <a:lvl5pPr marL="2057400" indent="-228600" defTabSz="954088">
              <a:defRPr sz="2400">
                <a:solidFill>
                  <a:schemeClr val="tx1"/>
                </a:solidFill>
                <a:latin typeface="Arial" panose="020B0604020202020204" pitchFamily="34" charset="0"/>
              </a:defRPr>
            </a:lvl5pPr>
            <a:lvl6pPr marL="2514600" indent="-228600" defTabSz="954088"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54088"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54088"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54088" eaLnBrk="0" fontAlgn="base" hangingPunct="0">
              <a:spcBef>
                <a:spcPct val="0"/>
              </a:spcBef>
              <a:spcAft>
                <a:spcPct val="0"/>
              </a:spcAft>
              <a:defRPr sz="2400">
                <a:solidFill>
                  <a:schemeClr val="tx1"/>
                </a:solidFill>
                <a:latin typeface="Arial" panose="020B0604020202020204" pitchFamily="34" charset="0"/>
              </a:defRPr>
            </a:lvl9pPr>
          </a:lstStyle>
          <a:p>
            <a:fld id="{97AE853E-74B9-4EA9-9703-05BE787BA570}" type="slidenum">
              <a:rPr lang="en-US" altLang="en-US" sz="1200">
                <a:latin typeface="Times New Roman" panose="02020603050405020304" pitchFamily="18" charset="0"/>
              </a:rPr>
              <a:pPr/>
              <a:t>59</a:t>
            </a:fld>
            <a:endParaRPr lang="en-US" altLang="en-US" sz="1200">
              <a:latin typeface="Times New Roman" panose="02020603050405020304" pitchFamily="18" charset="0"/>
            </a:endParaRPr>
          </a:p>
        </p:txBody>
      </p:sp>
      <p:sp>
        <p:nvSpPr>
          <p:cNvPr id="93187" name="Rectangle 2">
            <a:extLst>
              <a:ext uri="{FF2B5EF4-FFF2-40B4-BE49-F238E27FC236}">
                <a16:creationId xmlns:a16="http://schemas.microsoft.com/office/drawing/2014/main" id="{3A7D42CA-2AE1-4510-8173-BBB8ED47CFE9}"/>
              </a:ext>
            </a:extLst>
          </p:cNvPr>
          <p:cNvSpPr>
            <a:spLocks noGrp="1" noRot="1" noChangeAspect="1" noChangeArrowheads="1" noTextEdit="1"/>
          </p:cNvSpPr>
          <p:nvPr>
            <p:ph type="sldImg"/>
          </p:nvPr>
        </p:nvSpPr>
        <p:spPr>
          <a:ln/>
        </p:spPr>
      </p:sp>
      <p:sp>
        <p:nvSpPr>
          <p:cNvPr id="93188" name="Rectangle 3">
            <a:extLst>
              <a:ext uri="{FF2B5EF4-FFF2-40B4-BE49-F238E27FC236}">
                <a16:creationId xmlns:a16="http://schemas.microsoft.com/office/drawing/2014/main" id="{03B44BB1-BB43-407D-9B50-E1C5D1DD256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a:extLst>
              <a:ext uri="{FF2B5EF4-FFF2-40B4-BE49-F238E27FC236}">
                <a16:creationId xmlns:a16="http://schemas.microsoft.com/office/drawing/2014/main" id="{7240C66F-4D58-4F23-914C-C33E08F85E1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defRPr sz="2400">
                <a:solidFill>
                  <a:schemeClr val="tx1"/>
                </a:solidFill>
                <a:latin typeface="Arial" panose="020B0604020202020204" pitchFamily="34" charset="0"/>
              </a:defRPr>
            </a:lvl1pPr>
            <a:lvl2pPr marL="742950" indent="-285750" defTabSz="954088">
              <a:defRPr sz="2400">
                <a:solidFill>
                  <a:schemeClr val="tx1"/>
                </a:solidFill>
                <a:latin typeface="Arial" panose="020B0604020202020204" pitchFamily="34" charset="0"/>
              </a:defRPr>
            </a:lvl2pPr>
            <a:lvl3pPr marL="1143000" indent="-228600" defTabSz="954088">
              <a:defRPr sz="2400">
                <a:solidFill>
                  <a:schemeClr val="tx1"/>
                </a:solidFill>
                <a:latin typeface="Arial" panose="020B0604020202020204" pitchFamily="34" charset="0"/>
              </a:defRPr>
            </a:lvl3pPr>
            <a:lvl4pPr marL="1600200" indent="-228600" defTabSz="954088">
              <a:defRPr sz="2400">
                <a:solidFill>
                  <a:schemeClr val="tx1"/>
                </a:solidFill>
                <a:latin typeface="Arial" panose="020B0604020202020204" pitchFamily="34" charset="0"/>
              </a:defRPr>
            </a:lvl4pPr>
            <a:lvl5pPr marL="2057400" indent="-228600" defTabSz="954088">
              <a:defRPr sz="2400">
                <a:solidFill>
                  <a:schemeClr val="tx1"/>
                </a:solidFill>
                <a:latin typeface="Arial" panose="020B0604020202020204" pitchFamily="34" charset="0"/>
              </a:defRPr>
            </a:lvl5pPr>
            <a:lvl6pPr marL="2514600" indent="-228600" defTabSz="954088"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54088"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54088"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54088" eaLnBrk="0" fontAlgn="base" hangingPunct="0">
              <a:spcBef>
                <a:spcPct val="0"/>
              </a:spcBef>
              <a:spcAft>
                <a:spcPct val="0"/>
              </a:spcAft>
              <a:defRPr sz="2400">
                <a:solidFill>
                  <a:schemeClr val="tx1"/>
                </a:solidFill>
                <a:latin typeface="Arial" panose="020B0604020202020204" pitchFamily="34" charset="0"/>
              </a:defRPr>
            </a:lvl9pPr>
          </a:lstStyle>
          <a:p>
            <a:fld id="{DA015798-C2C1-4E49-B334-17F01142E2D4}" type="slidenum">
              <a:rPr lang="en-US" altLang="en-US" sz="1200">
                <a:latin typeface="Times New Roman" panose="02020603050405020304" pitchFamily="18" charset="0"/>
              </a:rPr>
              <a:pPr/>
              <a:t>60</a:t>
            </a:fld>
            <a:endParaRPr lang="en-US" altLang="en-US" sz="1200">
              <a:latin typeface="Times New Roman" panose="02020603050405020304" pitchFamily="18" charset="0"/>
            </a:endParaRPr>
          </a:p>
        </p:txBody>
      </p:sp>
      <p:sp>
        <p:nvSpPr>
          <p:cNvPr id="92163" name="Rectangle 2">
            <a:extLst>
              <a:ext uri="{FF2B5EF4-FFF2-40B4-BE49-F238E27FC236}">
                <a16:creationId xmlns:a16="http://schemas.microsoft.com/office/drawing/2014/main" id="{EB4A207B-A3B1-423F-BCD9-90AEA3CAD655}"/>
              </a:ext>
            </a:extLst>
          </p:cNvPr>
          <p:cNvSpPr>
            <a:spLocks noGrp="1" noRot="1" noChangeAspect="1" noChangeArrowheads="1" noTextEdit="1"/>
          </p:cNvSpPr>
          <p:nvPr>
            <p:ph type="sldImg"/>
          </p:nvPr>
        </p:nvSpPr>
        <p:spPr>
          <a:ln/>
        </p:spPr>
      </p:sp>
      <p:sp>
        <p:nvSpPr>
          <p:cNvPr id="92164" name="Rectangle 3">
            <a:extLst>
              <a:ext uri="{FF2B5EF4-FFF2-40B4-BE49-F238E27FC236}">
                <a16:creationId xmlns:a16="http://schemas.microsoft.com/office/drawing/2014/main" id="{79749C5D-2331-4E66-9327-30BCEAD2BEA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a:extLst>
              <a:ext uri="{FF2B5EF4-FFF2-40B4-BE49-F238E27FC236}">
                <a16:creationId xmlns:a16="http://schemas.microsoft.com/office/drawing/2014/main" id="{00E65984-CBF6-42FA-96EC-82CF8154D7F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defRPr sz="2400">
                <a:solidFill>
                  <a:schemeClr val="tx1"/>
                </a:solidFill>
                <a:latin typeface="Arial" panose="020B0604020202020204" pitchFamily="34" charset="0"/>
              </a:defRPr>
            </a:lvl1pPr>
            <a:lvl2pPr marL="742950" indent="-285750" defTabSz="954088">
              <a:defRPr sz="2400">
                <a:solidFill>
                  <a:schemeClr val="tx1"/>
                </a:solidFill>
                <a:latin typeface="Arial" panose="020B0604020202020204" pitchFamily="34" charset="0"/>
              </a:defRPr>
            </a:lvl2pPr>
            <a:lvl3pPr marL="1143000" indent="-228600" defTabSz="954088">
              <a:defRPr sz="2400">
                <a:solidFill>
                  <a:schemeClr val="tx1"/>
                </a:solidFill>
                <a:latin typeface="Arial" panose="020B0604020202020204" pitchFamily="34" charset="0"/>
              </a:defRPr>
            </a:lvl3pPr>
            <a:lvl4pPr marL="1600200" indent="-228600" defTabSz="954088">
              <a:defRPr sz="2400">
                <a:solidFill>
                  <a:schemeClr val="tx1"/>
                </a:solidFill>
                <a:latin typeface="Arial" panose="020B0604020202020204" pitchFamily="34" charset="0"/>
              </a:defRPr>
            </a:lvl4pPr>
            <a:lvl5pPr marL="2057400" indent="-228600" defTabSz="954088">
              <a:defRPr sz="2400">
                <a:solidFill>
                  <a:schemeClr val="tx1"/>
                </a:solidFill>
                <a:latin typeface="Arial" panose="020B0604020202020204" pitchFamily="34" charset="0"/>
              </a:defRPr>
            </a:lvl5pPr>
            <a:lvl6pPr marL="2514600" indent="-228600" defTabSz="954088"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54088"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54088"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54088" eaLnBrk="0" fontAlgn="base" hangingPunct="0">
              <a:spcBef>
                <a:spcPct val="0"/>
              </a:spcBef>
              <a:spcAft>
                <a:spcPct val="0"/>
              </a:spcAft>
              <a:defRPr sz="2400">
                <a:solidFill>
                  <a:schemeClr val="tx1"/>
                </a:solidFill>
                <a:latin typeface="Arial" panose="020B0604020202020204" pitchFamily="34" charset="0"/>
              </a:defRPr>
            </a:lvl9pPr>
          </a:lstStyle>
          <a:p>
            <a:fld id="{83D32431-5A13-4575-BAA8-EE91B32E7E4C}" type="slidenum">
              <a:rPr lang="en-US" altLang="en-US" sz="1200">
                <a:latin typeface="Times New Roman" panose="02020603050405020304" pitchFamily="18" charset="0"/>
              </a:rPr>
              <a:pPr/>
              <a:t>61</a:t>
            </a:fld>
            <a:endParaRPr lang="en-US" altLang="en-US" sz="1200">
              <a:latin typeface="Times New Roman" panose="02020603050405020304" pitchFamily="18" charset="0"/>
            </a:endParaRPr>
          </a:p>
        </p:txBody>
      </p:sp>
      <p:sp>
        <p:nvSpPr>
          <p:cNvPr id="94211" name="Rectangle 2">
            <a:extLst>
              <a:ext uri="{FF2B5EF4-FFF2-40B4-BE49-F238E27FC236}">
                <a16:creationId xmlns:a16="http://schemas.microsoft.com/office/drawing/2014/main" id="{30FA915D-A0DF-456A-B64F-2017A884EE3F}"/>
              </a:ext>
            </a:extLst>
          </p:cNvPr>
          <p:cNvSpPr>
            <a:spLocks noGrp="1" noRot="1" noChangeAspect="1" noChangeArrowheads="1" noTextEdit="1"/>
          </p:cNvSpPr>
          <p:nvPr>
            <p:ph type="sldImg"/>
          </p:nvPr>
        </p:nvSpPr>
        <p:spPr>
          <a:ln/>
        </p:spPr>
      </p:sp>
      <p:sp>
        <p:nvSpPr>
          <p:cNvPr id="94212" name="Rectangle 3">
            <a:extLst>
              <a:ext uri="{FF2B5EF4-FFF2-40B4-BE49-F238E27FC236}">
                <a16:creationId xmlns:a16="http://schemas.microsoft.com/office/drawing/2014/main" id="{C6773D57-A592-49DE-A616-0E626296911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a:extLst>
              <a:ext uri="{FF2B5EF4-FFF2-40B4-BE49-F238E27FC236}">
                <a16:creationId xmlns:a16="http://schemas.microsoft.com/office/drawing/2014/main" id="{0EDCD369-4E95-4B63-AA22-FE67753D257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defRPr sz="2400">
                <a:solidFill>
                  <a:schemeClr val="tx1"/>
                </a:solidFill>
                <a:latin typeface="Arial" panose="020B0604020202020204" pitchFamily="34" charset="0"/>
              </a:defRPr>
            </a:lvl1pPr>
            <a:lvl2pPr marL="742950" indent="-285750" defTabSz="954088">
              <a:defRPr sz="2400">
                <a:solidFill>
                  <a:schemeClr val="tx1"/>
                </a:solidFill>
                <a:latin typeface="Arial" panose="020B0604020202020204" pitchFamily="34" charset="0"/>
              </a:defRPr>
            </a:lvl2pPr>
            <a:lvl3pPr marL="1143000" indent="-228600" defTabSz="954088">
              <a:defRPr sz="2400">
                <a:solidFill>
                  <a:schemeClr val="tx1"/>
                </a:solidFill>
                <a:latin typeface="Arial" panose="020B0604020202020204" pitchFamily="34" charset="0"/>
              </a:defRPr>
            </a:lvl3pPr>
            <a:lvl4pPr marL="1600200" indent="-228600" defTabSz="954088">
              <a:defRPr sz="2400">
                <a:solidFill>
                  <a:schemeClr val="tx1"/>
                </a:solidFill>
                <a:latin typeface="Arial" panose="020B0604020202020204" pitchFamily="34" charset="0"/>
              </a:defRPr>
            </a:lvl4pPr>
            <a:lvl5pPr marL="2057400" indent="-228600" defTabSz="954088">
              <a:defRPr sz="2400">
                <a:solidFill>
                  <a:schemeClr val="tx1"/>
                </a:solidFill>
                <a:latin typeface="Arial" panose="020B0604020202020204" pitchFamily="34" charset="0"/>
              </a:defRPr>
            </a:lvl5pPr>
            <a:lvl6pPr marL="2514600" indent="-228600" defTabSz="954088"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54088"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54088"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54088" eaLnBrk="0" fontAlgn="base" hangingPunct="0">
              <a:spcBef>
                <a:spcPct val="0"/>
              </a:spcBef>
              <a:spcAft>
                <a:spcPct val="0"/>
              </a:spcAft>
              <a:defRPr sz="2400">
                <a:solidFill>
                  <a:schemeClr val="tx1"/>
                </a:solidFill>
                <a:latin typeface="Arial" panose="020B0604020202020204" pitchFamily="34" charset="0"/>
              </a:defRPr>
            </a:lvl9pPr>
          </a:lstStyle>
          <a:p>
            <a:fld id="{A3DF8861-06AB-49EB-8F64-430875F353FB}" type="slidenum">
              <a:rPr lang="en-US" altLang="en-US" sz="1200">
                <a:latin typeface="Times New Roman" panose="02020603050405020304" pitchFamily="18" charset="0"/>
              </a:rPr>
              <a:pPr/>
              <a:t>62</a:t>
            </a:fld>
            <a:endParaRPr lang="en-US" altLang="en-US" sz="1200">
              <a:latin typeface="Times New Roman" panose="02020603050405020304" pitchFamily="18" charset="0"/>
            </a:endParaRPr>
          </a:p>
        </p:txBody>
      </p:sp>
      <p:sp>
        <p:nvSpPr>
          <p:cNvPr id="95235" name="Rectangle 2">
            <a:extLst>
              <a:ext uri="{FF2B5EF4-FFF2-40B4-BE49-F238E27FC236}">
                <a16:creationId xmlns:a16="http://schemas.microsoft.com/office/drawing/2014/main" id="{30570AFA-4192-4F92-A053-FE3082F40F01}"/>
              </a:ext>
            </a:extLst>
          </p:cNvPr>
          <p:cNvSpPr>
            <a:spLocks noGrp="1" noRot="1" noChangeAspect="1" noChangeArrowheads="1" noTextEdit="1"/>
          </p:cNvSpPr>
          <p:nvPr>
            <p:ph type="sldImg"/>
          </p:nvPr>
        </p:nvSpPr>
        <p:spPr>
          <a:xfrm>
            <a:off x="1257300" y="719138"/>
            <a:ext cx="4802188" cy="3602037"/>
          </a:xfrm>
          <a:ln/>
        </p:spPr>
      </p:sp>
      <p:sp>
        <p:nvSpPr>
          <p:cNvPr id="95236" name="Rectangle 3">
            <a:extLst>
              <a:ext uri="{FF2B5EF4-FFF2-40B4-BE49-F238E27FC236}">
                <a16:creationId xmlns:a16="http://schemas.microsoft.com/office/drawing/2014/main" id="{F4529751-53C7-4CAF-8015-B50988553713}"/>
              </a:ext>
            </a:extLst>
          </p:cNvPr>
          <p:cNvSpPr>
            <a:spLocks noGrp="1" noChangeArrowheads="1"/>
          </p:cNvSpPr>
          <p:nvPr>
            <p:ph type="body" idx="1"/>
          </p:nvPr>
        </p:nvSpPr>
        <p:spPr>
          <a:xfrm>
            <a:off x="974725" y="4560888"/>
            <a:ext cx="5365750" cy="43211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a:extLst>
              <a:ext uri="{FF2B5EF4-FFF2-40B4-BE49-F238E27FC236}">
                <a16:creationId xmlns:a16="http://schemas.microsoft.com/office/drawing/2014/main" id="{12AE88D2-E1EE-4C06-8C54-E118930BCBE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defRPr sz="2400">
                <a:solidFill>
                  <a:schemeClr val="tx1"/>
                </a:solidFill>
                <a:latin typeface="Arial" panose="020B0604020202020204" pitchFamily="34" charset="0"/>
              </a:defRPr>
            </a:lvl1pPr>
            <a:lvl2pPr marL="742950" indent="-285750" defTabSz="954088">
              <a:defRPr sz="2400">
                <a:solidFill>
                  <a:schemeClr val="tx1"/>
                </a:solidFill>
                <a:latin typeface="Arial" panose="020B0604020202020204" pitchFamily="34" charset="0"/>
              </a:defRPr>
            </a:lvl2pPr>
            <a:lvl3pPr marL="1143000" indent="-228600" defTabSz="954088">
              <a:defRPr sz="2400">
                <a:solidFill>
                  <a:schemeClr val="tx1"/>
                </a:solidFill>
                <a:latin typeface="Arial" panose="020B0604020202020204" pitchFamily="34" charset="0"/>
              </a:defRPr>
            </a:lvl3pPr>
            <a:lvl4pPr marL="1600200" indent="-228600" defTabSz="954088">
              <a:defRPr sz="2400">
                <a:solidFill>
                  <a:schemeClr val="tx1"/>
                </a:solidFill>
                <a:latin typeface="Arial" panose="020B0604020202020204" pitchFamily="34" charset="0"/>
              </a:defRPr>
            </a:lvl4pPr>
            <a:lvl5pPr marL="2057400" indent="-228600" defTabSz="954088">
              <a:defRPr sz="2400">
                <a:solidFill>
                  <a:schemeClr val="tx1"/>
                </a:solidFill>
                <a:latin typeface="Arial" panose="020B0604020202020204" pitchFamily="34" charset="0"/>
              </a:defRPr>
            </a:lvl5pPr>
            <a:lvl6pPr marL="2514600" indent="-228600" defTabSz="954088"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54088"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54088"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54088" eaLnBrk="0" fontAlgn="base" hangingPunct="0">
              <a:spcBef>
                <a:spcPct val="0"/>
              </a:spcBef>
              <a:spcAft>
                <a:spcPct val="0"/>
              </a:spcAft>
              <a:defRPr sz="2400">
                <a:solidFill>
                  <a:schemeClr val="tx1"/>
                </a:solidFill>
                <a:latin typeface="Arial" panose="020B0604020202020204" pitchFamily="34" charset="0"/>
              </a:defRPr>
            </a:lvl9pPr>
          </a:lstStyle>
          <a:p>
            <a:fld id="{276C56F5-C616-4F99-82B6-65EC9CA1ED5E}" type="slidenum">
              <a:rPr lang="en-US" altLang="en-US" sz="1200">
                <a:latin typeface="Times New Roman" panose="02020603050405020304" pitchFamily="18" charset="0"/>
              </a:rPr>
              <a:pPr/>
              <a:t>63</a:t>
            </a:fld>
            <a:endParaRPr lang="en-US" altLang="en-US" sz="1200">
              <a:latin typeface="Times New Roman" panose="02020603050405020304" pitchFamily="18" charset="0"/>
            </a:endParaRPr>
          </a:p>
        </p:txBody>
      </p:sp>
      <p:sp>
        <p:nvSpPr>
          <p:cNvPr id="96259" name="Rectangle 2">
            <a:extLst>
              <a:ext uri="{FF2B5EF4-FFF2-40B4-BE49-F238E27FC236}">
                <a16:creationId xmlns:a16="http://schemas.microsoft.com/office/drawing/2014/main" id="{5B04D675-F505-48EC-93D3-C79005D05902}"/>
              </a:ext>
            </a:extLst>
          </p:cNvPr>
          <p:cNvSpPr>
            <a:spLocks noGrp="1" noRot="1" noChangeAspect="1" noChangeArrowheads="1" noTextEdit="1"/>
          </p:cNvSpPr>
          <p:nvPr>
            <p:ph type="sldImg"/>
          </p:nvPr>
        </p:nvSpPr>
        <p:spPr>
          <a:xfrm>
            <a:off x="1257300" y="719138"/>
            <a:ext cx="4802188" cy="3602037"/>
          </a:xfrm>
          <a:ln/>
        </p:spPr>
      </p:sp>
      <p:sp>
        <p:nvSpPr>
          <p:cNvPr id="96260" name="Rectangle 3">
            <a:extLst>
              <a:ext uri="{FF2B5EF4-FFF2-40B4-BE49-F238E27FC236}">
                <a16:creationId xmlns:a16="http://schemas.microsoft.com/office/drawing/2014/main" id="{519BCC77-73F5-4212-96BC-009F851F8D77}"/>
              </a:ext>
            </a:extLst>
          </p:cNvPr>
          <p:cNvSpPr>
            <a:spLocks noGrp="1" noChangeArrowheads="1"/>
          </p:cNvSpPr>
          <p:nvPr>
            <p:ph type="body" idx="1"/>
          </p:nvPr>
        </p:nvSpPr>
        <p:spPr>
          <a:xfrm>
            <a:off x="974725" y="4560888"/>
            <a:ext cx="5365750" cy="43211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a:extLst>
              <a:ext uri="{FF2B5EF4-FFF2-40B4-BE49-F238E27FC236}">
                <a16:creationId xmlns:a16="http://schemas.microsoft.com/office/drawing/2014/main" id="{2954D0B0-B4CB-416D-9071-D8B1B72559D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defRPr sz="2400">
                <a:solidFill>
                  <a:schemeClr val="tx1"/>
                </a:solidFill>
                <a:latin typeface="Arial" panose="020B0604020202020204" pitchFamily="34" charset="0"/>
              </a:defRPr>
            </a:lvl1pPr>
            <a:lvl2pPr marL="742950" indent="-285750" defTabSz="954088">
              <a:defRPr sz="2400">
                <a:solidFill>
                  <a:schemeClr val="tx1"/>
                </a:solidFill>
                <a:latin typeface="Arial" panose="020B0604020202020204" pitchFamily="34" charset="0"/>
              </a:defRPr>
            </a:lvl2pPr>
            <a:lvl3pPr marL="1143000" indent="-228600" defTabSz="954088">
              <a:defRPr sz="2400">
                <a:solidFill>
                  <a:schemeClr val="tx1"/>
                </a:solidFill>
                <a:latin typeface="Arial" panose="020B0604020202020204" pitchFamily="34" charset="0"/>
              </a:defRPr>
            </a:lvl3pPr>
            <a:lvl4pPr marL="1600200" indent="-228600" defTabSz="954088">
              <a:defRPr sz="2400">
                <a:solidFill>
                  <a:schemeClr val="tx1"/>
                </a:solidFill>
                <a:latin typeface="Arial" panose="020B0604020202020204" pitchFamily="34" charset="0"/>
              </a:defRPr>
            </a:lvl4pPr>
            <a:lvl5pPr marL="2057400" indent="-228600" defTabSz="954088">
              <a:defRPr sz="2400">
                <a:solidFill>
                  <a:schemeClr val="tx1"/>
                </a:solidFill>
                <a:latin typeface="Arial" panose="020B0604020202020204" pitchFamily="34" charset="0"/>
              </a:defRPr>
            </a:lvl5pPr>
            <a:lvl6pPr marL="2514600" indent="-228600" defTabSz="954088"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54088"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54088"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54088" eaLnBrk="0" fontAlgn="base" hangingPunct="0">
              <a:spcBef>
                <a:spcPct val="0"/>
              </a:spcBef>
              <a:spcAft>
                <a:spcPct val="0"/>
              </a:spcAft>
              <a:defRPr sz="2400">
                <a:solidFill>
                  <a:schemeClr val="tx1"/>
                </a:solidFill>
                <a:latin typeface="Arial" panose="020B0604020202020204" pitchFamily="34" charset="0"/>
              </a:defRPr>
            </a:lvl9pPr>
          </a:lstStyle>
          <a:p>
            <a:fld id="{28BCA625-38DE-49CF-A66B-A2697F44AB58}" type="slidenum">
              <a:rPr lang="en-US" altLang="en-US" sz="1200">
                <a:latin typeface="Times New Roman" panose="02020603050405020304" pitchFamily="18" charset="0"/>
              </a:rPr>
              <a:pPr/>
              <a:t>64</a:t>
            </a:fld>
            <a:endParaRPr lang="en-US" altLang="en-US" sz="1200">
              <a:latin typeface="Times New Roman" panose="02020603050405020304" pitchFamily="18" charset="0"/>
            </a:endParaRPr>
          </a:p>
        </p:txBody>
      </p:sp>
      <p:sp>
        <p:nvSpPr>
          <p:cNvPr id="97283" name="Rectangle 2">
            <a:extLst>
              <a:ext uri="{FF2B5EF4-FFF2-40B4-BE49-F238E27FC236}">
                <a16:creationId xmlns:a16="http://schemas.microsoft.com/office/drawing/2014/main" id="{350DF323-A724-44E1-88F7-FAE72FD8232B}"/>
              </a:ext>
            </a:extLst>
          </p:cNvPr>
          <p:cNvSpPr>
            <a:spLocks noGrp="1" noRot="1" noChangeAspect="1" noChangeArrowheads="1" noTextEdit="1"/>
          </p:cNvSpPr>
          <p:nvPr>
            <p:ph type="sldImg"/>
          </p:nvPr>
        </p:nvSpPr>
        <p:spPr>
          <a:ln/>
        </p:spPr>
      </p:sp>
      <p:sp>
        <p:nvSpPr>
          <p:cNvPr id="97284" name="Rectangle 3">
            <a:extLst>
              <a:ext uri="{FF2B5EF4-FFF2-40B4-BE49-F238E27FC236}">
                <a16:creationId xmlns:a16="http://schemas.microsoft.com/office/drawing/2014/main" id="{DA69895B-491F-445D-BF90-517F32B0CB8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a:extLst>
              <a:ext uri="{FF2B5EF4-FFF2-40B4-BE49-F238E27FC236}">
                <a16:creationId xmlns:a16="http://schemas.microsoft.com/office/drawing/2014/main" id="{73A6BE41-EF71-4C42-AD74-A9EC871EAC3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defRPr sz="2400">
                <a:solidFill>
                  <a:schemeClr val="tx1"/>
                </a:solidFill>
                <a:latin typeface="Arial" panose="020B0604020202020204" pitchFamily="34" charset="0"/>
              </a:defRPr>
            </a:lvl1pPr>
            <a:lvl2pPr marL="742950" indent="-285750" defTabSz="954088">
              <a:defRPr sz="2400">
                <a:solidFill>
                  <a:schemeClr val="tx1"/>
                </a:solidFill>
                <a:latin typeface="Arial" panose="020B0604020202020204" pitchFamily="34" charset="0"/>
              </a:defRPr>
            </a:lvl2pPr>
            <a:lvl3pPr marL="1143000" indent="-228600" defTabSz="954088">
              <a:defRPr sz="2400">
                <a:solidFill>
                  <a:schemeClr val="tx1"/>
                </a:solidFill>
                <a:latin typeface="Arial" panose="020B0604020202020204" pitchFamily="34" charset="0"/>
              </a:defRPr>
            </a:lvl3pPr>
            <a:lvl4pPr marL="1600200" indent="-228600" defTabSz="954088">
              <a:defRPr sz="2400">
                <a:solidFill>
                  <a:schemeClr val="tx1"/>
                </a:solidFill>
                <a:latin typeface="Arial" panose="020B0604020202020204" pitchFamily="34" charset="0"/>
              </a:defRPr>
            </a:lvl4pPr>
            <a:lvl5pPr marL="2057400" indent="-228600" defTabSz="954088">
              <a:defRPr sz="2400">
                <a:solidFill>
                  <a:schemeClr val="tx1"/>
                </a:solidFill>
                <a:latin typeface="Arial" panose="020B0604020202020204" pitchFamily="34" charset="0"/>
              </a:defRPr>
            </a:lvl5pPr>
            <a:lvl6pPr marL="2514600" indent="-228600" defTabSz="954088"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54088"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54088"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54088" eaLnBrk="0" fontAlgn="base" hangingPunct="0">
              <a:spcBef>
                <a:spcPct val="0"/>
              </a:spcBef>
              <a:spcAft>
                <a:spcPct val="0"/>
              </a:spcAft>
              <a:defRPr sz="2400">
                <a:solidFill>
                  <a:schemeClr val="tx1"/>
                </a:solidFill>
                <a:latin typeface="Arial" panose="020B0604020202020204" pitchFamily="34" charset="0"/>
              </a:defRPr>
            </a:lvl9pPr>
          </a:lstStyle>
          <a:p>
            <a:fld id="{A1120D68-1414-44A0-A0F6-241937299027}" type="slidenum">
              <a:rPr lang="en-US" altLang="en-US" sz="1200">
                <a:latin typeface="Times New Roman" panose="02020603050405020304" pitchFamily="18" charset="0"/>
              </a:rPr>
              <a:pPr/>
              <a:t>65</a:t>
            </a:fld>
            <a:endParaRPr lang="en-US" altLang="en-US" sz="1200">
              <a:latin typeface="Times New Roman" panose="02020603050405020304" pitchFamily="18" charset="0"/>
            </a:endParaRPr>
          </a:p>
        </p:txBody>
      </p:sp>
      <p:sp>
        <p:nvSpPr>
          <p:cNvPr id="98307" name="Rectangle 2">
            <a:extLst>
              <a:ext uri="{FF2B5EF4-FFF2-40B4-BE49-F238E27FC236}">
                <a16:creationId xmlns:a16="http://schemas.microsoft.com/office/drawing/2014/main" id="{DF74B1E0-D5CB-4FEF-99E7-3FC30FAD6A97}"/>
              </a:ext>
            </a:extLst>
          </p:cNvPr>
          <p:cNvSpPr>
            <a:spLocks noGrp="1" noRot="1" noChangeAspect="1" noChangeArrowheads="1" noTextEdit="1"/>
          </p:cNvSpPr>
          <p:nvPr>
            <p:ph type="sldImg"/>
          </p:nvPr>
        </p:nvSpPr>
        <p:spPr>
          <a:xfrm>
            <a:off x="1257300" y="719138"/>
            <a:ext cx="4802188" cy="3602037"/>
          </a:xfrm>
          <a:ln/>
        </p:spPr>
      </p:sp>
      <p:sp>
        <p:nvSpPr>
          <p:cNvPr id="98308" name="Rectangle 3">
            <a:extLst>
              <a:ext uri="{FF2B5EF4-FFF2-40B4-BE49-F238E27FC236}">
                <a16:creationId xmlns:a16="http://schemas.microsoft.com/office/drawing/2014/main" id="{0FC0C7C2-B0C2-4205-B612-EA2F8515ECAC}"/>
              </a:ext>
            </a:extLst>
          </p:cNvPr>
          <p:cNvSpPr>
            <a:spLocks noGrp="1" noChangeArrowheads="1"/>
          </p:cNvSpPr>
          <p:nvPr>
            <p:ph type="body" idx="1"/>
          </p:nvPr>
        </p:nvSpPr>
        <p:spPr>
          <a:xfrm>
            <a:off x="974725" y="4560888"/>
            <a:ext cx="5365750" cy="43211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a:extLst>
              <a:ext uri="{FF2B5EF4-FFF2-40B4-BE49-F238E27FC236}">
                <a16:creationId xmlns:a16="http://schemas.microsoft.com/office/drawing/2014/main" id="{BE3E9B2F-1A00-4C6E-AA23-9F16241104A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defRPr sz="2400">
                <a:solidFill>
                  <a:schemeClr val="tx1"/>
                </a:solidFill>
                <a:latin typeface="Arial" panose="020B0604020202020204" pitchFamily="34" charset="0"/>
              </a:defRPr>
            </a:lvl1pPr>
            <a:lvl2pPr marL="742950" indent="-285750" defTabSz="954088">
              <a:defRPr sz="2400">
                <a:solidFill>
                  <a:schemeClr val="tx1"/>
                </a:solidFill>
                <a:latin typeface="Arial" panose="020B0604020202020204" pitchFamily="34" charset="0"/>
              </a:defRPr>
            </a:lvl2pPr>
            <a:lvl3pPr marL="1143000" indent="-228600" defTabSz="954088">
              <a:defRPr sz="2400">
                <a:solidFill>
                  <a:schemeClr val="tx1"/>
                </a:solidFill>
                <a:latin typeface="Arial" panose="020B0604020202020204" pitchFamily="34" charset="0"/>
              </a:defRPr>
            </a:lvl3pPr>
            <a:lvl4pPr marL="1600200" indent="-228600" defTabSz="954088">
              <a:defRPr sz="2400">
                <a:solidFill>
                  <a:schemeClr val="tx1"/>
                </a:solidFill>
                <a:latin typeface="Arial" panose="020B0604020202020204" pitchFamily="34" charset="0"/>
              </a:defRPr>
            </a:lvl4pPr>
            <a:lvl5pPr marL="2057400" indent="-228600" defTabSz="954088">
              <a:defRPr sz="2400">
                <a:solidFill>
                  <a:schemeClr val="tx1"/>
                </a:solidFill>
                <a:latin typeface="Arial" panose="020B0604020202020204" pitchFamily="34" charset="0"/>
              </a:defRPr>
            </a:lvl5pPr>
            <a:lvl6pPr marL="2514600" indent="-228600" defTabSz="954088"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54088"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54088"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54088" eaLnBrk="0" fontAlgn="base" hangingPunct="0">
              <a:spcBef>
                <a:spcPct val="0"/>
              </a:spcBef>
              <a:spcAft>
                <a:spcPct val="0"/>
              </a:spcAft>
              <a:defRPr sz="2400">
                <a:solidFill>
                  <a:schemeClr val="tx1"/>
                </a:solidFill>
                <a:latin typeface="Arial" panose="020B0604020202020204" pitchFamily="34" charset="0"/>
              </a:defRPr>
            </a:lvl9pPr>
          </a:lstStyle>
          <a:p>
            <a:fld id="{C1BC8FB5-49B3-4902-80A2-DD8FD8F5EEE0}" type="slidenum">
              <a:rPr lang="en-US" altLang="en-US" sz="1200">
                <a:latin typeface="Times New Roman" panose="02020603050405020304" pitchFamily="18" charset="0"/>
              </a:rPr>
              <a:pPr/>
              <a:t>66</a:t>
            </a:fld>
            <a:endParaRPr lang="en-US" altLang="en-US" sz="1200">
              <a:latin typeface="Times New Roman" panose="02020603050405020304" pitchFamily="18" charset="0"/>
            </a:endParaRPr>
          </a:p>
        </p:txBody>
      </p:sp>
      <p:sp>
        <p:nvSpPr>
          <p:cNvPr id="99331" name="Rectangle 2">
            <a:extLst>
              <a:ext uri="{FF2B5EF4-FFF2-40B4-BE49-F238E27FC236}">
                <a16:creationId xmlns:a16="http://schemas.microsoft.com/office/drawing/2014/main" id="{F445A7AC-F5D6-4E16-823E-5C94F68DB4A4}"/>
              </a:ext>
            </a:extLst>
          </p:cNvPr>
          <p:cNvSpPr>
            <a:spLocks noGrp="1" noRot="1" noChangeAspect="1" noChangeArrowheads="1" noTextEdit="1"/>
          </p:cNvSpPr>
          <p:nvPr>
            <p:ph type="sldImg"/>
          </p:nvPr>
        </p:nvSpPr>
        <p:spPr>
          <a:ln/>
        </p:spPr>
      </p:sp>
      <p:sp>
        <p:nvSpPr>
          <p:cNvPr id="99332" name="Rectangle 3">
            <a:extLst>
              <a:ext uri="{FF2B5EF4-FFF2-40B4-BE49-F238E27FC236}">
                <a16:creationId xmlns:a16="http://schemas.microsoft.com/office/drawing/2014/main" id="{9CED5770-5AC3-44C3-97BA-921500F462A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a:extLst>
              <a:ext uri="{FF2B5EF4-FFF2-40B4-BE49-F238E27FC236}">
                <a16:creationId xmlns:a16="http://schemas.microsoft.com/office/drawing/2014/main" id="{9AAD401C-0164-489B-840E-5A3EB0EF982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defRPr sz="2400">
                <a:solidFill>
                  <a:schemeClr val="tx1"/>
                </a:solidFill>
                <a:latin typeface="Arial" panose="020B0604020202020204" pitchFamily="34" charset="0"/>
              </a:defRPr>
            </a:lvl1pPr>
            <a:lvl2pPr marL="742950" indent="-285750" defTabSz="954088">
              <a:defRPr sz="2400">
                <a:solidFill>
                  <a:schemeClr val="tx1"/>
                </a:solidFill>
                <a:latin typeface="Arial" panose="020B0604020202020204" pitchFamily="34" charset="0"/>
              </a:defRPr>
            </a:lvl2pPr>
            <a:lvl3pPr marL="1143000" indent="-228600" defTabSz="954088">
              <a:defRPr sz="2400">
                <a:solidFill>
                  <a:schemeClr val="tx1"/>
                </a:solidFill>
                <a:latin typeface="Arial" panose="020B0604020202020204" pitchFamily="34" charset="0"/>
              </a:defRPr>
            </a:lvl3pPr>
            <a:lvl4pPr marL="1600200" indent="-228600" defTabSz="954088">
              <a:defRPr sz="2400">
                <a:solidFill>
                  <a:schemeClr val="tx1"/>
                </a:solidFill>
                <a:latin typeface="Arial" panose="020B0604020202020204" pitchFamily="34" charset="0"/>
              </a:defRPr>
            </a:lvl4pPr>
            <a:lvl5pPr marL="2057400" indent="-228600" defTabSz="954088">
              <a:defRPr sz="2400">
                <a:solidFill>
                  <a:schemeClr val="tx1"/>
                </a:solidFill>
                <a:latin typeface="Arial" panose="020B0604020202020204" pitchFamily="34" charset="0"/>
              </a:defRPr>
            </a:lvl5pPr>
            <a:lvl6pPr marL="2514600" indent="-228600" defTabSz="954088"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54088"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54088"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54088" eaLnBrk="0" fontAlgn="base" hangingPunct="0">
              <a:spcBef>
                <a:spcPct val="0"/>
              </a:spcBef>
              <a:spcAft>
                <a:spcPct val="0"/>
              </a:spcAft>
              <a:defRPr sz="2400">
                <a:solidFill>
                  <a:schemeClr val="tx1"/>
                </a:solidFill>
                <a:latin typeface="Arial" panose="020B0604020202020204" pitchFamily="34" charset="0"/>
              </a:defRPr>
            </a:lvl9pPr>
          </a:lstStyle>
          <a:p>
            <a:fld id="{B0E7C7B8-DDB5-4B87-A5C1-26D80224B7F9}" type="slidenum">
              <a:rPr lang="en-US" altLang="en-US" sz="1200">
                <a:latin typeface="Times New Roman" panose="02020603050405020304" pitchFamily="18" charset="0"/>
              </a:rPr>
              <a:pPr/>
              <a:t>67</a:t>
            </a:fld>
            <a:endParaRPr lang="en-US" altLang="en-US" sz="1200">
              <a:latin typeface="Times New Roman" panose="02020603050405020304" pitchFamily="18" charset="0"/>
            </a:endParaRPr>
          </a:p>
        </p:txBody>
      </p:sp>
      <p:sp>
        <p:nvSpPr>
          <p:cNvPr id="100355" name="Rectangle 2">
            <a:extLst>
              <a:ext uri="{FF2B5EF4-FFF2-40B4-BE49-F238E27FC236}">
                <a16:creationId xmlns:a16="http://schemas.microsoft.com/office/drawing/2014/main" id="{ECD71EF6-6704-4E23-82DA-33BEDCD546A3}"/>
              </a:ext>
            </a:extLst>
          </p:cNvPr>
          <p:cNvSpPr>
            <a:spLocks noGrp="1" noRot="1" noChangeAspect="1" noChangeArrowheads="1" noTextEdit="1"/>
          </p:cNvSpPr>
          <p:nvPr>
            <p:ph type="sldImg"/>
          </p:nvPr>
        </p:nvSpPr>
        <p:spPr>
          <a:ln/>
        </p:spPr>
      </p:sp>
      <p:sp>
        <p:nvSpPr>
          <p:cNvPr id="100356" name="Rectangle 3">
            <a:extLst>
              <a:ext uri="{FF2B5EF4-FFF2-40B4-BE49-F238E27FC236}">
                <a16:creationId xmlns:a16="http://schemas.microsoft.com/office/drawing/2014/main" id="{4CC96E77-B628-44C4-83EA-9A39B8EA3EA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a:extLst>
              <a:ext uri="{FF2B5EF4-FFF2-40B4-BE49-F238E27FC236}">
                <a16:creationId xmlns:a16="http://schemas.microsoft.com/office/drawing/2014/main" id="{ABFEBAEB-25CF-4FA3-BB29-092BB7DDFE6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defRPr sz="2400">
                <a:solidFill>
                  <a:schemeClr val="tx1"/>
                </a:solidFill>
                <a:latin typeface="Arial" panose="020B0604020202020204" pitchFamily="34" charset="0"/>
              </a:defRPr>
            </a:lvl1pPr>
            <a:lvl2pPr marL="742950" indent="-285750" defTabSz="954088">
              <a:defRPr sz="2400">
                <a:solidFill>
                  <a:schemeClr val="tx1"/>
                </a:solidFill>
                <a:latin typeface="Arial" panose="020B0604020202020204" pitchFamily="34" charset="0"/>
              </a:defRPr>
            </a:lvl2pPr>
            <a:lvl3pPr marL="1143000" indent="-228600" defTabSz="954088">
              <a:defRPr sz="2400">
                <a:solidFill>
                  <a:schemeClr val="tx1"/>
                </a:solidFill>
                <a:latin typeface="Arial" panose="020B0604020202020204" pitchFamily="34" charset="0"/>
              </a:defRPr>
            </a:lvl3pPr>
            <a:lvl4pPr marL="1600200" indent="-228600" defTabSz="954088">
              <a:defRPr sz="2400">
                <a:solidFill>
                  <a:schemeClr val="tx1"/>
                </a:solidFill>
                <a:latin typeface="Arial" panose="020B0604020202020204" pitchFamily="34" charset="0"/>
              </a:defRPr>
            </a:lvl4pPr>
            <a:lvl5pPr marL="2057400" indent="-228600" defTabSz="954088">
              <a:defRPr sz="2400">
                <a:solidFill>
                  <a:schemeClr val="tx1"/>
                </a:solidFill>
                <a:latin typeface="Arial" panose="020B0604020202020204" pitchFamily="34" charset="0"/>
              </a:defRPr>
            </a:lvl5pPr>
            <a:lvl6pPr marL="2514600" indent="-228600" defTabSz="954088"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54088"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54088"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54088" eaLnBrk="0" fontAlgn="base" hangingPunct="0">
              <a:spcBef>
                <a:spcPct val="0"/>
              </a:spcBef>
              <a:spcAft>
                <a:spcPct val="0"/>
              </a:spcAft>
              <a:defRPr sz="2400">
                <a:solidFill>
                  <a:schemeClr val="tx1"/>
                </a:solidFill>
                <a:latin typeface="Arial" panose="020B0604020202020204" pitchFamily="34" charset="0"/>
              </a:defRPr>
            </a:lvl9pPr>
          </a:lstStyle>
          <a:p>
            <a:fld id="{6E455912-E680-4D6B-A524-77951145EF09}" type="slidenum">
              <a:rPr lang="en-US" altLang="en-US" sz="1200">
                <a:latin typeface="Times New Roman" panose="02020603050405020304" pitchFamily="18" charset="0"/>
              </a:rPr>
              <a:pPr/>
              <a:t>68</a:t>
            </a:fld>
            <a:endParaRPr lang="en-US" altLang="en-US" sz="1200">
              <a:latin typeface="Times New Roman" panose="02020603050405020304" pitchFamily="18" charset="0"/>
            </a:endParaRPr>
          </a:p>
        </p:txBody>
      </p:sp>
      <p:sp>
        <p:nvSpPr>
          <p:cNvPr id="101379" name="Rectangle 2">
            <a:extLst>
              <a:ext uri="{FF2B5EF4-FFF2-40B4-BE49-F238E27FC236}">
                <a16:creationId xmlns:a16="http://schemas.microsoft.com/office/drawing/2014/main" id="{9E26A54D-D85D-4AAD-9A41-A15041056A72}"/>
              </a:ext>
            </a:extLst>
          </p:cNvPr>
          <p:cNvSpPr>
            <a:spLocks noGrp="1" noRot="1" noChangeAspect="1" noChangeArrowheads="1" noTextEdit="1"/>
          </p:cNvSpPr>
          <p:nvPr>
            <p:ph type="sldImg"/>
          </p:nvPr>
        </p:nvSpPr>
        <p:spPr>
          <a:ln/>
        </p:spPr>
      </p:sp>
      <p:sp>
        <p:nvSpPr>
          <p:cNvPr id="101380" name="Rectangle 3">
            <a:extLst>
              <a:ext uri="{FF2B5EF4-FFF2-40B4-BE49-F238E27FC236}">
                <a16:creationId xmlns:a16="http://schemas.microsoft.com/office/drawing/2014/main" id="{CFBECC0F-4085-4F71-8788-9C802144714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a:extLst>
              <a:ext uri="{FF2B5EF4-FFF2-40B4-BE49-F238E27FC236}">
                <a16:creationId xmlns:a16="http://schemas.microsoft.com/office/drawing/2014/main" id="{7584F5DC-C95D-44F3-A50A-BCAA6990CB9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defRPr sz="2400">
                <a:solidFill>
                  <a:schemeClr val="tx1"/>
                </a:solidFill>
                <a:latin typeface="Arial" panose="020B0604020202020204" pitchFamily="34" charset="0"/>
              </a:defRPr>
            </a:lvl1pPr>
            <a:lvl2pPr marL="742950" indent="-285750" defTabSz="954088">
              <a:defRPr sz="2400">
                <a:solidFill>
                  <a:schemeClr val="tx1"/>
                </a:solidFill>
                <a:latin typeface="Arial" panose="020B0604020202020204" pitchFamily="34" charset="0"/>
              </a:defRPr>
            </a:lvl2pPr>
            <a:lvl3pPr marL="1143000" indent="-228600" defTabSz="954088">
              <a:defRPr sz="2400">
                <a:solidFill>
                  <a:schemeClr val="tx1"/>
                </a:solidFill>
                <a:latin typeface="Arial" panose="020B0604020202020204" pitchFamily="34" charset="0"/>
              </a:defRPr>
            </a:lvl3pPr>
            <a:lvl4pPr marL="1600200" indent="-228600" defTabSz="954088">
              <a:defRPr sz="2400">
                <a:solidFill>
                  <a:schemeClr val="tx1"/>
                </a:solidFill>
                <a:latin typeface="Arial" panose="020B0604020202020204" pitchFamily="34" charset="0"/>
              </a:defRPr>
            </a:lvl4pPr>
            <a:lvl5pPr marL="2057400" indent="-228600" defTabSz="954088">
              <a:defRPr sz="2400">
                <a:solidFill>
                  <a:schemeClr val="tx1"/>
                </a:solidFill>
                <a:latin typeface="Arial" panose="020B0604020202020204" pitchFamily="34" charset="0"/>
              </a:defRPr>
            </a:lvl5pPr>
            <a:lvl6pPr marL="2514600" indent="-228600" defTabSz="954088"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54088"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54088"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54088" eaLnBrk="0" fontAlgn="base" hangingPunct="0">
              <a:spcBef>
                <a:spcPct val="0"/>
              </a:spcBef>
              <a:spcAft>
                <a:spcPct val="0"/>
              </a:spcAft>
              <a:defRPr sz="2400">
                <a:solidFill>
                  <a:schemeClr val="tx1"/>
                </a:solidFill>
                <a:latin typeface="Arial" panose="020B0604020202020204" pitchFamily="34" charset="0"/>
              </a:defRPr>
            </a:lvl9pPr>
          </a:lstStyle>
          <a:p>
            <a:fld id="{C56D98CB-C9DB-46CB-9C2E-330158B4F43F}" type="slidenum">
              <a:rPr lang="en-US" altLang="en-US" sz="1200">
                <a:latin typeface="Times New Roman" panose="02020603050405020304" pitchFamily="18" charset="0"/>
              </a:rPr>
              <a:pPr/>
              <a:t>69</a:t>
            </a:fld>
            <a:endParaRPr lang="en-US" altLang="en-US" sz="1200">
              <a:latin typeface="Times New Roman" panose="02020603050405020304" pitchFamily="18" charset="0"/>
            </a:endParaRPr>
          </a:p>
        </p:txBody>
      </p:sp>
      <p:sp>
        <p:nvSpPr>
          <p:cNvPr id="102403" name="Rectangle 2">
            <a:extLst>
              <a:ext uri="{FF2B5EF4-FFF2-40B4-BE49-F238E27FC236}">
                <a16:creationId xmlns:a16="http://schemas.microsoft.com/office/drawing/2014/main" id="{4D48893D-315B-49C7-9D5D-769A1C777C85}"/>
              </a:ext>
            </a:extLst>
          </p:cNvPr>
          <p:cNvSpPr>
            <a:spLocks noGrp="1" noRot="1" noChangeAspect="1" noChangeArrowheads="1" noTextEdit="1"/>
          </p:cNvSpPr>
          <p:nvPr>
            <p:ph type="sldImg"/>
          </p:nvPr>
        </p:nvSpPr>
        <p:spPr>
          <a:ln/>
        </p:spPr>
      </p:sp>
      <p:sp>
        <p:nvSpPr>
          <p:cNvPr id="102404" name="Rectangle 3">
            <a:extLst>
              <a:ext uri="{FF2B5EF4-FFF2-40B4-BE49-F238E27FC236}">
                <a16:creationId xmlns:a16="http://schemas.microsoft.com/office/drawing/2014/main" id="{5DCBAA3F-CACA-45FA-9C86-5862F16BDB5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a:extLst>
              <a:ext uri="{FF2B5EF4-FFF2-40B4-BE49-F238E27FC236}">
                <a16:creationId xmlns:a16="http://schemas.microsoft.com/office/drawing/2014/main" id="{36B1753A-2119-4E24-A04B-9BAD5164EE7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defRPr sz="2400">
                <a:solidFill>
                  <a:schemeClr val="tx1"/>
                </a:solidFill>
                <a:latin typeface="Arial" panose="020B0604020202020204" pitchFamily="34" charset="0"/>
              </a:defRPr>
            </a:lvl1pPr>
            <a:lvl2pPr marL="742950" indent="-285750" defTabSz="954088">
              <a:defRPr sz="2400">
                <a:solidFill>
                  <a:schemeClr val="tx1"/>
                </a:solidFill>
                <a:latin typeface="Arial" panose="020B0604020202020204" pitchFamily="34" charset="0"/>
              </a:defRPr>
            </a:lvl2pPr>
            <a:lvl3pPr marL="1143000" indent="-228600" defTabSz="954088">
              <a:defRPr sz="2400">
                <a:solidFill>
                  <a:schemeClr val="tx1"/>
                </a:solidFill>
                <a:latin typeface="Arial" panose="020B0604020202020204" pitchFamily="34" charset="0"/>
              </a:defRPr>
            </a:lvl3pPr>
            <a:lvl4pPr marL="1600200" indent="-228600" defTabSz="954088">
              <a:defRPr sz="2400">
                <a:solidFill>
                  <a:schemeClr val="tx1"/>
                </a:solidFill>
                <a:latin typeface="Arial" panose="020B0604020202020204" pitchFamily="34" charset="0"/>
              </a:defRPr>
            </a:lvl4pPr>
            <a:lvl5pPr marL="2057400" indent="-228600" defTabSz="954088">
              <a:defRPr sz="2400">
                <a:solidFill>
                  <a:schemeClr val="tx1"/>
                </a:solidFill>
                <a:latin typeface="Arial" panose="020B0604020202020204" pitchFamily="34" charset="0"/>
              </a:defRPr>
            </a:lvl5pPr>
            <a:lvl6pPr marL="2514600" indent="-228600" defTabSz="954088"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54088"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54088"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54088" eaLnBrk="0" fontAlgn="base" hangingPunct="0">
              <a:spcBef>
                <a:spcPct val="0"/>
              </a:spcBef>
              <a:spcAft>
                <a:spcPct val="0"/>
              </a:spcAft>
              <a:defRPr sz="2400">
                <a:solidFill>
                  <a:schemeClr val="tx1"/>
                </a:solidFill>
                <a:latin typeface="Arial" panose="020B0604020202020204" pitchFamily="34" charset="0"/>
              </a:defRPr>
            </a:lvl9pPr>
          </a:lstStyle>
          <a:p>
            <a:fld id="{99B81ECB-17AA-4324-88DD-81715202BF91}" type="slidenum">
              <a:rPr lang="en-US" altLang="en-US" sz="1200">
                <a:latin typeface="Times New Roman" panose="02020603050405020304" pitchFamily="18" charset="0"/>
              </a:rPr>
              <a:pPr/>
              <a:t>70</a:t>
            </a:fld>
            <a:endParaRPr lang="en-US" altLang="en-US" sz="1200">
              <a:latin typeface="Times New Roman" panose="02020603050405020304" pitchFamily="18" charset="0"/>
            </a:endParaRPr>
          </a:p>
        </p:txBody>
      </p:sp>
      <p:sp>
        <p:nvSpPr>
          <p:cNvPr id="103427" name="Rectangle 2">
            <a:extLst>
              <a:ext uri="{FF2B5EF4-FFF2-40B4-BE49-F238E27FC236}">
                <a16:creationId xmlns:a16="http://schemas.microsoft.com/office/drawing/2014/main" id="{BD592166-7806-4DE1-AB55-D7F841926BF7}"/>
              </a:ext>
            </a:extLst>
          </p:cNvPr>
          <p:cNvSpPr>
            <a:spLocks noGrp="1" noRot="1" noChangeAspect="1" noChangeArrowheads="1" noTextEdit="1"/>
          </p:cNvSpPr>
          <p:nvPr>
            <p:ph type="sldImg"/>
          </p:nvPr>
        </p:nvSpPr>
        <p:spPr>
          <a:ln/>
        </p:spPr>
      </p:sp>
      <p:sp>
        <p:nvSpPr>
          <p:cNvPr id="103428" name="Rectangle 3">
            <a:extLst>
              <a:ext uri="{FF2B5EF4-FFF2-40B4-BE49-F238E27FC236}">
                <a16:creationId xmlns:a16="http://schemas.microsoft.com/office/drawing/2014/main" id="{25682089-FE4C-46E3-8206-825E43A2B56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a:extLst>
              <a:ext uri="{FF2B5EF4-FFF2-40B4-BE49-F238E27FC236}">
                <a16:creationId xmlns:a16="http://schemas.microsoft.com/office/drawing/2014/main" id="{C0D88447-20A9-4C12-A122-E2BCC215890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defRPr sz="2400">
                <a:solidFill>
                  <a:schemeClr val="tx1"/>
                </a:solidFill>
                <a:latin typeface="Arial" panose="020B0604020202020204" pitchFamily="34" charset="0"/>
              </a:defRPr>
            </a:lvl1pPr>
            <a:lvl2pPr marL="742950" indent="-285750" defTabSz="954088">
              <a:defRPr sz="2400">
                <a:solidFill>
                  <a:schemeClr val="tx1"/>
                </a:solidFill>
                <a:latin typeface="Arial" panose="020B0604020202020204" pitchFamily="34" charset="0"/>
              </a:defRPr>
            </a:lvl2pPr>
            <a:lvl3pPr marL="1143000" indent="-228600" defTabSz="954088">
              <a:defRPr sz="2400">
                <a:solidFill>
                  <a:schemeClr val="tx1"/>
                </a:solidFill>
                <a:latin typeface="Arial" panose="020B0604020202020204" pitchFamily="34" charset="0"/>
              </a:defRPr>
            </a:lvl3pPr>
            <a:lvl4pPr marL="1600200" indent="-228600" defTabSz="954088">
              <a:defRPr sz="2400">
                <a:solidFill>
                  <a:schemeClr val="tx1"/>
                </a:solidFill>
                <a:latin typeface="Arial" panose="020B0604020202020204" pitchFamily="34" charset="0"/>
              </a:defRPr>
            </a:lvl4pPr>
            <a:lvl5pPr marL="2057400" indent="-228600" defTabSz="954088">
              <a:defRPr sz="2400">
                <a:solidFill>
                  <a:schemeClr val="tx1"/>
                </a:solidFill>
                <a:latin typeface="Arial" panose="020B0604020202020204" pitchFamily="34" charset="0"/>
              </a:defRPr>
            </a:lvl5pPr>
            <a:lvl6pPr marL="2514600" indent="-228600" defTabSz="954088"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54088"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54088"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54088" eaLnBrk="0" fontAlgn="base" hangingPunct="0">
              <a:spcBef>
                <a:spcPct val="0"/>
              </a:spcBef>
              <a:spcAft>
                <a:spcPct val="0"/>
              </a:spcAft>
              <a:defRPr sz="2400">
                <a:solidFill>
                  <a:schemeClr val="tx1"/>
                </a:solidFill>
                <a:latin typeface="Arial" panose="020B0604020202020204" pitchFamily="34" charset="0"/>
              </a:defRPr>
            </a:lvl9pPr>
          </a:lstStyle>
          <a:p>
            <a:fld id="{86C6503F-96EF-46E9-90BD-6B2087DBA7B1}" type="slidenum">
              <a:rPr lang="en-US" altLang="en-US" sz="1200">
                <a:latin typeface="Times New Roman" panose="02020603050405020304" pitchFamily="18" charset="0"/>
              </a:rPr>
              <a:pPr/>
              <a:t>71</a:t>
            </a:fld>
            <a:endParaRPr lang="en-US" altLang="en-US" sz="1200">
              <a:latin typeface="Times New Roman" panose="02020603050405020304" pitchFamily="18" charset="0"/>
            </a:endParaRPr>
          </a:p>
        </p:txBody>
      </p:sp>
      <p:sp>
        <p:nvSpPr>
          <p:cNvPr id="104451" name="Rectangle 2">
            <a:extLst>
              <a:ext uri="{FF2B5EF4-FFF2-40B4-BE49-F238E27FC236}">
                <a16:creationId xmlns:a16="http://schemas.microsoft.com/office/drawing/2014/main" id="{630AD6D0-0D37-4E3D-8B97-535D91B9C041}"/>
              </a:ext>
            </a:extLst>
          </p:cNvPr>
          <p:cNvSpPr>
            <a:spLocks noGrp="1" noRot="1" noChangeAspect="1" noChangeArrowheads="1" noTextEdit="1"/>
          </p:cNvSpPr>
          <p:nvPr>
            <p:ph type="sldImg"/>
          </p:nvPr>
        </p:nvSpPr>
        <p:spPr>
          <a:xfrm>
            <a:off x="1257300" y="720725"/>
            <a:ext cx="4800600" cy="3600450"/>
          </a:xfrm>
          <a:ln/>
        </p:spPr>
      </p:sp>
      <p:sp>
        <p:nvSpPr>
          <p:cNvPr id="104452" name="Rectangle 3">
            <a:extLst>
              <a:ext uri="{FF2B5EF4-FFF2-40B4-BE49-F238E27FC236}">
                <a16:creationId xmlns:a16="http://schemas.microsoft.com/office/drawing/2014/main" id="{F1D680C5-9A44-475C-90AC-2C1FDAB9E8FE}"/>
              </a:ext>
            </a:extLst>
          </p:cNvPr>
          <p:cNvSpPr>
            <a:spLocks noGrp="1" noChangeArrowheads="1"/>
          </p:cNvSpPr>
          <p:nvPr>
            <p:ph type="body" idx="1"/>
          </p:nvPr>
        </p:nvSpPr>
        <p:spPr>
          <a:xfrm>
            <a:off x="974725" y="4560888"/>
            <a:ext cx="5365750"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HDR is revealed with rough specularities.</a:t>
            </a:r>
          </a:p>
          <a:p>
            <a:endParaRPr lang="en-US"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a:extLst>
              <a:ext uri="{FF2B5EF4-FFF2-40B4-BE49-F238E27FC236}">
                <a16:creationId xmlns:a16="http://schemas.microsoft.com/office/drawing/2014/main" id="{D26E3FE2-E351-4BB3-8ACD-65B67117356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defRPr sz="2400">
                <a:solidFill>
                  <a:schemeClr val="tx1"/>
                </a:solidFill>
                <a:latin typeface="Arial" panose="020B0604020202020204" pitchFamily="34" charset="0"/>
              </a:defRPr>
            </a:lvl1pPr>
            <a:lvl2pPr marL="742950" indent="-285750" defTabSz="954088">
              <a:defRPr sz="2400">
                <a:solidFill>
                  <a:schemeClr val="tx1"/>
                </a:solidFill>
                <a:latin typeface="Arial" panose="020B0604020202020204" pitchFamily="34" charset="0"/>
              </a:defRPr>
            </a:lvl2pPr>
            <a:lvl3pPr marL="1143000" indent="-228600" defTabSz="954088">
              <a:defRPr sz="2400">
                <a:solidFill>
                  <a:schemeClr val="tx1"/>
                </a:solidFill>
                <a:latin typeface="Arial" panose="020B0604020202020204" pitchFamily="34" charset="0"/>
              </a:defRPr>
            </a:lvl3pPr>
            <a:lvl4pPr marL="1600200" indent="-228600" defTabSz="954088">
              <a:defRPr sz="2400">
                <a:solidFill>
                  <a:schemeClr val="tx1"/>
                </a:solidFill>
                <a:latin typeface="Arial" panose="020B0604020202020204" pitchFamily="34" charset="0"/>
              </a:defRPr>
            </a:lvl4pPr>
            <a:lvl5pPr marL="2057400" indent="-228600" defTabSz="954088">
              <a:defRPr sz="2400">
                <a:solidFill>
                  <a:schemeClr val="tx1"/>
                </a:solidFill>
                <a:latin typeface="Arial" panose="020B0604020202020204" pitchFamily="34" charset="0"/>
              </a:defRPr>
            </a:lvl5pPr>
            <a:lvl6pPr marL="2514600" indent="-228600" defTabSz="954088"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54088"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54088"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54088" eaLnBrk="0" fontAlgn="base" hangingPunct="0">
              <a:spcBef>
                <a:spcPct val="0"/>
              </a:spcBef>
              <a:spcAft>
                <a:spcPct val="0"/>
              </a:spcAft>
              <a:defRPr sz="2400">
                <a:solidFill>
                  <a:schemeClr val="tx1"/>
                </a:solidFill>
                <a:latin typeface="Arial" panose="020B0604020202020204" pitchFamily="34" charset="0"/>
              </a:defRPr>
            </a:lvl9pPr>
          </a:lstStyle>
          <a:p>
            <a:fld id="{8214BA95-6BC5-42D8-B931-A500632FBA07}" type="slidenum">
              <a:rPr lang="en-US" altLang="en-US" sz="1200">
                <a:latin typeface="Times New Roman" panose="02020603050405020304" pitchFamily="18" charset="0"/>
              </a:rPr>
              <a:pPr/>
              <a:t>72</a:t>
            </a:fld>
            <a:endParaRPr lang="en-US" altLang="en-US" sz="1200">
              <a:latin typeface="Times New Roman" panose="02020603050405020304" pitchFamily="18" charset="0"/>
            </a:endParaRPr>
          </a:p>
        </p:txBody>
      </p:sp>
      <p:sp>
        <p:nvSpPr>
          <p:cNvPr id="105475" name="Rectangle 2">
            <a:extLst>
              <a:ext uri="{FF2B5EF4-FFF2-40B4-BE49-F238E27FC236}">
                <a16:creationId xmlns:a16="http://schemas.microsoft.com/office/drawing/2014/main" id="{6B7CF6A4-F518-470C-854B-A8C95AE674D3}"/>
              </a:ext>
            </a:extLst>
          </p:cNvPr>
          <p:cNvSpPr>
            <a:spLocks noGrp="1" noRot="1" noChangeAspect="1" noChangeArrowheads="1" noTextEdit="1"/>
          </p:cNvSpPr>
          <p:nvPr>
            <p:ph type="sldImg"/>
          </p:nvPr>
        </p:nvSpPr>
        <p:spPr>
          <a:ln/>
        </p:spPr>
      </p:sp>
      <p:sp>
        <p:nvSpPr>
          <p:cNvPr id="105476" name="Rectangle 3">
            <a:extLst>
              <a:ext uri="{FF2B5EF4-FFF2-40B4-BE49-F238E27FC236}">
                <a16:creationId xmlns:a16="http://schemas.microsoft.com/office/drawing/2014/main" id="{698C01A5-316C-4C95-B474-F32CBFEEDD5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a:extLst>
              <a:ext uri="{FF2B5EF4-FFF2-40B4-BE49-F238E27FC236}">
                <a16:creationId xmlns:a16="http://schemas.microsoft.com/office/drawing/2014/main" id="{15B181F9-6705-47D9-860F-4540B710519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defRPr sz="2400">
                <a:solidFill>
                  <a:schemeClr val="tx1"/>
                </a:solidFill>
                <a:latin typeface="Arial" panose="020B0604020202020204" pitchFamily="34" charset="0"/>
              </a:defRPr>
            </a:lvl1pPr>
            <a:lvl2pPr marL="742950" indent="-285750" defTabSz="954088">
              <a:defRPr sz="2400">
                <a:solidFill>
                  <a:schemeClr val="tx1"/>
                </a:solidFill>
                <a:latin typeface="Arial" panose="020B0604020202020204" pitchFamily="34" charset="0"/>
              </a:defRPr>
            </a:lvl2pPr>
            <a:lvl3pPr marL="1143000" indent="-228600" defTabSz="954088">
              <a:defRPr sz="2400">
                <a:solidFill>
                  <a:schemeClr val="tx1"/>
                </a:solidFill>
                <a:latin typeface="Arial" panose="020B0604020202020204" pitchFamily="34" charset="0"/>
              </a:defRPr>
            </a:lvl3pPr>
            <a:lvl4pPr marL="1600200" indent="-228600" defTabSz="954088">
              <a:defRPr sz="2400">
                <a:solidFill>
                  <a:schemeClr val="tx1"/>
                </a:solidFill>
                <a:latin typeface="Arial" panose="020B0604020202020204" pitchFamily="34" charset="0"/>
              </a:defRPr>
            </a:lvl4pPr>
            <a:lvl5pPr marL="2057400" indent="-228600" defTabSz="954088">
              <a:defRPr sz="2400">
                <a:solidFill>
                  <a:schemeClr val="tx1"/>
                </a:solidFill>
                <a:latin typeface="Arial" panose="020B0604020202020204" pitchFamily="34" charset="0"/>
              </a:defRPr>
            </a:lvl5pPr>
            <a:lvl6pPr marL="2514600" indent="-228600" defTabSz="954088"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54088"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54088"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54088" eaLnBrk="0" fontAlgn="base" hangingPunct="0">
              <a:spcBef>
                <a:spcPct val="0"/>
              </a:spcBef>
              <a:spcAft>
                <a:spcPct val="0"/>
              </a:spcAft>
              <a:defRPr sz="2400">
                <a:solidFill>
                  <a:schemeClr val="tx1"/>
                </a:solidFill>
                <a:latin typeface="Arial" panose="020B0604020202020204" pitchFamily="34" charset="0"/>
              </a:defRPr>
            </a:lvl9pPr>
          </a:lstStyle>
          <a:p>
            <a:fld id="{653C2A17-B8A7-43EC-B270-A030B7FC5589}" type="slidenum">
              <a:rPr lang="en-US" altLang="en-US" sz="1200">
                <a:latin typeface="Times New Roman" panose="02020603050405020304" pitchFamily="18" charset="0"/>
              </a:rPr>
              <a:pPr/>
              <a:t>73</a:t>
            </a:fld>
            <a:endParaRPr lang="en-US" altLang="en-US" sz="1200">
              <a:latin typeface="Times New Roman" panose="02020603050405020304" pitchFamily="18" charset="0"/>
            </a:endParaRPr>
          </a:p>
        </p:txBody>
      </p:sp>
      <p:sp>
        <p:nvSpPr>
          <p:cNvPr id="106499" name="Rectangle 2">
            <a:extLst>
              <a:ext uri="{FF2B5EF4-FFF2-40B4-BE49-F238E27FC236}">
                <a16:creationId xmlns:a16="http://schemas.microsoft.com/office/drawing/2014/main" id="{2257AACC-F402-4080-9AF5-79EC43380186}"/>
              </a:ext>
            </a:extLst>
          </p:cNvPr>
          <p:cNvSpPr>
            <a:spLocks noGrp="1" noRot="1" noChangeAspect="1" noChangeArrowheads="1" noTextEdit="1"/>
          </p:cNvSpPr>
          <p:nvPr>
            <p:ph type="sldImg"/>
          </p:nvPr>
        </p:nvSpPr>
        <p:spPr>
          <a:ln/>
        </p:spPr>
      </p:sp>
      <p:sp>
        <p:nvSpPr>
          <p:cNvPr id="106500" name="Rectangle 3">
            <a:extLst>
              <a:ext uri="{FF2B5EF4-FFF2-40B4-BE49-F238E27FC236}">
                <a16:creationId xmlns:a16="http://schemas.microsoft.com/office/drawing/2014/main" id="{DA8E5BDE-9F92-415F-BCFE-5691A9A267F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a:extLst>
              <a:ext uri="{FF2B5EF4-FFF2-40B4-BE49-F238E27FC236}">
                <a16:creationId xmlns:a16="http://schemas.microsoft.com/office/drawing/2014/main" id="{982B2D45-555F-4924-9C95-4AE0A8AFEE6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defRPr sz="2400">
                <a:solidFill>
                  <a:schemeClr val="tx1"/>
                </a:solidFill>
                <a:latin typeface="Arial" panose="020B0604020202020204" pitchFamily="34" charset="0"/>
              </a:defRPr>
            </a:lvl1pPr>
            <a:lvl2pPr marL="742950" indent="-285750" defTabSz="954088">
              <a:defRPr sz="2400">
                <a:solidFill>
                  <a:schemeClr val="tx1"/>
                </a:solidFill>
                <a:latin typeface="Arial" panose="020B0604020202020204" pitchFamily="34" charset="0"/>
              </a:defRPr>
            </a:lvl2pPr>
            <a:lvl3pPr marL="1143000" indent="-228600" defTabSz="954088">
              <a:defRPr sz="2400">
                <a:solidFill>
                  <a:schemeClr val="tx1"/>
                </a:solidFill>
                <a:latin typeface="Arial" panose="020B0604020202020204" pitchFamily="34" charset="0"/>
              </a:defRPr>
            </a:lvl3pPr>
            <a:lvl4pPr marL="1600200" indent="-228600" defTabSz="954088">
              <a:defRPr sz="2400">
                <a:solidFill>
                  <a:schemeClr val="tx1"/>
                </a:solidFill>
                <a:latin typeface="Arial" panose="020B0604020202020204" pitchFamily="34" charset="0"/>
              </a:defRPr>
            </a:lvl4pPr>
            <a:lvl5pPr marL="2057400" indent="-228600" defTabSz="954088">
              <a:defRPr sz="2400">
                <a:solidFill>
                  <a:schemeClr val="tx1"/>
                </a:solidFill>
                <a:latin typeface="Arial" panose="020B0604020202020204" pitchFamily="34" charset="0"/>
              </a:defRPr>
            </a:lvl5pPr>
            <a:lvl6pPr marL="2514600" indent="-228600" defTabSz="954088"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54088"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54088"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54088" eaLnBrk="0" fontAlgn="base" hangingPunct="0">
              <a:spcBef>
                <a:spcPct val="0"/>
              </a:spcBef>
              <a:spcAft>
                <a:spcPct val="0"/>
              </a:spcAft>
              <a:defRPr sz="2400">
                <a:solidFill>
                  <a:schemeClr val="tx1"/>
                </a:solidFill>
                <a:latin typeface="Arial" panose="020B0604020202020204" pitchFamily="34" charset="0"/>
              </a:defRPr>
            </a:lvl9pPr>
          </a:lstStyle>
          <a:p>
            <a:fld id="{38E32187-1C5B-46F0-BB78-1AF267C9C44F}" type="slidenum">
              <a:rPr lang="en-US" altLang="en-US" sz="1200">
                <a:latin typeface="Times New Roman" panose="02020603050405020304" pitchFamily="18" charset="0"/>
              </a:rPr>
              <a:pPr/>
              <a:t>74</a:t>
            </a:fld>
            <a:endParaRPr lang="en-US" altLang="en-US" sz="1200">
              <a:latin typeface="Times New Roman" panose="02020603050405020304" pitchFamily="18" charset="0"/>
            </a:endParaRPr>
          </a:p>
        </p:txBody>
      </p:sp>
      <p:sp>
        <p:nvSpPr>
          <p:cNvPr id="107523" name="Rectangle 2">
            <a:extLst>
              <a:ext uri="{FF2B5EF4-FFF2-40B4-BE49-F238E27FC236}">
                <a16:creationId xmlns:a16="http://schemas.microsoft.com/office/drawing/2014/main" id="{113D6CD3-5067-4C7A-BEDB-BC6FFFB08615}"/>
              </a:ext>
            </a:extLst>
          </p:cNvPr>
          <p:cNvSpPr>
            <a:spLocks noGrp="1" noRot="1" noChangeAspect="1" noChangeArrowheads="1" noTextEdit="1"/>
          </p:cNvSpPr>
          <p:nvPr>
            <p:ph type="sldImg"/>
          </p:nvPr>
        </p:nvSpPr>
        <p:spPr>
          <a:xfrm>
            <a:off x="1257300" y="719138"/>
            <a:ext cx="4802188" cy="3602037"/>
          </a:xfrm>
          <a:ln/>
        </p:spPr>
      </p:sp>
      <p:sp>
        <p:nvSpPr>
          <p:cNvPr id="107524" name="Rectangle 3">
            <a:extLst>
              <a:ext uri="{FF2B5EF4-FFF2-40B4-BE49-F238E27FC236}">
                <a16:creationId xmlns:a16="http://schemas.microsoft.com/office/drawing/2014/main" id="{2C6B8928-5C12-412E-A0DA-D8031814CECE}"/>
              </a:ext>
            </a:extLst>
          </p:cNvPr>
          <p:cNvSpPr>
            <a:spLocks noGrp="1" noChangeArrowheads="1"/>
          </p:cNvSpPr>
          <p:nvPr>
            <p:ph type="body" idx="1"/>
          </p:nvPr>
        </p:nvSpPr>
        <p:spPr>
          <a:xfrm>
            <a:off x="974725" y="4560888"/>
            <a:ext cx="5365750" cy="43211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a:extLst>
              <a:ext uri="{FF2B5EF4-FFF2-40B4-BE49-F238E27FC236}">
                <a16:creationId xmlns:a16="http://schemas.microsoft.com/office/drawing/2014/main" id="{6702225B-8390-4800-BD91-241FCDCCB7D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defRPr sz="2400">
                <a:solidFill>
                  <a:schemeClr val="tx1"/>
                </a:solidFill>
                <a:latin typeface="Arial" panose="020B0604020202020204" pitchFamily="34" charset="0"/>
              </a:defRPr>
            </a:lvl1pPr>
            <a:lvl2pPr marL="742950" indent="-285750" defTabSz="954088">
              <a:defRPr sz="2400">
                <a:solidFill>
                  <a:schemeClr val="tx1"/>
                </a:solidFill>
                <a:latin typeface="Arial" panose="020B0604020202020204" pitchFamily="34" charset="0"/>
              </a:defRPr>
            </a:lvl2pPr>
            <a:lvl3pPr marL="1143000" indent="-228600" defTabSz="954088">
              <a:defRPr sz="2400">
                <a:solidFill>
                  <a:schemeClr val="tx1"/>
                </a:solidFill>
                <a:latin typeface="Arial" panose="020B0604020202020204" pitchFamily="34" charset="0"/>
              </a:defRPr>
            </a:lvl3pPr>
            <a:lvl4pPr marL="1600200" indent="-228600" defTabSz="954088">
              <a:defRPr sz="2400">
                <a:solidFill>
                  <a:schemeClr val="tx1"/>
                </a:solidFill>
                <a:latin typeface="Arial" panose="020B0604020202020204" pitchFamily="34" charset="0"/>
              </a:defRPr>
            </a:lvl4pPr>
            <a:lvl5pPr marL="2057400" indent="-228600" defTabSz="954088">
              <a:defRPr sz="2400">
                <a:solidFill>
                  <a:schemeClr val="tx1"/>
                </a:solidFill>
                <a:latin typeface="Arial" panose="020B0604020202020204" pitchFamily="34" charset="0"/>
              </a:defRPr>
            </a:lvl5pPr>
            <a:lvl6pPr marL="2514600" indent="-228600" defTabSz="954088"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54088"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54088"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54088" eaLnBrk="0" fontAlgn="base" hangingPunct="0">
              <a:spcBef>
                <a:spcPct val="0"/>
              </a:spcBef>
              <a:spcAft>
                <a:spcPct val="0"/>
              </a:spcAft>
              <a:defRPr sz="2400">
                <a:solidFill>
                  <a:schemeClr val="tx1"/>
                </a:solidFill>
                <a:latin typeface="Arial" panose="020B0604020202020204" pitchFamily="34" charset="0"/>
              </a:defRPr>
            </a:lvl9pPr>
          </a:lstStyle>
          <a:p>
            <a:fld id="{3D85D46F-50C7-49F0-91F1-630062801F51}" type="slidenum">
              <a:rPr lang="en-US" altLang="en-US" sz="1200">
                <a:latin typeface="Times New Roman" panose="02020603050405020304" pitchFamily="18" charset="0"/>
              </a:rPr>
              <a:pPr/>
              <a:t>75</a:t>
            </a:fld>
            <a:endParaRPr lang="en-US" altLang="en-US" sz="1200">
              <a:latin typeface="Times New Roman" panose="02020603050405020304" pitchFamily="18" charset="0"/>
            </a:endParaRPr>
          </a:p>
        </p:txBody>
      </p:sp>
      <p:sp>
        <p:nvSpPr>
          <p:cNvPr id="108547" name="Rectangle 2">
            <a:extLst>
              <a:ext uri="{FF2B5EF4-FFF2-40B4-BE49-F238E27FC236}">
                <a16:creationId xmlns:a16="http://schemas.microsoft.com/office/drawing/2014/main" id="{9F3483C8-726D-4EEE-99AD-0A1274F6BD02}"/>
              </a:ext>
            </a:extLst>
          </p:cNvPr>
          <p:cNvSpPr>
            <a:spLocks noGrp="1" noRot="1" noChangeAspect="1" noChangeArrowheads="1" noTextEdit="1"/>
          </p:cNvSpPr>
          <p:nvPr>
            <p:ph type="sldImg"/>
          </p:nvPr>
        </p:nvSpPr>
        <p:spPr>
          <a:xfrm>
            <a:off x="1257300" y="719138"/>
            <a:ext cx="4802188" cy="3602037"/>
          </a:xfrm>
          <a:ln/>
        </p:spPr>
      </p:sp>
      <p:sp>
        <p:nvSpPr>
          <p:cNvPr id="108548" name="Rectangle 3">
            <a:extLst>
              <a:ext uri="{FF2B5EF4-FFF2-40B4-BE49-F238E27FC236}">
                <a16:creationId xmlns:a16="http://schemas.microsoft.com/office/drawing/2014/main" id="{6BDA4779-0EF0-4F23-AF45-E90F9CD5E8DF}"/>
              </a:ext>
            </a:extLst>
          </p:cNvPr>
          <p:cNvSpPr>
            <a:spLocks noGrp="1" noChangeArrowheads="1"/>
          </p:cNvSpPr>
          <p:nvPr>
            <p:ph type="body" idx="1"/>
          </p:nvPr>
        </p:nvSpPr>
        <p:spPr>
          <a:xfrm>
            <a:off x="974725" y="4560888"/>
            <a:ext cx="5365750" cy="43211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652" tIns="47828" rIns="95652" bIns="47828"/>
          <a:lstStyle/>
          <a:p>
            <a:endParaRPr lang="ru-RU"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a:extLst>
              <a:ext uri="{FF2B5EF4-FFF2-40B4-BE49-F238E27FC236}">
                <a16:creationId xmlns:a16="http://schemas.microsoft.com/office/drawing/2014/main" id="{7B1B5B36-3C39-42AE-B01A-F7FBA5F9B64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defRPr sz="2400">
                <a:solidFill>
                  <a:schemeClr val="tx1"/>
                </a:solidFill>
                <a:latin typeface="Arial" panose="020B0604020202020204" pitchFamily="34" charset="0"/>
              </a:defRPr>
            </a:lvl1pPr>
            <a:lvl2pPr marL="742950" indent="-285750" defTabSz="954088">
              <a:defRPr sz="2400">
                <a:solidFill>
                  <a:schemeClr val="tx1"/>
                </a:solidFill>
                <a:latin typeface="Arial" panose="020B0604020202020204" pitchFamily="34" charset="0"/>
              </a:defRPr>
            </a:lvl2pPr>
            <a:lvl3pPr marL="1143000" indent="-228600" defTabSz="954088">
              <a:defRPr sz="2400">
                <a:solidFill>
                  <a:schemeClr val="tx1"/>
                </a:solidFill>
                <a:latin typeface="Arial" panose="020B0604020202020204" pitchFamily="34" charset="0"/>
              </a:defRPr>
            </a:lvl3pPr>
            <a:lvl4pPr marL="1600200" indent="-228600" defTabSz="954088">
              <a:defRPr sz="2400">
                <a:solidFill>
                  <a:schemeClr val="tx1"/>
                </a:solidFill>
                <a:latin typeface="Arial" panose="020B0604020202020204" pitchFamily="34" charset="0"/>
              </a:defRPr>
            </a:lvl4pPr>
            <a:lvl5pPr marL="2057400" indent="-228600" defTabSz="954088">
              <a:defRPr sz="2400">
                <a:solidFill>
                  <a:schemeClr val="tx1"/>
                </a:solidFill>
                <a:latin typeface="Arial" panose="020B0604020202020204" pitchFamily="34" charset="0"/>
              </a:defRPr>
            </a:lvl5pPr>
            <a:lvl6pPr marL="2514600" indent="-228600" defTabSz="954088"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54088"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54088"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54088" eaLnBrk="0" fontAlgn="base" hangingPunct="0">
              <a:spcBef>
                <a:spcPct val="0"/>
              </a:spcBef>
              <a:spcAft>
                <a:spcPct val="0"/>
              </a:spcAft>
              <a:defRPr sz="2400">
                <a:solidFill>
                  <a:schemeClr val="tx1"/>
                </a:solidFill>
                <a:latin typeface="Arial" panose="020B0604020202020204" pitchFamily="34" charset="0"/>
              </a:defRPr>
            </a:lvl9pPr>
          </a:lstStyle>
          <a:p>
            <a:fld id="{6386175B-D64D-4E3D-98CC-646498D7AECB}" type="slidenum">
              <a:rPr lang="en-US" altLang="en-US" sz="1200">
                <a:latin typeface="Times New Roman" panose="02020603050405020304" pitchFamily="18" charset="0"/>
              </a:rPr>
              <a:pPr/>
              <a:t>76</a:t>
            </a:fld>
            <a:endParaRPr lang="en-US" altLang="en-US" sz="1200">
              <a:latin typeface="Times New Roman" panose="02020603050405020304" pitchFamily="18" charset="0"/>
            </a:endParaRPr>
          </a:p>
        </p:txBody>
      </p:sp>
      <p:sp>
        <p:nvSpPr>
          <p:cNvPr id="109571" name="Rectangle 2">
            <a:extLst>
              <a:ext uri="{FF2B5EF4-FFF2-40B4-BE49-F238E27FC236}">
                <a16:creationId xmlns:a16="http://schemas.microsoft.com/office/drawing/2014/main" id="{FCD7C636-08B2-43A7-853C-2E51C0DF7201}"/>
              </a:ext>
            </a:extLst>
          </p:cNvPr>
          <p:cNvSpPr>
            <a:spLocks noGrp="1" noRot="1" noChangeAspect="1" noChangeArrowheads="1" noTextEdit="1"/>
          </p:cNvSpPr>
          <p:nvPr>
            <p:ph type="sldImg"/>
          </p:nvPr>
        </p:nvSpPr>
        <p:spPr>
          <a:ln/>
        </p:spPr>
      </p:sp>
      <p:sp>
        <p:nvSpPr>
          <p:cNvPr id="109572" name="Rectangle 3">
            <a:extLst>
              <a:ext uri="{FF2B5EF4-FFF2-40B4-BE49-F238E27FC236}">
                <a16:creationId xmlns:a16="http://schemas.microsoft.com/office/drawing/2014/main" id="{D4BCEF6E-34F9-4130-9FBC-57C02212188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a:extLst>
              <a:ext uri="{FF2B5EF4-FFF2-40B4-BE49-F238E27FC236}">
                <a16:creationId xmlns:a16="http://schemas.microsoft.com/office/drawing/2014/main" id="{2CF056DA-F5FE-4298-9A7A-277A88D3518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defRPr sz="2400">
                <a:solidFill>
                  <a:schemeClr val="tx1"/>
                </a:solidFill>
                <a:latin typeface="Arial" panose="020B0604020202020204" pitchFamily="34" charset="0"/>
              </a:defRPr>
            </a:lvl1pPr>
            <a:lvl2pPr marL="742950" indent="-285750" defTabSz="954088">
              <a:defRPr sz="2400">
                <a:solidFill>
                  <a:schemeClr val="tx1"/>
                </a:solidFill>
                <a:latin typeface="Arial" panose="020B0604020202020204" pitchFamily="34" charset="0"/>
              </a:defRPr>
            </a:lvl2pPr>
            <a:lvl3pPr marL="1143000" indent="-228600" defTabSz="954088">
              <a:defRPr sz="2400">
                <a:solidFill>
                  <a:schemeClr val="tx1"/>
                </a:solidFill>
                <a:latin typeface="Arial" panose="020B0604020202020204" pitchFamily="34" charset="0"/>
              </a:defRPr>
            </a:lvl3pPr>
            <a:lvl4pPr marL="1600200" indent="-228600" defTabSz="954088">
              <a:defRPr sz="2400">
                <a:solidFill>
                  <a:schemeClr val="tx1"/>
                </a:solidFill>
                <a:latin typeface="Arial" panose="020B0604020202020204" pitchFamily="34" charset="0"/>
              </a:defRPr>
            </a:lvl4pPr>
            <a:lvl5pPr marL="2057400" indent="-228600" defTabSz="954088">
              <a:defRPr sz="2400">
                <a:solidFill>
                  <a:schemeClr val="tx1"/>
                </a:solidFill>
                <a:latin typeface="Arial" panose="020B0604020202020204" pitchFamily="34" charset="0"/>
              </a:defRPr>
            </a:lvl5pPr>
            <a:lvl6pPr marL="2514600" indent="-228600" defTabSz="954088"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54088"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54088"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54088" eaLnBrk="0" fontAlgn="base" hangingPunct="0">
              <a:spcBef>
                <a:spcPct val="0"/>
              </a:spcBef>
              <a:spcAft>
                <a:spcPct val="0"/>
              </a:spcAft>
              <a:defRPr sz="2400">
                <a:solidFill>
                  <a:schemeClr val="tx1"/>
                </a:solidFill>
                <a:latin typeface="Arial" panose="020B0604020202020204" pitchFamily="34" charset="0"/>
              </a:defRPr>
            </a:lvl9pPr>
          </a:lstStyle>
          <a:p>
            <a:fld id="{A5DB9DDD-6992-4E09-BB05-63F787534A60}" type="slidenum">
              <a:rPr lang="en-US" altLang="en-US" sz="1200">
                <a:latin typeface="Times New Roman" panose="02020603050405020304" pitchFamily="18" charset="0"/>
              </a:rPr>
              <a:pPr/>
              <a:t>77</a:t>
            </a:fld>
            <a:endParaRPr lang="en-US" altLang="en-US" sz="1200">
              <a:latin typeface="Times New Roman" panose="02020603050405020304" pitchFamily="18" charset="0"/>
            </a:endParaRPr>
          </a:p>
        </p:txBody>
      </p:sp>
      <p:sp>
        <p:nvSpPr>
          <p:cNvPr id="110595" name="Rectangle 2">
            <a:extLst>
              <a:ext uri="{FF2B5EF4-FFF2-40B4-BE49-F238E27FC236}">
                <a16:creationId xmlns:a16="http://schemas.microsoft.com/office/drawing/2014/main" id="{90F160B9-8643-47D4-A96B-420CA4597CF6}"/>
              </a:ext>
            </a:extLst>
          </p:cNvPr>
          <p:cNvSpPr>
            <a:spLocks noGrp="1" noRot="1" noChangeAspect="1" noChangeArrowheads="1" noTextEdit="1"/>
          </p:cNvSpPr>
          <p:nvPr>
            <p:ph type="sldImg"/>
          </p:nvPr>
        </p:nvSpPr>
        <p:spPr>
          <a:ln/>
        </p:spPr>
      </p:sp>
      <p:sp>
        <p:nvSpPr>
          <p:cNvPr id="110596" name="Rectangle 3">
            <a:extLst>
              <a:ext uri="{FF2B5EF4-FFF2-40B4-BE49-F238E27FC236}">
                <a16:creationId xmlns:a16="http://schemas.microsoft.com/office/drawing/2014/main" id="{0DBDA34D-4E2B-4F1A-8C6A-CDB99905E61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a:extLst>
              <a:ext uri="{FF2B5EF4-FFF2-40B4-BE49-F238E27FC236}">
                <a16:creationId xmlns:a16="http://schemas.microsoft.com/office/drawing/2014/main" id="{586319BF-200E-4BE0-AFDB-58865EDDC2E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defRPr sz="2400">
                <a:solidFill>
                  <a:schemeClr val="tx1"/>
                </a:solidFill>
                <a:latin typeface="Arial" panose="020B0604020202020204" pitchFamily="34" charset="0"/>
              </a:defRPr>
            </a:lvl1pPr>
            <a:lvl2pPr marL="742950" indent="-285750" defTabSz="954088">
              <a:defRPr sz="2400">
                <a:solidFill>
                  <a:schemeClr val="tx1"/>
                </a:solidFill>
                <a:latin typeface="Arial" panose="020B0604020202020204" pitchFamily="34" charset="0"/>
              </a:defRPr>
            </a:lvl2pPr>
            <a:lvl3pPr marL="1143000" indent="-228600" defTabSz="954088">
              <a:defRPr sz="2400">
                <a:solidFill>
                  <a:schemeClr val="tx1"/>
                </a:solidFill>
                <a:latin typeface="Arial" panose="020B0604020202020204" pitchFamily="34" charset="0"/>
              </a:defRPr>
            </a:lvl3pPr>
            <a:lvl4pPr marL="1600200" indent="-228600" defTabSz="954088">
              <a:defRPr sz="2400">
                <a:solidFill>
                  <a:schemeClr val="tx1"/>
                </a:solidFill>
                <a:latin typeface="Arial" panose="020B0604020202020204" pitchFamily="34" charset="0"/>
              </a:defRPr>
            </a:lvl4pPr>
            <a:lvl5pPr marL="2057400" indent="-228600" defTabSz="954088">
              <a:defRPr sz="2400">
                <a:solidFill>
                  <a:schemeClr val="tx1"/>
                </a:solidFill>
                <a:latin typeface="Arial" panose="020B0604020202020204" pitchFamily="34" charset="0"/>
              </a:defRPr>
            </a:lvl5pPr>
            <a:lvl6pPr marL="2514600" indent="-228600" defTabSz="954088"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54088"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54088"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54088" eaLnBrk="0" fontAlgn="base" hangingPunct="0">
              <a:spcBef>
                <a:spcPct val="0"/>
              </a:spcBef>
              <a:spcAft>
                <a:spcPct val="0"/>
              </a:spcAft>
              <a:defRPr sz="2400">
                <a:solidFill>
                  <a:schemeClr val="tx1"/>
                </a:solidFill>
                <a:latin typeface="Arial" panose="020B0604020202020204" pitchFamily="34" charset="0"/>
              </a:defRPr>
            </a:lvl9pPr>
          </a:lstStyle>
          <a:p>
            <a:fld id="{9E706CA4-4230-4E6A-A430-FB9FF892CF02}" type="slidenum">
              <a:rPr lang="en-US" altLang="en-US" sz="1200">
                <a:latin typeface="Times New Roman" panose="02020603050405020304" pitchFamily="18" charset="0"/>
              </a:rPr>
              <a:pPr/>
              <a:t>78</a:t>
            </a:fld>
            <a:endParaRPr lang="en-US" altLang="en-US" sz="1200">
              <a:latin typeface="Times New Roman" panose="02020603050405020304" pitchFamily="18" charset="0"/>
            </a:endParaRPr>
          </a:p>
        </p:txBody>
      </p:sp>
      <p:sp>
        <p:nvSpPr>
          <p:cNvPr id="111619" name="Rectangle 2">
            <a:extLst>
              <a:ext uri="{FF2B5EF4-FFF2-40B4-BE49-F238E27FC236}">
                <a16:creationId xmlns:a16="http://schemas.microsoft.com/office/drawing/2014/main" id="{E09D425B-076F-433B-A127-BEAFBB3C48C3}"/>
              </a:ext>
            </a:extLst>
          </p:cNvPr>
          <p:cNvSpPr>
            <a:spLocks noGrp="1" noRot="1" noChangeAspect="1" noChangeArrowheads="1" noTextEdit="1"/>
          </p:cNvSpPr>
          <p:nvPr>
            <p:ph type="sldImg"/>
          </p:nvPr>
        </p:nvSpPr>
        <p:spPr>
          <a:ln/>
        </p:spPr>
      </p:sp>
      <p:sp>
        <p:nvSpPr>
          <p:cNvPr id="111620" name="Rectangle 3">
            <a:extLst>
              <a:ext uri="{FF2B5EF4-FFF2-40B4-BE49-F238E27FC236}">
                <a16:creationId xmlns:a16="http://schemas.microsoft.com/office/drawing/2014/main" id="{85589C1D-2FBB-4B8E-8E12-9B027C4AFCA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a:extLst>
              <a:ext uri="{FF2B5EF4-FFF2-40B4-BE49-F238E27FC236}">
                <a16:creationId xmlns:a16="http://schemas.microsoft.com/office/drawing/2014/main" id="{E9B2D7C6-FADC-4B80-9368-AF88D918B41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defRPr sz="2400">
                <a:solidFill>
                  <a:schemeClr val="tx1"/>
                </a:solidFill>
                <a:latin typeface="Arial" panose="020B0604020202020204" pitchFamily="34" charset="0"/>
              </a:defRPr>
            </a:lvl1pPr>
            <a:lvl2pPr marL="742950" indent="-285750" defTabSz="954088">
              <a:defRPr sz="2400">
                <a:solidFill>
                  <a:schemeClr val="tx1"/>
                </a:solidFill>
                <a:latin typeface="Arial" panose="020B0604020202020204" pitchFamily="34" charset="0"/>
              </a:defRPr>
            </a:lvl2pPr>
            <a:lvl3pPr marL="1143000" indent="-228600" defTabSz="954088">
              <a:defRPr sz="2400">
                <a:solidFill>
                  <a:schemeClr val="tx1"/>
                </a:solidFill>
                <a:latin typeface="Arial" panose="020B0604020202020204" pitchFamily="34" charset="0"/>
              </a:defRPr>
            </a:lvl3pPr>
            <a:lvl4pPr marL="1600200" indent="-228600" defTabSz="954088">
              <a:defRPr sz="2400">
                <a:solidFill>
                  <a:schemeClr val="tx1"/>
                </a:solidFill>
                <a:latin typeface="Arial" panose="020B0604020202020204" pitchFamily="34" charset="0"/>
              </a:defRPr>
            </a:lvl4pPr>
            <a:lvl5pPr marL="2057400" indent="-228600" defTabSz="954088">
              <a:defRPr sz="2400">
                <a:solidFill>
                  <a:schemeClr val="tx1"/>
                </a:solidFill>
                <a:latin typeface="Arial" panose="020B0604020202020204" pitchFamily="34" charset="0"/>
              </a:defRPr>
            </a:lvl5pPr>
            <a:lvl6pPr marL="2514600" indent="-228600" defTabSz="954088"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54088"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54088"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54088" eaLnBrk="0" fontAlgn="base" hangingPunct="0">
              <a:spcBef>
                <a:spcPct val="0"/>
              </a:spcBef>
              <a:spcAft>
                <a:spcPct val="0"/>
              </a:spcAft>
              <a:defRPr sz="2400">
                <a:solidFill>
                  <a:schemeClr val="tx1"/>
                </a:solidFill>
                <a:latin typeface="Arial" panose="020B0604020202020204" pitchFamily="34" charset="0"/>
              </a:defRPr>
            </a:lvl9pPr>
          </a:lstStyle>
          <a:p>
            <a:fld id="{AD3A4514-6BDD-4011-8021-041094B225F0}" type="slidenum">
              <a:rPr lang="en-US" altLang="en-US" sz="1200">
                <a:latin typeface="Times New Roman" panose="02020603050405020304" pitchFamily="18" charset="0"/>
              </a:rPr>
              <a:pPr/>
              <a:t>79</a:t>
            </a:fld>
            <a:endParaRPr lang="en-US" altLang="en-US" sz="1200">
              <a:latin typeface="Times New Roman" panose="02020603050405020304" pitchFamily="18" charset="0"/>
            </a:endParaRPr>
          </a:p>
        </p:txBody>
      </p:sp>
      <p:sp>
        <p:nvSpPr>
          <p:cNvPr id="112643" name="Rectangle 2">
            <a:extLst>
              <a:ext uri="{FF2B5EF4-FFF2-40B4-BE49-F238E27FC236}">
                <a16:creationId xmlns:a16="http://schemas.microsoft.com/office/drawing/2014/main" id="{83E04C1E-8284-4B31-91C0-B8BB030150CA}"/>
              </a:ext>
            </a:extLst>
          </p:cNvPr>
          <p:cNvSpPr>
            <a:spLocks noGrp="1" noRot="1" noChangeAspect="1" noChangeArrowheads="1" noTextEdit="1"/>
          </p:cNvSpPr>
          <p:nvPr>
            <p:ph type="sldImg"/>
          </p:nvPr>
        </p:nvSpPr>
        <p:spPr>
          <a:ln/>
        </p:spPr>
      </p:sp>
      <p:sp>
        <p:nvSpPr>
          <p:cNvPr id="112644" name="Rectangle 3">
            <a:extLst>
              <a:ext uri="{FF2B5EF4-FFF2-40B4-BE49-F238E27FC236}">
                <a16:creationId xmlns:a16="http://schemas.microsoft.com/office/drawing/2014/main" id="{FD7E31D1-368A-407E-8C38-C8C172F6999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a:extLst>
              <a:ext uri="{FF2B5EF4-FFF2-40B4-BE49-F238E27FC236}">
                <a16:creationId xmlns:a16="http://schemas.microsoft.com/office/drawing/2014/main" id="{B1189A7C-9C1A-430A-A776-01CA0314534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defRPr sz="2400">
                <a:solidFill>
                  <a:schemeClr val="tx1"/>
                </a:solidFill>
                <a:latin typeface="Arial" panose="020B0604020202020204" pitchFamily="34" charset="0"/>
              </a:defRPr>
            </a:lvl1pPr>
            <a:lvl2pPr marL="742950" indent="-285750" defTabSz="954088">
              <a:defRPr sz="2400">
                <a:solidFill>
                  <a:schemeClr val="tx1"/>
                </a:solidFill>
                <a:latin typeface="Arial" panose="020B0604020202020204" pitchFamily="34" charset="0"/>
              </a:defRPr>
            </a:lvl2pPr>
            <a:lvl3pPr marL="1143000" indent="-228600" defTabSz="954088">
              <a:defRPr sz="2400">
                <a:solidFill>
                  <a:schemeClr val="tx1"/>
                </a:solidFill>
                <a:latin typeface="Arial" panose="020B0604020202020204" pitchFamily="34" charset="0"/>
              </a:defRPr>
            </a:lvl3pPr>
            <a:lvl4pPr marL="1600200" indent="-228600" defTabSz="954088">
              <a:defRPr sz="2400">
                <a:solidFill>
                  <a:schemeClr val="tx1"/>
                </a:solidFill>
                <a:latin typeface="Arial" panose="020B0604020202020204" pitchFamily="34" charset="0"/>
              </a:defRPr>
            </a:lvl4pPr>
            <a:lvl5pPr marL="2057400" indent="-228600" defTabSz="954088">
              <a:defRPr sz="2400">
                <a:solidFill>
                  <a:schemeClr val="tx1"/>
                </a:solidFill>
                <a:latin typeface="Arial" panose="020B0604020202020204" pitchFamily="34" charset="0"/>
              </a:defRPr>
            </a:lvl5pPr>
            <a:lvl6pPr marL="2514600" indent="-228600" defTabSz="954088"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54088"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54088"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54088" eaLnBrk="0" fontAlgn="base" hangingPunct="0">
              <a:spcBef>
                <a:spcPct val="0"/>
              </a:spcBef>
              <a:spcAft>
                <a:spcPct val="0"/>
              </a:spcAft>
              <a:defRPr sz="2400">
                <a:solidFill>
                  <a:schemeClr val="tx1"/>
                </a:solidFill>
                <a:latin typeface="Arial" panose="020B0604020202020204" pitchFamily="34" charset="0"/>
              </a:defRPr>
            </a:lvl9pPr>
          </a:lstStyle>
          <a:p>
            <a:fld id="{5EFE562A-CEA1-42F6-966F-EDC714B2D2E6}" type="slidenum">
              <a:rPr lang="en-US" altLang="en-US" sz="1200">
                <a:latin typeface="Times New Roman" panose="02020603050405020304" pitchFamily="18" charset="0"/>
              </a:rPr>
              <a:pPr/>
              <a:t>80</a:t>
            </a:fld>
            <a:endParaRPr lang="en-US" altLang="en-US" sz="1200">
              <a:latin typeface="Times New Roman" panose="02020603050405020304" pitchFamily="18" charset="0"/>
            </a:endParaRPr>
          </a:p>
        </p:txBody>
      </p:sp>
      <p:sp>
        <p:nvSpPr>
          <p:cNvPr id="113667" name="Rectangle 2">
            <a:extLst>
              <a:ext uri="{FF2B5EF4-FFF2-40B4-BE49-F238E27FC236}">
                <a16:creationId xmlns:a16="http://schemas.microsoft.com/office/drawing/2014/main" id="{67341C53-4CDA-483B-A328-1A3936AFC460}"/>
              </a:ext>
            </a:extLst>
          </p:cNvPr>
          <p:cNvSpPr>
            <a:spLocks noGrp="1" noRot="1" noChangeAspect="1" noChangeArrowheads="1" noTextEdit="1"/>
          </p:cNvSpPr>
          <p:nvPr>
            <p:ph type="sldImg"/>
          </p:nvPr>
        </p:nvSpPr>
        <p:spPr>
          <a:xfrm>
            <a:off x="1257300" y="720725"/>
            <a:ext cx="4800600" cy="3600450"/>
          </a:xfrm>
          <a:ln/>
        </p:spPr>
      </p:sp>
      <p:sp>
        <p:nvSpPr>
          <p:cNvPr id="113668" name="Rectangle 3">
            <a:extLst>
              <a:ext uri="{FF2B5EF4-FFF2-40B4-BE49-F238E27FC236}">
                <a16:creationId xmlns:a16="http://schemas.microsoft.com/office/drawing/2014/main" id="{EC81A6A5-C1EF-4221-814B-BF9D9ABA1AA4}"/>
              </a:ext>
            </a:extLst>
          </p:cNvPr>
          <p:cNvSpPr>
            <a:spLocks noGrp="1" noChangeArrowheads="1"/>
          </p:cNvSpPr>
          <p:nvPr>
            <p:ph type="body" idx="1"/>
          </p:nvPr>
        </p:nvSpPr>
        <p:spPr>
          <a:xfrm>
            <a:off x="974725" y="4560888"/>
            <a:ext cx="5365750"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a:extLst>
              <a:ext uri="{FF2B5EF4-FFF2-40B4-BE49-F238E27FC236}">
                <a16:creationId xmlns:a16="http://schemas.microsoft.com/office/drawing/2014/main" id="{8414DEC3-31D2-4C0F-9799-8C7F8437882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defRPr sz="2400">
                <a:solidFill>
                  <a:schemeClr val="tx1"/>
                </a:solidFill>
                <a:latin typeface="Arial" panose="020B0604020202020204" pitchFamily="34" charset="0"/>
              </a:defRPr>
            </a:lvl1pPr>
            <a:lvl2pPr marL="742950" indent="-285750" defTabSz="954088">
              <a:defRPr sz="2400">
                <a:solidFill>
                  <a:schemeClr val="tx1"/>
                </a:solidFill>
                <a:latin typeface="Arial" panose="020B0604020202020204" pitchFamily="34" charset="0"/>
              </a:defRPr>
            </a:lvl2pPr>
            <a:lvl3pPr marL="1143000" indent="-228600" defTabSz="954088">
              <a:defRPr sz="2400">
                <a:solidFill>
                  <a:schemeClr val="tx1"/>
                </a:solidFill>
                <a:latin typeface="Arial" panose="020B0604020202020204" pitchFamily="34" charset="0"/>
              </a:defRPr>
            </a:lvl3pPr>
            <a:lvl4pPr marL="1600200" indent="-228600" defTabSz="954088">
              <a:defRPr sz="2400">
                <a:solidFill>
                  <a:schemeClr val="tx1"/>
                </a:solidFill>
                <a:latin typeface="Arial" panose="020B0604020202020204" pitchFamily="34" charset="0"/>
              </a:defRPr>
            </a:lvl4pPr>
            <a:lvl5pPr marL="2057400" indent="-228600" defTabSz="954088">
              <a:defRPr sz="2400">
                <a:solidFill>
                  <a:schemeClr val="tx1"/>
                </a:solidFill>
                <a:latin typeface="Arial" panose="020B0604020202020204" pitchFamily="34" charset="0"/>
              </a:defRPr>
            </a:lvl5pPr>
            <a:lvl6pPr marL="2514600" indent="-228600" defTabSz="954088"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54088"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54088"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54088" eaLnBrk="0" fontAlgn="base" hangingPunct="0">
              <a:spcBef>
                <a:spcPct val="0"/>
              </a:spcBef>
              <a:spcAft>
                <a:spcPct val="0"/>
              </a:spcAft>
              <a:defRPr sz="2400">
                <a:solidFill>
                  <a:schemeClr val="tx1"/>
                </a:solidFill>
                <a:latin typeface="Arial" panose="020B0604020202020204" pitchFamily="34" charset="0"/>
              </a:defRPr>
            </a:lvl9pPr>
          </a:lstStyle>
          <a:p>
            <a:fld id="{365F6F72-47F7-4DCC-88C7-4167881A8E74}" type="slidenum">
              <a:rPr lang="en-US" altLang="en-US" sz="1200">
                <a:latin typeface="Times New Roman" panose="02020603050405020304" pitchFamily="18" charset="0"/>
              </a:rPr>
              <a:pPr/>
              <a:t>81</a:t>
            </a:fld>
            <a:endParaRPr lang="en-US" altLang="en-US" sz="1200">
              <a:latin typeface="Times New Roman" panose="02020603050405020304" pitchFamily="18" charset="0"/>
            </a:endParaRPr>
          </a:p>
        </p:txBody>
      </p:sp>
      <p:sp>
        <p:nvSpPr>
          <p:cNvPr id="114691" name="Rectangle 2">
            <a:extLst>
              <a:ext uri="{FF2B5EF4-FFF2-40B4-BE49-F238E27FC236}">
                <a16:creationId xmlns:a16="http://schemas.microsoft.com/office/drawing/2014/main" id="{F9DD5FA8-7D6F-44FE-A33A-1A57A18F1151}"/>
              </a:ext>
            </a:extLst>
          </p:cNvPr>
          <p:cNvSpPr>
            <a:spLocks noGrp="1" noRot="1" noChangeAspect="1" noChangeArrowheads="1" noTextEdit="1"/>
          </p:cNvSpPr>
          <p:nvPr>
            <p:ph type="sldImg"/>
          </p:nvPr>
        </p:nvSpPr>
        <p:spPr>
          <a:ln/>
        </p:spPr>
      </p:sp>
      <p:sp>
        <p:nvSpPr>
          <p:cNvPr id="114692" name="Rectangle 3">
            <a:extLst>
              <a:ext uri="{FF2B5EF4-FFF2-40B4-BE49-F238E27FC236}">
                <a16:creationId xmlns:a16="http://schemas.microsoft.com/office/drawing/2014/main" id="{7C46EA88-AA89-4321-8E07-EFA8A1C8B2D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a:extLst>
              <a:ext uri="{FF2B5EF4-FFF2-40B4-BE49-F238E27FC236}">
                <a16:creationId xmlns:a16="http://schemas.microsoft.com/office/drawing/2014/main" id="{DD26D57F-BF67-426C-A637-1962F064348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defRPr sz="2400">
                <a:solidFill>
                  <a:schemeClr val="tx1"/>
                </a:solidFill>
                <a:latin typeface="Arial" panose="020B0604020202020204" pitchFamily="34" charset="0"/>
              </a:defRPr>
            </a:lvl1pPr>
            <a:lvl2pPr marL="742950" indent="-285750" defTabSz="954088">
              <a:defRPr sz="2400">
                <a:solidFill>
                  <a:schemeClr val="tx1"/>
                </a:solidFill>
                <a:latin typeface="Arial" panose="020B0604020202020204" pitchFamily="34" charset="0"/>
              </a:defRPr>
            </a:lvl2pPr>
            <a:lvl3pPr marL="1143000" indent="-228600" defTabSz="954088">
              <a:defRPr sz="2400">
                <a:solidFill>
                  <a:schemeClr val="tx1"/>
                </a:solidFill>
                <a:latin typeface="Arial" panose="020B0604020202020204" pitchFamily="34" charset="0"/>
              </a:defRPr>
            </a:lvl3pPr>
            <a:lvl4pPr marL="1600200" indent="-228600" defTabSz="954088">
              <a:defRPr sz="2400">
                <a:solidFill>
                  <a:schemeClr val="tx1"/>
                </a:solidFill>
                <a:latin typeface="Arial" panose="020B0604020202020204" pitchFamily="34" charset="0"/>
              </a:defRPr>
            </a:lvl4pPr>
            <a:lvl5pPr marL="2057400" indent="-228600" defTabSz="954088">
              <a:defRPr sz="2400">
                <a:solidFill>
                  <a:schemeClr val="tx1"/>
                </a:solidFill>
                <a:latin typeface="Arial" panose="020B0604020202020204" pitchFamily="34" charset="0"/>
              </a:defRPr>
            </a:lvl5pPr>
            <a:lvl6pPr marL="2514600" indent="-228600" defTabSz="954088"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54088"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54088"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54088" eaLnBrk="0" fontAlgn="base" hangingPunct="0">
              <a:spcBef>
                <a:spcPct val="0"/>
              </a:spcBef>
              <a:spcAft>
                <a:spcPct val="0"/>
              </a:spcAft>
              <a:defRPr sz="2400">
                <a:solidFill>
                  <a:schemeClr val="tx1"/>
                </a:solidFill>
                <a:latin typeface="Arial" panose="020B0604020202020204" pitchFamily="34" charset="0"/>
              </a:defRPr>
            </a:lvl9pPr>
          </a:lstStyle>
          <a:p>
            <a:fld id="{38775C1F-6A97-41F2-A0C7-CE5332397369}" type="slidenum">
              <a:rPr lang="en-US" altLang="en-US" sz="1200">
                <a:latin typeface="Times New Roman" panose="02020603050405020304" pitchFamily="18" charset="0"/>
              </a:rPr>
              <a:pPr/>
              <a:t>82</a:t>
            </a:fld>
            <a:endParaRPr lang="en-US" altLang="en-US" sz="1200">
              <a:latin typeface="Times New Roman" panose="02020603050405020304" pitchFamily="18" charset="0"/>
            </a:endParaRPr>
          </a:p>
        </p:txBody>
      </p:sp>
      <p:sp>
        <p:nvSpPr>
          <p:cNvPr id="115715" name="Rectangle 2">
            <a:extLst>
              <a:ext uri="{FF2B5EF4-FFF2-40B4-BE49-F238E27FC236}">
                <a16:creationId xmlns:a16="http://schemas.microsoft.com/office/drawing/2014/main" id="{F1DAF947-9AC0-4DEA-A2EC-B7B45B025134}"/>
              </a:ext>
            </a:extLst>
          </p:cNvPr>
          <p:cNvSpPr>
            <a:spLocks noGrp="1" noRot="1" noChangeAspect="1" noChangeArrowheads="1" noTextEdit="1"/>
          </p:cNvSpPr>
          <p:nvPr>
            <p:ph type="sldImg"/>
          </p:nvPr>
        </p:nvSpPr>
        <p:spPr>
          <a:xfrm>
            <a:off x="1257300" y="720725"/>
            <a:ext cx="4800600" cy="3600450"/>
          </a:xfrm>
          <a:ln/>
        </p:spPr>
      </p:sp>
      <p:sp>
        <p:nvSpPr>
          <p:cNvPr id="115716" name="Rectangle 3">
            <a:extLst>
              <a:ext uri="{FF2B5EF4-FFF2-40B4-BE49-F238E27FC236}">
                <a16:creationId xmlns:a16="http://schemas.microsoft.com/office/drawing/2014/main" id="{73EB08C7-8B0C-4CCE-B9B2-AA68227BAC91}"/>
              </a:ext>
            </a:extLst>
          </p:cNvPr>
          <p:cNvSpPr>
            <a:spLocks noGrp="1" noChangeArrowheads="1"/>
          </p:cNvSpPr>
          <p:nvPr>
            <p:ph type="body" idx="1"/>
          </p:nvPr>
        </p:nvSpPr>
        <p:spPr>
          <a:xfrm>
            <a:off x="974725" y="4560888"/>
            <a:ext cx="5365750"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a:extLst>
              <a:ext uri="{FF2B5EF4-FFF2-40B4-BE49-F238E27FC236}">
                <a16:creationId xmlns:a16="http://schemas.microsoft.com/office/drawing/2014/main" id="{4F842FA9-1EC2-4B08-B510-73AF141E35B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defRPr sz="2400">
                <a:solidFill>
                  <a:schemeClr val="tx1"/>
                </a:solidFill>
                <a:latin typeface="Arial" panose="020B0604020202020204" pitchFamily="34" charset="0"/>
              </a:defRPr>
            </a:lvl1pPr>
            <a:lvl2pPr marL="742950" indent="-285750" defTabSz="954088">
              <a:defRPr sz="2400">
                <a:solidFill>
                  <a:schemeClr val="tx1"/>
                </a:solidFill>
                <a:latin typeface="Arial" panose="020B0604020202020204" pitchFamily="34" charset="0"/>
              </a:defRPr>
            </a:lvl2pPr>
            <a:lvl3pPr marL="1143000" indent="-228600" defTabSz="954088">
              <a:defRPr sz="2400">
                <a:solidFill>
                  <a:schemeClr val="tx1"/>
                </a:solidFill>
                <a:latin typeface="Arial" panose="020B0604020202020204" pitchFamily="34" charset="0"/>
              </a:defRPr>
            </a:lvl3pPr>
            <a:lvl4pPr marL="1600200" indent="-228600" defTabSz="954088">
              <a:defRPr sz="2400">
                <a:solidFill>
                  <a:schemeClr val="tx1"/>
                </a:solidFill>
                <a:latin typeface="Arial" panose="020B0604020202020204" pitchFamily="34" charset="0"/>
              </a:defRPr>
            </a:lvl4pPr>
            <a:lvl5pPr marL="2057400" indent="-228600" defTabSz="954088">
              <a:defRPr sz="2400">
                <a:solidFill>
                  <a:schemeClr val="tx1"/>
                </a:solidFill>
                <a:latin typeface="Arial" panose="020B0604020202020204" pitchFamily="34" charset="0"/>
              </a:defRPr>
            </a:lvl5pPr>
            <a:lvl6pPr marL="2514600" indent="-228600" defTabSz="954088"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54088"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54088"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54088" eaLnBrk="0" fontAlgn="base" hangingPunct="0">
              <a:spcBef>
                <a:spcPct val="0"/>
              </a:spcBef>
              <a:spcAft>
                <a:spcPct val="0"/>
              </a:spcAft>
              <a:defRPr sz="2400">
                <a:solidFill>
                  <a:schemeClr val="tx1"/>
                </a:solidFill>
                <a:latin typeface="Arial" panose="020B0604020202020204" pitchFamily="34" charset="0"/>
              </a:defRPr>
            </a:lvl9pPr>
          </a:lstStyle>
          <a:p>
            <a:fld id="{017A7171-0420-4C90-91FA-691D2A33C909}" type="slidenum">
              <a:rPr lang="en-US" altLang="en-US" sz="1200">
                <a:latin typeface="Times New Roman" panose="02020603050405020304" pitchFamily="18" charset="0"/>
              </a:rPr>
              <a:pPr/>
              <a:t>83</a:t>
            </a:fld>
            <a:endParaRPr lang="en-US" altLang="en-US" sz="1200">
              <a:latin typeface="Times New Roman" panose="02020603050405020304" pitchFamily="18" charset="0"/>
            </a:endParaRPr>
          </a:p>
        </p:txBody>
      </p:sp>
      <p:sp>
        <p:nvSpPr>
          <p:cNvPr id="116739" name="Rectangle 2">
            <a:extLst>
              <a:ext uri="{FF2B5EF4-FFF2-40B4-BE49-F238E27FC236}">
                <a16:creationId xmlns:a16="http://schemas.microsoft.com/office/drawing/2014/main" id="{E06AA4C7-7DE8-4297-87F6-D351AADD261C}"/>
              </a:ext>
            </a:extLst>
          </p:cNvPr>
          <p:cNvSpPr>
            <a:spLocks noGrp="1" noRot="1" noChangeAspect="1" noChangeArrowheads="1" noTextEdit="1"/>
          </p:cNvSpPr>
          <p:nvPr>
            <p:ph type="sldImg"/>
          </p:nvPr>
        </p:nvSpPr>
        <p:spPr>
          <a:xfrm>
            <a:off x="1257300" y="720725"/>
            <a:ext cx="4800600" cy="3600450"/>
          </a:xfrm>
          <a:ln/>
        </p:spPr>
      </p:sp>
      <p:sp>
        <p:nvSpPr>
          <p:cNvPr id="116740" name="Rectangle 3">
            <a:extLst>
              <a:ext uri="{FF2B5EF4-FFF2-40B4-BE49-F238E27FC236}">
                <a16:creationId xmlns:a16="http://schemas.microsoft.com/office/drawing/2014/main" id="{4B4F8C07-7220-4F1B-8966-32EF6B471F0F}"/>
              </a:ext>
            </a:extLst>
          </p:cNvPr>
          <p:cNvSpPr>
            <a:spLocks noGrp="1" noChangeArrowheads="1"/>
          </p:cNvSpPr>
          <p:nvPr>
            <p:ph type="body" idx="1"/>
          </p:nvPr>
        </p:nvSpPr>
        <p:spPr>
          <a:xfrm>
            <a:off x="974725" y="4560888"/>
            <a:ext cx="5365750"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a:extLst>
              <a:ext uri="{FF2B5EF4-FFF2-40B4-BE49-F238E27FC236}">
                <a16:creationId xmlns:a16="http://schemas.microsoft.com/office/drawing/2014/main" id="{9969E522-3034-42B8-A529-BB85877BC9C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defRPr sz="2400">
                <a:solidFill>
                  <a:schemeClr val="tx1"/>
                </a:solidFill>
                <a:latin typeface="Arial" panose="020B0604020202020204" pitchFamily="34" charset="0"/>
              </a:defRPr>
            </a:lvl1pPr>
            <a:lvl2pPr marL="742950" indent="-285750" defTabSz="954088">
              <a:defRPr sz="2400">
                <a:solidFill>
                  <a:schemeClr val="tx1"/>
                </a:solidFill>
                <a:latin typeface="Arial" panose="020B0604020202020204" pitchFamily="34" charset="0"/>
              </a:defRPr>
            </a:lvl2pPr>
            <a:lvl3pPr marL="1143000" indent="-228600" defTabSz="954088">
              <a:defRPr sz="2400">
                <a:solidFill>
                  <a:schemeClr val="tx1"/>
                </a:solidFill>
                <a:latin typeface="Arial" panose="020B0604020202020204" pitchFamily="34" charset="0"/>
              </a:defRPr>
            </a:lvl3pPr>
            <a:lvl4pPr marL="1600200" indent="-228600" defTabSz="954088">
              <a:defRPr sz="2400">
                <a:solidFill>
                  <a:schemeClr val="tx1"/>
                </a:solidFill>
                <a:latin typeface="Arial" panose="020B0604020202020204" pitchFamily="34" charset="0"/>
              </a:defRPr>
            </a:lvl4pPr>
            <a:lvl5pPr marL="2057400" indent="-228600" defTabSz="954088">
              <a:defRPr sz="2400">
                <a:solidFill>
                  <a:schemeClr val="tx1"/>
                </a:solidFill>
                <a:latin typeface="Arial" panose="020B0604020202020204" pitchFamily="34" charset="0"/>
              </a:defRPr>
            </a:lvl5pPr>
            <a:lvl6pPr marL="2514600" indent="-228600" defTabSz="954088"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54088"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54088"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54088" eaLnBrk="0" fontAlgn="base" hangingPunct="0">
              <a:spcBef>
                <a:spcPct val="0"/>
              </a:spcBef>
              <a:spcAft>
                <a:spcPct val="0"/>
              </a:spcAft>
              <a:defRPr sz="2400">
                <a:solidFill>
                  <a:schemeClr val="tx1"/>
                </a:solidFill>
                <a:latin typeface="Arial" panose="020B0604020202020204" pitchFamily="34" charset="0"/>
              </a:defRPr>
            </a:lvl9pPr>
          </a:lstStyle>
          <a:p>
            <a:fld id="{248D39D1-9E65-4917-880A-4CA292E62E09}" type="slidenum">
              <a:rPr lang="en-US" altLang="en-US" sz="1200">
                <a:latin typeface="Times New Roman" panose="02020603050405020304" pitchFamily="18" charset="0"/>
              </a:rPr>
              <a:pPr/>
              <a:t>84</a:t>
            </a:fld>
            <a:endParaRPr lang="en-US" altLang="en-US" sz="1200">
              <a:latin typeface="Times New Roman" panose="02020603050405020304" pitchFamily="18" charset="0"/>
            </a:endParaRPr>
          </a:p>
        </p:txBody>
      </p:sp>
      <p:sp>
        <p:nvSpPr>
          <p:cNvPr id="117763" name="Rectangle 2">
            <a:extLst>
              <a:ext uri="{FF2B5EF4-FFF2-40B4-BE49-F238E27FC236}">
                <a16:creationId xmlns:a16="http://schemas.microsoft.com/office/drawing/2014/main" id="{2A7C345D-E939-4B5C-8BBA-69E2A5B00A70}"/>
              </a:ext>
            </a:extLst>
          </p:cNvPr>
          <p:cNvSpPr>
            <a:spLocks noGrp="1" noRot="1" noChangeAspect="1" noChangeArrowheads="1" noTextEdit="1"/>
          </p:cNvSpPr>
          <p:nvPr>
            <p:ph type="sldImg"/>
          </p:nvPr>
        </p:nvSpPr>
        <p:spPr>
          <a:ln/>
        </p:spPr>
      </p:sp>
      <p:sp>
        <p:nvSpPr>
          <p:cNvPr id="117764" name="Rectangle 3">
            <a:extLst>
              <a:ext uri="{FF2B5EF4-FFF2-40B4-BE49-F238E27FC236}">
                <a16:creationId xmlns:a16="http://schemas.microsoft.com/office/drawing/2014/main" id="{518A141E-E1C0-4B3A-9242-7E4B5D5B362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a:extLst>
              <a:ext uri="{FF2B5EF4-FFF2-40B4-BE49-F238E27FC236}">
                <a16:creationId xmlns:a16="http://schemas.microsoft.com/office/drawing/2014/main" id="{3B7275CF-86F5-4A77-9245-AA0819F5218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defRPr sz="2400">
                <a:solidFill>
                  <a:schemeClr val="tx1"/>
                </a:solidFill>
                <a:latin typeface="Arial" panose="020B0604020202020204" pitchFamily="34" charset="0"/>
              </a:defRPr>
            </a:lvl1pPr>
            <a:lvl2pPr marL="742950" indent="-285750" defTabSz="954088">
              <a:defRPr sz="2400">
                <a:solidFill>
                  <a:schemeClr val="tx1"/>
                </a:solidFill>
                <a:latin typeface="Arial" panose="020B0604020202020204" pitchFamily="34" charset="0"/>
              </a:defRPr>
            </a:lvl2pPr>
            <a:lvl3pPr marL="1143000" indent="-228600" defTabSz="954088">
              <a:defRPr sz="2400">
                <a:solidFill>
                  <a:schemeClr val="tx1"/>
                </a:solidFill>
                <a:latin typeface="Arial" panose="020B0604020202020204" pitchFamily="34" charset="0"/>
              </a:defRPr>
            </a:lvl3pPr>
            <a:lvl4pPr marL="1600200" indent="-228600" defTabSz="954088">
              <a:defRPr sz="2400">
                <a:solidFill>
                  <a:schemeClr val="tx1"/>
                </a:solidFill>
                <a:latin typeface="Arial" panose="020B0604020202020204" pitchFamily="34" charset="0"/>
              </a:defRPr>
            </a:lvl4pPr>
            <a:lvl5pPr marL="2057400" indent="-228600" defTabSz="954088">
              <a:defRPr sz="2400">
                <a:solidFill>
                  <a:schemeClr val="tx1"/>
                </a:solidFill>
                <a:latin typeface="Arial" panose="020B0604020202020204" pitchFamily="34" charset="0"/>
              </a:defRPr>
            </a:lvl5pPr>
            <a:lvl6pPr marL="2514600" indent="-228600" defTabSz="954088"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54088"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54088"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54088" eaLnBrk="0" fontAlgn="base" hangingPunct="0">
              <a:spcBef>
                <a:spcPct val="0"/>
              </a:spcBef>
              <a:spcAft>
                <a:spcPct val="0"/>
              </a:spcAft>
              <a:defRPr sz="2400">
                <a:solidFill>
                  <a:schemeClr val="tx1"/>
                </a:solidFill>
                <a:latin typeface="Arial" panose="020B0604020202020204" pitchFamily="34" charset="0"/>
              </a:defRPr>
            </a:lvl9pPr>
          </a:lstStyle>
          <a:p>
            <a:fld id="{E0D661F5-3C4C-4260-9074-EC8DB55BC56C}" type="slidenum">
              <a:rPr lang="en-US" altLang="en-US" sz="1200">
                <a:latin typeface="Times New Roman" panose="02020603050405020304" pitchFamily="18" charset="0"/>
              </a:rPr>
              <a:pPr/>
              <a:t>85</a:t>
            </a:fld>
            <a:endParaRPr lang="en-US" altLang="en-US" sz="1200">
              <a:latin typeface="Times New Roman" panose="02020603050405020304" pitchFamily="18" charset="0"/>
            </a:endParaRPr>
          </a:p>
        </p:txBody>
      </p:sp>
      <p:sp>
        <p:nvSpPr>
          <p:cNvPr id="118787" name="Rectangle 2">
            <a:extLst>
              <a:ext uri="{FF2B5EF4-FFF2-40B4-BE49-F238E27FC236}">
                <a16:creationId xmlns:a16="http://schemas.microsoft.com/office/drawing/2014/main" id="{279F0515-86E4-4E19-B554-0405550235F5}"/>
              </a:ext>
            </a:extLst>
          </p:cNvPr>
          <p:cNvSpPr>
            <a:spLocks noGrp="1" noRot="1" noChangeAspect="1" noChangeArrowheads="1" noTextEdit="1"/>
          </p:cNvSpPr>
          <p:nvPr>
            <p:ph type="sldImg"/>
          </p:nvPr>
        </p:nvSpPr>
        <p:spPr>
          <a:ln/>
        </p:spPr>
      </p:sp>
      <p:sp>
        <p:nvSpPr>
          <p:cNvPr id="118788" name="Rectangle 3">
            <a:extLst>
              <a:ext uri="{FF2B5EF4-FFF2-40B4-BE49-F238E27FC236}">
                <a16:creationId xmlns:a16="http://schemas.microsoft.com/office/drawing/2014/main" id="{CD05C670-FAC3-4A2D-99AF-1F76F71949F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a:extLst>
              <a:ext uri="{FF2B5EF4-FFF2-40B4-BE49-F238E27FC236}">
                <a16:creationId xmlns:a16="http://schemas.microsoft.com/office/drawing/2014/main" id="{A02CC027-9CB2-4C28-955E-2E5C80E9906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defRPr sz="2400">
                <a:solidFill>
                  <a:schemeClr val="tx1"/>
                </a:solidFill>
                <a:latin typeface="Arial" panose="020B0604020202020204" pitchFamily="34" charset="0"/>
              </a:defRPr>
            </a:lvl1pPr>
            <a:lvl2pPr marL="742950" indent="-285750" defTabSz="954088">
              <a:defRPr sz="2400">
                <a:solidFill>
                  <a:schemeClr val="tx1"/>
                </a:solidFill>
                <a:latin typeface="Arial" panose="020B0604020202020204" pitchFamily="34" charset="0"/>
              </a:defRPr>
            </a:lvl2pPr>
            <a:lvl3pPr marL="1143000" indent="-228600" defTabSz="954088">
              <a:defRPr sz="2400">
                <a:solidFill>
                  <a:schemeClr val="tx1"/>
                </a:solidFill>
                <a:latin typeface="Arial" panose="020B0604020202020204" pitchFamily="34" charset="0"/>
              </a:defRPr>
            </a:lvl3pPr>
            <a:lvl4pPr marL="1600200" indent="-228600" defTabSz="954088">
              <a:defRPr sz="2400">
                <a:solidFill>
                  <a:schemeClr val="tx1"/>
                </a:solidFill>
                <a:latin typeface="Arial" panose="020B0604020202020204" pitchFamily="34" charset="0"/>
              </a:defRPr>
            </a:lvl4pPr>
            <a:lvl5pPr marL="2057400" indent="-228600" defTabSz="954088">
              <a:defRPr sz="2400">
                <a:solidFill>
                  <a:schemeClr val="tx1"/>
                </a:solidFill>
                <a:latin typeface="Arial" panose="020B0604020202020204" pitchFamily="34" charset="0"/>
              </a:defRPr>
            </a:lvl5pPr>
            <a:lvl6pPr marL="2514600" indent="-228600" defTabSz="954088"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54088"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54088"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54088" eaLnBrk="0" fontAlgn="base" hangingPunct="0">
              <a:spcBef>
                <a:spcPct val="0"/>
              </a:spcBef>
              <a:spcAft>
                <a:spcPct val="0"/>
              </a:spcAft>
              <a:defRPr sz="2400">
                <a:solidFill>
                  <a:schemeClr val="tx1"/>
                </a:solidFill>
                <a:latin typeface="Arial" panose="020B0604020202020204" pitchFamily="34" charset="0"/>
              </a:defRPr>
            </a:lvl9pPr>
          </a:lstStyle>
          <a:p>
            <a:fld id="{30C25B93-AD25-4980-B513-192742BD1892}" type="slidenum">
              <a:rPr lang="en-US" altLang="en-US" sz="1200">
                <a:latin typeface="Times New Roman" panose="02020603050405020304" pitchFamily="18" charset="0"/>
              </a:rPr>
              <a:pPr/>
              <a:t>86</a:t>
            </a:fld>
            <a:endParaRPr lang="en-US" altLang="en-US" sz="1200">
              <a:latin typeface="Times New Roman" panose="02020603050405020304" pitchFamily="18" charset="0"/>
            </a:endParaRPr>
          </a:p>
        </p:txBody>
      </p:sp>
      <p:sp>
        <p:nvSpPr>
          <p:cNvPr id="119811" name="Rectangle 2">
            <a:extLst>
              <a:ext uri="{FF2B5EF4-FFF2-40B4-BE49-F238E27FC236}">
                <a16:creationId xmlns:a16="http://schemas.microsoft.com/office/drawing/2014/main" id="{020AF4E4-A80E-4E86-B11C-EDE4E49079C6}"/>
              </a:ext>
            </a:extLst>
          </p:cNvPr>
          <p:cNvSpPr>
            <a:spLocks noGrp="1" noRot="1" noChangeAspect="1" noChangeArrowheads="1" noTextEdit="1"/>
          </p:cNvSpPr>
          <p:nvPr>
            <p:ph type="sldImg"/>
          </p:nvPr>
        </p:nvSpPr>
        <p:spPr>
          <a:ln/>
        </p:spPr>
      </p:sp>
      <p:sp>
        <p:nvSpPr>
          <p:cNvPr id="119812" name="Rectangle 3">
            <a:extLst>
              <a:ext uri="{FF2B5EF4-FFF2-40B4-BE49-F238E27FC236}">
                <a16:creationId xmlns:a16="http://schemas.microsoft.com/office/drawing/2014/main" id="{D3BBAC83-DD82-4964-92C8-1DEF13DC331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a:extLst>
              <a:ext uri="{FF2B5EF4-FFF2-40B4-BE49-F238E27FC236}">
                <a16:creationId xmlns:a16="http://schemas.microsoft.com/office/drawing/2014/main" id="{80D1FC73-3A87-47D7-A732-2FB522CC317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defRPr sz="2400">
                <a:solidFill>
                  <a:schemeClr val="tx1"/>
                </a:solidFill>
                <a:latin typeface="Arial" panose="020B0604020202020204" pitchFamily="34" charset="0"/>
              </a:defRPr>
            </a:lvl1pPr>
            <a:lvl2pPr marL="742950" indent="-285750" defTabSz="954088">
              <a:defRPr sz="2400">
                <a:solidFill>
                  <a:schemeClr val="tx1"/>
                </a:solidFill>
                <a:latin typeface="Arial" panose="020B0604020202020204" pitchFamily="34" charset="0"/>
              </a:defRPr>
            </a:lvl2pPr>
            <a:lvl3pPr marL="1143000" indent="-228600" defTabSz="954088">
              <a:defRPr sz="2400">
                <a:solidFill>
                  <a:schemeClr val="tx1"/>
                </a:solidFill>
                <a:latin typeface="Arial" panose="020B0604020202020204" pitchFamily="34" charset="0"/>
              </a:defRPr>
            </a:lvl3pPr>
            <a:lvl4pPr marL="1600200" indent="-228600" defTabSz="954088">
              <a:defRPr sz="2400">
                <a:solidFill>
                  <a:schemeClr val="tx1"/>
                </a:solidFill>
                <a:latin typeface="Arial" panose="020B0604020202020204" pitchFamily="34" charset="0"/>
              </a:defRPr>
            </a:lvl4pPr>
            <a:lvl5pPr marL="2057400" indent="-228600" defTabSz="954088">
              <a:defRPr sz="2400">
                <a:solidFill>
                  <a:schemeClr val="tx1"/>
                </a:solidFill>
                <a:latin typeface="Arial" panose="020B0604020202020204" pitchFamily="34" charset="0"/>
              </a:defRPr>
            </a:lvl5pPr>
            <a:lvl6pPr marL="2514600" indent="-228600" defTabSz="954088"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54088"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54088"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54088" eaLnBrk="0" fontAlgn="base" hangingPunct="0">
              <a:spcBef>
                <a:spcPct val="0"/>
              </a:spcBef>
              <a:spcAft>
                <a:spcPct val="0"/>
              </a:spcAft>
              <a:defRPr sz="2400">
                <a:solidFill>
                  <a:schemeClr val="tx1"/>
                </a:solidFill>
                <a:latin typeface="Arial" panose="020B0604020202020204" pitchFamily="34" charset="0"/>
              </a:defRPr>
            </a:lvl9pPr>
          </a:lstStyle>
          <a:p>
            <a:fld id="{C35BCA62-7A7B-4C99-B6C9-5001C183E544}" type="slidenum">
              <a:rPr lang="en-US" altLang="en-US" sz="1200">
                <a:latin typeface="Times New Roman" panose="02020603050405020304" pitchFamily="18" charset="0"/>
              </a:rPr>
              <a:pPr/>
              <a:t>87</a:t>
            </a:fld>
            <a:endParaRPr lang="en-US" altLang="en-US" sz="1200">
              <a:latin typeface="Times New Roman" panose="02020603050405020304" pitchFamily="18" charset="0"/>
            </a:endParaRPr>
          </a:p>
        </p:txBody>
      </p:sp>
      <p:sp>
        <p:nvSpPr>
          <p:cNvPr id="120835" name="Rectangle 2">
            <a:extLst>
              <a:ext uri="{FF2B5EF4-FFF2-40B4-BE49-F238E27FC236}">
                <a16:creationId xmlns:a16="http://schemas.microsoft.com/office/drawing/2014/main" id="{B9652ECE-659E-4EBC-B052-6E04A05BD963}"/>
              </a:ext>
            </a:extLst>
          </p:cNvPr>
          <p:cNvSpPr>
            <a:spLocks noGrp="1" noRot="1" noChangeAspect="1" noChangeArrowheads="1" noTextEdit="1"/>
          </p:cNvSpPr>
          <p:nvPr>
            <p:ph type="sldImg"/>
          </p:nvPr>
        </p:nvSpPr>
        <p:spPr>
          <a:ln/>
        </p:spPr>
      </p:sp>
      <p:sp>
        <p:nvSpPr>
          <p:cNvPr id="120836" name="Rectangle 3">
            <a:extLst>
              <a:ext uri="{FF2B5EF4-FFF2-40B4-BE49-F238E27FC236}">
                <a16:creationId xmlns:a16="http://schemas.microsoft.com/office/drawing/2014/main" id="{4132D99E-6639-42D3-A4BE-96E43B86353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a:extLst>
              <a:ext uri="{FF2B5EF4-FFF2-40B4-BE49-F238E27FC236}">
                <a16:creationId xmlns:a16="http://schemas.microsoft.com/office/drawing/2014/main" id="{A87A9F18-D466-495A-AABB-7EB0F80D65F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defRPr sz="2400">
                <a:solidFill>
                  <a:schemeClr val="tx1"/>
                </a:solidFill>
                <a:latin typeface="Arial" panose="020B0604020202020204" pitchFamily="34" charset="0"/>
              </a:defRPr>
            </a:lvl1pPr>
            <a:lvl2pPr marL="742950" indent="-285750" defTabSz="954088">
              <a:defRPr sz="2400">
                <a:solidFill>
                  <a:schemeClr val="tx1"/>
                </a:solidFill>
                <a:latin typeface="Arial" panose="020B0604020202020204" pitchFamily="34" charset="0"/>
              </a:defRPr>
            </a:lvl2pPr>
            <a:lvl3pPr marL="1143000" indent="-228600" defTabSz="954088">
              <a:defRPr sz="2400">
                <a:solidFill>
                  <a:schemeClr val="tx1"/>
                </a:solidFill>
                <a:latin typeface="Arial" panose="020B0604020202020204" pitchFamily="34" charset="0"/>
              </a:defRPr>
            </a:lvl3pPr>
            <a:lvl4pPr marL="1600200" indent="-228600" defTabSz="954088">
              <a:defRPr sz="2400">
                <a:solidFill>
                  <a:schemeClr val="tx1"/>
                </a:solidFill>
                <a:latin typeface="Arial" panose="020B0604020202020204" pitchFamily="34" charset="0"/>
              </a:defRPr>
            </a:lvl4pPr>
            <a:lvl5pPr marL="2057400" indent="-228600" defTabSz="954088">
              <a:defRPr sz="2400">
                <a:solidFill>
                  <a:schemeClr val="tx1"/>
                </a:solidFill>
                <a:latin typeface="Arial" panose="020B0604020202020204" pitchFamily="34" charset="0"/>
              </a:defRPr>
            </a:lvl5pPr>
            <a:lvl6pPr marL="2514600" indent="-228600" defTabSz="954088"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54088"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54088"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54088" eaLnBrk="0" fontAlgn="base" hangingPunct="0">
              <a:spcBef>
                <a:spcPct val="0"/>
              </a:spcBef>
              <a:spcAft>
                <a:spcPct val="0"/>
              </a:spcAft>
              <a:defRPr sz="2400">
                <a:solidFill>
                  <a:schemeClr val="tx1"/>
                </a:solidFill>
                <a:latin typeface="Arial" panose="020B0604020202020204" pitchFamily="34" charset="0"/>
              </a:defRPr>
            </a:lvl9pPr>
          </a:lstStyle>
          <a:p>
            <a:fld id="{955A0705-314A-425F-A321-DAB380645B4B}" type="slidenum">
              <a:rPr lang="en-US" altLang="en-US" sz="1200">
                <a:latin typeface="Times New Roman" panose="02020603050405020304" pitchFamily="18" charset="0"/>
              </a:rPr>
              <a:pPr/>
              <a:t>88</a:t>
            </a:fld>
            <a:endParaRPr lang="en-US" altLang="en-US" sz="1200">
              <a:latin typeface="Times New Roman" panose="02020603050405020304" pitchFamily="18" charset="0"/>
            </a:endParaRPr>
          </a:p>
        </p:txBody>
      </p:sp>
      <p:sp>
        <p:nvSpPr>
          <p:cNvPr id="121859" name="Rectangle 2">
            <a:extLst>
              <a:ext uri="{FF2B5EF4-FFF2-40B4-BE49-F238E27FC236}">
                <a16:creationId xmlns:a16="http://schemas.microsoft.com/office/drawing/2014/main" id="{0378B121-5591-492D-923D-9144E3688236}"/>
              </a:ext>
            </a:extLst>
          </p:cNvPr>
          <p:cNvSpPr>
            <a:spLocks noGrp="1" noRot="1" noChangeAspect="1" noChangeArrowheads="1" noTextEdit="1"/>
          </p:cNvSpPr>
          <p:nvPr>
            <p:ph type="sldImg"/>
          </p:nvPr>
        </p:nvSpPr>
        <p:spPr>
          <a:ln/>
        </p:spPr>
      </p:sp>
      <p:sp>
        <p:nvSpPr>
          <p:cNvPr id="121860" name="Rectangle 3">
            <a:extLst>
              <a:ext uri="{FF2B5EF4-FFF2-40B4-BE49-F238E27FC236}">
                <a16:creationId xmlns:a16="http://schemas.microsoft.com/office/drawing/2014/main" id="{B42083DF-60D7-438F-9F59-05B17223733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a:extLst>
              <a:ext uri="{FF2B5EF4-FFF2-40B4-BE49-F238E27FC236}">
                <a16:creationId xmlns:a16="http://schemas.microsoft.com/office/drawing/2014/main" id="{E1A3452E-9370-4AD9-9210-83AFE16084C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defRPr sz="2400">
                <a:solidFill>
                  <a:schemeClr val="tx1"/>
                </a:solidFill>
                <a:latin typeface="Arial" panose="020B0604020202020204" pitchFamily="34" charset="0"/>
              </a:defRPr>
            </a:lvl1pPr>
            <a:lvl2pPr marL="742950" indent="-285750" defTabSz="954088">
              <a:defRPr sz="2400">
                <a:solidFill>
                  <a:schemeClr val="tx1"/>
                </a:solidFill>
                <a:latin typeface="Arial" panose="020B0604020202020204" pitchFamily="34" charset="0"/>
              </a:defRPr>
            </a:lvl2pPr>
            <a:lvl3pPr marL="1143000" indent="-228600" defTabSz="954088">
              <a:defRPr sz="2400">
                <a:solidFill>
                  <a:schemeClr val="tx1"/>
                </a:solidFill>
                <a:latin typeface="Arial" panose="020B0604020202020204" pitchFamily="34" charset="0"/>
              </a:defRPr>
            </a:lvl3pPr>
            <a:lvl4pPr marL="1600200" indent="-228600" defTabSz="954088">
              <a:defRPr sz="2400">
                <a:solidFill>
                  <a:schemeClr val="tx1"/>
                </a:solidFill>
                <a:latin typeface="Arial" panose="020B0604020202020204" pitchFamily="34" charset="0"/>
              </a:defRPr>
            </a:lvl4pPr>
            <a:lvl5pPr marL="2057400" indent="-228600" defTabSz="954088">
              <a:defRPr sz="2400">
                <a:solidFill>
                  <a:schemeClr val="tx1"/>
                </a:solidFill>
                <a:latin typeface="Arial" panose="020B0604020202020204" pitchFamily="34" charset="0"/>
              </a:defRPr>
            </a:lvl5pPr>
            <a:lvl6pPr marL="2514600" indent="-228600" defTabSz="954088"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54088"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54088"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54088" eaLnBrk="0" fontAlgn="base" hangingPunct="0">
              <a:spcBef>
                <a:spcPct val="0"/>
              </a:spcBef>
              <a:spcAft>
                <a:spcPct val="0"/>
              </a:spcAft>
              <a:defRPr sz="2400">
                <a:solidFill>
                  <a:schemeClr val="tx1"/>
                </a:solidFill>
                <a:latin typeface="Arial" panose="020B0604020202020204" pitchFamily="34" charset="0"/>
              </a:defRPr>
            </a:lvl9pPr>
          </a:lstStyle>
          <a:p>
            <a:fld id="{6A0F682E-8225-4CB4-A5CA-9E7715FE5FD4}" type="slidenum">
              <a:rPr lang="en-US" altLang="en-US" sz="1200">
                <a:latin typeface="Times New Roman" panose="02020603050405020304" pitchFamily="18" charset="0"/>
              </a:rPr>
              <a:pPr/>
              <a:t>89</a:t>
            </a:fld>
            <a:endParaRPr lang="en-US" altLang="en-US" sz="1200">
              <a:latin typeface="Times New Roman" panose="02020603050405020304" pitchFamily="18" charset="0"/>
            </a:endParaRPr>
          </a:p>
        </p:txBody>
      </p:sp>
      <p:sp>
        <p:nvSpPr>
          <p:cNvPr id="122883" name="Rectangle 2">
            <a:extLst>
              <a:ext uri="{FF2B5EF4-FFF2-40B4-BE49-F238E27FC236}">
                <a16:creationId xmlns:a16="http://schemas.microsoft.com/office/drawing/2014/main" id="{A239FCAE-50AA-4084-8613-310A3B3CEEFE}"/>
              </a:ext>
            </a:extLst>
          </p:cNvPr>
          <p:cNvSpPr>
            <a:spLocks noGrp="1" noRot="1" noChangeAspect="1" noChangeArrowheads="1" noTextEdit="1"/>
          </p:cNvSpPr>
          <p:nvPr>
            <p:ph type="sldImg"/>
          </p:nvPr>
        </p:nvSpPr>
        <p:spPr>
          <a:ln/>
        </p:spPr>
      </p:sp>
      <p:sp>
        <p:nvSpPr>
          <p:cNvPr id="122884" name="Rectangle 3">
            <a:extLst>
              <a:ext uri="{FF2B5EF4-FFF2-40B4-BE49-F238E27FC236}">
                <a16:creationId xmlns:a16="http://schemas.microsoft.com/office/drawing/2014/main" id="{A093823A-9FB8-44BC-8ABE-09D8EDF0B09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a:extLst>
              <a:ext uri="{FF2B5EF4-FFF2-40B4-BE49-F238E27FC236}">
                <a16:creationId xmlns:a16="http://schemas.microsoft.com/office/drawing/2014/main" id="{F87916AD-E325-4A46-A23D-7E9E9256720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defRPr sz="2400">
                <a:solidFill>
                  <a:schemeClr val="tx1"/>
                </a:solidFill>
                <a:latin typeface="Arial" panose="020B0604020202020204" pitchFamily="34" charset="0"/>
              </a:defRPr>
            </a:lvl1pPr>
            <a:lvl2pPr marL="742950" indent="-285750" defTabSz="954088">
              <a:defRPr sz="2400">
                <a:solidFill>
                  <a:schemeClr val="tx1"/>
                </a:solidFill>
                <a:latin typeface="Arial" panose="020B0604020202020204" pitchFamily="34" charset="0"/>
              </a:defRPr>
            </a:lvl2pPr>
            <a:lvl3pPr marL="1143000" indent="-228600" defTabSz="954088">
              <a:defRPr sz="2400">
                <a:solidFill>
                  <a:schemeClr val="tx1"/>
                </a:solidFill>
                <a:latin typeface="Arial" panose="020B0604020202020204" pitchFamily="34" charset="0"/>
              </a:defRPr>
            </a:lvl3pPr>
            <a:lvl4pPr marL="1600200" indent="-228600" defTabSz="954088">
              <a:defRPr sz="2400">
                <a:solidFill>
                  <a:schemeClr val="tx1"/>
                </a:solidFill>
                <a:latin typeface="Arial" panose="020B0604020202020204" pitchFamily="34" charset="0"/>
              </a:defRPr>
            </a:lvl4pPr>
            <a:lvl5pPr marL="2057400" indent="-228600" defTabSz="954088">
              <a:defRPr sz="2400">
                <a:solidFill>
                  <a:schemeClr val="tx1"/>
                </a:solidFill>
                <a:latin typeface="Arial" panose="020B0604020202020204" pitchFamily="34" charset="0"/>
              </a:defRPr>
            </a:lvl5pPr>
            <a:lvl6pPr marL="2514600" indent="-228600" defTabSz="954088"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54088"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54088"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54088" eaLnBrk="0" fontAlgn="base" hangingPunct="0">
              <a:spcBef>
                <a:spcPct val="0"/>
              </a:spcBef>
              <a:spcAft>
                <a:spcPct val="0"/>
              </a:spcAft>
              <a:defRPr sz="2400">
                <a:solidFill>
                  <a:schemeClr val="tx1"/>
                </a:solidFill>
                <a:latin typeface="Arial" panose="020B0604020202020204" pitchFamily="34" charset="0"/>
              </a:defRPr>
            </a:lvl9pPr>
          </a:lstStyle>
          <a:p>
            <a:fld id="{1A9A3FAF-7AD1-45DA-9E41-2B137C985D6E}" type="slidenum">
              <a:rPr lang="en-US" altLang="en-US" sz="1200">
                <a:latin typeface="Times New Roman" panose="02020603050405020304" pitchFamily="18" charset="0"/>
              </a:rPr>
              <a:pPr/>
              <a:t>90</a:t>
            </a:fld>
            <a:endParaRPr lang="en-US" altLang="en-US" sz="1200">
              <a:latin typeface="Times New Roman" panose="02020603050405020304" pitchFamily="18" charset="0"/>
            </a:endParaRPr>
          </a:p>
        </p:txBody>
      </p:sp>
      <p:sp>
        <p:nvSpPr>
          <p:cNvPr id="123907" name="Rectangle 2">
            <a:extLst>
              <a:ext uri="{FF2B5EF4-FFF2-40B4-BE49-F238E27FC236}">
                <a16:creationId xmlns:a16="http://schemas.microsoft.com/office/drawing/2014/main" id="{973ADE5E-A0A2-440D-B533-ECCA68394A97}"/>
              </a:ext>
            </a:extLst>
          </p:cNvPr>
          <p:cNvSpPr>
            <a:spLocks noGrp="1" noRot="1" noChangeAspect="1" noChangeArrowheads="1" noTextEdit="1"/>
          </p:cNvSpPr>
          <p:nvPr>
            <p:ph type="sldImg"/>
          </p:nvPr>
        </p:nvSpPr>
        <p:spPr>
          <a:ln/>
        </p:spPr>
      </p:sp>
      <p:sp>
        <p:nvSpPr>
          <p:cNvPr id="123908" name="Rectangle 3">
            <a:extLst>
              <a:ext uri="{FF2B5EF4-FFF2-40B4-BE49-F238E27FC236}">
                <a16:creationId xmlns:a16="http://schemas.microsoft.com/office/drawing/2014/main" id="{82F8B5DB-5422-4C88-AC1D-CA66FBFAD99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a:extLst>
              <a:ext uri="{FF2B5EF4-FFF2-40B4-BE49-F238E27FC236}">
                <a16:creationId xmlns:a16="http://schemas.microsoft.com/office/drawing/2014/main" id="{6B4FCCBA-EDAA-4E64-96A8-F4476023D99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defRPr sz="2400">
                <a:solidFill>
                  <a:schemeClr val="tx1"/>
                </a:solidFill>
                <a:latin typeface="Arial" panose="020B0604020202020204" pitchFamily="34" charset="0"/>
              </a:defRPr>
            </a:lvl1pPr>
            <a:lvl2pPr marL="742950" indent="-285750" defTabSz="954088">
              <a:defRPr sz="2400">
                <a:solidFill>
                  <a:schemeClr val="tx1"/>
                </a:solidFill>
                <a:latin typeface="Arial" panose="020B0604020202020204" pitchFamily="34" charset="0"/>
              </a:defRPr>
            </a:lvl2pPr>
            <a:lvl3pPr marL="1143000" indent="-228600" defTabSz="954088">
              <a:defRPr sz="2400">
                <a:solidFill>
                  <a:schemeClr val="tx1"/>
                </a:solidFill>
                <a:latin typeface="Arial" panose="020B0604020202020204" pitchFamily="34" charset="0"/>
              </a:defRPr>
            </a:lvl3pPr>
            <a:lvl4pPr marL="1600200" indent="-228600" defTabSz="954088">
              <a:defRPr sz="2400">
                <a:solidFill>
                  <a:schemeClr val="tx1"/>
                </a:solidFill>
                <a:latin typeface="Arial" panose="020B0604020202020204" pitchFamily="34" charset="0"/>
              </a:defRPr>
            </a:lvl4pPr>
            <a:lvl5pPr marL="2057400" indent="-228600" defTabSz="954088">
              <a:defRPr sz="2400">
                <a:solidFill>
                  <a:schemeClr val="tx1"/>
                </a:solidFill>
                <a:latin typeface="Arial" panose="020B0604020202020204" pitchFamily="34" charset="0"/>
              </a:defRPr>
            </a:lvl5pPr>
            <a:lvl6pPr marL="2514600" indent="-228600" defTabSz="954088"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54088"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54088"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54088" eaLnBrk="0" fontAlgn="base" hangingPunct="0">
              <a:spcBef>
                <a:spcPct val="0"/>
              </a:spcBef>
              <a:spcAft>
                <a:spcPct val="0"/>
              </a:spcAft>
              <a:defRPr sz="2400">
                <a:solidFill>
                  <a:schemeClr val="tx1"/>
                </a:solidFill>
                <a:latin typeface="Arial" panose="020B0604020202020204" pitchFamily="34" charset="0"/>
              </a:defRPr>
            </a:lvl9pPr>
          </a:lstStyle>
          <a:p>
            <a:fld id="{7AE7351A-4F63-4CBE-8C44-75C78C050812}" type="slidenum">
              <a:rPr lang="en-US" altLang="en-US" sz="1200">
                <a:latin typeface="Times New Roman" panose="02020603050405020304" pitchFamily="18" charset="0"/>
              </a:rPr>
              <a:pPr/>
              <a:t>91</a:t>
            </a:fld>
            <a:endParaRPr lang="en-US" altLang="en-US" sz="1200">
              <a:latin typeface="Times New Roman" panose="02020603050405020304" pitchFamily="18" charset="0"/>
            </a:endParaRPr>
          </a:p>
        </p:txBody>
      </p:sp>
      <p:sp>
        <p:nvSpPr>
          <p:cNvPr id="124931" name="Rectangle 2">
            <a:extLst>
              <a:ext uri="{FF2B5EF4-FFF2-40B4-BE49-F238E27FC236}">
                <a16:creationId xmlns:a16="http://schemas.microsoft.com/office/drawing/2014/main" id="{0FDC9B1E-EFA8-41D7-9200-E7133DC666F6}"/>
              </a:ext>
            </a:extLst>
          </p:cNvPr>
          <p:cNvSpPr>
            <a:spLocks noGrp="1" noRot="1" noChangeAspect="1" noChangeArrowheads="1" noTextEdit="1"/>
          </p:cNvSpPr>
          <p:nvPr>
            <p:ph type="sldImg"/>
          </p:nvPr>
        </p:nvSpPr>
        <p:spPr>
          <a:ln/>
        </p:spPr>
      </p:sp>
      <p:sp>
        <p:nvSpPr>
          <p:cNvPr id="124932" name="Rectangle 3">
            <a:extLst>
              <a:ext uri="{FF2B5EF4-FFF2-40B4-BE49-F238E27FC236}">
                <a16:creationId xmlns:a16="http://schemas.microsoft.com/office/drawing/2014/main" id="{F18DE750-D550-4666-96F6-17C8F8554AA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a:extLst>
              <a:ext uri="{FF2B5EF4-FFF2-40B4-BE49-F238E27FC236}">
                <a16:creationId xmlns:a16="http://schemas.microsoft.com/office/drawing/2014/main" id="{452BE10F-AF89-435F-AEF0-EB1E863048F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defRPr sz="2400">
                <a:solidFill>
                  <a:schemeClr val="tx1"/>
                </a:solidFill>
                <a:latin typeface="Arial" panose="020B0604020202020204" pitchFamily="34" charset="0"/>
              </a:defRPr>
            </a:lvl1pPr>
            <a:lvl2pPr marL="742950" indent="-285750" defTabSz="954088">
              <a:defRPr sz="2400">
                <a:solidFill>
                  <a:schemeClr val="tx1"/>
                </a:solidFill>
                <a:latin typeface="Arial" panose="020B0604020202020204" pitchFamily="34" charset="0"/>
              </a:defRPr>
            </a:lvl2pPr>
            <a:lvl3pPr marL="1143000" indent="-228600" defTabSz="954088">
              <a:defRPr sz="2400">
                <a:solidFill>
                  <a:schemeClr val="tx1"/>
                </a:solidFill>
                <a:latin typeface="Arial" panose="020B0604020202020204" pitchFamily="34" charset="0"/>
              </a:defRPr>
            </a:lvl3pPr>
            <a:lvl4pPr marL="1600200" indent="-228600" defTabSz="954088">
              <a:defRPr sz="2400">
                <a:solidFill>
                  <a:schemeClr val="tx1"/>
                </a:solidFill>
                <a:latin typeface="Arial" panose="020B0604020202020204" pitchFamily="34" charset="0"/>
              </a:defRPr>
            </a:lvl4pPr>
            <a:lvl5pPr marL="2057400" indent="-228600" defTabSz="954088">
              <a:defRPr sz="2400">
                <a:solidFill>
                  <a:schemeClr val="tx1"/>
                </a:solidFill>
                <a:latin typeface="Arial" panose="020B0604020202020204" pitchFamily="34" charset="0"/>
              </a:defRPr>
            </a:lvl5pPr>
            <a:lvl6pPr marL="2514600" indent="-228600" defTabSz="954088"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54088"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54088"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54088" eaLnBrk="0" fontAlgn="base" hangingPunct="0">
              <a:spcBef>
                <a:spcPct val="0"/>
              </a:spcBef>
              <a:spcAft>
                <a:spcPct val="0"/>
              </a:spcAft>
              <a:defRPr sz="2400">
                <a:solidFill>
                  <a:schemeClr val="tx1"/>
                </a:solidFill>
                <a:latin typeface="Arial" panose="020B0604020202020204" pitchFamily="34" charset="0"/>
              </a:defRPr>
            </a:lvl9pPr>
          </a:lstStyle>
          <a:p>
            <a:fld id="{87D92AE5-6543-4EAF-A48A-579FF7D1CA79}" type="slidenum">
              <a:rPr lang="en-US" altLang="en-US" sz="1200">
                <a:latin typeface="Times New Roman" panose="02020603050405020304" pitchFamily="18" charset="0"/>
              </a:rPr>
              <a:pPr/>
              <a:t>92</a:t>
            </a:fld>
            <a:endParaRPr lang="en-US" altLang="en-US" sz="1200">
              <a:latin typeface="Times New Roman" panose="02020603050405020304" pitchFamily="18" charset="0"/>
            </a:endParaRPr>
          </a:p>
        </p:txBody>
      </p:sp>
      <p:sp>
        <p:nvSpPr>
          <p:cNvPr id="125955" name="Rectangle 2">
            <a:extLst>
              <a:ext uri="{FF2B5EF4-FFF2-40B4-BE49-F238E27FC236}">
                <a16:creationId xmlns:a16="http://schemas.microsoft.com/office/drawing/2014/main" id="{00A5496E-28EE-45EC-A2C3-8DC7725A6030}"/>
              </a:ext>
            </a:extLst>
          </p:cNvPr>
          <p:cNvSpPr>
            <a:spLocks noGrp="1" noRot="1" noChangeAspect="1" noChangeArrowheads="1" noTextEdit="1"/>
          </p:cNvSpPr>
          <p:nvPr>
            <p:ph type="sldImg"/>
          </p:nvPr>
        </p:nvSpPr>
        <p:spPr>
          <a:ln/>
        </p:spPr>
      </p:sp>
      <p:sp>
        <p:nvSpPr>
          <p:cNvPr id="125956" name="Rectangle 3">
            <a:extLst>
              <a:ext uri="{FF2B5EF4-FFF2-40B4-BE49-F238E27FC236}">
                <a16:creationId xmlns:a16="http://schemas.microsoft.com/office/drawing/2014/main" id="{2726BF4F-5349-4EE4-B296-555378124D6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a:extLst>
              <a:ext uri="{FF2B5EF4-FFF2-40B4-BE49-F238E27FC236}">
                <a16:creationId xmlns:a16="http://schemas.microsoft.com/office/drawing/2014/main" id="{001F2C5A-5A7C-4AB6-A952-BA2700440F6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defRPr sz="2400">
                <a:solidFill>
                  <a:schemeClr val="tx1"/>
                </a:solidFill>
                <a:latin typeface="Arial" panose="020B0604020202020204" pitchFamily="34" charset="0"/>
              </a:defRPr>
            </a:lvl1pPr>
            <a:lvl2pPr marL="742950" indent="-285750" defTabSz="954088">
              <a:defRPr sz="2400">
                <a:solidFill>
                  <a:schemeClr val="tx1"/>
                </a:solidFill>
                <a:latin typeface="Arial" panose="020B0604020202020204" pitchFamily="34" charset="0"/>
              </a:defRPr>
            </a:lvl2pPr>
            <a:lvl3pPr marL="1143000" indent="-228600" defTabSz="954088">
              <a:defRPr sz="2400">
                <a:solidFill>
                  <a:schemeClr val="tx1"/>
                </a:solidFill>
                <a:latin typeface="Arial" panose="020B0604020202020204" pitchFamily="34" charset="0"/>
              </a:defRPr>
            </a:lvl3pPr>
            <a:lvl4pPr marL="1600200" indent="-228600" defTabSz="954088">
              <a:defRPr sz="2400">
                <a:solidFill>
                  <a:schemeClr val="tx1"/>
                </a:solidFill>
                <a:latin typeface="Arial" panose="020B0604020202020204" pitchFamily="34" charset="0"/>
              </a:defRPr>
            </a:lvl4pPr>
            <a:lvl5pPr marL="2057400" indent="-228600" defTabSz="954088">
              <a:defRPr sz="2400">
                <a:solidFill>
                  <a:schemeClr val="tx1"/>
                </a:solidFill>
                <a:latin typeface="Arial" panose="020B0604020202020204" pitchFamily="34" charset="0"/>
              </a:defRPr>
            </a:lvl5pPr>
            <a:lvl6pPr marL="2514600" indent="-228600" defTabSz="954088"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54088"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54088"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54088" eaLnBrk="0" fontAlgn="base" hangingPunct="0">
              <a:spcBef>
                <a:spcPct val="0"/>
              </a:spcBef>
              <a:spcAft>
                <a:spcPct val="0"/>
              </a:spcAft>
              <a:defRPr sz="2400">
                <a:solidFill>
                  <a:schemeClr val="tx1"/>
                </a:solidFill>
                <a:latin typeface="Arial" panose="020B0604020202020204" pitchFamily="34" charset="0"/>
              </a:defRPr>
            </a:lvl9pPr>
          </a:lstStyle>
          <a:p>
            <a:fld id="{35A15DF8-1545-4D42-A8A5-37C20AB0555E}" type="slidenum">
              <a:rPr lang="en-US" altLang="en-US" sz="1200">
                <a:latin typeface="Times New Roman" panose="02020603050405020304" pitchFamily="18" charset="0"/>
              </a:rPr>
              <a:pPr/>
              <a:t>93</a:t>
            </a:fld>
            <a:endParaRPr lang="en-US" altLang="en-US" sz="1200">
              <a:latin typeface="Times New Roman" panose="02020603050405020304" pitchFamily="18" charset="0"/>
            </a:endParaRPr>
          </a:p>
        </p:txBody>
      </p:sp>
      <p:sp>
        <p:nvSpPr>
          <p:cNvPr id="126979" name="Rectangle 2">
            <a:extLst>
              <a:ext uri="{FF2B5EF4-FFF2-40B4-BE49-F238E27FC236}">
                <a16:creationId xmlns:a16="http://schemas.microsoft.com/office/drawing/2014/main" id="{0E9C7FB6-52F2-4EEC-8A34-5D3BC3672F6F}"/>
              </a:ext>
            </a:extLst>
          </p:cNvPr>
          <p:cNvSpPr>
            <a:spLocks noGrp="1" noRot="1" noChangeAspect="1" noChangeArrowheads="1" noTextEdit="1"/>
          </p:cNvSpPr>
          <p:nvPr>
            <p:ph type="sldImg"/>
          </p:nvPr>
        </p:nvSpPr>
        <p:spPr>
          <a:ln/>
        </p:spPr>
      </p:sp>
      <p:sp>
        <p:nvSpPr>
          <p:cNvPr id="126980" name="Rectangle 3">
            <a:extLst>
              <a:ext uri="{FF2B5EF4-FFF2-40B4-BE49-F238E27FC236}">
                <a16:creationId xmlns:a16="http://schemas.microsoft.com/office/drawing/2014/main" id="{8A7931D1-D1CE-47FC-961F-63EBB1F12FA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a:extLst>
              <a:ext uri="{FF2B5EF4-FFF2-40B4-BE49-F238E27FC236}">
                <a16:creationId xmlns:a16="http://schemas.microsoft.com/office/drawing/2014/main" id="{7FC489D2-A7F8-460A-B097-FA07F686AC3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defRPr sz="2400">
                <a:solidFill>
                  <a:schemeClr val="tx1"/>
                </a:solidFill>
                <a:latin typeface="Arial" panose="020B0604020202020204" pitchFamily="34" charset="0"/>
              </a:defRPr>
            </a:lvl1pPr>
            <a:lvl2pPr marL="742950" indent="-285750" defTabSz="954088">
              <a:defRPr sz="2400">
                <a:solidFill>
                  <a:schemeClr val="tx1"/>
                </a:solidFill>
                <a:latin typeface="Arial" panose="020B0604020202020204" pitchFamily="34" charset="0"/>
              </a:defRPr>
            </a:lvl2pPr>
            <a:lvl3pPr marL="1143000" indent="-228600" defTabSz="954088">
              <a:defRPr sz="2400">
                <a:solidFill>
                  <a:schemeClr val="tx1"/>
                </a:solidFill>
                <a:latin typeface="Arial" panose="020B0604020202020204" pitchFamily="34" charset="0"/>
              </a:defRPr>
            </a:lvl3pPr>
            <a:lvl4pPr marL="1600200" indent="-228600" defTabSz="954088">
              <a:defRPr sz="2400">
                <a:solidFill>
                  <a:schemeClr val="tx1"/>
                </a:solidFill>
                <a:latin typeface="Arial" panose="020B0604020202020204" pitchFamily="34" charset="0"/>
              </a:defRPr>
            </a:lvl4pPr>
            <a:lvl5pPr marL="2057400" indent="-228600" defTabSz="954088">
              <a:defRPr sz="2400">
                <a:solidFill>
                  <a:schemeClr val="tx1"/>
                </a:solidFill>
                <a:latin typeface="Arial" panose="020B0604020202020204" pitchFamily="34" charset="0"/>
              </a:defRPr>
            </a:lvl5pPr>
            <a:lvl6pPr marL="2514600" indent="-228600" defTabSz="954088"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54088"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54088"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54088" eaLnBrk="0" fontAlgn="base" hangingPunct="0">
              <a:spcBef>
                <a:spcPct val="0"/>
              </a:spcBef>
              <a:spcAft>
                <a:spcPct val="0"/>
              </a:spcAft>
              <a:defRPr sz="2400">
                <a:solidFill>
                  <a:schemeClr val="tx1"/>
                </a:solidFill>
                <a:latin typeface="Arial" panose="020B0604020202020204" pitchFamily="34" charset="0"/>
              </a:defRPr>
            </a:lvl9pPr>
          </a:lstStyle>
          <a:p>
            <a:fld id="{1F99FC42-7288-4948-972E-F1AFBCC8F7F7}" type="slidenum">
              <a:rPr lang="en-US" altLang="en-US" sz="1200">
                <a:latin typeface="Times New Roman" panose="02020603050405020304" pitchFamily="18" charset="0"/>
              </a:rPr>
              <a:pPr/>
              <a:t>94</a:t>
            </a:fld>
            <a:endParaRPr lang="en-US" altLang="en-US" sz="1200">
              <a:latin typeface="Times New Roman" panose="02020603050405020304" pitchFamily="18" charset="0"/>
            </a:endParaRPr>
          </a:p>
        </p:txBody>
      </p:sp>
      <p:sp>
        <p:nvSpPr>
          <p:cNvPr id="128003" name="Rectangle 2">
            <a:extLst>
              <a:ext uri="{FF2B5EF4-FFF2-40B4-BE49-F238E27FC236}">
                <a16:creationId xmlns:a16="http://schemas.microsoft.com/office/drawing/2014/main" id="{EAC3CF4D-B0BF-4E1D-867C-F8DACCD78B10}"/>
              </a:ext>
            </a:extLst>
          </p:cNvPr>
          <p:cNvSpPr>
            <a:spLocks noGrp="1" noRot="1" noChangeAspect="1" noChangeArrowheads="1" noTextEdit="1"/>
          </p:cNvSpPr>
          <p:nvPr>
            <p:ph type="sldImg"/>
          </p:nvPr>
        </p:nvSpPr>
        <p:spPr>
          <a:ln/>
        </p:spPr>
      </p:sp>
      <p:sp>
        <p:nvSpPr>
          <p:cNvPr id="128004" name="Rectangle 3">
            <a:extLst>
              <a:ext uri="{FF2B5EF4-FFF2-40B4-BE49-F238E27FC236}">
                <a16:creationId xmlns:a16="http://schemas.microsoft.com/office/drawing/2014/main" id="{E3723314-003D-49AA-BDA6-DD986E30A5B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a:extLst>
              <a:ext uri="{FF2B5EF4-FFF2-40B4-BE49-F238E27FC236}">
                <a16:creationId xmlns:a16="http://schemas.microsoft.com/office/drawing/2014/main" id="{D6D05667-1C64-46D7-ACC0-007DD2B9AB8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defRPr sz="2400">
                <a:solidFill>
                  <a:schemeClr val="tx1"/>
                </a:solidFill>
                <a:latin typeface="Arial" panose="020B0604020202020204" pitchFamily="34" charset="0"/>
              </a:defRPr>
            </a:lvl1pPr>
            <a:lvl2pPr marL="742950" indent="-285750" defTabSz="954088">
              <a:defRPr sz="2400">
                <a:solidFill>
                  <a:schemeClr val="tx1"/>
                </a:solidFill>
                <a:latin typeface="Arial" panose="020B0604020202020204" pitchFamily="34" charset="0"/>
              </a:defRPr>
            </a:lvl2pPr>
            <a:lvl3pPr marL="1143000" indent="-228600" defTabSz="954088">
              <a:defRPr sz="2400">
                <a:solidFill>
                  <a:schemeClr val="tx1"/>
                </a:solidFill>
                <a:latin typeface="Arial" panose="020B0604020202020204" pitchFamily="34" charset="0"/>
              </a:defRPr>
            </a:lvl3pPr>
            <a:lvl4pPr marL="1600200" indent="-228600" defTabSz="954088">
              <a:defRPr sz="2400">
                <a:solidFill>
                  <a:schemeClr val="tx1"/>
                </a:solidFill>
                <a:latin typeface="Arial" panose="020B0604020202020204" pitchFamily="34" charset="0"/>
              </a:defRPr>
            </a:lvl4pPr>
            <a:lvl5pPr marL="2057400" indent="-228600" defTabSz="954088">
              <a:defRPr sz="2400">
                <a:solidFill>
                  <a:schemeClr val="tx1"/>
                </a:solidFill>
                <a:latin typeface="Arial" panose="020B0604020202020204" pitchFamily="34" charset="0"/>
              </a:defRPr>
            </a:lvl5pPr>
            <a:lvl6pPr marL="2514600" indent="-228600" defTabSz="954088"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54088"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54088"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54088" eaLnBrk="0" fontAlgn="base" hangingPunct="0">
              <a:spcBef>
                <a:spcPct val="0"/>
              </a:spcBef>
              <a:spcAft>
                <a:spcPct val="0"/>
              </a:spcAft>
              <a:defRPr sz="2400">
                <a:solidFill>
                  <a:schemeClr val="tx1"/>
                </a:solidFill>
                <a:latin typeface="Arial" panose="020B0604020202020204" pitchFamily="34" charset="0"/>
              </a:defRPr>
            </a:lvl9pPr>
          </a:lstStyle>
          <a:p>
            <a:fld id="{C7B6AEFF-E673-4ECE-AA0B-05E048393217}" type="slidenum">
              <a:rPr lang="en-US" altLang="en-US" sz="1200">
                <a:latin typeface="Times New Roman" panose="02020603050405020304" pitchFamily="18" charset="0"/>
              </a:rPr>
              <a:pPr/>
              <a:t>95</a:t>
            </a:fld>
            <a:endParaRPr lang="en-US" altLang="en-US" sz="1200">
              <a:latin typeface="Times New Roman" panose="02020603050405020304" pitchFamily="18" charset="0"/>
            </a:endParaRPr>
          </a:p>
        </p:txBody>
      </p:sp>
      <p:sp>
        <p:nvSpPr>
          <p:cNvPr id="129027" name="Rectangle 2">
            <a:extLst>
              <a:ext uri="{FF2B5EF4-FFF2-40B4-BE49-F238E27FC236}">
                <a16:creationId xmlns:a16="http://schemas.microsoft.com/office/drawing/2014/main" id="{F6985C52-7F1E-41B9-9875-AD114774EA90}"/>
              </a:ext>
            </a:extLst>
          </p:cNvPr>
          <p:cNvSpPr>
            <a:spLocks noGrp="1" noRot="1" noChangeAspect="1" noChangeArrowheads="1" noTextEdit="1"/>
          </p:cNvSpPr>
          <p:nvPr>
            <p:ph type="sldImg"/>
          </p:nvPr>
        </p:nvSpPr>
        <p:spPr>
          <a:ln/>
        </p:spPr>
      </p:sp>
      <p:sp>
        <p:nvSpPr>
          <p:cNvPr id="129028" name="Rectangle 3">
            <a:extLst>
              <a:ext uri="{FF2B5EF4-FFF2-40B4-BE49-F238E27FC236}">
                <a16:creationId xmlns:a16="http://schemas.microsoft.com/office/drawing/2014/main" id="{A3DBDC4D-711A-434B-A0DA-DFA63BF0C0A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a:extLst>
              <a:ext uri="{FF2B5EF4-FFF2-40B4-BE49-F238E27FC236}">
                <a16:creationId xmlns:a16="http://schemas.microsoft.com/office/drawing/2014/main" id="{0CBDB1F8-C674-458F-9432-A201DFEEB34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defRPr sz="2400">
                <a:solidFill>
                  <a:schemeClr val="tx1"/>
                </a:solidFill>
                <a:latin typeface="Arial" panose="020B0604020202020204" pitchFamily="34" charset="0"/>
              </a:defRPr>
            </a:lvl1pPr>
            <a:lvl2pPr marL="742950" indent="-285750" defTabSz="954088">
              <a:defRPr sz="2400">
                <a:solidFill>
                  <a:schemeClr val="tx1"/>
                </a:solidFill>
                <a:latin typeface="Arial" panose="020B0604020202020204" pitchFamily="34" charset="0"/>
              </a:defRPr>
            </a:lvl2pPr>
            <a:lvl3pPr marL="1143000" indent="-228600" defTabSz="954088">
              <a:defRPr sz="2400">
                <a:solidFill>
                  <a:schemeClr val="tx1"/>
                </a:solidFill>
                <a:latin typeface="Arial" panose="020B0604020202020204" pitchFamily="34" charset="0"/>
              </a:defRPr>
            </a:lvl3pPr>
            <a:lvl4pPr marL="1600200" indent="-228600" defTabSz="954088">
              <a:defRPr sz="2400">
                <a:solidFill>
                  <a:schemeClr val="tx1"/>
                </a:solidFill>
                <a:latin typeface="Arial" panose="020B0604020202020204" pitchFamily="34" charset="0"/>
              </a:defRPr>
            </a:lvl4pPr>
            <a:lvl5pPr marL="2057400" indent="-228600" defTabSz="954088">
              <a:defRPr sz="2400">
                <a:solidFill>
                  <a:schemeClr val="tx1"/>
                </a:solidFill>
                <a:latin typeface="Arial" panose="020B0604020202020204" pitchFamily="34" charset="0"/>
              </a:defRPr>
            </a:lvl5pPr>
            <a:lvl6pPr marL="2514600" indent="-228600" defTabSz="954088"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54088"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54088"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54088" eaLnBrk="0" fontAlgn="base" hangingPunct="0">
              <a:spcBef>
                <a:spcPct val="0"/>
              </a:spcBef>
              <a:spcAft>
                <a:spcPct val="0"/>
              </a:spcAft>
              <a:defRPr sz="2400">
                <a:solidFill>
                  <a:schemeClr val="tx1"/>
                </a:solidFill>
                <a:latin typeface="Arial" panose="020B0604020202020204" pitchFamily="34" charset="0"/>
              </a:defRPr>
            </a:lvl9pPr>
          </a:lstStyle>
          <a:p>
            <a:fld id="{AC782A84-5E4F-4960-BEEC-94C5016986E9}" type="slidenum">
              <a:rPr lang="en-US" altLang="en-US" sz="1200">
                <a:latin typeface="Times New Roman" panose="02020603050405020304" pitchFamily="18" charset="0"/>
              </a:rPr>
              <a:pPr/>
              <a:t>96</a:t>
            </a:fld>
            <a:endParaRPr lang="en-US" altLang="en-US" sz="1200">
              <a:latin typeface="Times New Roman" panose="02020603050405020304" pitchFamily="18" charset="0"/>
            </a:endParaRPr>
          </a:p>
        </p:txBody>
      </p:sp>
      <p:sp>
        <p:nvSpPr>
          <p:cNvPr id="130051" name="Rectangle 2">
            <a:extLst>
              <a:ext uri="{FF2B5EF4-FFF2-40B4-BE49-F238E27FC236}">
                <a16:creationId xmlns:a16="http://schemas.microsoft.com/office/drawing/2014/main" id="{8DFC274C-59A2-4935-88F3-5C338C8E60C2}"/>
              </a:ext>
            </a:extLst>
          </p:cNvPr>
          <p:cNvSpPr>
            <a:spLocks noGrp="1" noRot="1" noChangeAspect="1" noChangeArrowheads="1" noTextEdit="1"/>
          </p:cNvSpPr>
          <p:nvPr>
            <p:ph type="sldImg"/>
          </p:nvPr>
        </p:nvSpPr>
        <p:spPr>
          <a:ln/>
        </p:spPr>
      </p:sp>
      <p:sp>
        <p:nvSpPr>
          <p:cNvPr id="130052" name="Rectangle 3">
            <a:extLst>
              <a:ext uri="{FF2B5EF4-FFF2-40B4-BE49-F238E27FC236}">
                <a16:creationId xmlns:a16="http://schemas.microsoft.com/office/drawing/2014/main" id="{A9C14617-1554-4053-9E6A-45673A592E7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a:extLst>
              <a:ext uri="{FF2B5EF4-FFF2-40B4-BE49-F238E27FC236}">
                <a16:creationId xmlns:a16="http://schemas.microsoft.com/office/drawing/2014/main" id="{4A54382E-6C0F-4325-9920-E7361932CA9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defRPr sz="2400">
                <a:solidFill>
                  <a:schemeClr val="tx1"/>
                </a:solidFill>
                <a:latin typeface="Arial" panose="020B0604020202020204" pitchFamily="34" charset="0"/>
              </a:defRPr>
            </a:lvl1pPr>
            <a:lvl2pPr marL="742950" indent="-285750" defTabSz="954088">
              <a:defRPr sz="2400">
                <a:solidFill>
                  <a:schemeClr val="tx1"/>
                </a:solidFill>
                <a:latin typeface="Arial" panose="020B0604020202020204" pitchFamily="34" charset="0"/>
              </a:defRPr>
            </a:lvl2pPr>
            <a:lvl3pPr marL="1143000" indent="-228600" defTabSz="954088">
              <a:defRPr sz="2400">
                <a:solidFill>
                  <a:schemeClr val="tx1"/>
                </a:solidFill>
                <a:latin typeface="Arial" panose="020B0604020202020204" pitchFamily="34" charset="0"/>
              </a:defRPr>
            </a:lvl3pPr>
            <a:lvl4pPr marL="1600200" indent="-228600" defTabSz="954088">
              <a:defRPr sz="2400">
                <a:solidFill>
                  <a:schemeClr val="tx1"/>
                </a:solidFill>
                <a:latin typeface="Arial" panose="020B0604020202020204" pitchFamily="34" charset="0"/>
              </a:defRPr>
            </a:lvl4pPr>
            <a:lvl5pPr marL="2057400" indent="-228600" defTabSz="954088">
              <a:defRPr sz="2400">
                <a:solidFill>
                  <a:schemeClr val="tx1"/>
                </a:solidFill>
                <a:latin typeface="Arial" panose="020B0604020202020204" pitchFamily="34" charset="0"/>
              </a:defRPr>
            </a:lvl5pPr>
            <a:lvl6pPr marL="2514600" indent="-228600" defTabSz="954088"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54088"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54088"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54088" eaLnBrk="0" fontAlgn="base" hangingPunct="0">
              <a:spcBef>
                <a:spcPct val="0"/>
              </a:spcBef>
              <a:spcAft>
                <a:spcPct val="0"/>
              </a:spcAft>
              <a:defRPr sz="2400">
                <a:solidFill>
                  <a:schemeClr val="tx1"/>
                </a:solidFill>
                <a:latin typeface="Arial" panose="020B0604020202020204" pitchFamily="34" charset="0"/>
              </a:defRPr>
            </a:lvl9pPr>
          </a:lstStyle>
          <a:p>
            <a:fld id="{51CF4DB1-632F-4958-A19E-CD7C1B72A5A3}" type="slidenum">
              <a:rPr lang="en-US" altLang="en-US" sz="1200">
                <a:latin typeface="Times New Roman" panose="02020603050405020304" pitchFamily="18" charset="0"/>
              </a:rPr>
              <a:pPr/>
              <a:t>97</a:t>
            </a:fld>
            <a:endParaRPr lang="en-US" altLang="en-US" sz="1200">
              <a:latin typeface="Times New Roman" panose="02020603050405020304" pitchFamily="18" charset="0"/>
            </a:endParaRPr>
          </a:p>
        </p:txBody>
      </p:sp>
      <p:sp>
        <p:nvSpPr>
          <p:cNvPr id="131075" name="Rectangle 2">
            <a:extLst>
              <a:ext uri="{FF2B5EF4-FFF2-40B4-BE49-F238E27FC236}">
                <a16:creationId xmlns:a16="http://schemas.microsoft.com/office/drawing/2014/main" id="{AE8421C0-CD8E-40B2-B16A-0734C7E37105}"/>
              </a:ext>
            </a:extLst>
          </p:cNvPr>
          <p:cNvSpPr>
            <a:spLocks noGrp="1" noRot="1" noChangeAspect="1" noChangeArrowheads="1" noTextEdit="1"/>
          </p:cNvSpPr>
          <p:nvPr>
            <p:ph type="sldImg"/>
          </p:nvPr>
        </p:nvSpPr>
        <p:spPr>
          <a:ln/>
        </p:spPr>
      </p:sp>
      <p:sp>
        <p:nvSpPr>
          <p:cNvPr id="131076" name="Rectangle 3">
            <a:extLst>
              <a:ext uri="{FF2B5EF4-FFF2-40B4-BE49-F238E27FC236}">
                <a16:creationId xmlns:a16="http://schemas.microsoft.com/office/drawing/2014/main" id="{0B816DBB-82C0-477B-AD0D-7D2962A0BFB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a:extLst>
              <a:ext uri="{FF2B5EF4-FFF2-40B4-BE49-F238E27FC236}">
                <a16:creationId xmlns:a16="http://schemas.microsoft.com/office/drawing/2014/main" id="{CB176164-CC2E-40FC-BCED-35C8B08289A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defRPr sz="2400">
                <a:solidFill>
                  <a:schemeClr val="tx1"/>
                </a:solidFill>
                <a:latin typeface="Arial" panose="020B0604020202020204" pitchFamily="34" charset="0"/>
              </a:defRPr>
            </a:lvl1pPr>
            <a:lvl2pPr marL="742950" indent="-285750" defTabSz="954088">
              <a:defRPr sz="2400">
                <a:solidFill>
                  <a:schemeClr val="tx1"/>
                </a:solidFill>
                <a:latin typeface="Arial" panose="020B0604020202020204" pitchFamily="34" charset="0"/>
              </a:defRPr>
            </a:lvl2pPr>
            <a:lvl3pPr marL="1143000" indent="-228600" defTabSz="954088">
              <a:defRPr sz="2400">
                <a:solidFill>
                  <a:schemeClr val="tx1"/>
                </a:solidFill>
                <a:latin typeface="Arial" panose="020B0604020202020204" pitchFamily="34" charset="0"/>
              </a:defRPr>
            </a:lvl3pPr>
            <a:lvl4pPr marL="1600200" indent="-228600" defTabSz="954088">
              <a:defRPr sz="2400">
                <a:solidFill>
                  <a:schemeClr val="tx1"/>
                </a:solidFill>
                <a:latin typeface="Arial" panose="020B0604020202020204" pitchFamily="34" charset="0"/>
              </a:defRPr>
            </a:lvl4pPr>
            <a:lvl5pPr marL="2057400" indent="-228600" defTabSz="954088">
              <a:defRPr sz="2400">
                <a:solidFill>
                  <a:schemeClr val="tx1"/>
                </a:solidFill>
                <a:latin typeface="Arial" panose="020B0604020202020204" pitchFamily="34" charset="0"/>
              </a:defRPr>
            </a:lvl5pPr>
            <a:lvl6pPr marL="2514600" indent="-228600" defTabSz="954088"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54088"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54088"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54088" eaLnBrk="0" fontAlgn="base" hangingPunct="0">
              <a:spcBef>
                <a:spcPct val="0"/>
              </a:spcBef>
              <a:spcAft>
                <a:spcPct val="0"/>
              </a:spcAft>
              <a:defRPr sz="2400">
                <a:solidFill>
                  <a:schemeClr val="tx1"/>
                </a:solidFill>
                <a:latin typeface="Arial" panose="020B0604020202020204" pitchFamily="34" charset="0"/>
              </a:defRPr>
            </a:lvl9pPr>
          </a:lstStyle>
          <a:p>
            <a:fld id="{ADCFF577-C713-481C-8216-00372977F25D}" type="slidenum">
              <a:rPr lang="en-US" altLang="en-US" sz="1200">
                <a:latin typeface="Times New Roman" panose="02020603050405020304" pitchFamily="18" charset="0"/>
              </a:rPr>
              <a:pPr/>
              <a:t>98</a:t>
            </a:fld>
            <a:endParaRPr lang="en-US" altLang="en-US" sz="1200">
              <a:latin typeface="Times New Roman" panose="02020603050405020304" pitchFamily="18" charset="0"/>
            </a:endParaRPr>
          </a:p>
        </p:txBody>
      </p:sp>
      <p:sp>
        <p:nvSpPr>
          <p:cNvPr id="132099" name="Rectangle 2">
            <a:extLst>
              <a:ext uri="{FF2B5EF4-FFF2-40B4-BE49-F238E27FC236}">
                <a16:creationId xmlns:a16="http://schemas.microsoft.com/office/drawing/2014/main" id="{DF753F12-C7CD-4473-BD81-8E0FA8194633}"/>
              </a:ext>
            </a:extLst>
          </p:cNvPr>
          <p:cNvSpPr>
            <a:spLocks noGrp="1" noRot="1" noChangeAspect="1" noChangeArrowheads="1" noTextEdit="1"/>
          </p:cNvSpPr>
          <p:nvPr>
            <p:ph type="sldImg"/>
          </p:nvPr>
        </p:nvSpPr>
        <p:spPr>
          <a:ln/>
        </p:spPr>
      </p:sp>
      <p:sp>
        <p:nvSpPr>
          <p:cNvPr id="132100" name="Rectangle 3">
            <a:extLst>
              <a:ext uri="{FF2B5EF4-FFF2-40B4-BE49-F238E27FC236}">
                <a16:creationId xmlns:a16="http://schemas.microsoft.com/office/drawing/2014/main" id="{BBA58CCE-60D3-43E7-B844-5460491FC4C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a:extLst>
              <a:ext uri="{FF2B5EF4-FFF2-40B4-BE49-F238E27FC236}">
                <a16:creationId xmlns:a16="http://schemas.microsoft.com/office/drawing/2014/main" id="{87B75DA7-3C4E-4734-A439-07A41176675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defRPr sz="2400">
                <a:solidFill>
                  <a:schemeClr val="tx1"/>
                </a:solidFill>
                <a:latin typeface="Arial" panose="020B0604020202020204" pitchFamily="34" charset="0"/>
              </a:defRPr>
            </a:lvl1pPr>
            <a:lvl2pPr marL="742950" indent="-285750" defTabSz="954088">
              <a:defRPr sz="2400">
                <a:solidFill>
                  <a:schemeClr val="tx1"/>
                </a:solidFill>
                <a:latin typeface="Arial" panose="020B0604020202020204" pitchFamily="34" charset="0"/>
              </a:defRPr>
            </a:lvl2pPr>
            <a:lvl3pPr marL="1143000" indent="-228600" defTabSz="954088">
              <a:defRPr sz="2400">
                <a:solidFill>
                  <a:schemeClr val="tx1"/>
                </a:solidFill>
                <a:latin typeface="Arial" panose="020B0604020202020204" pitchFamily="34" charset="0"/>
              </a:defRPr>
            </a:lvl3pPr>
            <a:lvl4pPr marL="1600200" indent="-228600" defTabSz="954088">
              <a:defRPr sz="2400">
                <a:solidFill>
                  <a:schemeClr val="tx1"/>
                </a:solidFill>
                <a:latin typeface="Arial" panose="020B0604020202020204" pitchFamily="34" charset="0"/>
              </a:defRPr>
            </a:lvl4pPr>
            <a:lvl5pPr marL="2057400" indent="-228600" defTabSz="954088">
              <a:defRPr sz="2400">
                <a:solidFill>
                  <a:schemeClr val="tx1"/>
                </a:solidFill>
                <a:latin typeface="Arial" panose="020B0604020202020204" pitchFamily="34" charset="0"/>
              </a:defRPr>
            </a:lvl5pPr>
            <a:lvl6pPr marL="2514600" indent="-228600" defTabSz="954088"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54088"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54088"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54088" eaLnBrk="0" fontAlgn="base" hangingPunct="0">
              <a:spcBef>
                <a:spcPct val="0"/>
              </a:spcBef>
              <a:spcAft>
                <a:spcPct val="0"/>
              </a:spcAft>
              <a:defRPr sz="2400">
                <a:solidFill>
                  <a:schemeClr val="tx1"/>
                </a:solidFill>
                <a:latin typeface="Arial" panose="020B0604020202020204" pitchFamily="34" charset="0"/>
              </a:defRPr>
            </a:lvl9pPr>
          </a:lstStyle>
          <a:p>
            <a:fld id="{1EE3BC0D-67CC-40AD-9D74-607951279423}" type="slidenum">
              <a:rPr lang="en-US" altLang="en-US" sz="1200">
                <a:latin typeface="Times New Roman" panose="02020603050405020304" pitchFamily="18" charset="0"/>
              </a:rPr>
              <a:pPr/>
              <a:t>99</a:t>
            </a:fld>
            <a:endParaRPr lang="en-US" altLang="en-US" sz="1200">
              <a:latin typeface="Times New Roman" panose="02020603050405020304" pitchFamily="18" charset="0"/>
            </a:endParaRPr>
          </a:p>
        </p:txBody>
      </p:sp>
      <p:sp>
        <p:nvSpPr>
          <p:cNvPr id="133123" name="Rectangle 2">
            <a:extLst>
              <a:ext uri="{FF2B5EF4-FFF2-40B4-BE49-F238E27FC236}">
                <a16:creationId xmlns:a16="http://schemas.microsoft.com/office/drawing/2014/main" id="{6DCAC876-3720-4BFC-9A76-3FA52986B342}"/>
              </a:ext>
            </a:extLst>
          </p:cNvPr>
          <p:cNvSpPr>
            <a:spLocks noGrp="1" noRot="1" noChangeAspect="1" noChangeArrowheads="1" noTextEdit="1"/>
          </p:cNvSpPr>
          <p:nvPr>
            <p:ph type="sldImg"/>
          </p:nvPr>
        </p:nvSpPr>
        <p:spPr>
          <a:ln/>
        </p:spPr>
      </p:sp>
      <p:sp>
        <p:nvSpPr>
          <p:cNvPr id="133124" name="Rectangle 3">
            <a:extLst>
              <a:ext uri="{FF2B5EF4-FFF2-40B4-BE49-F238E27FC236}">
                <a16:creationId xmlns:a16="http://schemas.microsoft.com/office/drawing/2014/main" id="{AE26D9B7-18C9-4463-AB7D-97EE8316A4A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a:extLst>
              <a:ext uri="{FF2B5EF4-FFF2-40B4-BE49-F238E27FC236}">
                <a16:creationId xmlns:a16="http://schemas.microsoft.com/office/drawing/2014/main" id="{E62405DE-3159-4D55-8D07-52F17CF1523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defRPr sz="2400">
                <a:solidFill>
                  <a:schemeClr val="tx1"/>
                </a:solidFill>
                <a:latin typeface="Arial" panose="020B0604020202020204" pitchFamily="34" charset="0"/>
              </a:defRPr>
            </a:lvl1pPr>
            <a:lvl2pPr marL="742950" indent="-285750" defTabSz="954088">
              <a:defRPr sz="2400">
                <a:solidFill>
                  <a:schemeClr val="tx1"/>
                </a:solidFill>
                <a:latin typeface="Arial" panose="020B0604020202020204" pitchFamily="34" charset="0"/>
              </a:defRPr>
            </a:lvl2pPr>
            <a:lvl3pPr marL="1143000" indent="-228600" defTabSz="954088">
              <a:defRPr sz="2400">
                <a:solidFill>
                  <a:schemeClr val="tx1"/>
                </a:solidFill>
                <a:latin typeface="Arial" panose="020B0604020202020204" pitchFamily="34" charset="0"/>
              </a:defRPr>
            </a:lvl3pPr>
            <a:lvl4pPr marL="1600200" indent="-228600" defTabSz="954088">
              <a:defRPr sz="2400">
                <a:solidFill>
                  <a:schemeClr val="tx1"/>
                </a:solidFill>
                <a:latin typeface="Arial" panose="020B0604020202020204" pitchFamily="34" charset="0"/>
              </a:defRPr>
            </a:lvl4pPr>
            <a:lvl5pPr marL="2057400" indent="-228600" defTabSz="954088">
              <a:defRPr sz="2400">
                <a:solidFill>
                  <a:schemeClr val="tx1"/>
                </a:solidFill>
                <a:latin typeface="Arial" panose="020B0604020202020204" pitchFamily="34" charset="0"/>
              </a:defRPr>
            </a:lvl5pPr>
            <a:lvl6pPr marL="2514600" indent="-228600" defTabSz="954088"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54088"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54088"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54088" eaLnBrk="0" fontAlgn="base" hangingPunct="0">
              <a:spcBef>
                <a:spcPct val="0"/>
              </a:spcBef>
              <a:spcAft>
                <a:spcPct val="0"/>
              </a:spcAft>
              <a:defRPr sz="2400">
                <a:solidFill>
                  <a:schemeClr val="tx1"/>
                </a:solidFill>
                <a:latin typeface="Arial" panose="020B0604020202020204" pitchFamily="34" charset="0"/>
              </a:defRPr>
            </a:lvl9pPr>
          </a:lstStyle>
          <a:p>
            <a:fld id="{CE174111-AF26-4803-8A60-43ADF0A111FD}" type="slidenum">
              <a:rPr lang="en-US" altLang="en-US" sz="1200">
                <a:latin typeface="Times New Roman" panose="02020603050405020304" pitchFamily="18" charset="0"/>
              </a:rPr>
              <a:pPr/>
              <a:t>100</a:t>
            </a:fld>
            <a:endParaRPr lang="en-US" altLang="en-US" sz="1200">
              <a:latin typeface="Times New Roman" panose="02020603050405020304" pitchFamily="18" charset="0"/>
            </a:endParaRPr>
          </a:p>
        </p:txBody>
      </p:sp>
      <p:sp>
        <p:nvSpPr>
          <p:cNvPr id="134147" name="Rectangle 2">
            <a:extLst>
              <a:ext uri="{FF2B5EF4-FFF2-40B4-BE49-F238E27FC236}">
                <a16:creationId xmlns:a16="http://schemas.microsoft.com/office/drawing/2014/main" id="{C20214C5-1733-4A49-87DB-969C735EECC1}"/>
              </a:ext>
            </a:extLst>
          </p:cNvPr>
          <p:cNvSpPr>
            <a:spLocks noGrp="1" noRot="1" noChangeAspect="1" noChangeArrowheads="1" noTextEdit="1"/>
          </p:cNvSpPr>
          <p:nvPr>
            <p:ph type="sldImg"/>
          </p:nvPr>
        </p:nvSpPr>
        <p:spPr>
          <a:ln/>
        </p:spPr>
      </p:sp>
      <p:sp>
        <p:nvSpPr>
          <p:cNvPr id="134148" name="Rectangle 3">
            <a:extLst>
              <a:ext uri="{FF2B5EF4-FFF2-40B4-BE49-F238E27FC236}">
                <a16:creationId xmlns:a16="http://schemas.microsoft.com/office/drawing/2014/main" id="{1F46E2C7-1C94-4444-BBE6-A1001CB8609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a:extLst>
              <a:ext uri="{FF2B5EF4-FFF2-40B4-BE49-F238E27FC236}">
                <a16:creationId xmlns:a16="http://schemas.microsoft.com/office/drawing/2014/main" id="{055B531B-B562-4DD1-8699-4DF04708B8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defRPr sz="2400">
                <a:solidFill>
                  <a:schemeClr val="tx1"/>
                </a:solidFill>
                <a:latin typeface="Arial" panose="020B0604020202020204" pitchFamily="34" charset="0"/>
              </a:defRPr>
            </a:lvl1pPr>
            <a:lvl2pPr marL="742950" indent="-285750" defTabSz="954088">
              <a:defRPr sz="2400">
                <a:solidFill>
                  <a:schemeClr val="tx1"/>
                </a:solidFill>
                <a:latin typeface="Arial" panose="020B0604020202020204" pitchFamily="34" charset="0"/>
              </a:defRPr>
            </a:lvl2pPr>
            <a:lvl3pPr marL="1143000" indent="-228600" defTabSz="954088">
              <a:defRPr sz="2400">
                <a:solidFill>
                  <a:schemeClr val="tx1"/>
                </a:solidFill>
                <a:latin typeface="Arial" panose="020B0604020202020204" pitchFamily="34" charset="0"/>
              </a:defRPr>
            </a:lvl3pPr>
            <a:lvl4pPr marL="1600200" indent="-228600" defTabSz="954088">
              <a:defRPr sz="2400">
                <a:solidFill>
                  <a:schemeClr val="tx1"/>
                </a:solidFill>
                <a:latin typeface="Arial" panose="020B0604020202020204" pitchFamily="34" charset="0"/>
              </a:defRPr>
            </a:lvl4pPr>
            <a:lvl5pPr marL="2057400" indent="-228600" defTabSz="954088">
              <a:defRPr sz="2400">
                <a:solidFill>
                  <a:schemeClr val="tx1"/>
                </a:solidFill>
                <a:latin typeface="Arial" panose="020B0604020202020204" pitchFamily="34" charset="0"/>
              </a:defRPr>
            </a:lvl5pPr>
            <a:lvl6pPr marL="2514600" indent="-228600" defTabSz="954088"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54088"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54088"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54088" eaLnBrk="0" fontAlgn="base" hangingPunct="0">
              <a:spcBef>
                <a:spcPct val="0"/>
              </a:spcBef>
              <a:spcAft>
                <a:spcPct val="0"/>
              </a:spcAft>
              <a:defRPr sz="2400">
                <a:solidFill>
                  <a:schemeClr val="tx1"/>
                </a:solidFill>
                <a:latin typeface="Arial" panose="020B0604020202020204" pitchFamily="34" charset="0"/>
              </a:defRPr>
            </a:lvl9pPr>
          </a:lstStyle>
          <a:p>
            <a:fld id="{E3F6DA67-C817-4717-9E42-30572CC4E6E4}" type="slidenum">
              <a:rPr lang="en-US" altLang="en-US" sz="1200">
                <a:latin typeface="Times New Roman" panose="02020603050405020304" pitchFamily="18" charset="0"/>
              </a:rPr>
              <a:pPr/>
              <a:t>101</a:t>
            </a:fld>
            <a:endParaRPr lang="en-US" altLang="en-US" sz="1200">
              <a:latin typeface="Times New Roman" panose="02020603050405020304" pitchFamily="18" charset="0"/>
            </a:endParaRPr>
          </a:p>
        </p:txBody>
      </p:sp>
      <p:sp>
        <p:nvSpPr>
          <p:cNvPr id="135171" name="Rectangle 2">
            <a:extLst>
              <a:ext uri="{FF2B5EF4-FFF2-40B4-BE49-F238E27FC236}">
                <a16:creationId xmlns:a16="http://schemas.microsoft.com/office/drawing/2014/main" id="{21BC3046-4EDF-4760-BC0C-3EAAF70F1FA3}"/>
              </a:ext>
            </a:extLst>
          </p:cNvPr>
          <p:cNvSpPr>
            <a:spLocks noGrp="1" noRot="1" noChangeAspect="1" noChangeArrowheads="1" noTextEdit="1"/>
          </p:cNvSpPr>
          <p:nvPr>
            <p:ph type="sldImg"/>
          </p:nvPr>
        </p:nvSpPr>
        <p:spPr>
          <a:ln/>
        </p:spPr>
      </p:sp>
      <p:sp>
        <p:nvSpPr>
          <p:cNvPr id="135172" name="Rectangle 3">
            <a:extLst>
              <a:ext uri="{FF2B5EF4-FFF2-40B4-BE49-F238E27FC236}">
                <a16:creationId xmlns:a16="http://schemas.microsoft.com/office/drawing/2014/main" id="{5ECEB699-80A7-433C-A0F8-73154E94854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a:extLst>
              <a:ext uri="{FF2B5EF4-FFF2-40B4-BE49-F238E27FC236}">
                <a16:creationId xmlns:a16="http://schemas.microsoft.com/office/drawing/2014/main" id="{053ECDF2-98CE-4BA5-8A66-C79C220248C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defRPr sz="2400">
                <a:solidFill>
                  <a:schemeClr val="tx1"/>
                </a:solidFill>
                <a:latin typeface="Arial" panose="020B0604020202020204" pitchFamily="34" charset="0"/>
              </a:defRPr>
            </a:lvl1pPr>
            <a:lvl2pPr marL="742950" indent="-285750" defTabSz="954088">
              <a:defRPr sz="2400">
                <a:solidFill>
                  <a:schemeClr val="tx1"/>
                </a:solidFill>
                <a:latin typeface="Arial" panose="020B0604020202020204" pitchFamily="34" charset="0"/>
              </a:defRPr>
            </a:lvl2pPr>
            <a:lvl3pPr marL="1143000" indent="-228600" defTabSz="954088">
              <a:defRPr sz="2400">
                <a:solidFill>
                  <a:schemeClr val="tx1"/>
                </a:solidFill>
                <a:latin typeface="Arial" panose="020B0604020202020204" pitchFamily="34" charset="0"/>
              </a:defRPr>
            </a:lvl3pPr>
            <a:lvl4pPr marL="1600200" indent="-228600" defTabSz="954088">
              <a:defRPr sz="2400">
                <a:solidFill>
                  <a:schemeClr val="tx1"/>
                </a:solidFill>
                <a:latin typeface="Arial" panose="020B0604020202020204" pitchFamily="34" charset="0"/>
              </a:defRPr>
            </a:lvl4pPr>
            <a:lvl5pPr marL="2057400" indent="-228600" defTabSz="954088">
              <a:defRPr sz="2400">
                <a:solidFill>
                  <a:schemeClr val="tx1"/>
                </a:solidFill>
                <a:latin typeface="Arial" panose="020B0604020202020204" pitchFamily="34" charset="0"/>
              </a:defRPr>
            </a:lvl5pPr>
            <a:lvl6pPr marL="2514600" indent="-228600" defTabSz="954088"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54088"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54088"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54088" eaLnBrk="0" fontAlgn="base" hangingPunct="0">
              <a:spcBef>
                <a:spcPct val="0"/>
              </a:spcBef>
              <a:spcAft>
                <a:spcPct val="0"/>
              </a:spcAft>
              <a:defRPr sz="2400">
                <a:solidFill>
                  <a:schemeClr val="tx1"/>
                </a:solidFill>
                <a:latin typeface="Arial" panose="020B0604020202020204" pitchFamily="34" charset="0"/>
              </a:defRPr>
            </a:lvl9pPr>
          </a:lstStyle>
          <a:p>
            <a:fld id="{257B0F11-4E58-4634-9A1A-21BE1B555F2F}" type="slidenum">
              <a:rPr lang="en-US" altLang="en-US" sz="1200">
                <a:latin typeface="Times New Roman" panose="02020603050405020304" pitchFamily="18" charset="0"/>
              </a:rPr>
              <a:pPr/>
              <a:t>102</a:t>
            </a:fld>
            <a:endParaRPr lang="en-US" altLang="en-US" sz="1200">
              <a:latin typeface="Times New Roman" panose="02020603050405020304" pitchFamily="18" charset="0"/>
            </a:endParaRPr>
          </a:p>
        </p:txBody>
      </p:sp>
      <p:sp>
        <p:nvSpPr>
          <p:cNvPr id="136195" name="Rectangle 2">
            <a:extLst>
              <a:ext uri="{FF2B5EF4-FFF2-40B4-BE49-F238E27FC236}">
                <a16:creationId xmlns:a16="http://schemas.microsoft.com/office/drawing/2014/main" id="{DA51CFC6-D466-4372-8CEE-4D0C736868BC}"/>
              </a:ext>
            </a:extLst>
          </p:cNvPr>
          <p:cNvSpPr>
            <a:spLocks noGrp="1" noRot="1" noChangeAspect="1" noChangeArrowheads="1" noTextEdit="1"/>
          </p:cNvSpPr>
          <p:nvPr>
            <p:ph type="sldImg"/>
          </p:nvPr>
        </p:nvSpPr>
        <p:spPr>
          <a:ln/>
        </p:spPr>
      </p:sp>
      <p:sp>
        <p:nvSpPr>
          <p:cNvPr id="136196" name="Rectangle 3">
            <a:extLst>
              <a:ext uri="{FF2B5EF4-FFF2-40B4-BE49-F238E27FC236}">
                <a16:creationId xmlns:a16="http://schemas.microsoft.com/office/drawing/2014/main" id="{7FA755C9-0699-4492-979E-3A5405F6D62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a:extLst>
              <a:ext uri="{FF2B5EF4-FFF2-40B4-BE49-F238E27FC236}">
                <a16:creationId xmlns:a16="http://schemas.microsoft.com/office/drawing/2014/main" id="{9CC58CE5-330B-490C-98D7-5A85DE16D44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defRPr sz="2400">
                <a:solidFill>
                  <a:schemeClr val="tx1"/>
                </a:solidFill>
                <a:latin typeface="Arial" panose="020B0604020202020204" pitchFamily="34" charset="0"/>
              </a:defRPr>
            </a:lvl1pPr>
            <a:lvl2pPr marL="742950" indent="-285750" defTabSz="954088">
              <a:defRPr sz="2400">
                <a:solidFill>
                  <a:schemeClr val="tx1"/>
                </a:solidFill>
                <a:latin typeface="Arial" panose="020B0604020202020204" pitchFamily="34" charset="0"/>
              </a:defRPr>
            </a:lvl2pPr>
            <a:lvl3pPr marL="1143000" indent="-228600" defTabSz="954088">
              <a:defRPr sz="2400">
                <a:solidFill>
                  <a:schemeClr val="tx1"/>
                </a:solidFill>
                <a:latin typeface="Arial" panose="020B0604020202020204" pitchFamily="34" charset="0"/>
              </a:defRPr>
            </a:lvl3pPr>
            <a:lvl4pPr marL="1600200" indent="-228600" defTabSz="954088">
              <a:defRPr sz="2400">
                <a:solidFill>
                  <a:schemeClr val="tx1"/>
                </a:solidFill>
                <a:latin typeface="Arial" panose="020B0604020202020204" pitchFamily="34" charset="0"/>
              </a:defRPr>
            </a:lvl4pPr>
            <a:lvl5pPr marL="2057400" indent="-228600" defTabSz="954088">
              <a:defRPr sz="2400">
                <a:solidFill>
                  <a:schemeClr val="tx1"/>
                </a:solidFill>
                <a:latin typeface="Arial" panose="020B0604020202020204" pitchFamily="34" charset="0"/>
              </a:defRPr>
            </a:lvl5pPr>
            <a:lvl6pPr marL="2514600" indent="-228600" defTabSz="954088"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54088"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54088"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54088" eaLnBrk="0" fontAlgn="base" hangingPunct="0">
              <a:spcBef>
                <a:spcPct val="0"/>
              </a:spcBef>
              <a:spcAft>
                <a:spcPct val="0"/>
              </a:spcAft>
              <a:defRPr sz="2400">
                <a:solidFill>
                  <a:schemeClr val="tx1"/>
                </a:solidFill>
                <a:latin typeface="Arial" panose="020B0604020202020204" pitchFamily="34" charset="0"/>
              </a:defRPr>
            </a:lvl9pPr>
          </a:lstStyle>
          <a:p>
            <a:fld id="{B90A64D8-6E47-416A-923F-18A603108FBD}" type="slidenum">
              <a:rPr lang="en-US" altLang="en-US" sz="1200">
                <a:latin typeface="Times New Roman" panose="02020603050405020304" pitchFamily="18" charset="0"/>
              </a:rPr>
              <a:pPr/>
              <a:t>104</a:t>
            </a:fld>
            <a:endParaRPr lang="en-US" altLang="en-US" sz="1200">
              <a:latin typeface="Times New Roman" panose="02020603050405020304" pitchFamily="18" charset="0"/>
            </a:endParaRPr>
          </a:p>
        </p:txBody>
      </p:sp>
      <p:sp>
        <p:nvSpPr>
          <p:cNvPr id="137219" name="Rectangle 2">
            <a:extLst>
              <a:ext uri="{FF2B5EF4-FFF2-40B4-BE49-F238E27FC236}">
                <a16:creationId xmlns:a16="http://schemas.microsoft.com/office/drawing/2014/main" id="{558E12BC-3B9E-411B-8623-2DB6CEC567B2}"/>
              </a:ext>
            </a:extLst>
          </p:cNvPr>
          <p:cNvSpPr>
            <a:spLocks noGrp="1" noRot="1" noChangeAspect="1" noChangeArrowheads="1" noTextEdit="1"/>
          </p:cNvSpPr>
          <p:nvPr>
            <p:ph type="sldImg"/>
          </p:nvPr>
        </p:nvSpPr>
        <p:spPr>
          <a:ln/>
        </p:spPr>
      </p:sp>
      <p:sp>
        <p:nvSpPr>
          <p:cNvPr id="137220" name="Rectangle 3">
            <a:extLst>
              <a:ext uri="{FF2B5EF4-FFF2-40B4-BE49-F238E27FC236}">
                <a16:creationId xmlns:a16="http://schemas.microsoft.com/office/drawing/2014/main" id="{04A34111-6784-4C97-9AB8-820A3693872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a:extLst>
              <a:ext uri="{FF2B5EF4-FFF2-40B4-BE49-F238E27FC236}">
                <a16:creationId xmlns:a16="http://schemas.microsoft.com/office/drawing/2014/main" id="{970DEE28-F8D7-454B-BBD1-41D1D99DF6A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defRPr sz="2400">
                <a:solidFill>
                  <a:schemeClr val="tx1"/>
                </a:solidFill>
                <a:latin typeface="Arial" panose="020B0604020202020204" pitchFamily="34" charset="0"/>
              </a:defRPr>
            </a:lvl1pPr>
            <a:lvl2pPr marL="742950" indent="-285750" defTabSz="954088">
              <a:defRPr sz="2400">
                <a:solidFill>
                  <a:schemeClr val="tx1"/>
                </a:solidFill>
                <a:latin typeface="Arial" panose="020B0604020202020204" pitchFamily="34" charset="0"/>
              </a:defRPr>
            </a:lvl2pPr>
            <a:lvl3pPr marL="1143000" indent="-228600" defTabSz="954088">
              <a:defRPr sz="2400">
                <a:solidFill>
                  <a:schemeClr val="tx1"/>
                </a:solidFill>
                <a:latin typeface="Arial" panose="020B0604020202020204" pitchFamily="34" charset="0"/>
              </a:defRPr>
            </a:lvl3pPr>
            <a:lvl4pPr marL="1600200" indent="-228600" defTabSz="954088">
              <a:defRPr sz="2400">
                <a:solidFill>
                  <a:schemeClr val="tx1"/>
                </a:solidFill>
                <a:latin typeface="Arial" panose="020B0604020202020204" pitchFamily="34" charset="0"/>
              </a:defRPr>
            </a:lvl4pPr>
            <a:lvl5pPr marL="2057400" indent="-228600" defTabSz="954088">
              <a:defRPr sz="2400">
                <a:solidFill>
                  <a:schemeClr val="tx1"/>
                </a:solidFill>
                <a:latin typeface="Arial" panose="020B0604020202020204" pitchFamily="34" charset="0"/>
              </a:defRPr>
            </a:lvl5pPr>
            <a:lvl6pPr marL="2514600" indent="-228600" defTabSz="954088"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54088"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54088"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54088" eaLnBrk="0" fontAlgn="base" hangingPunct="0">
              <a:spcBef>
                <a:spcPct val="0"/>
              </a:spcBef>
              <a:spcAft>
                <a:spcPct val="0"/>
              </a:spcAft>
              <a:defRPr sz="2400">
                <a:solidFill>
                  <a:schemeClr val="tx1"/>
                </a:solidFill>
                <a:latin typeface="Arial" panose="020B0604020202020204" pitchFamily="34" charset="0"/>
              </a:defRPr>
            </a:lvl9pPr>
          </a:lstStyle>
          <a:p>
            <a:fld id="{B43A62A8-8462-4CB3-89ED-54DD371DFC67}" type="slidenum">
              <a:rPr lang="en-US" altLang="en-US" sz="1200">
                <a:latin typeface="Times New Roman" panose="02020603050405020304" pitchFamily="18" charset="0"/>
              </a:rPr>
              <a:pPr/>
              <a:t>105</a:t>
            </a:fld>
            <a:endParaRPr lang="en-US" altLang="en-US" sz="1200">
              <a:latin typeface="Times New Roman" panose="02020603050405020304" pitchFamily="18" charset="0"/>
            </a:endParaRPr>
          </a:p>
        </p:txBody>
      </p:sp>
      <p:sp>
        <p:nvSpPr>
          <p:cNvPr id="138243" name="Rectangle 2">
            <a:extLst>
              <a:ext uri="{FF2B5EF4-FFF2-40B4-BE49-F238E27FC236}">
                <a16:creationId xmlns:a16="http://schemas.microsoft.com/office/drawing/2014/main" id="{C9E157E4-0445-430F-A217-2AA18EB06D7E}"/>
              </a:ext>
            </a:extLst>
          </p:cNvPr>
          <p:cNvSpPr>
            <a:spLocks noGrp="1" noRot="1" noChangeAspect="1" noChangeArrowheads="1" noTextEdit="1"/>
          </p:cNvSpPr>
          <p:nvPr>
            <p:ph type="sldImg"/>
          </p:nvPr>
        </p:nvSpPr>
        <p:spPr>
          <a:ln/>
        </p:spPr>
      </p:sp>
      <p:sp>
        <p:nvSpPr>
          <p:cNvPr id="138244" name="Rectangle 3">
            <a:extLst>
              <a:ext uri="{FF2B5EF4-FFF2-40B4-BE49-F238E27FC236}">
                <a16:creationId xmlns:a16="http://schemas.microsoft.com/office/drawing/2014/main" id="{10B2F4E5-9817-47D0-A20F-1F41C8BB971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a:extLst>
              <a:ext uri="{FF2B5EF4-FFF2-40B4-BE49-F238E27FC236}">
                <a16:creationId xmlns:a16="http://schemas.microsoft.com/office/drawing/2014/main" id="{A619DCFE-AD87-4E27-8267-6777409CE98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defRPr sz="2400">
                <a:solidFill>
                  <a:schemeClr val="tx1"/>
                </a:solidFill>
                <a:latin typeface="Arial" panose="020B0604020202020204" pitchFamily="34" charset="0"/>
              </a:defRPr>
            </a:lvl1pPr>
            <a:lvl2pPr marL="742950" indent="-285750" defTabSz="954088">
              <a:defRPr sz="2400">
                <a:solidFill>
                  <a:schemeClr val="tx1"/>
                </a:solidFill>
                <a:latin typeface="Arial" panose="020B0604020202020204" pitchFamily="34" charset="0"/>
              </a:defRPr>
            </a:lvl2pPr>
            <a:lvl3pPr marL="1143000" indent="-228600" defTabSz="954088">
              <a:defRPr sz="2400">
                <a:solidFill>
                  <a:schemeClr val="tx1"/>
                </a:solidFill>
                <a:latin typeface="Arial" panose="020B0604020202020204" pitchFamily="34" charset="0"/>
              </a:defRPr>
            </a:lvl3pPr>
            <a:lvl4pPr marL="1600200" indent="-228600" defTabSz="954088">
              <a:defRPr sz="2400">
                <a:solidFill>
                  <a:schemeClr val="tx1"/>
                </a:solidFill>
                <a:latin typeface="Arial" panose="020B0604020202020204" pitchFamily="34" charset="0"/>
              </a:defRPr>
            </a:lvl4pPr>
            <a:lvl5pPr marL="2057400" indent="-228600" defTabSz="954088">
              <a:defRPr sz="2400">
                <a:solidFill>
                  <a:schemeClr val="tx1"/>
                </a:solidFill>
                <a:latin typeface="Arial" panose="020B0604020202020204" pitchFamily="34" charset="0"/>
              </a:defRPr>
            </a:lvl5pPr>
            <a:lvl6pPr marL="2514600" indent="-228600" defTabSz="954088"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54088"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54088"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54088" eaLnBrk="0" fontAlgn="base" hangingPunct="0">
              <a:spcBef>
                <a:spcPct val="0"/>
              </a:spcBef>
              <a:spcAft>
                <a:spcPct val="0"/>
              </a:spcAft>
              <a:defRPr sz="2400">
                <a:solidFill>
                  <a:schemeClr val="tx1"/>
                </a:solidFill>
                <a:latin typeface="Arial" panose="020B0604020202020204" pitchFamily="34" charset="0"/>
              </a:defRPr>
            </a:lvl9pPr>
          </a:lstStyle>
          <a:p>
            <a:fld id="{B19FB714-D1D7-456F-A358-6027FBF72E20}" type="slidenum">
              <a:rPr lang="en-US" altLang="en-US" sz="1200">
                <a:latin typeface="Times New Roman" panose="02020603050405020304" pitchFamily="18" charset="0"/>
              </a:rPr>
              <a:pPr/>
              <a:t>106</a:t>
            </a:fld>
            <a:endParaRPr lang="en-US" altLang="en-US" sz="1200">
              <a:latin typeface="Times New Roman" panose="02020603050405020304" pitchFamily="18" charset="0"/>
            </a:endParaRPr>
          </a:p>
        </p:txBody>
      </p:sp>
      <p:sp>
        <p:nvSpPr>
          <p:cNvPr id="139267" name="Rectangle 2">
            <a:extLst>
              <a:ext uri="{FF2B5EF4-FFF2-40B4-BE49-F238E27FC236}">
                <a16:creationId xmlns:a16="http://schemas.microsoft.com/office/drawing/2014/main" id="{073A9A87-1BFB-44E3-AC2A-524F016C63D8}"/>
              </a:ext>
            </a:extLst>
          </p:cNvPr>
          <p:cNvSpPr>
            <a:spLocks noGrp="1" noRot="1" noChangeAspect="1" noChangeArrowheads="1" noTextEdit="1"/>
          </p:cNvSpPr>
          <p:nvPr>
            <p:ph type="sldImg"/>
          </p:nvPr>
        </p:nvSpPr>
        <p:spPr>
          <a:ln/>
        </p:spPr>
      </p:sp>
      <p:sp>
        <p:nvSpPr>
          <p:cNvPr id="139268" name="Rectangle 3">
            <a:extLst>
              <a:ext uri="{FF2B5EF4-FFF2-40B4-BE49-F238E27FC236}">
                <a16:creationId xmlns:a16="http://schemas.microsoft.com/office/drawing/2014/main" id="{42BF2ADD-EAD0-440C-B1ED-CA785F893D2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a:extLst>
              <a:ext uri="{FF2B5EF4-FFF2-40B4-BE49-F238E27FC236}">
                <a16:creationId xmlns:a16="http://schemas.microsoft.com/office/drawing/2014/main" id="{6780F721-6788-435A-AD64-807FD0A7A79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defRPr sz="2400">
                <a:solidFill>
                  <a:schemeClr val="tx1"/>
                </a:solidFill>
                <a:latin typeface="Arial" panose="020B0604020202020204" pitchFamily="34" charset="0"/>
              </a:defRPr>
            </a:lvl1pPr>
            <a:lvl2pPr marL="742950" indent="-285750" defTabSz="954088">
              <a:defRPr sz="2400">
                <a:solidFill>
                  <a:schemeClr val="tx1"/>
                </a:solidFill>
                <a:latin typeface="Arial" panose="020B0604020202020204" pitchFamily="34" charset="0"/>
              </a:defRPr>
            </a:lvl2pPr>
            <a:lvl3pPr marL="1143000" indent="-228600" defTabSz="954088">
              <a:defRPr sz="2400">
                <a:solidFill>
                  <a:schemeClr val="tx1"/>
                </a:solidFill>
                <a:latin typeface="Arial" panose="020B0604020202020204" pitchFamily="34" charset="0"/>
              </a:defRPr>
            </a:lvl3pPr>
            <a:lvl4pPr marL="1600200" indent="-228600" defTabSz="954088">
              <a:defRPr sz="2400">
                <a:solidFill>
                  <a:schemeClr val="tx1"/>
                </a:solidFill>
                <a:latin typeface="Arial" panose="020B0604020202020204" pitchFamily="34" charset="0"/>
              </a:defRPr>
            </a:lvl4pPr>
            <a:lvl5pPr marL="2057400" indent="-228600" defTabSz="954088">
              <a:defRPr sz="2400">
                <a:solidFill>
                  <a:schemeClr val="tx1"/>
                </a:solidFill>
                <a:latin typeface="Arial" panose="020B0604020202020204" pitchFamily="34" charset="0"/>
              </a:defRPr>
            </a:lvl5pPr>
            <a:lvl6pPr marL="2514600" indent="-228600" defTabSz="954088"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54088"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54088"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54088" eaLnBrk="0" fontAlgn="base" hangingPunct="0">
              <a:spcBef>
                <a:spcPct val="0"/>
              </a:spcBef>
              <a:spcAft>
                <a:spcPct val="0"/>
              </a:spcAft>
              <a:defRPr sz="2400">
                <a:solidFill>
                  <a:schemeClr val="tx1"/>
                </a:solidFill>
                <a:latin typeface="Arial" panose="020B0604020202020204" pitchFamily="34" charset="0"/>
              </a:defRPr>
            </a:lvl9pPr>
          </a:lstStyle>
          <a:p>
            <a:fld id="{1F3AC0E6-20BB-4A6A-9E25-CC685C494A6F}" type="slidenum">
              <a:rPr lang="en-US" altLang="en-US" sz="1200">
                <a:latin typeface="Times New Roman" panose="02020603050405020304" pitchFamily="18" charset="0"/>
              </a:rPr>
              <a:pPr/>
              <a:t>107</a:t>
            </a:fld>
            <a:endParaRPr lang="en-US" altLang="en-US" sz="1200">
              <a:latin typeface="Times New Roman" panose="02020603050405020304" pitchFamily="18" charset="0"/>
            </a:endParaRPr>
          </a:p>
        </p:txBody>
      </p:sp>
      <p:sp>
        <p:nvSpPr>
          <p:cNvPr id="140291" name="Rectangle 2">
            <a:extLst>
              <a:ext uri="{FF2B5EF4-FFF2-40B4-BE49-F238E27FC236}">
                <a16:creationId xmlns:a16="http://schemas.microsoft.com/office/drawing/2014/main" id="{A466FAFA-D025-414F-89DD-5EE6BCB69843}"/>
              </a:ext>
            </a:extLst>
          </p:cNvPr>
          <p:cNvSpPr>
            <a:spLocks noGrp="1" noRot="1" noChangeAspect="1" noChangeArrowheads="1" noTextEdit="1"/>
          </p:cNvSpPr>
          <p:nvPr>
            <p:ph type="sldImg"/>
          </p:nvPr>
        </p:nvSpPr>
        <p:spPr>
          <a:ln/>
        </p:spPr>
      </p:sp>
      <p:sp>
        <p:nvSpPr>
          <p:cNvPr id="140292" name="Rectangle 3">
            <a:extLst>
              <a:ext uri="{FF2B5EF4-FFF2-40B4-BE49-F238E27FC236}">
                <a16:creationId xmlns:a16="http://schemas.microsoft.com/office/drawing/2014/main" id="{5242FA0E-ED24-4D15-B736-51C5D209482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a:extLst>
              <a:ext uri="{FF2B5EF4-FFF2-40B4-BE49-F238E27FC236}">
                <a16:creationId xmlns:a16="http://schemas.microsoft.com/office/drawing/2014/main" id="{6D97E3E4-D93D-47C5-9BD9-8596ED86E8C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defRPr sz="2400">
                <a:solidFill>
                  <a:schemeClr val="tx1"/>
                </a:solidFill>
                <a:latin typeface="Arial" panose="020B0604020202020204" pitchFamily="34" charset="0"/>
              </a:defRPr>
            </a:lvl1pPr>
            <a:lvl2pPr marL="742950" indent="-285750" defTabSz="954088">
              <a:defRPr sz="2400">
                <a:solidFill>
                  <a:schemeClr val="tx1"/>
                </a:solidFill>
                <a:latin typeface="Arial" panose="020B0604020202020204" pitchFamily="34" charset="0"/>
              </a:defRPr>
            </a:lvl2pPr>
            <a:lvl3pPr marL="1143000" indent="-228600" defTabSz="954088">
              <a:defRPr sz="2400">
                <a:solidFill>
                  <a:schemeClr val="tx1"/>
                </a:solidFill>
                <a:latin typeface="Arial" panose="020B0604020202020204" pitchFamily="34" charset="0"/>
              </a:defRPr>
            </a:lvl3pPr>
            <a:lvl4pPr marL="1600200" indent="-228600" defTabSz="954088">
              <a:defRPr sz="2400">
                <a:solidFill>
                  <a:schemeClr val="tx1"/>
                </a:solidFill>
                <a:latin typeface="Arial" panose="020B0604020202020204" pitchFamily="34" charset="0"/>
              </a:defRPr>
            </a:lvl4pPr>
            <a:lvl5pPr marL="2057400" indent="-228600" defTabSz="954088">
              <a:defRPr sz="2400">
                <a:solidFill>
                  <a:schemeClr val="tx1"/>
                </a:solidFill>
                <a:latin typeface="Arial" panose="020B0604020202020204" pitchFamily="34" charset="0"/>
              </a:defRPr>
            </a:lvl5pPr>
            <a:lvl6pPr marL="2514600" indent="-228600" defTabSz="954088"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54088"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54088"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54088" eaLnBrk="0" fontAlgn="base" hangingPunct="0">
              <a:spcBef>
                <a:spcPct val="0"/>
              </a:spcBef>
              <a:spcAft>
                <a:spcPct val="0"/>
              </a:spcAft>
              <a:defRPr sz="2400">
                <a:solidFill>
                  <a:schemeClr val="tx1"/>
                </a:solidFill>
                <a:latin typeface="Arial" panose="020B0604020202020204" pitchFamily="34" charset="0"/>
              </a:defRPr>
            </a:lvl9pPr>
          </a:lstStyle>
          <a:p>
            <a:fld id="{B0932D2E-69AB-42BE-AAAC-C2BF05EF67A1}" type="slidenum">
              <a:rPr lang="en-US" altLang="en-US" sz="1200">
                <a:latin typeface="Times New Roman" panose="02020603050405020304" pitchFamily="18" charset="0"/>
              </a:rPr>
              <a:pPr/>
              <a:t>108</a:t>
            </a:fld>
            <a:endParaRPr lang="en-US" altLang="en-US" sz="1200">
              <a:latin typeface="Times New Roman" panose="02020603050405020304" pitchFamily="18" charset="0"/>
            </a:endParaRPr>
          </a:p>
        </p:txBody>
      </p:sp>
      <p:sp>
        <p:nvSpPr>
          <p:cNvPr id="141315" name="Rectangle 2">
            <a:extLst>
              <a:ext uri="{FF2B5EF4-FFF2-40B4-BE49-F238E27FC236}">
                <a16:creationId xmlns:a16="http://schemas.microsoft.com/office/drawing/2014/main" id="{21F9BFB4-4BC0-49DD-875B-30742B85DA20}"/>
              </a:ext>
            </a:extLst>
          </p:cNvPr>
          <p:cNvSpPr>
            <a:spLocks noGrp="1" noRot="1" noChangeAspect="1" noChangeArrowheads="1" noTextEdit="1"/>
          </p:cNvSpPr>
          <p:nvPr>
            <p:ph type="sldImg"/>
          </p:nvPr>
        </p:nvSpPr>
        <p:spPr>
          <a:ln/>
        </p:spPr>
      </p:sp>
      <p:sp>
        <p:nvSpPr>
          <p:cNvPr id="141316" name="Rectangle 3">
            <a:extLst>
              <a:ext uri="{FF2B5EF4-FFF2-40B4-BE49-F238E27FC236}">
                <a16:creationId xmlns:a16="http://schemas.microsoft.com/office/drawing/2014/main" id="{57BB2287-B1B8-4288-9484-A4D4CD173E2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a:extLst>
              <a:ext uri="{FF2B5EF4-FFF2-40B4-BE49-F238E27FC236}">
                <a16:creationId xmlns:a16="http://schemas.microsoft.com/office/drawing/2014/main" id="{AE67BDA8-0556-4AB7-B5F4-48A534A4BCB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defRPr sz="2400">
                <a:solidFill>
                  <a:schemeClr val="tx1"/>
                </a:solidFill>
                <a:latin typeface="Arial" panose="020B0604020202020204" pitchFamily="34" charset="0"/>
              </a:defRPr>
            </a:lvl1pPr>
            <a:lvl2pPr marL="742950" indent="-285750" defTabSz="954088">
              <a:defRPr sz="2400">
                <a:solidFill>
                  <a:schemeClr val="tx1"/>
                </a:solidFill>
                <a:latin typeface="Arial" panose="020B0604020202020204" pitchFamily="34" charset="0"/>
              </a:defRPr>
            </a:lvl2pPr>
            <a:lvl3pPr marL="1143000" indent="-228600" defTabSz="954088">
              <a:defRPr sz="2400">
                <a:solidFill>
                  <a:schemeClr val="tx1"/>
                </a:solidFill>
                <a:latin typeface="Arial" panose="020B0604020202020204" pitchFamily="34" charset="0"/>
              </a:defRPr>
            </a:lvl3pPr>
            <a:lvl4pPr marL="1600200" indent="-228600" defTabSz="954088">
              <a:defRPr sz="2400">
                <a:solidFill>
                  <a:schemeClr val="tx1"/>
                </a:solidFill>
                <a:latin typeface="Arial" panose="020B0604020202020204" pitchFamily="34" charset="0"/>
              </a:defRPr>
            </a:lvl4pPr>
            <a:lvl5pPr marL="2057400" indent="-228600" defTabSz="954088">
              <a:defRPr sz="2400">
                <a:solidFill>
                  <a:schemeClr val="tx1"/>
                </a:solidFill>
                <a:latin typeface="Arial" panose="020B0604020202020204" pitchFamily="34" charset="0"/>
              </a:defRPr>
            </a:lvl5pPr>
            <a:lvl6pPr marL="2514600" indent="-228600" defTabSz="954088"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54088"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54088"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54088" eaLnBrk="0" fontAlgn="base" hangingPunct="0">
              <a:spcBef>
                <a:spcPct val="0"/>
              </a:spcBef>
              <a:spcAft>
                <a:spcPct val="0"/>
              </a:spcAft>
              <a:defRPr sz="2400">
                <a:solidFill>
                  <a:schemeClr val="tx1"/>
                </a:solidFill>
                <a:latin typeface="Arial" panose="020B0604020202020204" pitchFamily="34" charset="0"/>
              </a:defRPr>
            </a:lvl9pPr>
          </a:lstStyle>
          <a:p>
            <a:fld id="{53EE9E7C-34EF-4ED5-9FED-C8A5EEAA917F}" type="slidenum">
              <a:rPr lang="en-US" altLang="en-US" sz="1200">
                <a:latin typeface="Times New Roman" panose="02020603050405020304" pitchFamily="18" charset="0"/>
              </a:rPr>
              <a:pPr/>
              <a:t>109</a:t>
            </a:fld>
            <a:endParaRPr lang="en-US" altLang="en-US" sz="1200">
              <a:latin typeface="Times New Roman" panose="02020603050405020304" pitchFamily="18" charset="0"/>
            </a:endParaRPr>
          </a:p>
        </p:txBody>
      </p:sp>
      <p:sp>
        <p:nvSpPr>
          <p:cNvPr id="142339" name="Rectangle 2">
            <a:extLst>
              <a:ext uri="{FF2B5EF4-FFF2-40B4-BE49-F238E27FC236}">
                <a16:creationId xmlns:a16="http://schemas.microsoft.com/office/drawing/2014/main" id="{D19E4DF2-F7E7-4ADB-B1F8-E6ABB8483A9E}"/>
              </a:ext>
            </a:extLst>
          </p:cNvPr>
          <p:cNvSpPr>
            <a:spLocks noGrp="1" noRot="1" noChangeAspect="1" noChangeArrowheads="1" noTextEdit="1"/>
          </p:cNvSpPr>
          <p:nvPr>
            <p:ph type="sldImg"/>
          </p:nvPr>
        </p:nvSpPr>
        <p:spPr>
          <a:ln/>
        </p:spPr>
      </p:sp>
      <p:sp>
        <p:nvSpPr>
          <p:cNvPr id="142340" name="Rectangle 3">
            <a:extLst>
              <a:ext uri="{FF2B5EF4-FFF2-40B4-BE49-F238E27FC236}">
                <a16:creationId xmlns:a16="http://schemas.microsoft.com/office/drawing/2014/main" id="{0052D54B-B8B2-4EA1-95EA-3C068A6564E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a:extLst>
              <a:ext uri="{FF2B5EF4-FFF2-40B4-BE49-F238E27FC236}">
                <a16:creationId xmlns:a16="http://schemas.microsoft.com/office/drawing/2014/main" id="{78049E53-2E2D-4606-8529-D2220D43DA6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defRPr sz="2400">
                <a:solidFill>
                  <a:schemeClr val="tx1"/>
                </a:solidFill>
                <a:latin typeface="Arial" panose="020B0604020202020204" pitchFamily="34" charset="0"/>
              </a:defRPr>
            </a:lvl1pPr>
            <a:lvl2pPr marL="742950" indent="-285750" defTabSz="954088">
              <a:defRPr sz="2400">
                <a:solidFill>
                  <a:schemeClr val="tx1"/>
                </a:solidFill>
                <a:latin typeface="Arial" panose="020B0604020202020204" pitchFamily="34" charset="0"/>
              </a:defRPr>
            </a:lvl2pPr>
            <a:lvl3pPr marL="1143000" indent="-228600" defTabSz="954088">
              <a:defRPr sz="2400">
                <a:solidFill>
                  <a:schemeClr val="tx1"/>
                </a:solidFill>
                <a:latin typeface="Arial" panose="020B0604020202020204" pitchFamily="34" charset="0"/>
              </a:defRPr>
            </a:lvl3pPr>
            <a:lvl4pPr marL="1600200" indent="-228600" defTabSz="954088">
              <a:defRPr sz="2400">
                <a:solidFill>
                  <a:schemeClr val="tx1"/>
                </a:solidFill>
                <a:latin typeface="Arial" panose="020B0604020202020204" pitchFamily="34" charset="0"/>
              </a:defRPr>
            </a:lvl4pPr>
            <a:lvl5pPr marL="2057400" indent="-228600" defTabSz="954088">
              <a:defRPr sz="2400">
                <a:solidFill>
                  <a:schemeClr val="tx1"/>
                </a:solidFill>
                <a:latin typeface="Arial" panose="020B0604020202020204" pitchFamily="34" charset="0"/>
              </a:defRPr>
            </a:lvl5pPr>
            <a:lvl6pPr marL="2514600" indent="-228600" defTabSz="954088"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54088"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54088"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54088" eaLnBrk="0" fontAlgn="base" hangingPunct="0">
              <a:spcBef>
                <a:spcPct val="0"/>
              </a:spcBef>
              <a:spcAft>
                <a:spcPct val="0"/>
              </a:spcAft>
              <a:defRPr sz="2400">
                <a:solidFill>
                  <a:schemeClr val="tx1"/>
                </a:solidFill>
                <a:latin typeface="Arial" panose="020B0604020202020204" pitchFamily="34" charset="0"/>
              </a:defRPr>
            </a:lvl9pPr>
          </a:lstStyle>
          <a:p>
            <a:fld id="{3E997CF3-6A7B-47A7-94ED-8EB3A88658DC}" type="slidenum">
              <a:rPr lang="en-US" altLang="en-US" sz="1200">
                <a:latin typeface="Times New Roman" panose="02020603050405020304" pitchFamily="18" charset="0"/>
              </a:rPr>
              <a:pPr/>
              <a:t>110</a:t>
            </a:fld>
            <a:endParaRPr lang="en-US" altLang="en-US" sz="1200">
              <a:latin typeface="Times New Roman" panose="02020603050405020304" pitchFamily="18" charset="0"/>
            </a:endParaRPr>
          </a:p>
        </p:txBody>
      </p:sp>
      <p:sp>
        <p:nvSpPr>
          <p:cNvPr id="143363" name="Rectangle 2">
            <a:extLst>
              <a:ext uri="{FF2B5EF4-FFF2-40B4-BE49-F238E27FC236}">
                <a16:creationId xmlns:a16="http://schemas.microsoft.com/office/drawing/2014/main" id="{8F0DE374-F8B6-46C6-B230-2B0230BC12FC}"/>
              </a:ext>
            </a:extLst>
          </p:cNvPr>
          <p:cNvSpPr>
            <a:spLocks noGrp="1" noRot="1" noChangeAspect="1" noChangeArrowheads="1" noTextEdit="1"/>
          </p:cNvSpPr>
          <p:nvPr>
            <p:ph type="sldImg"/>
          </p:nvPr>
        </p:nvSpPr>
        <p:spPr>
          <a:xfrm>
            <a:off x="1257300" y="719138"/>
            <a:ext cx="4802188" cy="3602037"/>
          </a:xfrm>
          <a:ln/>
        </p:spPr>
      </p:sp>
      <p:sp>
        <p:nvSpPr>
          <p:cNvPr id="143364" name="Rectangle 3">
            <a:extLst>
              <a:ext uri="{FF2B5EF4-FFF2-40B4-BE49-F238E27FC236}">
                <a16:creationId xmlns:a16="http://schemas.microsoft.com/office/drawing/2014/main" id="{C7D07776-8DAB-4EE0-AE9B-F59FD38263E3}"/>
              </a:ext>
            </a:extLst>
          </p:cNvPr>
          <p:cNvSpPr>
            <a:spLocks noGrp="1" noChangeArrowheads="1"/>
          </p:cNvSpPr>
          <p:nvPr>
            <p:ph type="body" idx="1"/>
          </p:nvPr>
        </p:nvSpPr>
        <p:spPr>
          <a:xfrm>
            <a:off x="974725" y="4560888"/>
            <a:ext cx="5365750" cy="43211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553" tIns="48276" rIns="96553" bIns="48276"/>
          <a:lstStyle/>
          <a:p>
            <a:endParaRPr lang="ru-RU"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2" descr="BigBlueDots1600gradientWithBriteLogo">
            <a:extLst>
              <a:ext uri="{FF2B5EF4-FFF2-40B4-BE49-F238E27FC236}">
                <a16:creationId xmlns:a16="http://schemas.microsoft.com/office/drawing/2014/main" id="{BCCC8CD1-2031-47A6-8E8B-14E936F3E816}"/>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3">
            <a:extLst>
              <a:ext uri="{FF2B5EF4-FFF2-40B4-BE49-F238E27FC236}">
                <a16:creationId xmlns:a16="http://schemas.microsoft.com/office/drawing/2014/main" id="{E97237E9-6263-4A53-9561-84A34B1FBF33}"/>
              </a:ext>
            </a:extLst>
          </p:cNvPr>
          <p:cNvSpPr>
            <a:spLocks noChangeArrowheads="1"/>
          </p:cNvSpPr>
          <p:nvPr/>
        </p:nvSpPr>
        <p:spPr bwMode="blackWhite">
          <a:xfrm>
            <a:off x="304800" y="228600"/>
            <a:ext cx="8534400" cy="6400800"/>
          </a:xfrm>
          <a:prstGeom prst="rect">
            <a:avLst/>
          </a:prstGeom>
          <a:noFill/>
          <a:ln w="12700">
            <a:solidFill>
              <a:srgbClr val="FFFFFF"/>
            </a:solidFill>
            <a:miter lim="800000"/>
            <a:headEnd/>
            <a:tailEnd/>
          </a:ln>
          <a:effectLst>
            <a:outerShdw dist="17961" dir="2700000" algn="ctr" rotWithShape="0">
              <a:schemeClr val="tx1"/>
            </a:outerShdw>
          </a:effectLst>
        </p:spPr>
        <p:txBody>
          <a:bodyPr wrap="none" anchor="ctr"/>
          <a:lstStyle/>
          <a:p>
            <a:pPr>
              <a:defRPr/>
            </a:pPr>
            <a:endParaRPr lang="en-US">
              <a:latin typeface="Arial" charset="0"/>
            </a:endParaRPr>
          </a:p>
        </p:txBody>
      </p:sp>
      <p:sp>
        <p:nvSpPr>
          <p:cNvPr id="1511428" name="Rectangle 4"/>
          <p:cNvSpPr>
            <a:spLocks noGrp="1" noChangeArrowheads="1"/>
          </p:cNvSpPr>
          <p:nvPr>
            <p:ph type="ctrTitle"/>
          </p:nvPr>
        </p:nvSpPr>
        <p:spPr>
          <a:xfrm>
            <a:off x="685800" y="2286000"/>
            <a:ext cx="7772400" cy="1143000"/>
          </a:xfrm>
          <a:effectLst>
            <a:outerShdw dist="35921" dir="2700000" algn="ctr" rotWithShape="0">
              <a:schemeClr val="tx2"/>
            </a:outerShdw>
          </a:effectLst>
        </p:spPr>
        <p:txBody>
          <a:bodyPr/>
          <a:lstStyle>
            <a:lvl1pPr algn="ctr">
              <a:defRPr sz="3200">
                <a:solidFill>
                  <a:srgbClr val="CCFFCC"/>
                </a:solidFill>
              </a:defRPr>
            </a:lvl1pPr>
          </a:lstStyle>
          <a:p>
            <a:r>
              <a:rPr lang="en-US"/>
              <a:t>Click to edit Master title style</a:t>
            </a:r>
          </a:p>
        </p:txBody>
      </p:sp>
      <p:sp>
        <p:nvSpPr>
          <p:cNvPr id="1511429" name="Rectangle 5"/>
          <p:cNvSpPr>
            <a:spLocks noGrp="1" noChangeArrowheads="1"/>
          </p:cNvSpPr>
          <p:nvPr>
            <p:ph type="subTitle" idx="1"/>
          </p:nvPr>
        </p:nvSpPr>
        <p:spPr>
          <a:xfrm>
            <a:off x="1371600" y="3886200"/>
            <a:ext cx="6400800" cy="1752600"/>
          </a:xfrm>
          <a:effectLst>
            <a:outerShdw dist="35921" dir="2700000" algn="ctr" rotWithShape="0">
              <a:schemeClr val="tx2"/>
            </a:outerShdw>
          </a:effectLst>
        </p:spPr>
        <p:txBody>
          <a:bodyPr/>
          <a:lstStyle>
            <a:lvl1pPr marL="0" indent="0" algn="ctr">
              <a:defRPr sz="2800">
                <a:solidFill>
                  <a:srgbClr val="CCCCFF"/>
                </a:solidFill>
              </a:defRPr>
            </a:lvl1pPr>
          </a:lstStyle>
          <a:p>
            <a:r>
              <a:rPr lang="en-US"/>
              <a:t>Click to edit Master subtitle style</a:t>
            </a:r>
          </a:p>
        </p:txBody>
      </p:sp>
    </p:spTree>
    <p:extLst>
      <p:ext uri="{BB962C8B-B14F-4D97-AF65-F5344CB8AC3E}">
        <p14:creationId xmlns:p14="http://schemas.microsoft.com/office/powerpoint/2010/main" val="3438687755"/>
      </p:ext>
    </p:extLst>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a:extLst>
              <a:ext uri="{FF2B5EF4-FFF2-40B4-BE49-F238E27FC236}">
                <a16:creationId xmlns:a16="http://schemas.microsoft.com/office/drawing/2014/main" id="{FE129CD2-2241-4438-B5AA-9678C4D425D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8C60ACD9-3AAB-44E8-8BA8-151846BF297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7">
            <a:extLst>
              <a:ext uri="{FF2B5EF4-FFF2-40B4-BE49-F238E27FC236}">
                <a16:creationId xmlns:a16="http://schemas.microsoft.com/office/drawing/2014/main" id="{6D95ACE9-F1DB-48B8-983C-7FFF454C88BB}"/>
              </a:ext>
            </a:extLst>
          </p:cNvPr>
          <p:cNvSpPr>
            <a:spLocks noGrp="1" noChangeArrowheads="1"/>
          </p:cNvSpPr>
          <p:nvPr>
            <p:ph type="sldNum" sz="quarter" idx="12"/>
          </p:nvPr>
        </p:nvSpPr>
        <p:spPr>
          <a:ln/>
        </p:spPr>
        <p:txBody>
          <a:bodyPr/>
          <a:lstStyle>
            <a:lvl1pPr>
              <a:defRPr/>
            </a:lvl1pPr>
          </a:lstStyle>
          <a:p>
            <a:fld id="{FD997E84-50DF-4511-A687-56675610AB23}" type="slidenum">
              <a:rPr lang="en-US" altLang="en-US"/>
              <a:pPr/>
              <a:t>‹#›</a:t>
            </a:fld>
            <a:endParaRPr lang="en-US" altLang="en-US"/>
          </a:p>
        </p:txBody>
      </p:sp>
    </p:spTree>
    <p:extLst>
      <p:ext uri="{BB962C8B-B14F-4D97-AF65-F5344CB8AC3E}">
        <p14:creationId xmlns:p14="http://schemas.microsoft.com/office/powerpoint/2010/main" val="1603219579"/>
      </p:ext>
    </p:extLst>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5">
            <a:extLst>
              <a:ext uri="{FF2B5EF4-FFF2-40B4-BE49-F238E27FC236}">
                <a16:creationId xmlns:a16="http://schemas.microsoft.com/office/drawing/2014/main" id="{B5D3576C-3A45-4F1F-9629-442462FDFC68}"/>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A92066C8-982C-4E6F-856B-26DD4F9581A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7">
            <a:extLst>
              <a:ext uri="{FF2B5EF4-FFF2-40B4-BE49-F238E27FC236}">
                <a16:creationId xmlns:a16="http://schemas.microsoft.com/office/drawing/2014/main" id="{2B90B20A-5652-4FD7-B07B-A884D47596EE}"/>
              </a:ext>
            </a:extLst>
          </p:cNvPr>
          <p:cNvSpPr>
            <a:spLocks noGrp="1" noChangeArrowheads="1"/>
          </p:cNvSpPr>
          <p:nvPr>
            <p:ph type="sldNum" sz="quarter" idx="12"/>
          </p:nvPr>
        </p:nvSpPr>
        <p:spPr>
          <a:ln/>
        </p:spPr>
        <p:txBody>
          <a:bodyPr/>
          <a:lstStyle>
            <a:lvl1pPr>
              <a:defRPr/>
            </a:lvl1pPr>
          </a:lstStyle>
          <a:p>
            <a:fld id="{9CDB9E4F-34D8-47F3-86F2-DAEE623153F9}" type="slidenum">
              <a:rPr lang="en-US" altLang="en-US"/>
              <a:pPr/>
              <a:t>‹#›</a:t>
            </a:fld>
            <a:endParaRPr lang="en-US" altLang="en-US"/>
          </a:p>
        </p:txBody>
      </p:sp>
    </p:spTree>
    <p:extLst>
      <p:ext uri="{BB962C8B-B14F-4D97-AF65-F5344CB8AC3E}">
        <p14:creationId xmlns:p14="http://schemas.microsoft.com/office/powerpoint/2010/main" val="312086848"/>
      </p:ext>
    </p:extLst>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33400" y="1981200"/>
            <a:ext cx="39624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9624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a:extLst>
              <a:ext uri="{FF2B5EF4-FFF2-40B4-BE49-F238E27FC236}">
                <a16:creationId xmlns:a16="http://schemas.microsoft.com/office/drawing/2014/main" id="{06EA373F-4BEE-48C2-86F3-60CC596F4777}"/>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90557180-5B83-45B7-A534-CA5C1AAFC28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7">
            <a:extLst>
              <a:ext uri="{FF2B5EF4-FFF2-40B4-BE49-F238E27FC236}">
                <a16:creationId xmlns:a16="http://schemas.microsoft.com/office/drawing/2014/main" id="{3E5B7DAC-10D5-4EF3-8940-C61E6125D92C}"/>
              </a:ext>
            </a:extLst>
          </p:cNvPr>
          <p:cNvSpPr>
            <a:spLocks noGrp="1" noChangeArrowheads="1"/>
          </p:cNvSpPr>
          <p:nvPr>
            <p:ph type="sldNum" sz="quarter" idx="12"/>
          </p:nvPr>
        </p:nvSpPr>
        <p:spPr>
          <a:ln/>
        </p:spPr>
        <p:txBody>
          <a:bodyPr/>
          <a:lstStyle>
            <a:lvl1pPr>
              <a:defRPr/>
            </a:lvl1pPr>
          </a:lstStyle>
          <a:p>
            <a:fld id="{0BFBA558-3F13-4B19-A161-DD8230E980B3}" type="slidenum">
              <a:rPr lang="en-US" altLang="en-US"/>
              <a:pPr/>
              <a:t>‹#›</a:t>
            </a:fld>
            <a:endParaRPr lang="en-US" altLang="en-US"/>
          </a:p>
        </p:txBody>
      </p:sp>
    </p:spTree>
    <p:extLst>
      <p:ext uri="{BB962C8B-B14F-4D97-AF65-F5344CB8AC3E}">
        <p14:creationId xmlns:p14="http://schemas.microsoft.com/office/powerpoint/2010/main" val="2552682592"/>
      </p:ext>
    </p:extLst>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a:extLst>
              <a:ext uri="{FF2B5EF4-FFF2-40B4-BE49-F238E27FC236}">
                <a16:creationId xmlns:a16="http://schemas.microsoft.com/office/drawing/2014/main" id="{5A8A7E42-0C4E-40A4-825D-821AA1C7A75B}"/>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6">
            <a:extLst>
              <a:ext uri="{FF2B5EF4-FFF2-40B4-BE49-F238E27FC236}">
                <a16:creationId xmlns:a16="http://schemas.microsoft.com/office/drawing/2014/main" id="{BD3D0EF3-14E9-46ED-8A76-382FA59C7FD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7">
            <a:extLst>
              <a:ext uri="{FF2B5EF4-FFF2-40B4-BE49-F238E27FC236}">
                <a16:creationId xmlns:a16="http://schemas.microsoft.com/office/drawing/2014/main" id="{B09C4571-C9CB-49AC-9AC8-3AEB50CC1C28}"/>
              </a:ext>
            </a:extLst>
          </p:cNvPr>
          <p:cNvSpPr>
            <a:spLocks noGrp="1" noChangeArrowheads="1"/>
          </p:cNvSpPr>
          <p:nvPr>
            <p:ph type="sldNum" sz="quarter" idx="12"/>
          </p:nvPr>
        </p:nvSpPr>
        <p:spPr>
          <a:ln/>
        </p:spPr>
        <p:txBody>
          <a:bodyPr/>
          <a:lstStyle>
            <a:lvl1pPr>
              <a:defRPr/>
            </a:lvl1pPr>
          </a:lstStyle>
          <a:p>
            <a:fld id="{AFC99637-E7DF-470F-A191-403FBFF08F8A}" type="slidenum">
              <a:rPr lang="en-US" altLang="en-US"/>
              <a:pPr/>
              <a:t>‹#›</a:t>
            </a:fld>
            <a:endParaRPr lang="en-US" altLang="en-US"/>
          </a:p>
        </p:txBody>
      </p:sp>
    </p:spTree>
    <p:extLst>
      <p:ext uri="{BB962C8B-B14F-4D97-AF65-F5344CB8AC3E}">
        <p14:creationId xmlns:p14="http://schemas.microsoft.com/office/powerpoint/2010/main" val="896223249"/>
      </p:ext>
    </p:extLst>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a:extLst>
              <a:ext uri="{FF2B5EF4-FFF2-40B4-BE49-F238E27FC236}">
                <a16:creationId xmlns:a16="http://schemas.microsoft.com/office/drawing/2014/main" id="{8DF93BB8-7269-4C3C-8CB9-46F994B3DB72}"/>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D5C017DE-645D-4EC7-92A4-34ED16F43AD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7">
            <a:extLst>
              <a:ext uri="{FF2B5EF4-FFF2-40B4-BE49-F238E27FC236}">
                <a16:creationId xmlns:a16="http://schemas.microsoft.com/office/drawing/2014/main" id="{CE34E48D-889F-481B-B405-E9922522E3F7}"/>
              </a:ext>
            </a:extLst>
          </p:cNvPr>
          <p:cNvSpPr>
            <a:spLocks noGrp="1" noChangeArrowheads="1"/>
          </p:cNvSpPr>
          <p:nvPr>
            <p:ph type="sldNum" sz="quarter" idx="12"/>
          </p:nvPr>
        </p:nvSpPr>
        <p:spPr>
          <a:ln/>
        </p:spPr>
        <p:txBody>
          <a:bodyPr/>
          <a:lstStyle>
            <a:lvl1pPr>
              <a:defRPr/>
            </a:lvl1pPr>
          </a:lstStyle>
          <a:p>
            <a:fld id="{58C9579A-32FA-4C96-B4BC-D8452B1F77A8}" type="slidenum">
              <a:rPr lang="en-US" altLang="en-US"/>
              <a:pPr/>
              <a:t>‹#›</a:t>
            </a:fld>
            <a:endParaRPr lang="en-US" altLang="en-US"/>
          </a:p>
        </p:txBody>
      </p:sp>
    </p:spTree>
    <p:extLst>
      <p:ext uri="{BB962C8B-B14F-4D97-AF65-F5344CB8AC3E}">
        <p14:creationId xmlns:p14="http://schemas.microsoft.com/office/powerpoint/2010/main" val="3236701280"/>
      </p:ext>
    </p:extLst>
  </p:cSld>
  <p:clrMapOvr>
    <a:masterClrMapping/>
  </p:clrMapOvr>
  <p:transition spd="slow"/>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a:extLst>
              <a:ext uri="{FF2B5EF4-FFF2-40B4-BE49-F238E27FC236}">
                <a16:creationId xmlns:a16="http://schemas.microsoft.com/office/drawing/2014/main" id="{DF6A644E-FC9C-4F95-96A7-B4FBC70BE5FC}"/>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6">
            <a:extLst>
              <a:ext uri="{FF2B5EF4-FFF2-40B4-BE49-F238E27FC236}">
                <a16:creationId xmlns:a16="http://schemas.microsoft.com/office/drawing/2014/main" id="{EA86225E-3346-4DD8-AF5D-7F91CE5F9FA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7">
            <a:extLst>
              <a:ext uri="{FF2B5EF4-FFF2-40B4-BE49-F238E27FC236}">
                <a16:creationId xmlns:a16="http://schemas.microsoft.com/office/drawing/2014/main" id="{9712F87D-82A8-44C5-B388-6F5613C55632}"/>
              </a:ext>
            </a:extLst>
          </p:cNvPr>
          <p:cNvSpPr>
            <a:spLocks noGrp="1" noChangeArrowheads="1"/>
          </p:cNvSpPr>
          <p:nvPr>
            <p:ph type="sldNum" sz="quarter" idx="12"/>
          </p:nvPr>
        </p:nvSpPr>
        <p:spPr>
          <a:ln/>
        </p:spPr>
        <p:txBody>
          <a:bodyPr/>
          <a:lstStyle>
            <a:lvl1pPr>
              <a:defRPr/>
            </a:lvl1pPr>
          </a:lstStyle>
          <a:p>
            <a:fld id="{2E885C61-27DC-4499-B59D-D4D9ACF49ED3}" type="slidenum">
              <a:rPr lang="en-US" altLang="en-US"/>
              <a:pPr/>
              <a:t>‹#›</a:t>
            </a:fld>
            <a:endParaRPr lang="en-US" altLang="en-US"/>
          </a:p>
        </p:txBody>
      </p:sp>
    </p:spTree>
    <p:extLst>
      <p:ext uri="{BB962C8B-B14F-4D97-AF65-F5344CB8AC3E}">
        <p14:creationId xmlns:p14="http://schemas.microsoft.com/office/powerpoint/2010/main" val="456109524"/>
      </p:ext>
    </p:extLst>
  </p:cSld>
  <p:clrMapOvr>
    <a:masterClrMapping/>
  </p:clrMapOvr>
  <p:transition spd="slow"/>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a:extLst>
              <a:ext uri="{FF2B5EF4-FFF2-40B4-BE49-F238E27FC236}">
                <a16:creationId xmlns:a16="http://schemas.microsoft.com/office/drawing/2014/main" id="{29EEE4BA-AB7A-4173-8C39-335659321C67}"/>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AD9AEB87-4204-4531-BF71-032C3656159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7">
            <a:extLst>
              <a:ext uri="{FF2B5EF4-FFF2-40B4-BE49-F238E27FC236}">
                <a16:creationId xmlns:a16="http://schemas.microsoft.com/office/drawing/2014/main" id="{8727346B-620A-4B84-902F-6BFF626481E2}"/>
              </a:ext>
            </a:extLst>
          </p:cNvPr>
          <p:cNvSpPr>
            <a:spLocks noGrp="1" noChangeArrowheads="1"/>
          </p:cNvSpPr>
          <p:nvPr>
            <p:ph type="sldNum" sz="quarter" idx="12"/>
          </p:nvPr>
        </p:nvSpPr>
        <p:spPr>
          <a:ln/>
        </p:spPr>
        <p:txBody>
          <a:bodyPr/>
          <a:lstStyle>
            <a:lvl1pPr>
              <a:defRPr/>
            </a:lvl1pPr>
          </a:lstStyle>
          <a:p>
            <a:fld id="{28602F4A-6FFE-4E6F-9D69-08BBC9960465}" type="slidenum">
              <a:rPr lang="en-US" altLang="en-US"/>
              <a:pPr/>
              <a:t>‹#›</a:t>
            </a:fld>
            <a:endParaRPr lang="en-US" altLang="en-US"/>
          </a:p>
        </p:txBody>
      </p:sp>
    </p:spTree>
    <p:extLst>
      <p:ext uri="{BB962C8B-B14F-4D97-AF65-F5344CB8AC3E}">
        <p14:creationId xmlns:p14="http://schemas.microsoft.com/office/powerpoint/2010/main" val="428419316"/>
      </p:ext>
    </p:extLst>
  </p:cSld>
  <p:clrMapOvr>
    <a:masterClrMapping/>
  </p:clrMapOvr>
  <p:transition spd="slow"/>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a:extLst>
              <a:ext uri="{FF2B5EF4-FFF2-40B4-BE49-F238E27FC236}">
                <a16:creationId xmlns:a16="http://schemas.microsoft.com/office/drawing/2014/main" id="{DEDD7C94-C024-416A-ADD9-94AE791BD8C1}"/>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758F6A45-0B1B-4629-8991-457076302CE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7">
            <a:extLst>
              <a:ext uri="{FF2B5EF4-FFF2-40B4-BE49-F238E27FC236}">
                <a16:creationId xmlns:a16="http://schemas.microsoft.com/office/drawing/2014/main" id="{C835B72B-B363-4EA1-8196-92CED2F5EA2C}"/>
              </a:ext>
            </a:extLst>
          </p:cNvPr>
          <p:cNvSpPr>
            <a:spLocks noGrp="1" noChangeArrowheads="1"/>
          </p:cNvSpPr>
          <p:nvPr>
            <p:ph type="sldNum" sz="quarter" idx="12"/>
          </p:nvPr>
        </p:nvSpPr>
        <p:spPr>
          <a:ln/>
        </p:spPr>
        <p:txBody>
          <a:bodyPr/>
          <a:lstStyle>
            <a:lvl1pPr>
              <a:defRPr/>
            </a:lvl1pPr>
          </a:lstStyle>
          <a:p>
            <a:fld id="{AB982305-6104-4686-892D-5FEC6CAA3613}" type="slidenum">
              <a:rPr lang="en-US" altLang="en-US"/>
              <a:pPr/>
              <a:t>‹#›</a:t>
            </a:fld>
            <a:endParaRPr lang="en-US" altLang="en-US"/>
          </a:p>
        </p:txBody>
      </p:sp>
    </p:spTree>
    <p:extLst>
      <p:ext uri="{BB962C8B-B14F-4D97-AF65-F5344CB8AC3E}">
        <p14:creationId xmlns:p14="http://schemas.microsoft.com/office/powerpoint/2010/main" val="3489071624"/>
      </p:ext>
    </p:extLst>
  </p:cSld>
  <p:clrMapOvr>
    <a:masterClrMapping/>
  </p:clrMapOvr>
  <p:transition spd="slow"/>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a:extLst>
              <a:ext uri="{FF2B5EF4-FFF2-40B4-BE49-F238E27FC236}">
                <a16:creationId xmlns:a16="http://schemas.microsoft.com/office/drawing/2014/main" id="{54646E11-3EFD-4FDB-9320-F9B5CEADA4A2}"/>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45B19457-7BE7-4A25-B24F-5C4F406F892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7">
            <a:extLst>
              <a:ext uri="{FF2B5EF4-FFF2-40B4-BE49-F238E27FC236}">
                <a16:creationId xmlns:a16="http://schemas.microsoft.com/office/drawing/2014/main" id="{22C9889E-E366-4874-B227-2A882E6F5DAD}"/>
              </a:ext>
            </a:extLst>
          </p:cNvPr>
          <p:cNvSpPr>
            <a:spLocks noGrp="1" noChangeArrowheads="1"/>
          </p:cNvSpPr>
          <p:nvPr>
            <p:ph type="sldNum" sz="quarter" idx="12"/>
          </p:nvPr>
        </p:nvSpPr>
        <p:spPr>
          <a:ln/>
        </p:spPr>
        <p:txBody>
          <a:bodyPr/>
          <a:lstStyle>
            <a:lvl1pPr>
              <a:defRPr/>
            </a:lvl1pPr>
          </a:lstStyle>
          <a:p>
            <a:fld id="{1D0391AB-34C9-40B7-8F5D-853293159125}" type="slidenum">
              <a:rPr lang="en-US" altLang="en-US"/>
              <a:pPr/>
              <a:t>‹#›</a:t>
            </a:fld>
            <a:endParaRPr lang="en-US" altLang="en-US"/>
          </a:p>
        </p:txBody>
      </p:sp>
    </p:spTree>
    <p:extLst>
      <p:ext uri="{BB962C8B-B14F-4D97-AF65-F5344CB8AC3E}">
        <p14:creationId xmlns:p14="http://schemas.microsoft.com/office/powerpoint/2010/main" val="2495095973"/>
      </p:ext>
    </p:extLst>
  </p:cSld>
  <p:clrMapOvr>
    <a:masterClrMapping/>
  </p:clrMapOvr>
  <p:transition spd="slow"/>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91300" y="381000"/>
            <a:ext cx="2019300" cy="6172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33400" y="381000"/>
            <a:ext cx="5905500" cy="6172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a:extLst>
              <a:ext uri="{FF2B5EF4-FFF2-40B4-BE49-F238E27FC236}">
                <a16:creationId xmlns:a16="http://schemas.microsoft.com/office/drawing/2014/main" id="{F23C8E19-5AB7-4B75-9042-873701E490C2}"/>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446111B5-27CC-48F2-91FE-0309AFC67D7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7">
            <a:extLst>
              <a:ext uri="{FF2B5EF4-FFF2-40B4-BE49-F238E27FC236}">
                <a16:creationId xmlns:a16="http://schemas.microsoft.com/office/drawing/2014/main" id="{E1A830F6-21A2-45FD-A5F3-5F92A241849B}"/>
              </a:ext>
            </a:extLst>
          </p:cNvPr>
          <p:cNvSpPr>
            <a:spLocks noGrp="1" noChangeArrowheads="1"/>
          </p:cNvSpPr>
          <p:nvPr>
            <p:ph type="sldNum" sz="quarter" idx="12"/>
          </p:nvPr>
        </p:nvSpPr>
        <p:spPr>
          <a:ln/>
        </p:spPr>
        <p:txBody>
          <a:bodyPr/>
          <a:lstStyle>
            <a:lvl1pPr>
              <a:defRPr/>
            </a:lvl1pPr>
          </a:lstStyle>
          <a:p>
            <a:fld id="{AE378B39-4130-46DA-B173-490FB3F2A8AB}" type="slidenum">
              <a:rPr lang="en-US" altLang="en-US"/>
              <a:pPr/>
              <a:t>‹#›</a:t>
            </a:fld>
            <a:endParaRPr lang="en-US" altLang="en-US"/>
          </a:p>
        </p:txBody>
      </p:sp>
    </p:spTree>
    <p:extLst>
      <p:ext uri="{BB962C8B-B14F-4D97-AF65-F5344CB8AC3E}">
        <p14:creationId xmlns:p14="http://schemas.microsoft.com/office/powerpoint/2010/main" val="3978407034"/>
      </p:ext>
    </p:extLst>
  </p:cSld>
  <p:clrMapOvr>
    <a:masterClrMapping/>
  </p:clrMapOvr>
  <p:transition spd="slow"/>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5">
            <a:extLst>
              <a:ext uri="{FF2B5EF4-FFF2-40B4-BE49-F238E27FC236}">
                <a16:creationId xmlns:a16="http://schemas.microsoft.com/office/drawing/2014/main" id="{E093154B-302F-4606-8B0F-8F21223D6F7F}"/>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405B1508-0222-4F30-952D-C514D90E580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7">
            <a:extLst>
              <a:ext uri="{FF2B5EF4-FFF2-40B4-BE49-F238E27FC236}">
                <a16:creationId xmlns:a16="http://schemas.microsoft.com/office/drawing/2014/main" id="{E8B00EC5-1265-403D-8D81-0EA4EA780CF9}"/>
              </a:ext>
            </a:extLst>
          </p:cNvPr>
          <p:cNvSpPr>
            <a:spLocks noGrp="1" noChangeArrowheads="1"/>
          </p:cNvSpPr>
          <p:nvPr>
            <p:ph type="sldNum" sz="quarter" idx="12"/>
          </p:nvPr>
        </p:nvSpPr>
        <p:spPr>
          <a:ln/>
        </p:spPr>
        <p:txBody>
          <a:bodyPr/>
          <a:lstStyle>
            <a:lvl1pPr>
              <a:defRPr/>
            </a:lvl1pPr>
          </a:lstStyle>
          <a:p>
            <a:fld id="{DE734B7E-96EF-479A-8D06-AFA978A2C8B3}" type="slidenum">
              <a:rPr lang="en-US" altLang="en-US"/>
              <a:pPr/>
              <a:t>‹#›</a:t>
            </a:fld>
            <a:endParaRPr lang="en-US" altLang="en-US"/>
          </a:p>
        </p:txBody>
      </p:sp>
    </p:spTree>
    <p:extLst>
      <p:ext uri="{BB962C8B-B14F-4D97-AF65-F5344CB8AC3E}">
        <p14:creationId xmlns:p14="http://schemas.microsoft.com/office/powerpoint/2010/main" val="41299934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a:extLst>
              <a:ext uri="{FF2B5EF4-FFF2-40B4-BE49-F238E27FC236}">
                <a16:creationId xmlns:a16="http://schemas.microsoft.com/office/drawing/2014/main" id="{FD9D13A4-9306-4BCA-A7E5-6D8CF58250E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D3A8A2C2-33A5-492F-BF22-E5CE0533450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7">
            <a:extLst>
              <a:ext uri="{FF2B5EF4-FFF2-40B4-BE49-F238E27FC236}">
                <a16:creationId xmlns:a16="http://schemas.microsoft.com/office/drawing/2014/main" id="{F0128AB2-1E8A-4FA7-B14B-E37E1058E37F}"/>
              </a:ext>
            </a:extLst>
          </p:cNvPr>
          <p:cNvSpPr>
            <a:spLocks noGrp="1" noChangeArrowheads="1"/>
          </p:cNvSpPr>
          <p:nvPr>
            <p:ph type="sldNum" sz="quarter" idx="12"/>
          </p:nvPr>
        </p:nvSpPr>
        <p:spPr>
          <a:ln/>
        </p:spPr>
        <p:txBody>
          <a:bodyPr/>
          <a:lstStyle>
            <a:lvl1pPr>
              <a:defRPr/>
            </a:lvl1pPr>
          </a:lstStyle>
          <a:p>
            <a:fld id="{B2EB179E-4687-440F-82E7-46C7ECB58201}" type="slidenum">
              <a:rPr lang="en-US" altLang="en-US"/>
              <a:pPr/>
              <a:t>‹#›</a:t>
            </a:fld>
            <a:endParaRPr lang="en-US" altLang="en-US"/>
          </a:p>
        </p:txBody>
      </p:sp>
    </p:spTree>
    <p:extLst>
      <p:ext uri="{BB962C8B-B14F-4D97-AF65-F5344CB8AC3E}">
        <p14:creationId xmlns:p14="http://schemas.microsoft.com/office/powerpoint/2010/main" val="7541499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5">
            <a:extLst>
              <a:ext uri="{FF2B5EF4-FFF2-40B4-BE49-F238E27FC236}">
                <a16:creationId xmlns:a16="http://schemas.microsoft.com/office/drawing/2014/main" id="{924F666B-6526-4926-BA60-6BCBBDF5743B}"/>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06F8BD33-FFB2-43DD-9EB1-0F2CE613EC8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7">
            <a:extLst>
              <a:ext uri="{FF2B5EF4-FFF2-40B4-BE49-F238E27FC236}">
                <a16:creationId xmlns:a16="http://schemas.microsoft.com/office/drawing/2014/main" id="{5024F0D7-E552-4351-8FD9-8FB51CC7CECE}"/>
              </a:ext>
            </a:extLst>
          </p:cNvPr>
          <p:cNvSpPr>
            <a:spLocks noGrp="1" noChangeArrowheads="1"/>
          </p:cNvSpPr>
          <p:nvPr>
            <p:ph type="sldNum" sz="quarter" idx="12"/>
          </p:nvPr>
        </p:nvSpPr>
        <p:spPr>
          <a:ln/>
        </p:spPr>
        <p:txBody>
          <a:bodyPr/>
          <a:lstStyle>
            <a:lvl1pPr>
              <a:defRPr/>
            </a:lvl1pPr>
          </a:lstStyle>
          <a:p>
            <a:fld id="{14126B73-F421-4AF6-B07B-08B865670961}" type="slidenum">
              <a:rPr lang="en-US" altLang="en-US"/>
              <a:pPr/>
              <a:t>‹#›</a:t>
            </a:fld>
            <a:endParaRPr lang="en-US" altLang="en-US"/>
          </a:p>
        </p:txBody>
      </p:sp>
    </p:spTree>
    <p:extLst>
      <p:ext uri="{BB962C8B-B14F-4D97-AF65-F5344CB8AC3E}">
        <p14:creationId xmlns:p14="http://schemas.microsoft.com/office/powerpoint/2010/main" val="36168960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a:extLst>
              <a:ext uri="{FF2B5EF4-FFF2-40B4-BE49-F238E27FC236}">
                <a16:creationId xmlns:a16="http://schemas.microsoft.com/office/drawing/2014/main" id="{DDCFA907-9D74-4FD3-9129-80279D2051D7}"/>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D98A428F-B5DB-44BF-9908-1A2302A203E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7">
            <a:extLst>
              <a:ext uri="{FF2B5EF4-FFF2-40B4-BE49-F238E27FC236}">
                <a16:creationId xmlns:a16="http://schemas.microsoft.com/office/drawing/2014/main" id="{53401661-C1C5-4AC6-AC37-625758D35383}"/>
              </a:ext>
            </a:extLst>
          </p:cNvPr>
          <p:cNvSpPr>
            <a:spLocks noGrp="1" noChangeArrowheads="1"/>
          </p:cNvSpPr>
          <p:nvPr>
            <p:ph type="sldNum" sz="quarter" idx="12"/>
          </p:nvPr>
        </p:nvSpPr>
        <p:spPr>
          <a:ln/>
        </p:spPr>
        <p:txBody>
          <a:bodyPr/>
          <a:lstStyle>
            <a:lvl1pPr>
              <a:defRPr/>
            </a:lvl1pPr>
          </a:lstStyle>
          <a:p>
            <a:fld id="{03EDA359-23A9-4D79-9F57-311BAE2C0185}" type="slidenum">
              <a:rPr lang="en-US" altLang="en-US"/>
              <a:pPr/>
              <a:t>‹#›</a:t>
            </a:fld>
            <a:endParaRPr lang="en-US" altLang="en-US"/>
          </a:p>
        </p:txBody>
      </p:sp>
    </p:spTree>
    <p:extLst>
      <p:ext uri="{BB962C8B-B14F-4D97-AF65-F5344CB8AC3E}">
        <p14:creationId xmlns:p14="http://schemas.microsoft.com/office/powerpoint/2010/main" val="19831914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a:extLst>
              <a:ext uri="{FF2B5EF4-FFF2-40B4-BE49-F238E27FC236}">
                <a16:creationId xmlns:a16="http://schemas.microsoft.com/office/drawing/2014/main" id="{FA02F7EF-36C4-48BD-877F-7F6C8347A3B0}"/>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6">
            <a:extLst>
              <a:ext uri="{FF2B5EF4-FFF2-40B4-BE49-F238E27FC236}">
                <a16:creationId xmlns:a16="http://schemas.microsoft.com/office/drawing/2014/main" id="{AE0D6807-C128-427E-99D1-34F7C170540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7">
            <a:extLst>
              <a:ext uri="{FF2B5EF4-FFF2-40B4-BE49-F238E27FC236}">
                <a16:creationId xmlns:a16="http://schemas.microsoft.com/office/drawing/2014/main" id="{28029F00-EBE7-481C-8A6F-9D5DE56B14E0}"/>
              </a:ext>
            </a:extLst>
          </p:cNvPr>
          <p:cNvSpPr>
            <a:spLocks noGrp="1" noChangeArrowheads="1"/>
          </p:cNvSpPr>
          <p:nvPr>
            <p:ph type="sldNum" sz="quarter" idx="12"/>
          </p:nvPr>
        </p:nvSpPr>
        <p:spPr>
          <a:ln/>
        </p:spPr>
        <p:txBody>
          <a:bodyPr/>
          <a:lstStyle>
            <a:lvl1pPr>
              <a:defRPr/>
            </a:lvl1pPr>
          </a:lstStyle>
          <a:p>
            <a:fld id="{6D78971F-E823-4799-AF02-1C576A2F42E6}" type="slidenum">
              <a:rPr lang="en-US" altLang="en-US"/>
              <a:pPr/>
              <a:t>‹#›</a:t>
            </a:fld>
            <a:endParaRPr lang="en-US" altLang="en-US"/>
          </a:p>
        </p:txBody>
      </p:sp>
    </p:spTree>
    <p:extLst>
      <p:ext uri="{BB962C8B-B14F-4D97-AF65-F5344CB8AC3E}">
        <p14:creationId xmlns:p14="http://schemas.microsoft.com/office/powerpoint/2010/main" val="12545271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a:extLst>
              <a:ext uri="{FF2B5EF4-FFF2-40B4-BE49-F238E27FC236}">
                <a16:creationId xmlns:a16="http://schemas.microsoft.com/office/drawing/2014/main" id="{8F87D4CC-4F71-462F-8FDA-BF5ADE1AF95E}"/>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FB334C05-6CB2-41D7-A1DE-E841E7CDA76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7">
            <a:extLst>
              <a:ext uri="{FF2B5EF4-FFF2-40B4-BE49-F238E27FC236}">
                <a16:creationId xmlns:a16="http://schemas.microsoft.com/office/drawing/2014/main" id="{5B56F8B9-A4DB-4E9C-83F0-6D31278C312A}"/>
              </a:ext>
            </a:extLst>
          </p:cNvPr>
          <p:cNvSpPr>
            <a:spLocks noGrp="1" noChangeArrowheads="1"/>
          </p:cNvSpPr>
          <p:nvPr>
            <p:ph type="sldNum" sz="quarter" idx="12"/>
          </p:nvPr>
        </p:nvSpPr>
        <p:spPr>
          <a:ln/>
        </p:spPr>
        <p:txBody>
          <a:bodyPr/>
          <a:lstStyle>
            <a:lvl1pPr>
              <a:defRPr/>
            </a:lvl1pPr>
          </a:lstStyle>
          <a:p>
            <a:fld id="{F0E15AC6-41BB-4B4E-BFB4-6E20F10886FB}" type="slidenum">
              <a:rPr lang="en-US" altLang="en-US"/>
              <a:pPr/>
              <a:t>‹#›</a:t>
            </a:fld>
            <a:endParaRPr lang="en-US" altLang="en-US"/>
          </a:p>
        </p:txBody>
      </p:sp>
    </p:spTree>
    <p:extLst>
      <p:ext uri="{BB962C8B-B14F-4D97-AF65-F5344CB8AC3E}">
        <p14:creationId xmlns:p14="http://schemas.microsoft.com/office/powerpoint/2010/main" val="23801976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a:extLst>
              <a:ext uri="{FF2B5EF4-FFF2-40B4-BE49-F238E27FC236}">
                <a16:creationId xmlns:a16="http://schemas.microsoft.com/office/drawing/2014/main" id="{EA4AE923-5A9E-4474-A512-DA10F12FD7B9}"/>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6">
            <a:extLst>
              <a:ext uri="{FF2B5EF4-FFF2-40B4-BE49-F238E27FC236}">
                <a16:creationId xmlns:a16="http://schemas.microsoft.com/office/drawing/2014/main" id="{DD75B75C-ED14-47AD-AEDC-CF15EF761CC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7">
            <a:extLst>
              <a:ext uri="{FF2B5EF4-FFF2-40B4-BE49-F238E27FC236}">
                <a16:creationId xmlns:a16="http://schemas.microsoft.com/office/drawing/2014/main" id="{D9FCF8CC-A553-48DF-9640-EF1D78EA98DE}"/>
              </a:ext>
            </a:extLst>
          </p:cNvPr>
          <p:cNvSpPr>
            <a:spLocks noGrp="1" noChangeArrowheads="1"/>
          </p:cNvSpPr>
          <p:nvPr>
            <p:ph type="sldNum" sz="quarter" idx="12"/>
          </p:nvPr>
        </p:nvSpPr>
        <p:spPr>
          <a:ln/>
        </p:spPr>
        <p:txBody>
          <a:bodyPr/>
          <a:lstStyle>
            <a:lvl1pPr>
              <a:defRPr/>
            </a:lvl1pPr>
          </a:lstStyle>
          <a:p>
            <a:fld id="{75E25AF7-2CF5-4E95-B3DE-55140E772022}" type="slidenum">
              <a:rPr lang="en-US" altLang="en-US"/>
              <a:pPr/>
              <a:t>‹#›</a:t>
            </a:fld>
            <a:endParaRPr lang="en-US" altLang="en-US"/>
          </a:p>
        </p:txBody>
      </p:sp>
    </p:spTree>
    <p:extLst>
      <p:ext uri="{BB962C8B-B14F-4D97-AF65-F5344CB8AC3E}">
        <p14:creationId xmlns:p14="http://schemas.microsoft.com/office/powerpoint/2010/main" val="403503028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a:extLst>
              <a:ext uri="{FF2B5EF4-FFF2-40B4-BE49-F238E27FC236}">
                <a16:creationId xmlns:a16="http://schemas.microsoft.com/office/drawing/2014/main" id="{FB178FE2-6E70-4165-B5BA-D3FFADC2B41B}"/>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17DFBBF0-F5C9-43E0-997E-A012E5C3A11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7">
            <a:extLst>
              <a:ext uri="{FF2B5EF4-FFF2-40B4-BE49-F238E27FC236}">
                <a16:creationId xmlns:a16="http://schemas.microsoft.com/office/drawing/2014/main" id="{67A92380-91A1-4D50-B2A0-68CE79003403}"/>
              </a:ext>
            </a:extLst>
          </p:cNvPr>
          <p:cNvSpPr>
            <a:spLocks noGrp="1" noChangeArrowheads="1"/>
          </p:cNvSpPr>
          <p:nvPr>
            <p:ph type="sldNum" sz="quarter" idx="12"/>
          </p:nvPr>
        </p:nvSpPr>
        <p:spPr>
          <a:ln/>
        </p:spPr>
        <p:txBody>
          <a:bodyPr/>
          <a:lstStyle>
            <a:lvl1pPr>
              <a:defRPr/>
            </a:lvl1pPr>
          </a:lstStyle>
          <a:p>
            <a:fld id="{6C9EA602-2743-45E4-BFE8-75EAAD7A3013}" type="slidenum">
              <a:rPr lang="en-US" altLang="en-US"/>
              <a:pPr/>
              <a:t>‹#›</a:t>
            </a:fld>
            <a:endParaRPr lang="en-US" altLang="en-US"/>
          </a:p>
        </p:txBody>
      </p:sp>
    </p:spTree>
    <p:extLst>
      <p:ext uri="{BB962C8B-B14F-4D97-AF65-F5344CB8AC3E}">
        <p14:creationId xmlns:p14="http://schemas.microsoft.com/office/powerpoint/2010/main" val="314842731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a:extLst>
              <a:ext uri="{FF2B5EF4-FFF2-40B4-BE49-F238E27FC236}">
                <a16:creationId xmlns:a16="http://schemas.microsoft.com/office/drawing/2014/main" id="{95424A8B-E4C7-47F8-B65F-AE1D295DF9E5}"/>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2495F9B4-4C37-4DD7-9297-2ED3B86D836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7">
            <a:extLst>
              <a:ext uri="{FF2B5EF4-FFF2-40B4-BE49-F238E27FC236}">
                <a16:creationId xmlns:a16="http://schemas.microsoft.com/office/drawing/2014/main" id="{7F291C09-DC51-4CCE-8A3B-F07AE9E7E7CA}"/>
              </a:ext>
            </a:extLst>
          </p:cNvPr>
          <p:cNvSpPr>
            <a:spLocks noGrp="1" noChangeArrowheads="1"/>
          </p:cNvSpPr>
          <p:nvPr>
            <p:ph type="sldNum" sz="quarter" idx="12"/>
          </p:nvPr>
        </p:nvSpPr>
        <p:spPr>
          <a:ln/>
        </p:spPr>
        <p:txBody>
          <a:bodyPr/>
          <a:lstStyle>
            <a:lvl1pPr>
              <a:defRPr/>
            </a:lvl1pPr>
          </a:lstStyle>
          <a:p>
            <a:fld id="{76BA1204-900F-4898-9F8C-FCDC94E2CBA5}" type="slidenum">
              <a:rPr lang="en-US" altLang="en-US"/>
              <a:pPr/>
              <a:t>‹#›</a:t>
            </a:fld>
            <a:endParaRPr lang="en-US" altLang="en-US"/>
          </a:p>
        </p:txBody>
      </p:sp>
    </p:spTree>
    <p:extLst>
      <p:ext uri="{BB962C8B-B14F-4D97-AF65-F5344CB8AC3E}">
        <p14:creationId xmlns:p14="http://schemas.microsoft.com/office/powerpoint/2010/main" val="271751937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a:extLst>
              <a:ext uri="{FF2B5EF4-FFF2-40B4-BE49-F238E27FC236}">
                <a16:creationId xmlns:a16="http://schemas.microsoft.com/office/drawing/2014/main" id="{EB4428ED-6358-43F8-BE8D-C3A150A8EB67}"/>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56FA285D-0081-4158-8F53-DE95AD86A8A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7">
            <a:extLst>
              <a:ext uri="{FF2B5EF4-FFF2-40B4-BE49-F238E27FC236}">
                <a16:creationId xmlns:a16="http://schemas.microsoft.com/office/drawing/2014/main" id="{7C6F7088-130E-4282-B312-9DB576E2BAD6}"/>
              </a:ext>
            </a:extLst>
          </p:cNvPr>
          <p:cNvSpPr>
            <a:spLocks noGrp="1" noChangeArrowheads="1"/>
          </p:cNvSpPr>
          <p:nvPr>
            <p:ph type="sldNum" sz="quarter" idx="12"/>
          </p:nvPr>
        </p:nvSpPr>
        <p:spPr>
          <a:ln/>
        </p:spPr>
        <p:txBody>
          <a:bodyPr/>
          <a:lstStyle>
            <a:lvl1pPr>
              <a:defRPr/>
            </a:lvl1pPr>
          </a:lstStyle>
          <a:p>
            <a:fld id="{D8B34AD6-2725-417B-87BC-EAD83E5AD424}" type="slidenum">
              <a:rPr lang="en-US" altLang="en-US"/>
              <a:pPr/>
              <a:t>‹#›</a:t>
            </a:fld>
            <a:endParaRPr lang="en-US" altLang="en-US"/>
          </a:p>
        </p:txBody>
      </p:sp>
    </p:spTree>
    <p:extLst>
      <p:ext uri="{BB962C8B-B14F-4D97-AF65-F5344CB8AC3E}">
        <p14:creationId xmlns:p14="http://schemas.microsoft.com/office/powerpoint/2010/main" val="13954573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a:extLst>
              <a:ext uri="{FF2B5EF4-FFF2-40B4-BE49-F238E27FC236}">
                <a16:creationId xmlns:a16="http://schemas.microsoft.com/office/drawing/2014/main" id="{EF4A0FC8-7321-4C49-8098-ADF7C62359B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C4909688-2D10-4DCB-94A9-4E8E177000E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7">
            <a:extLst>
              <a:ext uri="{FF2B5EF4-FFF2-40B4-BE49-F238E27FC236}">
                <a16:creationId xmlns:a16="http://schemas.microsoft.com/office/drawing/2014/main" id="{EB3A6127-B767-4F69-894C-C1F33C0BE381}"/>
              </a:ext>
            </a:extLst>
          </p:cNvPr>
          <p:cNvSpPr>
            <a:spLocks noGrp="1" noChangeArrowheads="1"/>
          </p:cNvSpPr>
          <p:nvPr>
            <p:ph type="sldNum" sz="quarter" idx="12"/>
          </p:nvPr>
        </p:nvSpPr>
        <p:spPr>
          <a:ln/>
        </p:spPr>
        <p:txBody>
          <a:bodyPr/>
          <a:lstStyle>
            <a:lvl1pPr>
              <a:defRPr/>
            </a:lvl1pPr>
          </a:lstStyle>
          <a:p>
            <a:fld id="{1804935A-E2C8-4784-A3DD-F5550B0BB8F6}" type="slidenum">
              <a:rPr lang="en-US" altLang="en-US"/>
              <a:pPr/>
              <a:t>‹#›</a:t>
            </a:fld>
            <a:endParaRPr lang="en-US" altLang="en-US"/>
          </a:p>
        </p:txBody>
      </p:sp>
    </p:spTree>
    <p:extLst>
      <p:ext uri="{BB962C8B-B14F-4D97-AF65-F5344CB8AC3E}">
        <p14:creationId xmlns:p14="http://schemas.microsoft.com/office/powerpoint/2010/main" val="238954172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5">
            <a:extLst>
              <a:ext uri="{FF2B5EF4-FFF2-40B4-BE49-F238E27FC236}">
                <a16:creationId xmlns:a16="http://schemas.microsoft.com/office/drawing/2014/main" id="{F0739C27-50E7-4EE9-B015-BD9D935B1164}"/>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B19BE3A4-E3BA-4EAC-A50F-BB4735D1BD2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7">
            <a:extLst>
              <a:ext uri="{FF2B5EF4-FFF2-40B4-BE49-F238E27FC236}">
                <a16:creationId xmlns:a16="http://schemas.microsoft.com/office/drawing/2014/main" id="{B67CF2A7-316E-42B8-ADE9-743CA89FCD19}"/>
              </a:ext>
            </a:extLst>
          </p:cNvPr>
          <p:cNvSpPr>
            <a:spLocks noGrp="1" noChangeArrowheads="1"/>
          </p:cNvSpPr>
          <p:nvPr>
            <p:ph type="sldNum" sz="quarter" idx="12"/>
          </p:nvPr>
        </p:nvSpPr>
        <p:spPr>
          <a:ln/>
        </p:spPr>
        <p:txBody>
          <a:bodyPr/>
          <a:lstStyle>
            <a:lvl1pPr>
              <a:defRPr/>
            </a:lvl1pPr>
          </a:lstStyle>
          <a:p>
            <a:fld id="{D4A4A7DA-8929-4AEF-85FC-C7B1DB31DE9B}" type="slidenum">
              <a:rPr lang="en-US" altLang="en-US"/>
              <a:pPr/>
              <a:t>‹#›</a:t>
            </a:fld>
            <a:endParaRPr lang="en-US" altLang="en-US"/>
          </a:p>
        </p:txBody>
      </p:sp>
    </p:spTree>
    <p:extLst>
      <p:ext uri="{BB962C8B-B14F-4D97-AF65-F5344CB8AC3E}">
        <p14:creationId xmlns:p14="http://schemas.microsoft.com/office/powerpoint/2010/main" val="59939181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a:extLst>
              <a:ext uri="{FF2B5EF4-FFF2-40B4-BE49-F238E27FC236}">
                <a16:creationId xmlns:a16="http://schemas.microsoft.com/office/drawing/2014/main" id="{5A008D12-F932-4361-86D6-A23086BE1F7F}"/>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7BE1DB9C-5AEB-4A4D-8552-9640990ACC7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7">
            <a:extLst>
              <a:ext uri="{FF2B5EF4-FFF2-40B4-BE49-F238E27FC236}">
                <a16:creationId xmlns:a16="http://schemas.microsoft.com/office/drawing/2014/main" id="{5CB4D216-6488-48D0-8458-D4B73A7ACC66}"/>
              </a:ext>
            </a:extLst>
          </p:cNvPr>
          <p:cNvSpPr>
            <a:spLocks noGrp="1" noChangeArrowheads="1"/>
          </p:cNvSpPr>
          <p:nvPr>
            <p:ph type="sldNum" sz="quarter" idx="12"/>
          </p:nvPr>
        </p:nvSpPr>
        <p:spPr>
          <a:ln/>
        </p:spPr>
        <p:txBody>
          <a:bodyPr/>
          <a:lstStyle>
            <a:lvl1pPr>
              <a:defRPr/>
            </a:lvl1pPr>
          </a:lstStyle>
          <a:p>
            <a:fld id="{351A43B3-4F0A-46E5-8869-6E63D51A0C25}" type="slidenum">
              <a:rPr lang="en-US" altLang="en-US"/>
              <a:pPr/>
              <a:t>‹#›</a:t>
            </a:fld>
            <a:endParaRPr lang="en-US" altLang="en-US"/>
          </a:p>
        </p:txBody>
      </p:sp>
    </p:spTree>
    <p:extLst>
      <p:ext uri="{BB962C8B-B14F-4D97-AF65-F5344CB8AC3E}">
        <p14:creationId xmlns:p14="http://schemas.microsoft.com/office/powerpoint/2010/main" val="126539784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5">
            <a:extLst>
              <a:ext uri="{FF2B5EF4-FFF2-40B4-BE49-F238E27FC236}">
                <a16:creationId xmlns:a16="http://schemas.microsoft.com/office/drawing/2014/main" id="{FA95016B-DEE5-4161-92DD-12D08ABC6263}"/>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952D025F-0005-416F-8291-9945924132A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7">
            <a:extLst>
              <a:ext uri="{FF2B5EF4-FFF2-40B4-BE49-F238E27FC236}">
                <a16:creationId xmlns:a16="http://schemas.microsoft.com/office/drawing/2014/main" id="{977970B4-BB81-46CF-82F0-ED403E252118}"/>
              </a:ext>
            </a:extLst>
          </p:cNvPr>
          <p:cNvSpPr>
            <a:spLocks noGrp="1" noChangeArrowheads="1"/>
          </p:cNvSpPr>
          <p:nvPr>
            <p:ph type="sldNum" sz="quarter" idx="12"/>
          </p:nvPr>
        </p:nvSpPr>
        <p:spPr>
          <a:ln/>
        </p:spPr>
        <p:txBody>
          <a:bodyPr/>
          <a:lstStyle>
            <a:lvl1pPr>
              <a:defRPr/>
            </a:lvl1pPr>
          </a:lstStyle>
          <a:p>
            <a:fld id="{360C76C7-8B2B-41ED-AFEF-EB24F647E2CC}" type="slidenum">
              <a:rPr lang="en-US" altLang="en-US"/>
              <a:pPr/>
              <a:t>‹#›</a:t>
            </a:fld>
            <a:endParaRPr lang="en-US" altLang="en-US"/>
          </a:p>
        </p:txBody>
      </p:sp>
    </p:spTree>
    <p:extLst>
      <p:ext uri="{BB962C8B-B14F-4D97-AF65-F5344CB8AC3E}">
        <p14:creationId xmlns:p14="http://schemas.microsoft.com/office/powerpoint/2010/main" val="159535282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a:extLst>
              <a:ext uri="{FF2B5EF4-FFF2-40B4-BE49-F238E27FC236}">
                <a16:creationId xmlns:a16="http://schemas.microsoft.com/office/drawing/2014/main" id="{1FC30FF6-ECD1-41BF-9D72-EC74F49A22EB}"/>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86C9718D-7325-4B32-8D4B-1C0E76A9E72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7">
            <a:extLst>
              <a:ext uri="{FF2B5EF4-FFF2-40B4-BE49-F238E27FC236}">
                <a16:creationId xmlns:a16="http://schemas.microsoft.com/office/drawing/2014/main" id="{9B58D321-9917-4F5C-B325-2B0F10BF078F}"/>
              </a:ext>
            </a:extLst>
          </p:cNvPr>
          <p:cNvSpPr>
            <a:spLocks noGrp="1" noChangeArrowheads="1"/>
          </p:cNvSpPr>
          <p:nvPr>
            <p:ph type="sldNum" sz="quarter" idx="12"/>
          </p:nvPr>
        </p:nvSpPr>
        <p:spPr>
          <a:ln/>
        </p:spPr>
        <p:txBody>
          <a:bodyPr/>
          <a:lstStyle>
            <a:lvl1pPr>
              <a:defRPr/>
            </a:lvl1pPr>
          </a:lstStyle>
          <a:p>
            <a:fld id="{CBE87D4F-871E-421D-929C-FB4439D5021E}" type="slidenum">
              <a:rPr lang="en-US" altLang="en-US"/>
              <a:pPr/>
              <a:t>‹#›</a:t>
            </a:fld>
            <a:endParaRPr lang="en-US" altLang="en-US"/>
          </a:p>
        </p:txBody>
      </p:sp>
    </p:spTree>
    <p:extLst>
      <p:ext uri="{BB962C8B-B14F-4D97-AF65-F5344CB8AC3E}">
        <p14:creationId xmlns:p14="http://schemas.microsoft.com/office/powerpoint/2010/main" val="306391176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a:extLst>
              <a:ext uri="{FF2B5EF4-FFF2-40B4-BE49-F238E27FC236}">
                <a16:creationId xmlns:a16="http://schemas.microsoft.com/office/drawing/2014/main" id="{114C0DA7-02E4-4FC8-A934-CF036907A83A}"/>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6">
            <a:extLst>
              <a:ext uri="{FF2B5EF4-FFF2-40B4-BE49-F238E27FC236}">
                <a16:creationId xmlns:a16="http://schemas.microsoft.com/office/drawing/2014/main" id="{B181B614-190A-4C00-A502-117517D0689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7">
            <a:extLst>
              <a:ext uri="{FF2B5EF4-FFF2-40B4-BE49-F238E27FC236}">
                <a16:creationId xmlns:a16="http://schemas.microsoft.com/office/drawing/2014/main" id="{FC917130-8CA0-4D4D-9929-F368D3B2F2AB}"/>
              </a:ext>
            </a:extLst>
          </p:cNvPr>
          <p:cNvSpPr>
            <a:spLocks noGrp="1" noChangeArrowheads="1"/>
          </p:cNvSpPr>
          <p:nvPr>
            <p:ph type="sldNum" sz="quarter" idx="12"/>
          </p:nvPr>
        </p:nvSpPr>
        <p:spPr>
          <a:ln/>
        </p:spPr>
        <p:txBody>
          <a:bodyPr/>
          <a:lstStyle>
            <a:lvl1pPr>
              <a:defRPr/>
            </a:lvl1pPr>
          </a:lstStyle>
          <a:p>
            <a:fld id="{E8508858-447A-44BE-A273-885ACA4B11CA}" type="slidenum">
              <a:rPr lang="en-US" altLang="en-US"/>
              <a:pPr/>
              <a:t>‹#›</a:t>
            </a:fld>
            <a:endParaRPr lang="en-US" altLang="en-US"/>
          </a:p>
        </p:txBody>
      </p:sp>
    </p:spTree>
    <p:extLst>
      <p:ext uri="{BB962C8B-B14F-4D97-AF65-F5344CB8AC3E}">
        <p14:creationId xmlns:p14="http://schemas.microsoft.com/office/powerpoint/2010/main" val="61050545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a:extLst>
              <a:ext uri="{FF2B5EF4-FFF2-40B4-BE49-F238E27FC236}">
                <a16:creationId xmlns:a16="http://schemas.microsoft.com/office/drawing/2014/main" id="{06EA0DFD-85B9-41F4-9B22-2B288D7F2DE2}"/>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BD662D64-2070-4532-97E7-176C6C3E4A2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7">
            <a:extLst>
              <a:ext uri="{FF2B5EF4-FFF2-40B4-BE49-F238E27FC236}">
                <a16:creationId xmlns:a16="http://schemas.microsoft.com/office/drawing/2014/main" id="{DC59D804-2E06-4D24-B7EE-1AD10F16DFAE}"/>
              </a:ext>
            </a:extLst>
          </p:cNvPr>
          <p:cNvSpPr>
            <a:spLocks noGrp="1" noChangeArrowheads="1"/>
          </p:cNvSpPr>
          <p:nvPr>
            <p:ph type="sldNum" sz="quarter" idx="12"/>
          </p:nvPr>
        </p:nvSpPr>
        <p:spPr>
          <a:ln/>
        </p:spPr>
        <p:txBody>
          <a:bodyPr/>
          <a:lstStyle>
            <a:lvl1pPr>
              <a:defRPr/>
            </a:lvl1pPr>
          </a:lstStyle>
          <a:p>
            <a:fld id="{8AB399A8-AF1B-4D20-B482-C8D4E8E15EDA}" type="slidenum">
              <a:rPr lang="en-US" altLang="en-US"/>
              <a:pPr/>
              <a:t>‹#›</a:t>
            </a:fld>
            <a:endParaRPr lang="en-US" altLang="en-US"/>
          </a:p>
        </p:txBody>
      </p:sp>
    </p:spTree>
    <p:extLst>
      <p:ext uri="{BB962C8B-B14F-4D97-AF65-F5344CB8AC3E}">
        <p14:creationId xmlns:p14="http://schemas.microsoft.com/office/powerpoint/2010/main" val="281951094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a:extLst>
              <a:ext uri="{FF2B5EF4-FFF2-40B4-BE49-F238E27FC236}">
                <a16:creationId xmlns:a16="http://schemas.microsoft.com/office/drawing/2014/main" id="{219DB475-F828-48CF-96E3-C7F62246A64C}"/>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6">
            <a:extLst>
              <a:ext uri="{FF2B5EF4-FFF2-40B4-BE49-F238E27FC236}">
                <a16:creationId xmlns:a16="http://schemas.microsoft.com/office/drawing/2014/main" id="{15A488C4-9297-4F1A-86AE-ECA8CD5528F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7">
            <a:extLst>
              <a:ext uri="{FF2B5EF4-FFF2-40B4-BE49-F238E27FC236}">
                <a16:creationId xmlns:a16="http://schemas.microsoft.com/office/drawing/2014/main" id="{1F1C1BA5-D744-4CC8-BE54-82AE558A33C8}"/>
              </a:ext>
            </a:extLst>
          </p:cNvPr>
          <p:cNvSpPr>
            <a:spLocks noGrp="1" noChangeArrowheads="1"/>
          </p:cNvSpPr>
          <p:nvPr>
            <p:ph type="sldNum" sz="quarter" idx="12"/>
          </p:nvPr>
        </p:nvSpPr>
        <p:spPr>
          <a:ln/>
        </p:spPr>
        <p:txBody>
          <a:bodyPr/>
          <a:lstStyle>
            <a:lvl1pPr>
              <a:defRPr/>
            </a:lvl1pPr>
          </a:lstStyle>
          <a:p>
            <a:fld id="{43FF356D-329B-4C61-BD02-4B82B26A7A8D}" type="slidenum">
              <a:rPr lang="en-US" altLang="en-US"/>
              <a:pPr/>
              <a:t>‹#›</a:t>
            </a:fld>
            <a:endParaRPr lang="en-US" altLang="en-US"/>
          </a:p>
        </p:txBody>
      </p:sp>
    </p:spTree>
    <p:extLst>
      <p:ext uri="{BB962C8B-B14F-4D97-AF65-F5344CB8AC3E}">
        <p14:creationId xmlns:p14="http://schemas.microsoft.com/office/powerpoint/2010/main" val="312765186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a:extLst>
              <a:ext uri="{FF2B5EF4-FFF2-40B4-BE49-F238E27FC236}">
                <a16:creationId xmlns:a16="http://schemas.microsoft.com/office/drawing/2014/main" id="{6FD99FEF-7404-42B5-9459-B5DBF07880A1}"/>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DA55368D-4339-48B4-AF57-5153F434C18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7">
            <a:extLst>
              <a:ext uri="{FF2B5EF4-FFF2-40B4-BE49-F238E27FC236}">
                <a16:creationId xmlns:a16="http://schemas.microsoft.com/office/drawing/2014/main" id="{F54C1AF2-EC4A-4D87-B3FE-66CC9F8E4CFA}"/>
              </a:ext>
            </a:extLst>
          </p:cNvPr>
          <p:cNvSpPr>
            <a:spLocks noGrp="1" noChangeArrowheads="1"/>
          </p:cNvSpPr>
          <p:nvPr>
            <p:ph type="sldNum" sz="quarter" idx="12"/>
          </p:nvPr>
        </p:nvSpPr>
        <p:spPr>
          <a:ln/>
        </p:spPr>
        <p:txBody>
          <a:bodyPr/>
          <a:lstStyle>
            <a:lvl1pPr>
              <a:defRPr/>
            </a:lvl1pPr>
          </a:lstStyle>
          <a:p>
            <a:fld id="{8A1192E0-7E2C-4C60-9543-875AE9A29BC8}" type="slidenum">
              <a:rPr lang="en-US" altLang="en-US"/>
              <a:pPr/>
              <a:t>‹#›</a:t>
            </a:fld>
            <a:endParaRPr lang="en-US" altLang="en-US"/>
          </a:p>
        </p:txBody>
      </p:sp>
    </p:spTree>
    <p:extLst>
      <p:ext uri="{BB962C8B-B14F-4D97-AF65-F5344CB8AC3E}">
        <p14:creationId xmlns:p14="http://schemas.microsoft.com/office/powerpoint/2010/main" val="357374000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a:extLst>
              <a:ext uri="{FF2B5EF4-FFF2-40B4-BE49-F238E27FC236}">
                <a16:creationId xmlns:a16="http://schemas.microsoft.com/office/drawing/2014/main" id="{A04C06BD-F99C-4126-AA9A-36325714592E}"/>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3C7E26F8-6ACD-42F5-BF48-C45586E0A0B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7">
            <a:extLst>
              <a:ext uri="{FF2B5EF4-FFF2-40B4-BE49-F238E27FC236}">
                <a16:creationId xmlns:a16="http://schemas.microsoft.com/office/drawing/2014/main" id="{CF7ED006-A60C-4DA1-B17E-BC2EFE840906}"/>
              </a:ext>
            </a:extLst>
          </p:cNvPr>
          <p:cNvSpPr>
            <a:spLocks noGrp="1" noChangeArrowheads="1"/>
          </p:cNvSpPr>
          <p:nvPr>
            <p:ph type="sldNum" sz="quarter" idx="12"/>
          </p:nvPr>
        </p:nvSpPr>
        <p:spPr>
          <a:ln/>
        </p:spPr>
        <p:txBody>
          <a:bodyPr/>
          <a:lstStyle>
            <a:lvl1pPr>
              <a:defRPr/>
            </a:lvl1pPr>
          </a:lstStyle>
          <a:p>
            <a:fld id="{6C9EC997-5191-42F1-ADA2-56D9C7547923}" type="slidenum">
              <a:rPr lang="en-US" altLang="en-US"/>
              <a:pPr/>
              <a:t>‹#›</a:t>
            </a:fld>
            <a:endParaRPr lang="en-US" altLang="en-US"/>
          </a:p>
        </p:txBody>
      </p:sp>
    </p:spTree>
    <p:extLst>
      <p:ext uri="{BB962C8B-B14F-4D97-AF65-F5344CB8AC3E}">
        <p14:creationId xmlns:p14="http://schemas.microsoft.com/office/powerpoint/2010/main" val="29515736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a:extLst>
              <a:ext uri="{FF2B5EF4-FFF2-40B4-BE49-F238E27FC236}">
                <a16:creationId xmlns:a16="http://schemas.microsoft.com/office/drawing/2014/main" id="{6C5DF9AF-CDD4-462F-973F-B075A2EC880A}"/>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3944231D-41D2-4B33-A249-18DDAF3EE5C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7">
            <a:extLst>
              <a:ext uri="{FF2B5EF4-FFF2-40B4-BE49-F238E27FC236}">
                <a16:creationId xmlns:a16="http://schemas.microsoft.com/office/drawing/2014/main" id="{98848DBA-FE03-4FD2-8187-669BE62B580A}"/>
              </a:ext>
            </a:extLst>
          </p:cNvPr>
          <p:cNvSpPr>
            <a:spLocks noGrp="1" noChangeArrowheads="1"/>
          </p:cNvSpPr>
          <p:nvPr>
            <p:ph type="sldNum" sz="quarter" idx="12"/>
          </p:nvPr>
        </p:nvSpPr>
        <p:spPr>
          <a:ln/>
        </p:spPr>
        <p:txBody>
          <a:bodyPr/>
          <a:lstStyle>
            <a:lvl1pPr>
              <a:defRPr/>
            </a:lvl1pPr>
          </a:lstStyle>
          <a:p>
            <a:fld id="{22DA2D43-91B3-427F-ACBF-F135C9F83A79}" type="slidenum">
              <a:rPr lang="en-US" altLang="en-US"/>
              <a:pPr/>
              <a:t>‹#›</a:t>
            </a:fld>
            <a:endParaRPr lang="en-US" altLang="en-US"/>
          </a:p>
        </p:txBody>
      </p:sp>
    </p:spTree>
    <p:extLst>
      <p:ext uri="{BB962C8B-B14F-4D97-AF65-F5344CB8AC3E}">
        <p14:creationId xmlns:p14="http://schemas.microsoft.com/office/powerpoint/2010/main" val="168814800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a:extLst>
              <a:ext uri="{FF2B5EF4-FFF2-40B4-BE49-F238E27FC236}">
                <a16:creationId xmlns:a16="http://schemas.microsoft.com/office/drawing/2014/main" id="{4A42A157-A15B-4B55-855B-C1853E2DB4C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85A18400-306E-4C8A-B284-221E23563CD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7">
            <a:extLst>
              <a:ext uri="{FF2B5EF4-FFF2-40B4-BE49-F238E27FC236}">
                <a16:creationId xmlns:a16="http://schemas.microsoft.com/office/drawing/2014/main" id="{4B890ACF-8E5B-415E-B5A6-84481FE05DE5}"/>
              </a:ext>
            </a:extLst>
          </p:cNvPr>
          <p:cNvSpPr>
            <a:spLocks noGrp="1" noChangeArrowheads="1"/>
          </p:cNvSpPr>
          <p:nvPr>
            <p:ph type="sldNum" sz="quarter" idx="12"/>
          </p:nvPr>
        </p:nvSpPr>
        <p:spPr>
          <a:ln/>
        </p:spPr>
        <p:txBody>
          <a:bodyPr/>
          <a:lstStyle>
            <a:lvl1pPr>
              <a:defRPr/>
            </a:lvl1pPr>
          </a:lstStyle>
          <a:p>
            <a:fld id="{90D826DE-C7E9-4A28-A411-305D859E7F21}" type="slidenum">
              <a:rPr lang="en-US" altLang="en-US"/>
              <a:pPr/>
              <a:t>‹#›</a:t>
            </a:fld>
            <a:endParaRPr lang="en-US" altLang="en-US"/>
          </a:p>
        </p:txBody>
      </p:sp>
    </p:spTree>
    <p:extLst>
      <p:ext uri="{BB962C8B-B14F-4D97-AF65-F5344CB8AC3E}">
        <p14:creationId xmlns:p14="http://schemas.microsoft.com/office/powerpoint/2010/main" val="427746279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1470025"/>
          </a:xfrm>
        </p:spPr>
        <p:txBody>
          <a:bodyPr>
            <a:normAutofit/>
          </a:bodyPr>
          <a:lstStyle>
            <a:lvl1pPr algn="ctr">
              <a:defRPr sz="4000"/>
            </a:lvl1pPr>
          </a:lstStyle>
          <a:p>
            <a:r>
              <a:rPr lang="en-US"/>
              <a:t>Click to edit Master title style</a:t>
            </a:r>
          </a:p>
        </p:txBody>
      </p:sp>
      <p:sp>
        <p:nvSpPr>
          <p:cNvPr id="3" name="Subtitle 2"/>
          <p:cNvSpPr>
            <a:spLocks noGrp="1"/>
          </p:cNvSpPr>
          <p:nvPr>
            <p:ph type="subTitle" idx="1"/>
          </p:nvPr>
        </p:nvSpPr>
        <p:spPr>
          <a:xfrm>
            <a:off x="1371600" y="3355975"/>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69CAEF05-240D-49FA-A7F4-F77295D2A0F6}"/>
              </a:ext>
            </a:extLst>
          </p:cNvPr>
          <p:cNvSpPr>
            <a:spLocks noGrp="1"/>
          </p:cNvSpPr>
          <p:nvPr>
            <p:ph type="dt" sz="half" idx="10"/>
          </p:nvPr>
        </p:nvSpPr>
        <p:spPr/>
        <p:txBody>
          <a:bodyPr/>
          <a:lstStyle>
            <a:lvl1pPr eaLnBrk="0" hangingPunct="0">
              <a:defRPr>
                <a:cs typeface="Arial" charset="0"/>
              </a:defRPr>
            </a:lvl1pPr>
          </a:lstStyle>
          <a:p>
            <a:pPr>
              <a:defRPr/>
            </a:pPr>
            <a:fld id="{89C6A1AE-A7C4-47D1-A374-E5052C80EBC3}" type="datetimeFigureOut">
              <a:rPr lang="en-US"/>
              <a:pPr>
                <a:defRPr/>
              </a:pPr>
              <a:t>11/19/2020</a:t>
            </a:fld>
            <a:endParaRPr lang="en-US"/>
          </a:p>
        </p:txBody>
      </p:sp>
      <p:sp>
        <p:nvSpPr>
          <p:cNvPr id="5" name="Footer Placeholder 4">
            <a:extLst>
              <a:ext uri="{FF2B5EF4-FFF2-40B4-BE49-F238E27FC236}">
                <a16:creationId xmlns:a16="http://schemas.microsoft.com/office/drawing/2014/main" id="{E489DB67-C85A-4345-B064-7B03495AB9C1}"/>
              </a:ext>
            </a:extLst>
          </p:cNvPr>
          <p:cNvSpPr>
            <a:spLocks noGrp="1"/>
          </p:cNvSpPr>
          <p:nvPr>
            <p:ph type="ftr" sz="quarter" idx="11"/>
          </p:nvPr>
        </p:nvSpPr>
        <p:spPr/>
        <p:txBody>
          <a:bodyPr/>
          <a:lstStyle>
            <a:lvl1pPr eaLnBrk="0" hangingPunct="0">
              <a:defRPr>
                <a:cs typeface="Arial" charset="0"/>
              </a:defRPr>
            </a:lvl1pPr>
          </a:lstStyle>
          <a:p>
            <a:pPr>
              <a:defRPr/>
            </a:pPr>
            <a:endParaRPr lang="en-US"/>
          </a:p>
        </p:txBody>
      </p:sp>
      <p:sp>
        <p:nvSpPr>
          <p:cNvPr id="6" name="Slide Number Placeholder 5">
            <a:extLst>
              <a:ext uri="{FF2B5EF4-FFF2-40B4-BE49-F238E27FC236}">
                <a16:creationId xmlns:a16="http://schemas.microsoft.com/office/drawing/2014/main" id="{341FD588-AB5C-4483-BCEC-61BD8C8828D2}"/>
              </a:ext>
            </a:extLst>
          </p:cNvPr>
          <p:cNvSpPr>
            <a:spLocks noGrp="1"/>
          </p:cNvSpPr>
          <p:nvPr>
            <p:ph type="sldNum" sz="quarter" idx="12"/>
          </p:nvPr>
        </p:nvSpPr>
        <p:spPr/>
        <p:txBody>
          <a:bodyPr/>
          <a:lstStyle>
            <a:lvl1pPr eaLnBrk="0" hangingPunct="0">
              <a:defRPr/>
            </a:lvl1pPr>
          </a:lstStyle>
          <a:p>
            <a:fld id="{F6DBC28B-C4BB-4E61-9DCA-BF2BB83AAB24}" type="slidenum">
              <a:rPr lang="en-US" altLang="en-US"/>
              <a:pPr/>
              <a:t>‹#›</a:t>
            </a:fld>
            <a:endParaRPr lang="en-US" altLang="en-US"/>
          </a:p>
        </p:txBody>
      </p:sp>
    </p:spTree>
    <p:extLst>
      <p:ext uri="{BB962C8B-B14F-4D97-AF65-F5344CB8AC3E}">
        <p14:creationId xmlns:p14="http://schemas.microsoft.com/office/powerpoint/2010/main" val="365358492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lvl1pPr algn="l">
              <a:defRPr sz="4000"/>
            </a:lvl1pPr>
          </a:lstStyle>
          <a:p>
            <a:r>
              <a:rPr lang="en-US" dirty="0"/>
              <a:t>Click to edit Master title style</a:t>
            </a:r>
          </a:p>
        </p:txBody>
      </p:sp>
      <p:sp>
        <p:nvSpPr>
          <p:cNvPr id="3" name="Content Placeholder 2"/>
          <p:cNvSpPr>
            <a:spLocks noGrp="1"/>
          </p:cNvSpPr>
          <p:nvPr>
            <p:ph idx="1"/>
          </p:nvPr>
        </p:nvSpPr>
        <p:spPr>
          <a:xfrm>
            <a:off x="457200" y="990600"/>
            <a:ext cx="8229600" cy="5135563"/>
          </a:xfrm>
        </p:spPr>
        <p:txBody>
          <a:bodyPr>
            <a:normAutofit/>
          </a:bodyPr>
          <a:lstStyle>
            <a:lvl1pPr>
              <a:defRPr sz="3200"/>
            </a:lvl1pPr>
            <a:lvl2pPr>
              <a:defRPr sz="28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3A46844-654D-4393-9A22-B32BB4AC6490}"/>
              </a:ext>
            </a:extLst>
          </p:cNvPr>
          <p:cNvSpPr>
            <a:spLocks noGrp="1"/>
          </p:cNvSpPr>
          <p:nvPr>
            <p:ph type="dt" sz="half" idx="10"/>
          </p:nvPr>
        </p:nvSpPr>
        <p:spPr/>
        <p:txBody>
          <a:bodyPr/>
          <a:lstStyle>
            <a:lvl1pPr eaLnBrk="0" hangingPunct="0">
              <a:defRPr>
                <a:cs typeface="Arial" charset="0"/>
              </a:defRPr>
            </a:lvl1pPr>
          </a:lstStyle>
          <a:p>
            <a:pPr>
              <a:defRPr/>
            </a:pPr>
            <a:fld id="{91820A9B-7E25-4C34-8B5D-B47F21E8636B}" type="datetimeFigureOut">
              <a:rPr lang="en-US"/>
              <a:pPr>
                <a:defRPr/>
              </a:pPr>
              <a:t>11/19/2020</a:t>
            </a:fld>
            <a:endParaRPr lang="en-US"/>
          </a:p>
        </p:txBody>
      </p:sp>
      <p:sp>
        <p:nvSpPr>
          <p:cNvPr id="5" name="Footer Placeholder 4">
            <a:extLst>
              <a:ext uri="{FF2B5EF4-FFF2-40B4-BE49-F238E27FC236}">
                <a16:creationId xmlns:a16="http://schemas.microsoft.com/office/drawing/2014/main" id="{4B707549-AEBC-4D30-A588-C043CEFDD17D}"/>
              </a:ext>
            </a:extLst>
          </p:cNvPr>
          <p:cNvSpPr>
            <a:spLocks noGrp="1"/>
          </p:cNvSpPr>
          <p:nvPr>
            <p:ph type="ftr" sz="quarter" idx="11"/>
          </p:nvPr>
        </p:nvSpPr>
        <p:spPr/>
        <p:txBody>
          <a:bodyPr/>
          <a:lstStyle>
            <a:lvl1pPr eaLnBrk="0" hangingPunct="0">
              <a:defRPr>
                <a:cs typeface="Arial" charset="0"/>
              </a:defRPr>
            </a:lvl1pPr>
          </a:lstStyle>
          <a:p>
            <a:pPr>
              <a:defRPr/>
            </a:pPr>
            <a:endParaRPr lang="en-US"/>
          </a:p>
        </p:txBody>
      </p:sp>
      <p:sp>
        <p:nvSpPr>
          <p:cNvPr id="6" name="Slide Number Placeholder 5">
            <a:extLst>
              <a:ext uri="{FF2B5EF4-FFF2-40B4-BE49-F238E27FC236}">
                <a16:creationId xmlns:a16="http://schemas.microsoft.com/office/drawing/2014/main" id="{37F9FF1A-3535-4F43-90B5-5BAF8271CBB6}"/>
              </a:ext>
            </a:extLst>
          </p:cNvPr>
          <p:cNvSpPr>
            <a:spLocks noGrp="1"/>
          </p:cNvSpPr>
          <p:nvPr>
            <p:ph type="sldNum" sz="quarter" idx="12"/>
          </p:nvPr>
        </p:nvSpPr>
        <p:spPr/>
        <p:txBody>
          <a:bodyPr/>
          <a:lstStyle>
            <a:lvl1pPr eaLnBrk="0" hangingPunct="0">
              <a:defRPr/>
            </a:lvl1pPr>
          </a:lstStyle>
          <a:p>
            <a:fld id="{99BA5610-8D83-4116-BD29-19A37C3FA2D3}" type="slidenum">
              <a:rPr lang="en-US" altLang="en-US"/>
              <a:pPr/>
              <a:t>‹#›</a:t>
            </a:fld>
            <a:endParaRPr lang="en-US" altLang="en-US"/>
          </a:p>
        </p:txBody>
      </p:sp>
    </p:spTree>
    <p:extLst>
      <p:ext uri="{BB962C8B-B14F-4D97-AF65-F5344CB8AC3E}">
        <p14:creationId xmlns:p14="http://schemas.microsoft.com/office/powerpoint/2010/main" val="245000503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410FD48-3CD8-415A-8838-0F2CC8D4A71A}"/>
              </a:ext>
            </a:extLst>
          </p:cNvPr>
          <p:cNvSpPr>
            <a:spLocks noGrp="1"/>
          </p:cNvSpPr>
          <p:nvPr>
            <p:ph type="dt" sz="half" idx="10"/>
          </p:nvPr>
        </p:nvSpPr>
        <p:spPr/>
        <p:txBody>
          <a:bodyPr/>
          <a:lstStyle>
            <a:lvl1pPr eaLnBrk="0" hangingPunct="0">
              <a:defRPr>
                <a:cs typeface="Arial" charset="0"/>
              </a:defRPr>
            </a:lvl1pPr>
          </a:lstStyle>
          <a:p>
            <a:pPr>
              <a:defRPr/>
            </a:pPr>
            <a:fld id="{487D773E-BC85-4685-85E0-6F8B475B847F}" type="datetimeFigureOut">
              <a:rPr lang="en-US"/>
              <a:pPr>
                <a:defRPr/>
              </a:pPr>
              <a:t>11/19/2020</a:t>
            </a:fld>
            <a:endParaRPr lang="en-US"/>
          </a:p>
        </p:txBody>
      </p:sp>
      <p:sp>
        <p:nvSpPr>
          <p:cNvPr id="5" name="Footer Placeholder 4">
            <a:extLst>
              <a:ext uri="{FF2B5EF4-FFF2-40B4-BE49-F238E27FC236}">
                <a16:creationId xmlns:a16="http://schemas.microsoft.com/office/drawing/2014/main" id="{1AEF48E3-BB5E-4569-8043-A2ABDE0170DC}"/>
              </a:ext>
            </a:extLst>
          </p:cNvPr>
          <p:cNvSpPr>
            <a:spLocks noGrp="1"/>
          </p:cNvSpPr>
          <p:nvPr>
            <p:ph type="ftr" sz="quarter" idx="11"/>
          </p:nvPr>
        </p:nvSpPr>
        <p:spPr/>
        <p:txBody>
          <a:bodyPr/>
          <a:lstStyle>
            <a:lvl1pPr eaLnBrk="0" hangingPunct="0">
              <a:defRPr>
                <a:cs typeface="Arial" charset="0"/>
              </a:defRPr>
            </a:lvl1pPr>
          </a:lstStyle>
          <a:p>
            <a:pPr>
              <a:defRPr/>
            </a:pPr>
            <a:endParaRPr lang="en-US"/>
          </a:p>
        </p:txBody>
      </p:sp>
      <p:sp>
        <p:nvSpPr>
          <p:cNvPr id="6" name="Slide Number Placeholder 5">
            <a:extLst>
              <a:ext uri="{FF2B5EF4-FFF2-40B4-BE49-F238E27FC236}">
                <a16:creationId xmlns:a16="http://schemas.microsoft.com/office/drawing/2014/main" id="{DFD45C1D-CA76-45DE-8089-2098B5E6C359}"/>
              </a:ext>
            </a:extLst>
          </p:cNvPr>
          <p:cNvSpPr>
            <a:spLocks noGrp="1"/>
          </p:cNvSpPr>
          <p:nvPr>
            <p:ph type="sldNum" sz="quarter" idx="12"/>
          </p:nvPr>
        </p:nvSpPr>
        <p:spPr/>
        <p:txBody>
          <a:bodyPr/>
          <a:lstStyle>
            <a:lvl1pPr eaLnBrk="0" hangingPunct="0">
              <a:defRPr/>
            </a:lvl1pPr>
          </a:lstStyle>
          <a:p>
            <a:fld id="{DCDFA4D3-6F7B-4D16-8B10-602E79523E9D}" type="slidenum">
              <a:rPr lang="en-US" altLang="en-US"/>
              <a:pPr/>
              <a:t>‹#›</a:t>
            </a:fld>
            <a:endParaRPr lang="en-US" altLang="en-US"/>
          </a:p>
        </p:txBody>
      </p:sp>
    </p:spTree>
    <p:extLst>
      <p:ext uri="{BB962C8B-B14F-4D97-AF65-F5344CB8AC3E}">
        <p14:creationId xmlns:p14="http://schemas.microsoft.com/office/powerpoint/2010/main" val="322173310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AD1DA951-9900-4244-83D1-D9B83F050A81}"/>
              </a:ext>
            </a:extLst>
          </p:cNvPr>
          <p:cNvSpPr>
            <a:spLocks noGrp="1"/>
          </p:cNvSpPr>
          <p:nvPr>
            <p:ph type="dt" sz="half" idx="10"/>
          </p:nvPr>
        </p:nvSpPr>
        <p:spPr/>
        <p:txBody>
          <a:bodyPr/>
          <a:lstStyle>
            <a:lvl1pPr eaLnBrk="0" hangingPunct="0">
              <a:defRPr>
                <a:cs typeface="Arial" charset="0"/>
              </a:defRPr>
            </a:lvl1pPr>
          </a:lstStyle>
          <a:p>
            <a:pPr>
              <a:defRPr/>
            </a:pPr>
            <a:fld id="{BE3500AB-0611-46C0-A478-E59A38782CF7}" type="datetimeFigureOut">
              <a:rPr lang="en-US"/>
              <a:pPr>
                <a:defRPr/>
              </a:pPr>
              <a:t>11/19/2020</a:t>
            </a:fld>
            <a:endParaRPr lang="en-US"/>
          </a:p>
        </p:txBody>
      </p:sp>
      <p:sp>
        <p:nvSpPr>
          <p:cNvPr id="6" name="Footer Placeholder 4">
            <a:extLst>
              <a:ext uri="{FF2B5EF4-FFF2-40B4-BE49-F238E27FC236}">
                <a16:creationId xmlns:a16="http://schemas.microsoft.com/office/drawing/2014/main" id="{2FD6371B-3CEA-4BF7-B72C-0A56A64C1A89}"/>
              </a:ext>
            </a:extLst>
          </p:cNvPr>
          <p:cNvSpPr>
            <a:spLocks noGrp="1"/>
          </p:cNvSpPr>
          <p:nvPr>
            <p:ph type="ftr" sz="quarter" idx="11"/>
          </p:nvPr>
        </p:nvSpPr>
        <p:spPr/>
        <p:txBody>
          <a:bodyPr/>
          <a:lstStyle>
            <a:lvl1pPr eaLnBrk="0" hangingPunct="0">
              <a:defRPr>
                <a:cs typeface="Arial" charset="0"/>
              </a:defRPr>
            </a:lvl1pPr>
          </a:lstStyle>
          <a:p>
            <a:pPr>
              <a:defRPr/>
            </a:pPr>
            <a:endParaRPr lang="en-US"/>
          </a:p>
        </p:txBody>
      </p:sp>
      <p:sp>
        <p:nvSpPr>
          <p:cNvPr id="7" name="Slide Number Placeholder 5">
            <a:extLst>
              <a:ext uri="{FF2B5EF4-FFF2-40B4-BE49-F238E27FC236}">
                <a16:creationId xmlns:a16="http://schemas.microsoft.com/office/drawing/2014/main" id="{CD94EB05-E4AB-4567-824E-1010F99FB806}"/>
              </a:ext>
            </a:extLst>
          </p:cNvPr>
          <p:cNvSpPr>
            <a:spLocks noGrp="1"/>
          </p:cNvSpPr>
          <p:nvPr>
            <p:ph type="sldNum" sz="quarter" idx="12"/>
          </p:nvPr>
        </p:nvSpPr>
        <p:spPr/>
        <p:txBody>
          <a:bodyPr/>
          <a:lstStyle>
            <a:lvl1pPr eaLnBrk="0" hangingPunct="0">
              <a:defRPr/>
            </a:lvl1pPr>
          </a:lstStyle>
          <a:p>
            <a:fld id="{92BB5243-4E21-4348-8905-932A93CAED5A}" type="slidenum">
              <a:rPr lang="en-US" altLang="en-US"/>
              <a:pPr/>
              <a:t>‹#›</a:t>
            </a:fld>
            <a:endParaRPr lang="en-US" altLang="en-US"/>
          </a:p>
        </p:txBody>
      </p:sp>
    </p:spTree>
    <p:extLst>
      <p:ext uri="{BB962C8B-B14F-4D97-AF65-F5344CB8AC3E}">
        <p14:creationId xmlns:p14="http://schemas.microsoft.com/office/powerpoint/2010/main" val="231273638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ACD83B22-5480-4AA2-8F5B-30CE3E8DE588}"/>
              </a:ext>
            </a:extLst>
          </p:cNvPr>
          <p:cNvSpPr>
            <a:spLocks noGrp="1"/>
          </p:cNvSpPr>
          <p:nvPr>
            <p:ph type="dt" sz="half" idx="10"/>
          </p:nvPr>
        </p:nvSpPr>
        <p:spPr/>
        <p:txBody>
          <a:bodyPr/>
          <a:lstStyle>
            <a:lvl1pPr eaLnBrk="0" hangingPunct="0">
              <a:defRPr>
                <a:cs typeface="Arial" charset="0"/>
              </a:defRPr>
            </a:lvl1pPr>
          </a:lstStyle>
          <a:p>
            <a:pPr>
              <a:defRPr/>
            </a:pPr>
            <a:fld id="{FFDF5B4E-6E05-4FC5-9181-2628472D1D3A}" type="datetimeFigureOut">
              <a:rPr lang="en-US"/>
              <a:pPr>
                <a:defRPr/>
              </a:pPr>
              <a:t>11/19/2020</a:t>
            </a:fld>
            <a:endParaRPr lang="en-US"/>
          </a:p>
        </p:txBody>
      </p:sp>
      <p:sp>
        <p:nvSpPr>
          <p:cNvPr id="8" name="Footer Placeholder 4">
            <a:extLst>
              <a:ext uri="{FF2B5EF4-FFF2-40B4-BE49-F238E27FC236}">
                <a16:creationId xmlns:a16="http://schemas.microsoft.com/office/drawing/2014/main" id="{5D7C7624-D7B1-4969-BCA5-E3C1A8C4226B}"/>
              </a:ext>
            </a:extLst>
          </p:cNvPr>
          <p:cNvSpPr>
            <a:spLocks noGrp="1"/>
          </p:cNvSpPr>
          <p:nvPr>
            <p:ph type="ftr" sz="quarter" idx="11"/>
          </p:nvPr>
        </p:nvSpPr>
        <p:spPr/>
        <p:txBody>
          <a:bodyPr/>
          <a:lstStyle>
            <a:lvl1pPr eaLnBrk="0" hangingPunct="0">
              <a:defRPr>
                <a:cs typeface="Arial" charset="0"/>
              </a:defRPr>
            </a:lvl1pPr>
          </a:lstStyle>
          <a:p>
            <a:pPr>
              <a:defRPr/>
            </a:pPr>
            <a:endParaRPr lang="en-US"/>
          </a:p>
        </p:txBody>
      </p:sp>
      <p:sp>
        <p:nvSpPr>
          <p:cNvPr id="9" name="Slide Number Placeholder 5">
            <a:extLst>
              <a:ext uri="{FF2B5EF4-FFF2-40B4-BE49-F238E27FC236}">
                <a16:creationId xmlns:a16="http://schemas.microsoft.com/office/drawing/2014/main" id="{93797AE9-D850-4809-B7C0-F1FF258FC61A}"/>
              </a:ext>
            </a:extLst>
          </p:cNvPr>
          <p:cNvSpPr>
            <a:spLocks noGrp="1"/>
          </p:cNvSpPr>
          <p:nvPr>
            <p:ph type="sldNum" sz="quarter" idx="12"/>
          </p:nvPr>
        </p:nvSpPr>
        <p:spPr/>
        <p:txBody>
          <a:bodyPr/>
          <a:lstStyle>
            <a:lvl1pPr eaLnBrk="0" hangingPunct="0">
              <a:defRPr/>
            </a:lvl1pPr>
          </a:lstStyle>
          <a:p>
            <a:fld id="{4993A306-021C-4E2B-8A48-83051DFE8276}" type="slidenum">
              <a:rPr lang="en-US" altLang="en-US"/>
              <a:pPr/>
              <a:t>‹#›</a:t>
            </a:fld>
            <a:endParaRPr lang="en-US" altLang="en-US"/>
          </a:p>
        </p:txBody>
      </p:sp>
    </p:spTree>
    <p:extLst>
      <p:ext uri="{BB962C8B-B14F-4D97-AF65-F5344CB8AC3E}">
        <p14:creationId xmlns:p14="http://schemas.microsoft.com/office/powerpoint/2010/main" val="258068887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D63BB1E9-FA59-4CAA-A04D-9D0921E2D73F}"/>
              </a:ext>
            </a:extLst>
          </p:cNvPr>
          <p:cNvSpPr>
            <a:spLocks noGrp="1"/>
          </p:cNvSpPr>
          <p:nvPr>
            <p:ph type="dt" sz="half" idx="10"/>
          </p:nvPr>
        </p:nvSpPr>
        <p:spPr/>
        <p:txBody>
          <a:bodyPr/>
          <a:lstStyle>
            <a:lvl1pPr eaLnBrk="0" hangingPunct="0">
              <a:defRPr>
                <a:cs typeface="Arial" charset="0"/>
              </a:defRPr>
            </a:lvl1pPr>
          </a:lstStyle>
          <a:p>
            <a:pPr>
              <a:defRPr/>
            </a:pPr>
            <a:fld id="{F1D5E7EC-B32D-468A-8A85-F4B7D568E2C0}" type="datetimeFigureOut">
              <a:rPr lang="en-US"/>
              <a:pPr>
                <a:defRPr/>
              </a:pPr>
              <a:t>11/19/2020</a:t>
            </a:fld>
            <a:endParaRPr lang="en-US"/>
          </a:p>
        </p:txBody>
      </p:sp>
      <p:sp>
        <p:nvSpPr>
          <p:cNvPr id="4" name="Footer Placeholder 4">
            <a:extLst>
              <a:ext uri="{FF2B5EF4-FFF2-40B4-BE49-F238E27FC236}">
                <a16:creationId xmlns:a16="http://schemas.microsoft.com/office/drawing/2014/main" id="{CFFED96C-7BF0-4785-A966-5F746BC5EBA6}"/>
              </a:ext>
            </a:extLst>
          </p:cNvPr>
          <p:cNvSpPr>
            <a:spLocks noGrp="1"/>
          </p:cNvSpPr>
          <p:nvPr>
            <p:ph type="ftr" sz="quarter" idx="11"/>
          </p:nvPr>
        </p:nvSpPr>
        <p:spPr/>
        <p:txBody>
          <a:bodyPr/>
          <a:lstStyle>
            <a:lvl1pPr eaLnBrk="0" hangingPunct="0">
              <a:defRPr>
                <a:cs typeface="Arial" charset="0"/>
              </a:defRPr>
            </a:lvl1pPr>
          </a:lstStyle>
          <a:p>
            <a:pPr>
              <a:defRPr/>
            </a:pPr>
            <a:endParaRPr lang="en-US"/>
          </a:p>
        </p:txBody>
      </p:sp>
      <p:sp>
        <p:nvSpPr>
          <p:cNvPr id="5" name="Slide Number Placeholder 5">
            <a:extLst>
              <a:ext uri="{FF2B5EF4-FFF2-40B4-BE49-F238E27FC236}">
                <a16:creationId xmlns:a16="http://schemas.microsoft.com/office/drawing/2014/main" id="{C2DEEDC4-2496-4830-8BA2-CA82BB5C0109}"/>
              </a:ext>
            </a:extLst>
          </p:cNvPr>
          <p:cNvSpPr>
            <a:spLocks noGrp="1"/>
          </p:cNvSpPr>
          <p:nvPr>
            <p:ph type="sldNum" sz="quarter" idx="12"/>
          </p:nvPr>
        </p:nvSpPr>
        <p:spPr/>
        <p:txBody>
          <a:bodyPr/>
          <a:lstStyle>
            <a:lvl1pPr eaLnBrk="0" hangingPunct="0">
              <a:defRPr/>
            </a:lvl1pPr>
          </a:lstStyle>
          <a:p>
            <a:fld id="{CC82F508-EF3D-4FD0-BE26-55E2CBF2B67D}" type="slidenum">
              <a:rPr lang="en-US" altLang="en-US"/>
              <a:pPr/>
              <a:t>‹#›</a:t>
            </a:fld>
            <a:endParaRPr lang="en-US" altLang="en-US"/>
          </a:p>
        </p:txBody>
      </p:sp>
    </p:spTree>
    <p:extLst>
      <p:ext uri="{BB962C8B-B14F-4D97-AF65-F5344CB8AC3E}">
        <p14:creationId xmlns:p14="http://schemas.microsoft.com/office/powerpoint/2010/main" val="139704241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A2968D14-E1CA-4C95-BC37-7F06665DFDE8}"/>
              </a:ext>
            </a:extLst>
          </p:cNvPr>
          <p:cNvSpPr>
            <a:spLocks noGrp="1"/>
          </p:cNvSpPr>
          <p:nvPr>
            <p:ph type="dt" sz="half" idx="10"/>
          </p:nvPr>
        </p:nvSpPr>
        <p:spPr/>
        <p:txBody>
          <a:bodyPr/>
          <a:lstStyle>
            <a:lvl1pPr eaLnBrk="0" hangingPunct="0">
              <a:defRPr>
                <a:cs typeface="Arial" charset="0"/>
              </a:defRPr>
            </a:lvl1pPr>
          </a:lstStyle>
          <a:p>
            <a:pPr>
              <a:defRPr/>
            </a:pPr>
            <a:fld id="{C95E8335-B9CC-4DE0-BF4A-128525A60445}" type="datetimeFigureOut">
              <a:rPr lang="en-US"/>
              <a:pPr>
                <a:defRPr/>
              </a:pPr>
              <a:t>11/19/2020</a:t>
            </a:fld>
            <a:endParaRPr lang="en-US"/>
          </a:p>
        </p:txBody>
      </p:sp>
      <p:sp>
        <p:nvSpPr>
          <p:cNvPr id="3" name="Footer Placeholder 4">
            <a:extLst>
              <a:ext uri="{FF2B5EF4-FFF2-40B4-BE49-F238E27FC236}">
                <a16:creationId xmlns:a16="http://schemas.microsoft.com/office/drawing/2014/main" id="{2496A74B-0412-474C-A62D-C99956F4F6C7}"/>
              </a:ext>
            </a:extLst>
          </p:cNvPr>
          <p:cNvSpPr>
            <a:spLocks noGrp="1"/>
          </p:cNvSpPr>
          <p:nvPr>
            <p:ph type="ftr" sz="quarter" idx="11"/>
          </p:nvPr>
        </p:nvSpPr>
        <p:spPr/>
        <p:txBody>
          <a:bodyPr/>
          <a:lstStyle>
            <a:lvl1pPr eaLnBrk="0" hangingPunct="0">
              <a:defRPr>
                <a:cs typeface="Arial" charset="0"/>
              </a:defRPr>
            </a:lvl1pPr>
          </a:lstStyle>
          <a:p>
            <a:pPr>
              <a:defRPr/>
            </a:pPr>
            <a:endParaRPr lang="en-US"/>
          </a:p>
        </p:txBody>
      </p:sp>
      <p:sp>
        <p:nvSpPr>
          <p:cNvPr id="4" name="Slide Number Placeholder 5">
            <a:extLst>
              <a:ext uri="{FF2B5EF4-FFF2-40B4-BE49-F238E27FC236}">
                <a16:creationId xmlns:a16="http://schemas.microsoft.com/office/drawing/2014/main" id="{DEAD4786-CDD0-4D7C-9955-28A17F5396DC}"/>
              </a:ext>
            </a:extLst>
          </p:cNvPr>
          <p:cNvSpPr>
            <a:spLocks noGrp="1"/>
          </p:cNvSpPr>
          <p:nvPr>
            <p:ph type="sldNum" sz="quarter" idx="12"/>
          </p:nvPr>
        </p:nvSpPr>
        <p:spPr/>
        <p:txBody>
          <a:bodyPr/>
          <a:lstStyle>
            <a:lvl1pPr eaLnBrk="0" hangingPunct="0">
              <a:defRPr/>
            </a:lvl1pPr>
          </a:lstStyle>
          <a:p>
            <a:fld id="{23AED942-B752-48DF-AAFD-C78E4D7A230E}" type="slidenum">
              <a:rPr lang="en-US" altLang="en-US"/>
              <a:pPr/>
              <a:t>‹#›</a:t>
            </a:fld>
            <a:endParaRPr lang="en-US" altLang="en-US"/>
          </a:p>
        </p:txBody>
      </p:sp>
    </p:spTree>
    <p:extLst>
      <p:ext uri="{BB962C8B-B14F-4D97-AF65-F5344CB8AC3E}">
        <p14:creationId xmlns:p14="http://schemas.microsoft.com/office/powerpoint/2010/main" val="268899804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2568DE45-62EF-430B-9BCF-CE6C2BB06E7B}"/>
              </a:ext>
            </a:extLst>
          </p:cNvPr>
          <p:cNvSpPr>
            <a:spLocks noGrp="1"/>
          </p:cNvSpPr>
          <p:nvPr>
            <p:ph type="dt" sz="half" idx="10"/>
          </p:nvPr>
        </p:nvSpPr>
        <p:spPr/>
        <p:txBody>
          <a:bodyPr/>
          <a:lstStyle>
            <a:lvl1pPr eaLnBrk="0" hangingPunct="0">
              <a:defRPr>
                <a:cs typeface="Arial" charset="0"/>
              </a:defRPr>
            </a:lvl1pPr>
          </a:lstStyle>
          <a:p>
            <a:pPr>
              <a:defRPr/>
            </a:pPr>
            <a:fld id="{433CF7D9-D6BD-43C7-8785-0BC598F33AD2}" type="datetimeFigureOut">
              <a:rPr lang="en-US"/>
              <a:pPr>
                <a:defRPr/>
              </a:pPr>
              <a:t>11/19/2020</a:t>
            </a:fld>
            <a:endParaRPr lang="en-US"/>
          </a:p>
        </p:txBody>
      </p:sp>
      <p:sp>
        <p:nvSpPr>
          <p:cNvPr id="6" name="Footer Placeholder 4">
            <a:extLst>
              <a:ext uri="{FF2B5EF4-FFF2-40B4-BE49-F238E27FC236}">
                <a16:creationId xmlns:a16="http://schemas.microsoft.com/office/drawing/2014/main" id="{1C78522E-1121-43FB-AA51-56210616C1AF}"/>
              </a:ext>
            </a:extLst>
          </p:cNvPr>
          <p:cNvSpPr>
            <a:spLocks noGrp="1"/>
          </p:cNvSpPr>
          <p:nvPr>
            <p:ph type="ftr" sz="quarter" idx="11"/>
          </p:nvPr>
        </p:nvSpPr>
        <p:spPr/>
        <p:txBody>
          <a:bodyPr/>
          <a:lstStyle>
            <a:lvl1pPr eaLnBrk="0" hangingPunct="0">
              <a:defRPr>
                <a:cs typeface="Arial" charset="0"/>
              </a:defRPr>
            </a:lvl1pPr>
          </a:lstStyle>
          <a:p>
            <a:pPr>
              <a:defRPr/>
            </a:pPr>
            <a:endParaRPr lang="en-US"/>
          </a:p>
        </p:txBody>
      </p:sp>
      <p:sp>
        <p:nvSpPr>
          <p:cNvPr id="7" name="Slide Number Placeholder 5">
            <a:extLst>
              <a:ext uri="{FF2B5EF4-FFF2-40B4-BE49-F238E27FC236}">
                <a16:creationId xmlns:a16="http://schemas.microsoft.com/office/drawing/2014/main" id="{F1C27B6B-91CF-48B6-BCEC-8AC184C3AD82}"/>
              </a:ext>
            </a:extLst>
          </p:cNvPr>
          <p:cNvSpPr>
            <a:spLocks noGrp="1"/>
          </p:cNvSpPr>
          <p:nvPr>
            <p:ph type="sldNum" sz="quarter" idx="12"/>
          </p:nvPr>
        </p:nvSpPr>
        <p:spPr/>
        <p:txBody>
          <a:bodyPr/>
          <a:lstStyle>
            <a:lvl1pPr eaLnBrk="0" hangingPunct="0">
              <a:defRPr/>
            </a:lvl1pPr>
          </a:lstStyle>
          <a:p>
            <a:fld id="{6498BCDD-06D4-43CB-B7F6-F41E34DF456E}" type="slidenum">
              <a:rPr lang="en-US" altLang="en-US"/>
              <a:pPr/>
              <a:t>‹#›</a:t>
            </a:fld>
            <a:endParaRPr lang="en-US" altLang="en-US"/>
          </a:p>
        </p:txBody>
      </p:sp>
    </p:spTree>
    <p:extLst>
      <p:ext uri="{BB962C8B-B14F-4D97-AF65-F5344CB8AC3E}">
        <p14:creationId xmlns:p14="http://schemas.microsoft.com/office/powerpoint/2010/main" val="31430950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D23C84E6-2985-414A-8589-FFB7C1092E17}"/>
              </a:ext>
            </a:extLst>
          </p:cNvPr>
          <p:cNvSpPr>
            <a:spLocks noGrp="1"/>
          </p:cNvSpPr>
          <p:nvPr>
            <p:ph type="dt" sz="half" idx="10"/>
          </p:nvPr>
        </p:nvSpPr>
        <p:spPr/>
        <p:txBody>
          <a:bodyPr/>
          <a:lstStyle>
            <a:lvl1pPr eaLnBrk="0" hangingPunct="0">
              <a:defRPr>
                <a:cs typeface="Arial" charset="0"/>
              </a:defRPr>
            </a:lvl1pPr>
          </a:lstStyle>
          <a:p>
            <a:pPr>
              <a:defRPr/>
            </a:pPr>
            <a:fld id="{01239BD3-97F3-4453-8DEB-AF8A285E6270}" type="datetimeFigureOut">
              <a:rPr lang="en-US"/>
              <a:pPr>
                <a:defRPr/>
              </a:pPr>
              <a:t>11/19/2020</a:t>
            </a:fld>
            <a:endParaRPr lang="en-US"/>
          </a:p>
        </p:txBody>
      </p:sp>
      <p:sp>
        <p:nvSpPr>
          <p:cNvPr id="6" name="Footer Placeholder 4">
            <a:extLst>
              <a:ext uri="{FF2B5EF4-FFF2-40B4-BE49-F238E27FC236}">
                <a16:creationId xmlns:a16="http://schemas.microsoft.com/office/drawing/2014/main" id="{6D0882A3-B4E8-4C91-868B-6626FEB696D4}"/>
              </a:ext>
            </a:extLst>
          </p:cNvPr>
          <p:cNvSpPr>
            <a:spLocks noGrp="1"/>
          </p:cNvSpPr>
          <p:nvPr>
            <p:ph type="ftr" sz="quarter" idx="11"/>
          </p:nvPr>
        </p:nvSpPr>
        <p:spPr/>
        <p:txBody>
          <a:bodyPr/>
          <a:lstStyle>
            <a:lvl1pPr eaLnBrk="0" hangingPunct="0">
              <a:defRPr>
                <a:cs typeface="Arial" charset="0"/>
              </a:defRPr>
            </a:lvl1pPr>
          </a:lstStyle>
          <a:p>
            <a:pPr>
              <a:defRPr/>
            </a:pPr>
            <a:endParaRPr lang="en-US"/>
          </a:p>
        </p:txBody>
      </p:sp>
      <p:sp>
        <p:nvSpPr>
          <p:cNvPr id="7" name="Slide Number Placeholder 5">
            <a:extLst>
              <a:ext uri="{FF2B5EF4-FFF2-40B4-BE49-F238E27FC236}">
                <a16:creationId xmlns:a16="http://schemas.microsoft.com/office/drawing/2014/main" id="{5579876C-EA94-440B-8447-8B807696612F}"/>
              </a:ext>
            </a:extLst>
          </p:cNvPr>
          <p:cNvSpPr>
            <a:spLocks noGrp="1"/>
          </p:cNvSpPr>
          <p:nvPr>
            <p:ph type="sldNum" sz="quarter" idx="12"/>
          </p:nvPr>
        </p:nvSpPr>
        <p:spPr/>
        <p:txBody>
          <a:bodyPr/>
          <a:lstStyle>
            <a:lvl1pPr eaLnBrk="0" hangingPunct="0">
              <a:defRPr/>
            </a:lvl1pPr>
          </a:lstStyle>
          <a:p>
            <a:fld id="{3A683183-06BE-42AA-AC59-552FD1E7436C}" type="slidenum">
              <a:rPr lang="en-US" altLang="en-US"/>
              <a:pPr/>
              <a:t>‹#›</a:t>
            </a:fld>
            <a:endParaRPr lang="en-US" altLang="en-US"/>
          </a:p>
        </p:txBody>
      </p:sp>
    </p:spTree>
    <p:extLst>
      <p:ext uri="{BB962C8B-B14F-4D97-AF65-F5344CB8AC3E}">
        <p14:creationId xmlns:p14="http://schemas.microsoft.com/office/powerpoint/2010/main" val="224803885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122401-4594-4EBB-8D88-8DBDE6ABC9D4}"/>
              </a:ext>
            </a:extLst>
          </p:cNvPr>
          <p:cNvSpPr>
            <a:spLocks noGrp="1"/>
          </p:cNvSpPr>
          <p:nvPr>
            <p:ph type="dt" sz="half" idx="10"/>
          </p:nvPr>
        </p:nvSpPr>
        <p:spPr/>
        <p:txBody>
          <a:bodyPr/>
          <a:lstStyle>
            <a:lvl1pPr eaLnBrk="0" hangingPunct="0">
              <a:defRPr>
                <a:cs typeface="Arial" charset="0"/>
              </a:defRPr>
            </a:lvl1pPr>
          </a:lstStyle>
          <a:p>
            <a:pPr>
              <a:defRPr/>
            </a:pPr>
            <a:fld id="{E1065A6C-8869-4355-83FC-E0734F6F05F1}" type="datetimeFigureOut">
              <a:rPr lang="en-US"/>
              <a:pPr>
                <a:defRPr/>
              </a:pPr>
              <a:t>11/19/2020</a:t>
            </a:fld>
            <a:endParaRPr lang="en-US"/>
          </a:p>
        </p:txBody>
      </p:sp>
      <p:sp>
        <p:nvSpPr>
          <p:cNvPr id="5" name="Footer Placeholder 4">
            <a:extLst>
              <a:ext uri="{FF2B5EF4-FFF2-40B4-BE49-F238E27FC236}">
                <a16:creationId xmlns:a16="http://schemas.microsoft.com/office/drawing/2014/main" id="{42B9F011-89F0-4F5F-9E11-C23FA1FA9AB7}"/>
              </a:ext>
            </a:extLst>
          </p:cNvPr>
          <p:cNvSpPr>
            <a:spLocks noGrp="1"/>
          </p:cNvSpPr>
          <p:nvPr>
            <p:ph type="ftr" sz="quarter" idx="11"/>
          </p:nvPr>
        </p:nvSpPr>
        <p:spPr/>
        <p:txBody>
          <a:bodyPr/>
          <a:lstStyle>
            <a:lvl1pPr eaLnBrk="0" hangingPunct="0">
              <a:defRPr>
                <a:cs typeface="Arial" charset="0"/>
              </a:defRPr>
            </a:lvl1pPr>
          </a:lstStyle>
          <a:p>
            <a:pPr>
              <a:defRPr/>
            </a:pPr>
            <a:endParaRPr lang="en-US"/>
          </a:p>
        </p:txBody>
      </p:sp>
      <p:sp>
        <p:nvSpPr>
          <p:cNvPr id="6" name="Slide Number Placeholder 5">
            <a:extLst>
              <a:ext uri="{FF2B5EF4-FFF2-40B4-BE49-F238E27FC236}">
                <a16:creationId xmlns:a16="http://schemas.microsoft.com/office/drawing/2014/main" id="{2D3774EE-469A-435D-81AD-8B2CA806288C}"/>
              </a:ext>
            </a:extLst>
          </p:cNvPr>
          <p:cNvSpPr>
            <a:spLocks noGrp="1"/>
          </p:cNvSpPr>
          <p:nvPr>
            <p:ph type="sldNum" sz="quarter" idx="12"/>
          </p:nvPr>
        </p:nvSpPr>
        <p:spPr/>
        <p:txBody>
          <a:bodyPr/>
          <a:lstStyle>
            <a:lvl1pPr eaLnBrk="0" hangingPunct="0">
              <a:defRPr/>
            </a:lvl1pPr>
          </a:lstStyle>
          <a:p>
            <a:fld id="{1F40C2A6-A58E-43F3-B140-6635E7A73384}" type="slidenum">
              <a:rPr lang="en-US" altLang="en-US"/>
              <a:pPr/>
              <a:t>‹#›</a:t>
            </a:fld>
            <a:endParaRPr lang="en-US" altLang="en-US"/>
          </a:p>
        </p:txBody>
      </p:sp>
    </p:spTree>
    <p:extLst>
      <p:ext uri="{BB962C8B-B14F-4D97-AF65-F5344CB8AC3E}">
        <p14:creationId xmlns:p14="http://schemas.microsoft.com/office/powerpoint/2010/main" val="81836067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87613B-3E0A-4460-99AD-13A0A6A467C5}"/>
              </a:ext>
            </a:extLst>
          </p:cNvPr>
          <p:cNvSpPr>
            <a:spLocks noGrp="1"/>
          </p:cNvSpPr>
          <p:nvPr>
            <p:ph type="dt" sz="half" idx="10"/>
          </p:nvPr>
        </p:nvSpPr>
        <p:spPr/>
        <p:txBody>
          <a:bodyPr/>
          <a:lstStyle>
            <a:lvl1pPr eaLnBrk="0" hangingPunct="0">
              <a:defRPr>
                <a:cs typeface="Arial" charset="0"/>
              </a:defRPr>
            </a:lvl1pPr>
          </a:lstStyle>
          <a:p>
            <a:pPr>
              <a:defRPr/>
            </a:pPr>
            <a:fld id="{2EB4A8BE-ACBF-405D-8EAC-09EA2B4DD289}" type="datetimeFigureOut">
              <a:rPr lang="en-US"/>
              <a:pPr>
                <a:defRPr/>
              </a:pPr>
              <a:t>11/19/2020</a:t>
            </a:fld>
            <a:endParaRPr lang="en-US"/>
          </a:p>
        </p:txBody>
      </p:sp>
      <p:sp>
        <p:nvSpPr>
          <p:cNvPr id="5" name="Footer Placeholder 4">
            <a:extLst>
              <a:ext uri="{FF2B5EF4-FFF2-40B4-BE49-F238E27FC236}">
                <a16:creationId xmlns:a16="http://schemas.microsoft.com/office/drawing/2014/main" id="{27F31D03-85AF-43C3-9770-9E82C72F9145}"/>
              </a:ext>
            </a:extLst>
          </p:cNvPr>
          <p:cNvSpPr>
            <a:spLocks noGrp="1"/>
          </p:cNvSpPr>
          <p:nvPr>
            <p:ph type="ftr" sz="quarter" idx="11"/>
          </p:nvPr>
        </p:nvSpPr>
        <p:spPr/>
        <p:txBody>
          <a:bodyPr/>
          <a:lstStyle>
            <a:lvl1pPr eaLnBrk="0" hangingPunct="0">
              <a:defRPr>
                <a:cs typeface="Arial" charset="0"/>
              </a:defRPr>
            </a:lvl1pPr>
          </a:lstStyle>
          <a:p>
            <a:pPr>
              <a:defRPr/>
            </a:pPr>
            <a:endParaRPr lang="en-US"/>
          </a:p>
        </p:txBody>
      </p:sp>
      <p:sp>
        <p:nvSpPr>
          <p:cNvPr id="6" name="Slide Number Placeholder 5">
            <a:extLst>
              <a:ext uri="{FF2B5EF4-FFF2-40B4-BE49-F238E27FC236}">
                <a16:creationId xmlns:a16="http://schemas.microsoft.com/office/drawing/2014/main" id="{F2387370-98B3-4706-8BE2-BF04B20B7DC6}"/>
              </a:ext>
            </a:extLst>
          </p:cNvPr>
          <p:cNvSpPr>
            <a:spLocks noGrp="1"/>
          </p:cNvSpPr>
          <p:nvPr>
            <p:ph type="sldNum" sz="quarter" idx="12"/>
          </p:nvPr>
        </p:nvSpPr>
        <p:spPr/>
        <p:txBody>
          <a:bodyPr/>
          <a:lstStyle>
            <a:lvl1pPr eaLnBrk="0" hangingPunct="0">
              <a:defRPr/>
            </a:lvl1pPr>
          </a:lstStyle>
          <a:p>
            <a:fld id="{A665B2F1-5B09-4CC9-B129-16A5ED082F51}" type="slidenum">
              <a:rPr lang="en-US" altLang="en-US"/>
              <a:pPr/>
              <a:t>‹#›</a:t>
            </a:fld>
            <a:endParaRPr lang="en-US" altLang="en-US"/>
          </a:p>
        </p:txBody>
      </p:sp>
    </p:spTree>
    <p:extLst>
      <p:ext uri="{BB962C8B-B14F-4D97-AF65-F5344CB8AC3E}">
        <p14:creationId xmlns:p14="http://schemas.microsoft.com/office/powerpoint/2010/main" val="182689261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7772400" cy="838200"/>
          </a:xfrm>
        </p:spPr>
        <p:txBody>
          <a:bodyPr/>
          <a:lstStyle/>
          <a:p>
            <a:r>
              <a:rPr lang="en-US"/>
              <a:t>Click to edit Master title style</a:t>
            </a:r>
          </a:p>
        </p:txBody>
      </p:sp>
      <p:sp>
        <p:nvSpPr>
          <p:cNvPr id="3" name="Content Placeholder 2"/>
          <p:cNvSpPr>
            <a:spLocks noGrp="1"/>
          </p:cNvSpPr>
          <p:nvPr>
            <p:ph sz="half" idx="1"/>
          </p:nvPr>
        </p:nvSpPr>
        <p:spPr>
          <a:xfrm>
            <a:off x="685800" y="914400"/>
            <a:ext cx="381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914400"/>
            <a:ext cx="3810000" cy="255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619500"/>
            <a:ext cx="3810000" cy="255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28">
            <a:extLst>
              <a:ext uri="{FF2B5EF4-FFF2-40B4-BE49-F238E27FC236}">
                <a16:creationId xmlns:a16="http://schemas.microsoft.com/office/drawing/2014/main" id="{B9B7F155-EB77-4F17-94B5-7E78643E14F6}"/>
              </a:ext>
            </a:extLst>
          </p:cNvPr>
          <p:cNvSpPr>
            <a:spLocks noGrp="1" noChangeArrowheads="1"/>
          </p:cNvSpPr>
          <p:nvPr>
            <p:ph type="dt" sz="half" idx="10"/>
          </p:nvPr>
        </p:nvSpPr>
        <p:spPr/>
        <p:txBody>
          <a:bodyPr/>
          <a:lstStyle>
            <a:lvl1pPr eaLnBrk="0" hangingPunct="0">
              <a:defRPr>
                <a:cs typeface="Arial" charset="0"/>
              </a:defRPr>
            </a:lvl1pPr>
          </a:lstStyle>
          <a:p>
            <a:pPr>
              <a:defRPr/>
            </a:pPr>
            <a:endParaRPr lang="en-US"/>
          </a:p>
        </p:txBody>
      </p:sp>
      <p:sp>
        <p:nvSpPr>
          <p:cNvPr id="7" name="Rectangle 1029">
            <a:extLst>
              <a:ext uri="{FF2B5EF4-FFF2-40B4-BE49-F238E27FC236}">
                <a16:creationId xmlns:a16="http://schemas.microsoft.com/office/drawing/2014/main" id="{DA8A4F31-0F26-435C-B8FD-C14977595064}"/>
              </a:ext>
            </a:extLst>
          </p:cNvPr>
          <p:cNvSpPr>
            <a:spLocks noGrp="1" noChangeArrowheads="1"/>
          </p:cNvSpPr>
          <p:nvPr>
            <p:ph type="ftr" sz="quarter" idx="11"/>
          </p:nvPr>
        </p:nvSpPr>
        <p:spPr/>
        <p:txBody>
          <a:bodyPr/>
          <a:lstStyle>
            <a:lvl1pPr eaLnBrk="0" hangingPunct="0">
              <a:defRPr>
                <a:cs typeface="Arial" charset="0"/>
              </a:defRPr>
            </a:lvl1pPr>
          </a:lstStyle>
          <a:p>
            <a:pPr>
              <a:defRPr/>
            </a:pPr>
            <a:endParaRPr lang="en-US"/>
          </a:p>
        </p:txBody>
      </p:sp>
      <p:sp>
        <p:nvSpPr>
          <p:cNvPr id="8" name="Rectangle 1030">
            <a:extLst>
              <a:ext uri="{FF2B5EF4-FFF2-40B4-BE49-F238E27FC236}">
                <a16:creationId xmlns:a16="http://schemas.microsoft.com/office/drawing/2014/main" id="{BBE679F3-4059-4C7B-890A-0E8440D28D07}"/>
              </a:ext>
            </a:extLst>
          </p:cNvPr>
          <p:cNvSpPr>
            <a:spLocks noGrp="1" noChangeArrowheads="1"/>
          </p:cNvSpPr>
          <p:nvPr>
            <p:ph type="sldNum" sz="quarter" idx="12"/>
          </p:nvPr>
        </p:nvSpPr>
        <p:spPr/>
        <p:txBody>
          <a:bodyPr/>
          <a:lstStyle>
            <a:lvl1pPr eaLnBrk="0" hangingPunct="0">
              <a:defRPr/>
            </a:lvl1pPr>
          </a:lstStyle>
          <a:p>
            <a:fld id="{32CBB61F-529D-4939-BAD3-8DB42DBC73A0}" type="slidenum">
              <a:rPr lang="en-US" altLang="en-US"/>
              <a:pPr/>
              <a:t>‹#›</a:t>
            </a:fld>
            <a:endParaRPr lang="en-US" altLang="en-US"/>
          </a:p>
        </p:txBody>
      </p:sp>
    </p:spTree>
    <p:extLst>
      <p:ext uri="{BB962C8B-B14F-4D97-AF65-F5344CB8AC3E}">
        <p14:creationId xmlns:p14="http://schemas.microsoft.com/office/powerpoint/2010/main" val="32715148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084107A4-B6D4-49B0-9629-FBDF75ADFC5A}"/>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3E1EBC15-BAC3-414C-9681-3F46C3EE256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3D956E10-B489-431B-8007-89064EA500DF}"/>
              </a:ext>
            </a:extLst>
          </p:cNvPr>
          <p:cNvSpPr>
            <a:spLocks noGrp="1" noChangeArrowheads="1"/>
          </p:cNvSpPr>
          <p:nvPr>
            <p:ph type="sldNum" sz="quarter" idx="12"/>
          </p:nvPr>
        </p:nvSpPr>
        <p:spPr>
          <a:ln/>
        </p:spPr>
        <p:txBody>
          <a:bodyPr/>
          <a:lstStyle>
            <a:lvl1pPr>
              <a:defRPr/>
            </a:lvl1pPr>
          </a:lstStyle>
          <a:p>
            <a:fld id="{91A9E165-DB37-4DFC-A014-1FC44AE3C578}" type="slidenum">
              <a:rPr lang="en-US" altLang="en-US"/>
              <a:pPr/>
              <a:t>‹#›</a:t>
            </a:fld>
            <a:endParaRPr lang="en-US" altLang="en-US"/>
          </a:p>
        </p:txBody>
      </p:sp>
    </p:spTree>
    <p:extLst>
      <p:ext uri="{BB962C8B-B14F-4D97-AF65-F5344CB8AC3E}">
        <p14:creationId xmlns:p14="http://schemas.microsoft.com/office/powerpoint/2010/main" val="178626665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8D4E00C6-CA9B-4F71-AC33-E2B94B992286}"/>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D5973B47-3B90-43D3-BC13-A4910FE5A6A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A61AF2F9-18B6-4221-BD51-3D78BFF47FC9}"/>
              </a:ext>
            </a:extLst>
          </p:cNvPr>
          <p:cNvSpPr>
            <a:spLocks noGrp="1" noChangeArrowheads="1"/>
          </p:cNvSpPr>
          <p:nvPr>
            <p:ph type="sldNum" sz="quarter" idx="12"/>
          </p:nvPr>
        </p:nvSpPr>
        <p:spPr>
          <a:ln/>
        </p:spPr>
        <p:txBody>
          <a:bodyPr/>
          <a:lstStyle>
            <a:lvl1pPr>
              <a:defRPr/>
            </a:lvl1pPr>
          </a:lstStyle>
          <a:p>
            <a:fld id="{A26A8DF4-981A-4235-A91F-BD178A563EF5}" type="slidenum">
              <a:rPr lang="en-US" altLang="en-US"/>
              <a:pPr/>
              <a:t>‹#›</a:t>
            </a:fld>
            <a:endParaRPr lang="en-US" altLang="en-US"/>
          </a:p>
        </p:txBody>
      </p:sp>
    </p:spTree>
    <p:extLst>
      <p:ext uri="{BB962C8B-B14F-4D97-AF65-F5344CB8AC3E}">
        <p14:creationId xmlns:p14="http://schemas.microsoft.com/office/powerpoint/2010/main" val="393459970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404384BE-7B55-4825-A04F-D79F961BDFA2}"/>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148E0D4D-87E7-4081-A842-7EDCC4B85C4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C312C159-E140-4BD9-9942-5FE86DB26D13}"/>
              </a:ext>
            </a:extLst>
          </p:cNvPr>
          <p:cNvSpPr>
            <a:spLocks noGrp="1" noChangeArrowheads="1"/>
          </p:cNvSpPr>
          <p:nvPr>
            <p:ph type="sldNum" sz="quarter" idx="12"/>
          </p:nvPr>
        </p:nvSpPr>
        <p:spPr>
          <a:ln/>
        </p:spPr>
        <p:txBody>
          <a:bodyPr/>
          <a:lstStyle>
            <a:lvl1pPr>
              <a:defRPr/>
            </a:lvl1pPr>
          </a:lstStyle>
          <a:p>
            <a:fld id="{CD652C11-A873-4FDC-9688-86011FC936B6}" type="slidenum">
              <a:rPr lang="en-US" altLang="en-US"/>
              <a:pPr/>
              <a:t>‹#›</a:t>
            </a:fld>
            <a:endParaRPr lang="en-US" altLang="en-US"/>
          </a:p>
        </p:txBody>
      </p:sp>
    </p:spTree>
    <p:extLst>
      <p:ext uri="{BB962C8B-B14F-4D97-AF65-F5344CB8AC3E}">
        <p14:creationId xmlns:p14="http://schemas.microsoft.com/office/powerpoint/2010/main" val="345732189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914400"/>
            <a:ext cx="381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14400"/>
            <a:ext cx="381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50CC1707-5117-43E4-BD9A-8DB525B2359C}"/>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D4D0816F-C8B8-4FF9-A2DA-14931C3D938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99626748-0C69-438E-9F1A-9DA869F8159D}"/>
              </a:ext>
            </a:extLst>
          </p:cNvPr>
          <p:cNvSpPr>
            <a:spLocks noGrp="1" noChangeArrowheads="1"/>
          </p:cNvSpPr>
          <p:nvPr>
            <p:ph type="sldNum" sz="quarter" idx="12"/>
          </p:nvPr>
        </p:nvSpPr>
        <p:spPr>
          <a:ln/>
        </p:spPr>
        <p:txBody>
          <a:bodyPr/>
          <a:lstStyle>
            <a:lvl1pPr>
              <a:defRPr/>
            </a:lvl1pPr>
          </a:lstStyle>
          <a:p>
            <a:fld id="{C343AE9F-ECFC-4D5F-B38C-2F4A4827DA65}" type="slidenum">
              <a:rPr lang="en-US" altLang="en-US"/>
              <a:pPr/>
              <a:t>‹#›</a:t>
            </a:fld>
            <a:endParaRPr lang="en-US" altLang="en-US"/>
          </a:p>
        </p:txBody>
      </p:sp>
    </p:spTree>
    <p:extLst>
      <p:ext uri="{BB962C8B-B14F-4D97-AF65-F5344CB8AC3E}">
        <p14:creationId xmlns:p14="http://schemas.microsoft.com/office/powerpoint/2010/main" val="181925222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54CA01A5-AD9B-44E8-B100-397CFE4BCB06}"/>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2805581E-6555-4AE3-9611-4EA36A18F15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BD0033B2-FBE0-457A-B693-ACE1246B69E8}"/>
              </a:ext>
            </a:extLst>
          </p:cNvPr>
          <p:cNvSpPr>
            <a:spLocks noGrp="1" noChangeArrowheads="1"/>
          </p:cNvSpPr>
          <p:nvPr>
            <p:ph type="sldNum" sz="quarter" idx="12"/>
          </p:nvPr>
        </p:nvSpPr>
        <p:spPr>
          <a:ln/>
        </p:spPr>
        <p:txBody>
          <a:bodyPr/>
          <a:lstStyle>
            <a:lvl1pPr>
              <a:defRPr/>
            </a:lvl1pPr>
          </a:lstStyle>
          <a:p>
            <a:fld id="{6C338B01-A65C-4FAE-8B11-FF2E9E873FAF}" type="slidenum">
              <a:rPr lang="en-US" altLang="en-US"/>
              <a:pPr/>
              <a:t>‹#›</a:t>
            </a:fld>
            <a:endParaRPr lang="en-US" altLang="en-US"/>
          </a:p>
        </p:txBody>
      </p:sp>
    </p:spTree>
    <p:extLst>
      <p:ext uri="{BB962C8B-B14F-4D97-AF65-F5344CB8AC3E}">
        <p14:creationId xmlns:p14="http://schemas.microsoft.com/office/powerpoint/2010/main" val="145893029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E6F03DF3-39A4-44EA-982A-8C9D33753821}"/>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619499F7-DA16-4479-9DC6-86CFE6D3449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257C94FB-DEE4-4E1C-8BC8-33644A8D3B1F}"/>
              </a:ext>
            </a:extLst>
          </p:cNvPr>
          <p:cNvSpPr>
            <a:spLocks noGrp="1" noChangeArrowheads="1"/>
          </p:cNvSpPr>
          <p:nvPr>
            <p:ph type="sldNum" sz="quarter" idx="12"/>
          </p:nvPr>
        </p:nvSpPr>
        <p:spPr>
          <a:ln/>
        </p:spPr>
        <p:txBody>
          <a:bodyPr/>
          <a:lstStyle>
            <a:lvl1pPr>
              <a:defRPr/>
            </a:lvl1pPr>
          </a:lstStyle>
          <a:p>
            <a:fld id="{AC663695-8C20-4216-AED8-EF967740AA48}" type="slidenum">
              <a:rPr lang="en-US" altLang="en-US"/>
              <a:pPr/>
              <a:t>‹#›</a:t>
            </a:fld>
            <a:endParaRPr lang="en-US" altLang="en-US"/>
          </a:p>
        </p:txBody>
      </p:sp>
    </p:spTree>
    <p:extLst>
      <p:ext uri="{BB962C8B-B14F-4D97-AF65-F5344CB8AC3E}">
        <p14:creationId xmlns:p14="http://schemas.microsoft.com/office/powerpoint/2010/main" val="4456095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49BCC628-A8B6-42EB-B06E-8AC9B1C79920}"/>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175DBC74-49C9-41AD-9451-E379E2ADAC0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998C29F3-8AF6-4A02-A208-BDCCFB967110}"/>
              </a:ext>
            </a:extLst>
          </p:cNvPr>
          <p:cNvSpPr>
            <a:spLocks noGrp="1" noChangeArrowheads="1"/>
          </p:cNvSpPr>
          <p:nvPr>
            <p:ph type="sldNum" sz="quarter" idx="12"/>
          </p:nvPr>
        </p:nvSpPr>
        <p:spPr>
          <a:ln/>
        </p:spPr>
        <p:txBody>
          <a:bodyPr/>
          <a:lstStyle>
            <a:lvl1pPr>
              <a:defRPr/>
            </a:lvl1pPr>
          </a:lstStyle>
          <a:p>
            <a:fld id="{61D4C205-1345-46CE-A0F9-876257FFEA82}" type="slidenum">
              <a:rPr lang="en-US" altLang="en-US"/>
              <a:pPr/>
              <a:t>‹#›</a:t>
            </a:fld>
            <a:endParaRPr lang="en-US" altLang="en-US"/>
          </a:p>
        </p:txBody>
      </p:sp>
    </p:spTree>
    <p:extLst>
      <p:ext uri="{BB962C8B-B14F-4D97-AF65-F5344CB8AC3E}">
        <p14:creationId xmlns:p14="http://schemas.microsoft.com/office/powerpoint/2010/main" val="152889964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02F8257D-B1C6-4737-B7C7-47DFF8439EC7}"/>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2FEE6223-0A6F-4435-BCB9-F6EB47B78D7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D4FD10BF-411A-4D13-AE18-18C4F84B8861}"/>
              </a:ext>
            </a:extLst>
          </p:cNvPr>
          <p:cNvSpPr>
            <a:spLocks noGrp="1" noChangeArrowheads="1"/>
          </p:cNvSpPr>
          <p:nvPr>
            <p:ph type="sldNum" sz="quarter" idx="12"/>
          </p:nvPr>
        </p:nvSpPr>
        <p:spPr>
          <a:ln/>
        </p:spPr>
        <p:txBody>
          <a:bodyPr/>
          <a:lstStyle>
            <a:lvl1pPr>
              <a:defRPr/>
            </a:lvl1pPr>
          </a:lstStyle>
          <a:p>
            <a:fld id="{814EBA62-E29F-4670-9495-77D21896407E}" type="slidenum">
              <a:rPr lang="en-US" altLang="en-US"/>
              <a:pPr/>
              <a:t>‹#›</a:t>
            </a:fld>
            <a:endParaRPr lang="en-US" altLang="en-US"/>
          </a:p>
        </p:txBody>
      </p:sp>
    </p:spTree>
    <p:extLst>
      <p:ext uri="{BB962C8B-B14F-4D97-AF65-F5344CB8AC3E}">
        <p14:creationId xmlns:p14="http://schemas.microsoft.com/office/powerpoint/2010/main" val="114634316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14340C7C-3A96-4894-B355-C4008DEFACF9}"/>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B28C5AE7-A613-4E67-A9A7-7C80A3C5808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8872808A-53E8-472E-B7E0-605558E45AF6}"/>
              </a:ext>
            </a:extLst>
          </p:cNvPr>
          <p:cNvSpPr>
            <a:spLocks noGrp="1" noChangeArrowheads="1"/>
          </p:cNvSpPr>
          <p:nvPr>
            <p:ph type="sldNum" sz="quarter" idx="12"/>
          </p:nvPr>
        </p:nvSpPr>
        <p:spPr>
          <a:ln/>
        </p:spPr>
        <p:txBody>
          <a:bodyPr/>
          <a:lstStyle>
            <a:lvl1pPr>
              <a:defRPr/>
            </a:lvl1pPr>
          </a:lstStyle>
          <a:p>
            <a:fld id="{5C4B291E-0C29-4770-B5D6-9A9E0787A459}" type="slidenum">
              <a:rPr lang="en-US" altLang="en-US"/>
              <a:pPr/>
              <a:t>‹#›</a:t>
            </a:fld>
            <a:endParaRPr lang="en-US" altLang="en-US"/>
          </a:p>
        </p:txBody>
      </p:sp>
    </p:spTree>
    <p:extLst>
      <p:ext uri="{BB962C8B-B14F-4D97-AF65-F5344CB8AC3E}">
        <p14:creationId xmlns:p14="http://schemas.microsoft.com/office/powerpoint/2010/main" val="113840201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6DFA9F39-CD12-4B73-B1DB-9CD2EF36A378}"/>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C2ACFCA0-033C-448F-AA86-F15587D6344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9224E40A-4D9E-474D-BF79-9BE1566565EC}"/>
              </a:ext>
            </a:extLst>
          </p:cNvPr>
          <p:cNvSpPr>
            <a:spLocks noGrp="1" noChangeArrowheads="1"/>
          </p:cNvSpPr>
          <p:nvPr>
            <p:ph type="sldNum" sz="quarter" idx="12"/>
          </p:nvPr>
        </p:nvSpPr>
        <p:spPr>
          <a:ln/>
        </p:spPr>
        <p:txBody>
          <a:bodyPr/>
          <a:lstStyle>
            <a:lvl1pPr>
              <a:defRPr/>
            </a:lvl1pPr>
          </a:lstStyle>
          <a:p>
            <a:fld id="{ECD99838-0F8C-43D8-9005-3A97917C4B44}" type="slidenum">
              <a:rPr lang="en-US" altLang="en-US"/>
              <a:pPr/>
              <a:t>‹#›</a:t>
            </a:fld>
            <a:endParaRPr lang="en-US" altLang="en-US"/>
          </a:p>
        </p:txBody>
      </p:sp>
    </p:spTree>
    <p:extLst>
      <p:ext uri="{BB962C8B-B14F-4D97-AF65-F5344CB8AC3E}">
        <p14:creationId xmlns:p14="http://schemas.microsoft.com/office/powerpoint/2010/main" val="171859850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76200"/>
            <a:ext cx="194310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76200"/>
            <a:ext cx="567690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C726DF35-14CF-47BD-983D-8D3CE6D604FA}"/>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5614219-31FC-46C2-B5BC-D50DDEF2E3F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4AB90CCB-1EE9-4833-9156-E295414D7E4C}"/>
              </a:ext>
            </a:extLst>
          </p:cNvPr>
          <p:cNvSpPr>
            <a:spLocks noGrp="1" noChangeArrowheads="1"/>
          </p:cNvSpPr>
          <p:nvPr>
            <p:ph type="sldNum" sz="quarter" idx="12"/>
          </p:nvPr>
        </p:nvSpPr>
        <p:spPr>
          <a:ln/>
        </p:spPr>
        <p:txBody>
          <a:bodyPr/>
          <a:lstStyle>
            <a:lvl1pPr>
              <a:defRPr/>
            </a:lvl1pPr>
          </a:lstStyle>
          <a:p>
            <a:fld id="{820D45A2-5D78-43C0-9B71-DF0EF7B1A7E8}" type="slidenum">
              <a:rPr lang="en-US" altLang="en-US"/>
              <a:pPr/>
              <a:t>‹#›</a:t>
            </a:fld>
            <a:endParaRPr lang="en-US" altLang="en-US"/>
          </a:p>
        </p:txBody>
      </p:sp>
    </p:spTree>
    <p:extLst>
      <p:ext uri="{BB962C8B-B14F-4D97-AF65-F5344CB8AC3E}">
        <p14:creationId xmlns:p14="http://schemas.microsoft.com/office/powerpoint/2010/main" val="34773305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OverTx" preserve="1">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7772400" cy="838200"/>
          </a:xfrm>
        </p:spPr>
        <p:txBody>
          <a:bodyPr/>
          <a:lstStyle/>
          <a:p>
            <a:r>
              <a:rPr lang="en-US"/>
              <a:t>Click to edit Master title style</a:t>
            </a:r>
          </a:p>
        </p:txBody>
      </p:sp>
      <p:sp>
        <p:nvSpPr>
          <p:cNvPr id="3" name="Content Placeholder 2"/>
          <p:cNvSpPr>
            <a:spLocks noGrp="1"/>
          </p:cNvSpPr>
          <p:nvPr>
            <p:ph sz="half" idx="1"/>
          </p:nvPr>
        </p:nvSpPr>
        <p:spPr>
          <a:xfrm>
            <a:off x="685800" y="914400"/>
            <a:ext cx="7772400" cy="255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85800" y="3619500"/>
            <a:ext cx="7772400" cy="255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AEB24D65-13F6-4176-A290-32B326B95D3D}"/>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8817F69D-5BC5-48B8-AE6E-1286B672E18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BAF1E711-F8BF-4E69-BAD0-50A0DE262356}"/>
              </a:ext>
            </a:extLst>
          </p:cNvPr>
          <p:cNvSpPr>
            <a:spLocks noGrp="1" noChangeArrowheads="1"/>
          </p:cNvSpPr>
          <p:nvPr>
            <p:ph type="sldNum" sz="quarter" idx="12"/>
          </p:nvPr>
        </p:nvSpPr>
        <p:spPr>
          <a:ln/>
        </p:spPr>
        <p:txBody>
          <a:bodyPr/>
          <a:lstStyle>
            <a:lvl1pPr>
              <a:defRPr/>
            </a:lvl1pPr>
          </a:lstStyle>
          <a:p>
            <a:fld id="{AA29C16A-6A5A-4395-8449-057AD75D216E}" type="slidenum">
              <a:rPr lang="en-US" altLang="en-US"/>
              <a:pPr/>
              <a:t>‹#›</a:t>
            </a:fld>
            <a:endParaRPr lang="en-US" altLang="en-US"/>
          </a:p>
        </p:txBody>
      </p:sp>
    </p:spTree>
    <p:extLst>
      <p:ext uri="{BB962C8B-B14F-4D97-AF65-F5344CB8AC3E}">
        <p14:creationId xmlns:p14="http://schemas.microsoft.com/office/powerpoint/2010/main" val="47369298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EE7869C3-8F33-401A-9C43-78B3CE775B2F}"/>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E68F5678-C741-4B31-ADE1-4317AE04319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0D43417F-58EB-49E9-AAED-99043F43B024}"/>
              </a:ext>
            </a:extLst>
          </p:cNvPr>
          <p:cNvSpPr>
            <a:spLocks noGrp="1" noChangeArrowheads="1"/>
          </p:cNvSpPr>
          <p:nvPr>
            <p:ph type="sldNum" sz="quarter" idx="12"/>
          </p:nvPr>
        </p:nvSpPr>
        <p:spPr>
          <a:ln/>
        </p:spPr>
        <p:txBody>
          <a:bodyPr/>
          <a:lstStyle>
            <a:lvl1pPr>
              <a:defRPr/>
            </a:lvl1pPr>
          </a:lstStyle>
          <a:p>
            <a:fld id="{16297CBA-D3A5-4AD4-930F-BA0C83EB58B8}" type="slidenum">
              <a:rPr lang="en-US" altLang="en-US"/>
              <a:pPr/>
              <a:t>‹#›</a:t>
            </a:fld>
            <a:endParaRPr lang="en-US" altLang="en-US"/>
          </a:p>
        </p:txBody>
      </p:sp>
    </p:spTree>
    <p:extLst>
      <p:ext uri="{BB962C8B-B14F-4D97-AF65-F5344CB8AC3E}">
        <p14:creationId xmlns:p14="http://schemas.microsoft.com/office/powerpoint/2010/main" val="291338363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D4F532AE-FDA8-4780-8A07-DAE07AE9E970}"/>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B319373A-7EE3-4BAC-A4BA-DE111EAB667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BE6AA247-E431-426D-A087-D8AD77789580}"/>
              </a:ext>
            </a:extLst>
          </p:cNvPr>
          <p:cNvSpPr>
            <a:spLocks noGrp="1" noChangeArrowheads="1"/>
          </p:cNvSpPr>
          <p:nvPr>
            <p:ph type="sldNum" sz="quarter" idx="12"/>
          </p:nvPr>
        </p:nvSpPr>
        <p:spPr>
          <a:ln/>
        </p:spPr>
        <p:txBody>
          <a:bodyPr/>
          <a:lstStyle>
            <a:lvl1pPr>
              <a:defRPr/>
            </a:lvl1pPr>
          </a:lstStyle>
          <a:p>
            <a:fld id="{A4346B28-AE93-4831-B58B-94A396E2C4E3}" type="slidenum">
              <a:rPr lang="en-US" altLang="en-US"/>
              <a:pPr/>
              <a:t>‹#›</a:t>
            </a:fld>
            <a:endParaRPr lang="en-US" altLang="en-US"/>
          </a:p>
        </p:txBody>
      </p:sp>
    </p:spTree>
    <p:extLst>
      <p:ext uri="{BB962C8B-B14F-4D97-AF65-F5344CB8AC3E}">
        <p14:creationId xmlns:p14="http://schemas.microsoft.com/office/powerpoint/2010/main" val="341247303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28995A37-229B-4A9C-8ADA-9596F42A78A7}"/>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61BB255F-1740-4AC3-B86D-1FB06249018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7A2CCFF0-3C82-4CCC-B5B3-A9EDBDF1271D}"/>
              </a:ext>
            </a:extLst>
          </p:cNvPr>
          <p:cNvSpPr>
            <a:spLocks noGrp="1" noChangeArrowheads="1"/>
          </p:cNvSpPr>
          <p:nvPr>
            <p:ph type="sldNum" sz="quarter" idx="12"/>
          </p:nvPr>
        </p:nvSpPr>
        <p:spPr>
          <a:ln/>
        </p:spPr>
        <p:txBody>
          <a:bodyPr/>
          <a:lstStyle>
            <a:lvl1pPr>
              <a:defRPr/>
            </a:lvl1pPr>
          </a:lstStyle>
          <a:p>
            <a:fld id="{C8CA3B30-C942-441E-9B88-308FDE864FE4}" type="slidenum">
              <a:rPr lang="en-US" altLang="en-US"/>
              <a:pPr/>
              <a:t>‹#›</a:t>
            </a:fld>
            <a:endParaRPr lang="en-US" altLang="en-US"/>
          </a:p>
        </p:txBody>
      </p:sp>
    </p:spTree>
    <p:extLst>
      <p:ext uri="{BB962C8B-B14F-4D97-AF65-F5344CB8AC3E}">
        <p14:creationId xmlns:p14="http://schemas.microsoft.com/office/powerpoint/2010/main" val="142212163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10BAFA22-FE00-47F2-9202-0ECF9D844815}"/>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CE693867-D31E-4315-A410-6EC521E51FB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8CCF5284-2EF4-4273-9501-ED16B1AE7853}"/>
              </a:ext>
            </a:extLst>
          </p:cNvPr>
          <p:cNvSpPr>
            <a:spLocks noGrp="1" noChangeArrowheads="1"/>
          </p:cNvSpPr>
          <p:nvPr>
            <p:ph type="sldNum" sz="quarter" idx="12"/>
          </p:nvPr>
        </p:nvSpPr>
        <p:spPr>
          <a:ln/>
        </p:spPr>
        <p:txBody>
          <a:bodyPr/>
          <a:lstStyle>
            <a:lvl1pPr>
              <a:defRPr/>
            </a:lvl1pPr>
          </a:lstStyle>
          <a:p>
            <a:fld id="{801D9BE8-BE66-4292-AEA9-84FB7D5B89C4}" type="slidenum">
              <a:rPr lang="en-US" altLang="en-US"/>
              <a:pPr/>
              <a:t>‹#›</a:t>
            </a:fld>
            <a:endParaRPr lang="en-US" altLang="en-US"/>
          </a:p>
        </p:txBody>
      </p:sp>
    </p:spTree>
    <p:extLst>
      <p:ext uri="{BB962C8B-B14F-4D97-AF65-F5344CB8AC3E}">
        <p14:creationId xmlns:p14="http://schemas.microsoft.com/office/powerpoint/2010/main" val="216000655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497E559C-B684-4C76-8F84-CA09A9EFC30F}"/>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756B2D27-D9F7-4A99-A494-D7C57317382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F4A47A0D-9485-40D5-AC7E-61A829D8E52A}"/>
              </a:ext>
            </a:extLst>
          </p:cNvPr>
          <p:cNvSpPr>
            <a:spLocks noGrp="1" noChangeArrowheads="1"/>
          </p:cNvSpPr>
          <p:nvPr>
            <p:ph type="sldNum" sz="quarter" idx="12"/>
          </p:nvPr>
        </p:nvSpPr>
        <p:spPr>
          <a:ln/>
        </p:spPr>
        <p:txBody>
          <a:bodyPr/>
          <a:lstStyle>
            <a:lvl1pPr>
              <a:defRPr/>
            </a:lvl1pPr>
          </a:lstStyle>
          <a:p>
            <a:fld id="{232108FF-0FFD-4E65-A3AD-31E429DC533F}" type="slidenum">
              <a:rPr lang="en-US" altLang="en-US"/>
              <a:pPr/>
              <a:t>‹#›</a:t>
            </a:fld>
            <a:endParaRPr lang="en-US" altLang="en-US"/>
          </a:p>
        </p:txBody>
      </p:sp>
    </p:spTree>
    <p:extLst>
      <p:ext uri="{BB962C8B-B14F-4D97-AF65-F5344CB8AC3E}">
        <p14:creationId xmlns:p14="http://schemas.microsoft.com/office/powerpoint/2010/main" val="293938563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E71F35D4-F9DC-4DC1-87F9-684E5F51AE6B}"/>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6583EF02-0B0E-4511-85EA-C313FB0F617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2752D289-0774-494F-9010-76C44E53AFD8}"/>
              </a:ext>
            </a:extLst>
          </p:cNvPr>
          <p:cNvSpPr>
            <a:spLocks noGrp="1" noChangeArrowheads="1"/>
          </p:cNvSpPr>
          <p:nvPr>
            <p:ph type="sldNum" sz="quarter" idx="12"/>
          </p:nvPr>
        </p:nvSpPr>
        <p:spPr>
          <a:ln/>
        </p:spPr>
        <p:txBody>
          <a:bodyPr/>
          <a:lstStyle>
            <a:lvl1pPr>
              <a:defRPr/>
            </a:lvl1pPr>
          </a:lstStyle>
          <a:p>
            <a:fld id="{63937D29-7EE0-4490-B2F8-F8267A930997}" type="slidenum">
              <a:rPr lang="en-US" altLang="en-US"/>
              <a:pPr/>
              <a:t>‹#›</a:t>
            </a:fld>
            <a:endParaRPr lang="en-US" altLang="en-US"/>
          </a:p>
        </p:txBody>
      </p:sp>
    </p:spTree>
    <p:extLst>
      <p:ext uri="{BB962C8B-B14F-4D97-AF65-F5344CB8AC3E}">
        <p14:creationId xmlns:p14="http://schemas.microsoft.com/office/powerpoint/2010/main" val="282609669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2B0072F5-2CEB-4BC5-B3A2-F2EA30E3DA86}"/>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D5338EC4-08E7-4E0B-8D6A-925D795FB91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5AA57826-1910-4564-8482-81A640C5604B}"/>
              </a:ext>
            </a:extLst>
          </p:cNvPr>
          <p:cNvSpPr>
            <a:spLocks noGrp="1" noChangeArrowheads="1"/>
          </p:cNvSpPr>
          <p:nvPr>
            <p:ph type="sldNum" sz="quarter" idx="12"/>
          </p:nvPr>
        </p:nvSpPr>
        <p:spPr>
          <a:ln/>
        </p:spPr>
        <p:txBody>
          <a:bodyPr/>
          <a:lstStyle>
            <a:lvl1pPr>
              <a:defRPr/>
            </a:lvl1pPr>
          </a:lstStyle>
          <a:p>
            <a:fld id="{AC5C05D2-E9A9-40A4-A3E9-7B92D47A2628}" type="slidenum">
              <a:rPr lang="en-US" altLang="en-US"/>
              <a:pPr/>
              <a:t>‹#›</a:t>
            </a:fld>
            <a:endParaRPr lang="en-US" altLang="en-US"/>
          </a:p>
        </p:txBody>
      </p:sp>
    </p:spTree>
    <p:extLst>
      <p:ext uri="{BB962C8B-B14F-4D97-AF65-F5344CB8AC3E}">
        <p14:creationId xmlns:p14="http://schemas.microsoft.com/office/powerpoint/2010/main" val="199094596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81A826A9-3CF7-437D-BE6B-0BC8AD9433B6}"/>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6D614AD8-8AEC-4C44-BE49-C914AA7DA40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8504C039-3AC4-4C6A-8140-663A5D2A6959}"/>
              </a:ext>
            </a:extLst>
          </p:cNvPr>
          <p:cNvSpPr>
            <a:spLocks noGrp="1" noChangeArrowheads="1"/>
          </p:cNvSpPr>
          <p:nvPr>
            <p:ph type="sldNum" sz="quarter" idx="12"/>
          </p:nvPr>
        </p:nvSpPr>
        <p:spPr>
          <a:ln/>
        </p:spPr>
        <p:txBody>
          <a:bodyPr/>
          <a:lstStyle>
            <a:lvl1pPr>
              <a:defRPr/>
            </a:lvl1pPr>
          </a:lstStyle>
          <a:p>
            <a:fld id="{DC1E7A88-3E9E-4931-B828-F77556766644}" type="slidenum">
              <a:rPr lang="en-US" altLang="en-US"/>
              <a:pPr/>
              <a:t>‹#›</a:t>
            </a:fld>
            <a:endParaRPr lang="en-US" altLang="en-US"/>
          </a:p>
        </p:txBody>
      </p:sp>
    </p:spTree>
    <p:extLst>
      <p:ext uri="{BB962C8B-B14F-4D97-AF65-F5344CB8AC3E}">
        <p14:creationId xmlns:p14="http://schemas.microsoft.com/office/powerpoint/2010/main" val="290778417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F500D9B7-F036-42A6-BB36-8EF1B6663BDF}"/>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A5AF8FE0-ADCE-4AF0-B094-BCD7102AD3D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C24F0D1B-2B12-4643-9B8F-E0B40F687599}"/>
              </a:ext>
            </a:extLst>
          </p:cNvPr>
          <p:cNvSpPr>
            <a:spLocks noGrp="1" noChangeArrowheads="1"/>
          </p:cNvSpPr>
          <p:nvPr>
            <p:ph type="sldNum" sz="quarter" idx="12"/>
          </p:nvPr>
        </p:nvSpPr>
        <p:spPr>
          <a:ln/>
        </p:spPr>
        <p:txBody>
          <a:bodyPr/>
          <a:lstStyle>
            <a:lvl1pPr>
              <a:defRPr/>
            </a:lvl1pPr>
          </a:lstStyle>
          <a:p>
            <a:fld id="{3EB5B081-A015-448C-9FDA-32A0105784ED}" type="slidenum">
              <a:rPr lang="en-US" altLang="en-US"/>
              <a:pPr/>
              <a:t>‹#›</a:t>
            </a:fld>
            <a:endParaRPr lang="en-US" altLang="en-US"/>
          </a:p>
        </p:txBody>
      </p:sp>
    </p:spTree>
    <p:extLst>
      <p:ext uri="{BB962C8B-B14F-4D97-AF65-F5344CB8AC3E}">
        <p14:creationId xmlns:p14="http://schemas.microsoft.com/office/powerpoint/2010/main" val="226324874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EC8FC100-27B8-4B5B-8C8C-5D74B389A12A}"/>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9D5126BC-CE13-4F91-9884-46A9C4C7C1D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B72CAF1E-354C-47DF-B095-6DED1CE81ED6}"/>
              </a:ext>
            </a:extLst>
          </p:cNvPr>
          <p:cNvSpPr>
            <a:spLocks noGrp="1" noChangeArrowheads="1"/>
          </p:cNvSpPr>
          <p:nvPr>
            <p:ph type="sldNum" sz="quarter" idx="12"/>
          </p:nvPr>
        </p:nvSpPr>
        <p:spPr>
          <a:ln/>
        </p:spPr>
        <p:txBody>
          <a:bodyPr/>
          <a:lstStyle>
            <a:lvl1pPr>
              <a:defRPr/>
            </a:lvl1pPr>
          </a:lstStyle>
          <a:p>
            <a:fld id="{D42A0F55-31A0-4054-9377-B4D2CCC4B874}" type="slidenum">
              <a:rPr lang="en-US" altLang="en-US"/>
              <a:pPr/>
              <a:t>‹#›</a:t>
            </a:fld>
            <a:endParaRPr lang="en-US" altLang="en-US"/>
          </a:p>
        </p:txBody>
      </p:sp>
    </p:spTree>
    <p:extLst>
      <p:ext uri="{BB962C8B-B14F-4D97-AF65-F5344CB8AC3E}">
        <p14:creationId xmlns:p14="http://schemas.microsoft.com/office/powerpoint/2010/main" val="410752432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158910CA-C38A-40FC-A48C-9B091BB633D3}"/>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D7412055-5E13-45DB-AD65-A8A90CAEA95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28BD82E1-6746-4211-B95E-FF852F93C6BC}"/>
              </a:ext>
            </a:extLst>
          </p:cNvPr>
          <p:cNvSpPr>
            <a:spLocks noGrp="1" noChangeArrowheads="1"/>
          </p:cNvSpPr>
          <p:nvPr>
            <p:ph type="sldNum" sz="quarter" idx="12"/>
          </p:nvPr>
        </p:nvSpPr>
        <p:spPr>
          <a:ln/>
        </p:spPr>
        <p:txBody>
          <a:bodyPr/>
          <a:lstStyle>
            <a:lvl1pPr>
              <a:defRPr/>
            </a:lvl1pPr>
          </a:lstStyle>
          <a:p>
            <a:fld id="{7D78A4D4-EAA3-4E5A-8C7F-470D68B08928}" type="slidenum">
              <a:rPr lang="en-US" altLang="en-US"/>
              <a:pPr/>
              <a:t>‹#›</a:t>
            </a:fld>
            <a:endParaRPr lang="en-US" altLang="en-US"/>
          </a:p>
        </p:txBody>
      </p:sp>
    </p:spTree>
    <p:extLst>
      <p:ext uri="{BB962C8B-B14F-4D97-AF65-F5344CB8AC3E}">
        <p14:creationId xmlns:p14="http://schemas.microsoft.com/office/powerpoint/2010/main" val="216137875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1470025"/>
          </a:xfrm>
        </p:spPr>
        <p:txBody>
          <a:bodyPr>
            <a:normAutofit/>
          </a:bodyPr>
          <a:lstStyle>
            <a:lvl1pPr algn="ctr">
              <a:defRPr sz="4000"/>
            </a:lvl1pPr>
          </a:lstStyle>
          <a:p>
            <a:r>
              <a:rPr lang="en-US"/>
              <a:t>Click to edit Master title style</a:t>
            </a:r>
          </a:p>
        </p:txBody>
      </p:sp>
      <p:sp>
        <p:nvSpPr>
          <p:cNvPr id="3" name="Subtitle 2"/>
          <p:cNvSpPr>
            <a:spLocks noGrp="1"/>
          </p:cNvSpPr>
          <p:nvPr>
            <p:ph type="subTitle" idx="1"/>
          </p:nvPr>
        </p:nvSpPr>
        <p:spPr>
          <a:xfrm>
            <a:off x="1371600" y="3355975"/>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E2403F4A-22E7-4867-8356-D6C974CA502A}" type="datetimeFigureOut">
              <a:rPr lang="en-US"/>
              <a:pPr>
                <a:defRPr/>
              </a:pPr>
              <a:t>11/19/2020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8697EE5-9B1D-48EF-B619-A2DEE0A0DD92}" type="slidenum">
              <a:rPr lang="en-US"/>
              <a:pPr>
                <a:defRPr/>
              </a:pPr>
              <a:t>‹#›</a:t>
            </a:fld>
            <a:endParaRPr lang="en-US"/>
          </a:p>
        </p:txBody>
      </p:sp>
    </p:spTree>
    <p:extLst>
      <p:ext uri="{BB962C8B-B14F-4D97-AF65-F5344CB8AC3E}">
        <p14:creationId xmlns:p14="http://schemas.microsoft.com/office/powerpoint/2010/main" val="392993201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lvl1pPr algn="l">
              <a:defRPr sz="4000"/>
            </a:lvl1pPr>
          </a:lstStyle>
          <a:p>
            <a:r>
              <a:rPr lang="en-US" dirty="0"/>
              <a:t>Click to edit Master title style</a:t>
            </a:r>
          </a:p>
        </p:txBody>
      </p:sp>
      <p:sp>
        <p:nvSpPr>
          <p:cNvPr id="3" name="Content Placeholder 2"/>
          <p:cNvSpPr>
            <a:spLocks noGrp="1"/>
          </p:cNvSpPr>
          <p:nvPr>
            <p:ph idx="1"/>
          </p:nvPr>
        </p:nvSpPr>
        <p:spPr>
          <a:xfrm>
            <a:off x="457200" y="990600"/>
            <a:ext cx="8229600" cy="5135563"/>
          </a:xfrm>
        </p:spPr>
        <p:txBody>
          <a:bodyPr>
            <a:normAutofit/>
          </a:bodyPr>
          <a:lstStyle>
            <a:lvl1pPr>
              <a:defRPr sz="3200"/>
            </a:lvl1pPr>
            <a:lvl2pPr>
              <a:defRPr sz="28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A521C0C8-AF91-49D9-81BD-D7B6B91E0A25}" type="datetimeFigureOut">
              <a:rPr lang="en-US"/>
              <a:pPr>
                <a:defRPr/>
              </a:pPr>
              <a:t>11/19/2020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FF6499D-3621-477C-B4CA-E43E7D78A0D3}" type="slidenum">
              <a:rPr lang="en-US"/>
              <a:pPr>
                <a:defRPr/>
              </a:pPr>
              <a:t>‹#›</a:t>
            </a:fld>
            <a:endParaRPr lang="en-US"/>
          </a:p>
        </p:txBody>
      </p:sp>
    </p:spTree>
    <p:extLst>
      <p:ext uri="{BB962C8B-B14F-4D97-AF65-F5344CB8AC3E}">
        <p14:creationId xmlns:p14="http://schemas.microsoft.com/office/powerpoint/2010/main" val="183535518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9D6257E5-AF58-486B-A1AE-56BB4ADAE94A}" type="datetimeFigureOut">
              <a:rPr lang="en-US"/>
              <a:pPr>
                <a:defRPr/>
              </a:pPr>
              <a:t>11/19/2020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42D348A-37D4-4A78-85F8-F886D5A6E9D8}" type="slidenum">
              <a:rPr lang="en-US"/>
              <a:pPr>
                <a:defRPr/>
              </a:pPr>
              <a:t>‹#›</a:t>
            </a:fld>
            <a:endParaRPr lang="en-US"/>
          </a:p>
        </p:txBody>
      </p:sp>
    </p:spTree>
    <p:extLst>
      <p:ext uri="{BB962C8B-B14F-4D97-AF65-F5344CB8AC3E}">
        <p14:creationId xmlns:p14="http://schemas.microsoft.com/office/powerpoint/2010/main" val="28098777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F83DFB9-EFA8-45B6-9197-429CE1B09FDC}" type="datetimeFigureOut">
              <a:rPr lang="en-US"/>
              <a:pPr>
                <a:defRPr/>
              </a:pPr>
              <a:t>11/19/2020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1CF592E-F22D-405C-9B5E-726500C88E7F}" type="slidenum">
              <a:rPr lang="en-US"/>
              <a:pPr>
                <a:defRPr/>
              </a:pPr>
              <a:t>‹#›</a:t>
            </a:fld>
            <a:endParaRPr lang="en-US"/>
          </a:p>
        </p:txBody>
      </p:sp>
    </p:spTree>
    <p:extLst>
      <p:ext uri="{BB962C8B-B14F-4D97-AF65-F5344CB8AC3E}">
        <p14:creationId xmlns:p14="http://schemas.microsoft.com/office/powerpoint/2010/main" val="283788441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6888C80F-442C-4ED8-A9E0-D8C369C96E47}" type="datetimeFigureOut">
              <a:rPr lang="en-US"/>
              <a:pPr>
                <a:defRPr/>
              </a:pPr>
              <a:t>11/19/2020</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6260D8F9-E9BD-4B4E-9B5E-5D693304FBAB}" type="slidenum">
              <a:rPr lang="en-US"/>
              <a:pPr>
                <a:defRPr/>
              </a:pPr>
              <a:t>‹#›</a:t>
            </a:fld>
            <a:endParaRPr lang="en-US"/>
          </a:p>
        </p:txBody>
      </p:sp>
    </p:spTree>
    <p:extLst>
      <p:ext uri="{BB962C8B-B14F-4D97-AF65-F5344CB8AC3E}">
        <p14:creationId xmlns:p14="http://schemas.microsoft.com/office/powerpoint/2010/main" val="400599301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CEE5ACA9-DFA1-4CA8-9A25-B2A89A4B0C91}" type="datetimeFigureOut">
              <a:rPr lang="en-US"/>
              <a:pPr>
                <a:defRPr/>
              </a:pPr>
              <a:t>11/19/2020</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E3525111-6A06-441B-B171-D84CCC4D9F1A}" type="slidenum">
              <a:rPr lang="en-US"/>
              <a:pPr>
                <a:defRPr/>
              </a:pPr>
              <a:t>‹#›</a:t>
            </a:fld>
            <a:endParaRPr lang="en-US"/>
          </a:p>
        </p:txBody>
      </p:sp>
    </p:spTree>
    <p:extLst>
      <p:ext uri="{BB962C8B-B14F-4D97-AF65-F5344CB8AC3E}">
        <p14:creationId xmlns:p14="http://schemas.microsoft.com/office/powerpoint/2010/main" val="283450358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6503A42B-3F48-445D-813A-C86C0B384E56}" type="datetimeFigureOut">
              <a:rPr lang="en-US"/>
              <a:pPr>
                <a:defRPr/>
              </a:pPr>
              <a:t>11/19/2020</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28E11757-1FD2-48B8-B968-D0A4939D860A}" type="slidenum">
              <a:rPr lang="en-US"/>
              <a:pPr>
                <a:defRPr/>
              </a:pPr>
              <a:t>‹#›</a:t>
            </a:fld>
            <a:endParaRPr lang="en-US"/>
          </a:p>
        </p:txBody>
      </p:sp>
    </p:spTree>
    <p:extLst>
      <p:ext uri="{BB962C8B-B14F-4D97-AF65-F5344CB8AC3E}">
        <p14:creationId xmlns:p14="http://schemas.microsoft.com/office/powerpoint/2010/main" val="163590445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E540FB32-32D6-43D9-A2F3-25A29A2DBF26}" type="datetimeFigureOut">
              <a:rPr lang="en-US"/>
              <a:pPr>
                <a:defRPr/>
              </a:pPr>
              <a:t>11/19/2020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42F42B7-5FC1-43AF-B94E-1D756C549622}" type="slidenum">
              <a:rPr lang="en-US"/>
              <a:pPr>
                <a:defRPr/>
              </a:pPr>
              <a:t>‹#›</a:t>
            </a:fld>
            <a:endParaRPr lang="en-US"/>
          </a:p>
        </p:txBody>
      </p:sp>
    </p:spTree>
    <p:extLst>
      <p:ext uri="{BB962C8B-B14F-4D97-AF65-F5344CB8AC3E}">
        <p14:creationId xmlns:p14="http://schemas.microsoft.com/office/powerpoint/2010/main" val="133066056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6E6B9216-4BAF-43B7-9150-A906AA7D6FC7}" type="datetimeFigureOut">
              <a:rPr lang="en-US"/>
              <a:pPr>
                <a:defRPr/>
              </a:pPr>
              <a:t>11/19/2020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DFA232C-3F89-4DA4-B405-8EC82EF0A6CA}" type="slidenum">
              <a:rPr lang="en-US"/>
              <a:pPr>
                <a:defRPr/>
              </a:pPr>
              <a:t>‹#›</a:t>
            </a:fld>
            <a:endParaRPr lang="en-US"/>
          </a:p>
        </p:txBody>
      </p:sp>
    </p:spTree>
    <p:extLst>
      <p:ext uri="{BB962C8B-B14F-4D97-AF65-F5344CB8AC3E}">
        <p14:creationId xmlns:p14="http://schemas.microsoft.com/office/powerpoint/2010/main" val="37819791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A2377360-6A3D-47CE-A548-09EBFB85498A}" type="datetimeFigureOut">
              <a:rPr lang="en-US"/>
              <a:pPr>
                <a:defRPr/>
              </a:pPr>
              <a:t>11/19/2020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BAAF3B5-752B-4349-9D9B-C9B01C7642E6}" type="slidenum">
              <a:rPr lang="en-US"/>
              <a:pPr>
                <a:defRPr/>
              </a:pPr>
              <a:t>‹#›</a:t>
            </a:fld>
            <a:endParaRPr lang="en-US"/>
          </a:p>
        </p:txBody>
      </p:sp>
    </p:spTree>
    <p:extLst>
      <p:ext uri="{BB962C8B-B14F-4D97-AF65-F5344CB8AC3E}">
        <p14:creationId xmlns:p14="http://schemas.microsoft.com/office/powerpoint/2010/main" val="323399071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51EAD0CC-0C82-4AAA-B57A-F279565B300D}" type="datetimeFigureOut">
              <a:rPr lang="en-US"/>
              <a:pPr>
                <a:defRPr/>
              </a:pPr>
              <a:t>11/19/2020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C6D2DC1-E254-43AF-9197-E67E86387865}" type="slidenum">
              <a:rPr lang="en-US"/>
              <a:pPr>
                <a:defRPr/>
              </a:pPr>
              <a:t>‹#›</a:t>
            </a:fld>
            <a:endParaRPr lang="en-US"/>
          </a:p>
        </p:txBody>
      </p:sp>
    </p:spTree>
    <p:extLst>
      <p:ext uri="{BB962C8B-B14F-4D97-AF65-F5344CB8AC3E}">
        <p14:creationId xmlns:p14="http://schemas.microsoft.com/office/powerpoint/2010/main" val="1275479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2.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theme" Target="../theme/theme4.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theme" Target="../theme/theme5.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5.xml"/><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theme" Target="../theme/theme6.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6.xml"/><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7.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074" name="Picture 2" descr="BigBlueDots1600gradientWithBriteLogo">
            <a:extLst>
              <a:ext uri="{FF2B5EF4-FFF2-40B4-BE49-F238E27FC236}">
                <a16:creationId xmlns:a16="http://schemas.microsoft.com/office/drawing/2014/main" id="{E378E802-40F4-4F71-A30E-09BF2BD5D618}"/>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10403" name="Rectangle 3">
            <a:extLst>
              <a:ext uri="{FF2B5EF4-FFF2-40B4-BE49-F238E27FC236}">
                <a16:creationId xmlns:a16="http://schemas.microsoft.com/office/drawing/2014/main" id="{DEB9864B-D9E3-4F95-94B2-FC47D5CF7EFF}"/>
              </a:ext>
            </a:extLst>
          </p:cNvPr>
          <p:cNvSpPr>
            <a:spLocks noGrp="1" noChangeArrowheads="1"/>
          </p:cNvSpPr>
          <p:nvPr>
            <p:ph type="title"/>
          </p:nvPr>
        </p:nvSpPr>
        <p:spPr bwMode="auto">
          <a:xfrm>
            <a:off x="609600" y="381000"/>
            <a:ext cx="6781800" cy="1295400"/>
          </a:xfrm>
          <a:prstGeom prst="rect">
            <a:avLst/>
          </a:prstGeom>
          <a:noFill/>
          <a:ln w="9525">
            <a:noFill/>
            <a:miter lim="800000"/>
            <a:headEnd/>
            <a:tailEnd/>
          </a:ln>
          <a:effectLst>
            <a:outerShdw dist="35921" dir="2700000" algn="ctr" rotWithShape="0">
              <a:schemeClr val="tx1"/>
            </a:outerShdw>
          </a:effectLst>
        </p:spPr>
        <p:txBody>
          <a:bodyPr vert="horz" wrap="square" lIns="91418" tIns="45709" rIns="91418" bIns="45709" numCol="1" anchor="ctr" anchorCtr="0" compatLnSpc="1">
            <a:prstTxWarp prst="textNoShape">
              <a:avLst/>
            </a:prstTxWarp>
          </a:bodyPr>
          <a:lstStyle/>
          <a:p>
            <a:pPr lvl="0"/>
            <a:r>
              <a:rPr lang="en-US"/>
              <a:t>Click to edit Master title style</a:t>
            </a:r>
          </a:p>
        </p:txBody>
      </p:sp>
      <p:sp>
        <p:nvSpPr>
          <p:cNvPr id="1510404" name="Rectangle 4">
            <a:extLst>
              <a:ext uri="{FF2B5EF4-FFF2-40B4-BE49-F238E27FC236}">
                <a16:creationId xmlns:a16="http://schemas.microsoft.com/office/drawing/2014/main" id="{E40F0525-91C2-40CC-9922-B47C61780029}"/>
              </a:ext>
            </a:extLst>
          </p:cNvPr>
          <p:cNvSpPr>
            <a:spLocks noGrp="1" noChangeArrowheads="1"/>
          </p:cNvSpPr>
          <p:nvPr>
            <p:ph type="body" idx="1"/>
          </p:nvPr>
        </p:nvSpPr>
        <p:spPr bwMode="auto">
          <a:xfrm>
            <a:off x="533400" y="1981200"/>
            <a:ext cx="8077200" cy="4572000"/>
          </a:xfrm>
          <a:prstGeom prst="rect">
            <a:avLst/>
          </a:prstGeom>
          <a:noFill/>
          <a:ln w="9525">
            <a:noFill/>
            <a:miter lim="800000"/>
            <a:headEnd/>
            <a:tailEnd/>
          </a:ln>
          <a:effectLst>
            <a:outerShdw dist="17961" dir="2700000" algn="ctr" rotWithShape="0">
              <a:schemeClr val="tx2"/>
            </a:outerShdw>
          </a:effectLst>
        </p:spPr>
        <p:txBody>
          <a:bodyPr vert="horz" wrap="square" lIns="91418" tIns="45709" rIns="91418" bIns="45709"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10405" name="Rectangle 5">
            <a:extLst>
              <a:ext uri="{FF2B5EF4-FFF2-40B4-BE49-F238E27FC236}">
                <a16:creationId xmlns:a16="http://schemas.microsoft.com/office/drawing/2014/main" id="{D7682EA4-620A-41D3-99B9-CBCBA5E3E0AE}"/>
              </a:ext>
            </a:extLst>
          </p:cNvPr>
          <p:cNvSpPr>
            <a:spLocks noGrp="1" noChangeArrowheads="1"/>
          </p:cNvSpPr>
          <p:nvPr>
            <p:ph type="dt" sz="half" idx="2"/>
          </p:nvPr>
        </p:nvSpPr>
        <p:spPr bwMode="auto">
          <a:xfrm>
            <a:off x="381000" y="6629400"/>
            <a:ext cx="1905000" cy="228600"/>
          </a:xfrm>
          <a:prstGeom prst="rect">
            <a:avLst/>
          </a:prstGeom>
          <a:noFill/>
          <a:ln w="9525">
            <a:noFill/>
            <a:miter lim="800000"/>
            <a:headEnd/>
            <a:tailEnd/>
          </a:ln>
          <a:effectLst/>
        </p:spPr>
        <p:txBody>
          <a:bodyPr vert="horz" wrap="square" lIns="91418" tIns="45709" rIns="91418" bIns="45709" numCol="1" anchor="t" anchorCtr="0" compatLnSpc="1">
            <a:prstTxWarp prst="textNoShape">
              <a:avLst/>
            </a:prstTxWarp>
          </a:bodyPr>
          <a:lstStyle>
            <a:lvl1pPr>
              <a:defRPr sz="1400">
                <a:solidFill>
                  <a:schemeClr val="bg1"/>
                </a:solidFill>
                <a:latin typeface="Times New Roman" pitchFamily="18" charset="0"/>
              </a:defRPr>
            </a:lvl1pPr>
          </a:lstStyle>
          <a:p>
            <a:pPr>
              <a:defRPr/>
            </a:pPr>
            <a:endParaRPr lang="en-US"/>
          </a:p>
        </p:txBody>
      </p:sp>
      <p:sp>
        <p:nvSpPr>
          <p:cNvPr id="1510406" name="Rectangle 6">
            <a:extLst>
              <a:ext uri="{FF2B5EF4-FFF2-40B4-BE49-F238E27FC236}">
                <a16:creationId xmlns:a16="http://schemas.microsoft.com/office/drawing/2014/main" id="{B7396A0C-3289-4609-89E9-2B79CB793F23}"/>
              </a:ext>
            </a:extLst>
          </p:cNvPr>
          <p:cNvSpPr>
            <a:spLocks noGrp="1" noChangeArrowheads="1"/>
          </p:cNvSpPr>
          <p:nvPr>
            <p:ph type="ftr" sz="quarter" idx="3"/>
          </p:nvPr>
        </p:nvSpPr>
        <p:spPr bwMode="auto">
          <a:xfrm>
            <a:off x="3124200" y="6629400"/>
            <a:ext cx="2895600" cy="228600"/>
          </a:xfrm>
          <a:prstGeom prst="rect">
            <a:avLst/>
          </a:prstGeom>
          <a:noFill/>
          <a:ln w="9525">
            <a:noFill/>
            <a:miter lim="800000"/>
            <a:headEnd/>
            <a:tailEnd/>
          </a:ln>
          <a:effectLst/>
        </p:spPr>
        <p:txBody>
          <a:bodyPr vert="horz" wrap="square" lIns="91418" tIns="45709" rIns="91418" bIns="45709" numCol="1" anchor="t" anchorCtr="0" compatLnSpc="1">
            <a:prstTxWarp prst="textNoShape">
              <a:avLst/>
            </a:prstTxWarp>
          </a:bodyPr>
          <a:lstStyle>
            <a:lvl1pPr algn="ctr">
              <a:defRPr sz="1400">
                <a:solidFill>
                  <a:schemeClr val="bg1"/>
                </a:solidFill>
                <a:latin typeface="Times New Roman" pitchFamily="18" charset="0"/>
              </a:defRPr>
            </a:lvl1pPr>
          </a:lstStyle>
          <a:p>
            <a:pPr>
              <a:defRPr/>
            </a:pPr>
            <a:endParaRPr lang="en-US"/>
          </a:p>
        </p:txBody>
      </p:sp>
      <p:sp>
        <p:nvSpPr>
          <p:cNvPr id="1510407" name="Rectangle 7">
            <a:extLst>
              <a:ext uri="{FF2B5EF4-FFF2-40B4-BE49-F238E27FC236}">
                <a16:creationId xmlns:a16="http://schemas.microsoft.com/office/drawing/2014/main" id="{14413C1F-E705-4326-95DD-B6E86A921408}"/>
              </a:ext>
            </a:extLst>
          </p:cNvPr>
          <p:cNvSpPr>
            <a:spLocks noGrp="1" noChangeArrowheads="1"/>
          </p:cNvSpPr>
          <p:nvPr>
            <p:ph type="sldNum" sz="quarter" idx="4"/>
          </p:nvPr>
        </p:nvSpPr>
        <p:spPr bwMode="auto">
          <a:xfrm>
            <a:off x="6934200" y="6629400"/>
            <a:ext cx="1905000" cy="228600"/>
          </a:xfrm>
          <a:prstGeom prst="rect">
            <a:avLst/>
          </a:prstGeom>
          <a:noFill/>
          <a:ln w="9525">
            <a:noFill/>
            <a:miter lim="800000"/>
            <a:headEnd/>
            <a:tailEnd/>
          </a:ln>
          <a:effectLst/>
        </p:spPr>
        <p:txBody>
          <a:bodyPr vert="horz" wrap="square" lIns="91418" tIns="45709" rIns="91418" bIns="45709" numCol="1" anchor="t" anchorCtr="0" compatLnSpc="1">
            <a:prstTxWarp prst="textNoShape">
              <a:avLst/>
            </a:prstTxWarp>
          </a:bodyPr>
          <a:lstStyle>
            <a:lvl1pPr algn="r">
              <a:defRPr sz="1400">
                <a:solidFill>
                  <a:schemeClr val="bg1"/>
                </a:solidFill>
                <a:latin typeface="Times New Roman" panose="02020603050405020304" pitchFamily="18" charset="0"/>
              </a:defRPr>
            </a:lvl1pPr>
          </a:lstStyle>
          <a:p>
            <a:fld id="{84D9A369-E4E8-4593-92FB-D440B76BEFC1}" type="slidenum">
              <a:rPr lang="en-US" altLang="en-US"/>
              <a:pPr/>
              <a:t>‹#›</a:t>
            </a:fld>
            <a:endParaRPr lang="en-US" altLang="en-US"/>
          </a:p>
        </p:txBody>
      </p:sp>
      <p:sp>
        <p:nvSpPr>
          <p:cNvPr id="1510408" name="Rectangle 8">
            <a:extLst>
              <a:ext uri="{FF2B5EF4-FFF2-40B4-BE49-F238E27FC236}">
                <a16:creationId xmlns:a16="http://schemas.microsoft.com/office/drawing/2014/main" id="{5AE794A0-66EC-4C1C-B017-61BD76F89D8D}"/>
              </a:ext>
            </a:extLst>
          </p:cNvPr>
          <p:cNvSpPr>
            <a:spLocks noChangeArrowheads="1"/>
          </p:cNvSpPr>
          <p:nvPr/>
        </p:nvSpPr>
        <p:spPr bwMode="blackWhite">
          <a:xfrm>
            <a:off x="304800" y="228600"/>
            <a:ext cx="8534400" cy="6400800"/>
          </a:xfrm>
          <a:prstGeom prst="rect">
            <a:avLst/>
          </a:prstGeom>
          <a:noFill/>
          <a:ln w="12700">
            <a:solidFill>
              <a:srgbClr val="FFFFFF"/>
            </a:solidFill>
            <a:miter lim="800000"/>
            <a:headEnd/>
            <a:tailEnd/>
          </a:ln>
          <a:effectLst>
            <a:outerShdw dist="17961" dir="2700000" algn="ctr" rotWithShape="0">
              <a:schemeClr val="tx1"/>
            </a:outerShdw>
          </a:effectLst>
        </p:spPr>
        <p:txBody>
          <a:bodyPr wrap="none" anchor="ctr"/>
          <a:lstStyle/>
          <a:p>
            <a:pPr>
              <a:defRPr/>
            </a:pPr>
            <a:endParaRPr lang="en-US">
              <a:latin typeface="Arial" charset="0"/>
            </a:endParaRPr>
          </a:p>
        </p:txBody>
      </p:sp>
    </p:spTree>
  </p:cSld>
  <p:clrMap bg1="lt1" tx1="dk1" bg2="lt2" tx2="dk2" accent1="accent1" accent2="accent2" accent3="accent3" accent4="accent4" accent5="accent5" accent6="accent6" hlink="hlink" folHlink="folHlink"/>
  <p:sldLayoutIdLst>
    <p:sldLayoutId id="2147484178" r:id="rId1"/>
    <p:sldLayoutId id="2147484126" r:id="rId2"/>
    <p:sldLayoutId id="2147484127" r:id="rId3"/>
    <p:sldLayoutId id="2147484128" r:id="rId4"/>
    <p:sldLayoutId id="2147484129" r:id="rId5"/>
    <p:sldLayoutId id="2147484130" r:id="rId6"/>
    <p:sldLayoutId id="2147484131" r:id="rId7"/>
    <p:sldLayoutId id="2147484132" r:id="rId8"/>
    <p:sldLayoutId id="2147484133" r:id="rId9"/>
    <p:sldLayoutId id="2147484134" r:id="rId10"/>
    <p:sldLayoutId id="2147484135" r:id="rId11"/>
  </p:sldLayoutIdLst>
  <p:transition spd="slow"/>
  <p:txStyles>
    <p:titleStyle>
      <a:lvl1pPr algn="l" rtl="0" eaLnBrk="0" fontAlgn="base" hangingPunct="0">
        <a:spcBef>
          <a:spcPct val="0"/>
        </a:spcBef>
        <a:spcAft>
          <a:spcPct val="0"/>
        </a:spcAft>
        <a:defRPr sz="3600" b="1">
          <a:solidFill>
            <a:schemeClr val="bg1"/>
          </a:solidFill>
          <a:latin typeface="+mj-lt"/>
          <a:ea typeface="+mj-ea"/>
          <a:cs typeface="+mj-cs"/>
        </a:defRPr>
      </a:lvl1pPr>
      <a:lvl2pPr algn="l" rtl="0" eaLnBrk="0" fontAlgn="base" hangingPunct="0">
        <a:spcBef>
          <a:spcPct val="0"/>
        </a:spcBef>
        <a:spcAft>
          <a:spcPct val="0"/>
        </a:spcAft>
        <a:defRPr sz="3600" b="1">
          <a:solidFill>
            <a:schemeClr val="bg1"/>
          </a:solidFill>
          <a:latin typeface="Verdana" pitchFamily="34" charset="0"/>
          <a:cs typeface="Arial" charset="0"/>
        </a:defRPr>
      </a:lvl2pPr>
      <a:lvl3pPr algn="l" rtl="0" eaLnBrk="0" fontAlgn="base" hangingPunct="0">
        <a:spcBef>
          <a:spcPct val="0"/>
        </a:spcBef>
        <a:spcAft>
          <a:spcPct val="0"/>
        </a:spcAft>
        <a:defRPr sz="3600" b="1">
          <a:solidFill>
            <a:schemeClr val="bg1"/>
          </a:solidFill>
          <a:latin typeface="Verdana" pitchFamily="34" charset="0"/>
          <a:cs typeface="Arial" charset="0"/>
        </a:defRPr>
      </a:lvl3pPr>
      <a:lvl4pPr algn="l" rtl="0" eaLnBrk="0" fontAlgn="base" hangingPunct="0">
        <a:spcBef>
          <a:spcPct val="0"/>
        </a:spcBef>
        <a:spcAft>
          <a:spcPct val="0"/>
        </a:spcAft>
        <a:defRPr sz="3600" b="1">
          <a:solidFill>
            <a:schemeClr val="bg1"/>
          </a:solidFill>
          <a:latin typeface="Verdana" pitchFamily="34" charset="0"/>
          <a:cs typeface="Arial" charset="0"/>
        </a:defRPr>
      </a:lvl4pPr>
      <a:lvl5pPr algn="l" rtl="0" eaLnBrk="0" fontAlgn="base" hangingPunct="0">
        <a:spcBef>
          <a:spcPct val="0"/>
        </a:spcBef>
        <a:spcAft>
          <a:spcPct val="0"/>
        </a:spcAft>
        <a:defRPr sz="3600" b="1">
          <a:solidFill>
            <a:schemeClr val="bg1"/>
          </a:solidFill>
          <a:latin typeface="Verdana" pitchFamily="34" charset="0"/>
          <a:cs typeface="Arial" charset="0"/>
        </a:defRPr>
      </a:lvl5pPr>
      <a:lvl6pPr marL="457200" algn="l" rtl="0" fontAlgn="base">
        <a:spcBef>
          <a:spcPct val="0"/>
        </a:spcBef>
        <a:spcAft>
          <a:spcPct val="0"/>
        </a:spcAft>
        <a:defRPr sz="3600" b="1">
          <a:solidFill>
            <a:schemeClr val="bg1"/>
          </a:solidFill>
          <a:latin typeface="Verdana" pitchFamily="34" charset="0"/>
          <a:cs typeface="Arial" charset="0"/>
        </a:defRPr>
      </a:lvl6pPr>
      <a:lvl7pPr marL="914400" algn="l" rtl="0" fontAlgn="base">
        <a:spcBef>
          <a:spcPct val="0"/>
        </a:spcBef>
        <a:spcAft>
          <a:spcPct val="0"/>
        </a:spcAft>
        <a:defRPr sz="3600" b="1">
          <a:solidFill>
            <a:schemeClr val="bg1"/>
          </a:solidFill>
          <a:latin typeface="Verdana" pitchFamily="34" charset="0"/>
          <a:cs typeface="Arial" charset="0"/>
        </a:defRPr>
      </a:lvl7pPr>
      <a:lvl8pPr marL="1371600" algn="l" rtl="0" fontAlgn="base">
        <a:spcBef>
          <a:spcPct val="0"/>
        </a:spcBef>
        <a:spcAft>
          <a:spcPct val="0"/>
        </a:spcAft>
        <a:defRPr sz="3600" b="1">
          <a:solidFill>
            <a:schemeClr val="bg1"/>
          </a:solidFill>
          <a:latin typeface="Verdana" pitchFamily="34" charset="0"/>
          <a:cs typeface="Arial" charset="0"/>
        </a:defRPr>
      </a:lvl8pPr>
      <a:lvl9pPr marL="1828800" algn="l" rtl="0" fontAlgn="base">
        <a:spcBef>
          <a:spcPct val="0"/>
        </a:spcBef>
        <a:spcAft>
          <a:spcPct val="0"/>
        </a:spcAft>
        <a:defRPr sz="3600" b="1">
          <a:solidFill>
            <a:schemeClr val="bg1"/>
          </a:solidFill>
          <a:latin typeface="Verdana" pitchFamily="34" charset="0"/>
          <a:cs typeface="Arial" charset="0"/>
        </a:defRPr>
      </a:lvl9pPr>
    </p:titleStyle>
    <p:bodyStyle>
      <a:lvl1pPr marL="342900" indent="-342900" algn="l" rtl="0" eaLnBrk="0" fontAlgn="base" hangingPunct="0">
        <a:spcBef>
          <a:spcPct val="20000"/>
        </a:spcBef>
        <a:spcAft>
          <a:spcPct val="0"/>
        </a:spcAft>
        <a:buClr>
          <a:schemeClr val="bg2"/>
        </a:buClr>
        <a:buFont typeface="Symbol" panose="05050102010706020507" pitchFamily="18" charset="2"/>
        <a:defRPr sz="3200">
          <a:solidFill>
            <a:schemeClr val="bg1"/>
          </a:solidFill>
          <a:latin typeface="+mn-lt"/>
          <a:ea typeface="+mn-ea"/>
          <a:cs typeface="+mn-cs"/>
        </a:defRPr>
      </a:lvl1pPr>
      <a:lvl2pPr marL="742950" indent="-285750" algn="l" rtl="0" eaLnBrk="0" fontAlgn="base" hangingPunct="0">
        <a:spcBef>
          <a:spcPct val="20000"/>
        </a:spcBef>
        <a:spcAft>
          <a:spcPct val="0"/>
        </a:spcAft>
        <a:buClr>
          <a:srgbClr val="DDDDDD"/>
        </a:buClr>
        <a:buFont typeface="Symbol" panose="05050102010706020507" pitchFamily="18" charset="2"/>
        <a:buChar char="·"/>
        <a:defRPr sz="3000">
          <a:solidFill>
            <a:schemeClr val="bg1"/>
          </a:solidFill>
          <a:latin typeface="+mn-lt"/>
          <a:cs typeface="+mn-cs"/>
        </a:defRPr>
      </a:lvl2pPr>
      <a:lvl3pPr marL="1143000" indent="-228600" algn="l" rtl="0" eaLnBrk="0" fontAlgn="base" hangingPunct="0">
        <a:spcBef>
          <a:spcPct val="20000"/>
        </a:spcBef>
        <a:spcAft>
          <a:spcPct val="0"/>
        </a:spcAft>
        <a:buClr>
          <a:srgbClr val="DDDDDD"/>
        </a:buClr>
        <a:buFont typeface="Symbol" panose="05050102010706020507" pitchFamily="18" charset="2"/>
        <a:buChar char="·"/>
        <a:defRPr sz="2600">
          <a:solidFill>
            <a:schemeClr val="bg1"/>
          </a:solidFill>
          <a:latin typeface="+mn-lt"/>
          <a:cs typeface="+mn-cs"/>
        </a:defRPr>
      </a:lvl3pPr>
      <a:lvl4pPr marL="1600200" indent="-228600" algn="l" rtl="0" eaLnBrk="0" fontAlgn="base" hangingPunct="0">
        <a:spcBef>
          <a:spcPct val="20000"/>
        </a:spcBef>
        <a:spcAft>
          <a:spcPct val="0"/>
        </a:spcAft>
        <a:buClr>
          <a:srgbClr val="DDDDDD"/>
        </a:buClr>
        <a:buFont typeface="Symbol" panose="05050102010706020507" pitchFamily="18" charset="2"/>
        <a:buChar char="·"/>
        <a:defRPr sz="2600">
          <a:solidFill>
            <a:schemeClr val="bg1"/>
          </a:solidFill>
          <a:latin typeface="+mn-lt"/>
          <a:cs typeface="+mn-cs"/>
        </a:defRPr>
      </a:lvl4pPr>
      <a:lvl5pPr marL="2057400" indent="-228600" algn="l" rtl="0" eaLnBrk="0" fontAlgn="base" hangingPunct="0">
        <a:spcBef>
          <a:spcPct val="20000"/>
        </a:spcBef>
        <a:spcAft>
          <a:spcPct val="0"/>
        </a:spcAft>
        <a:buClr>
          <a:srgbClr val="DDDDDD"/>
        </a:buClr>
        <a:buFont typeface="Symbol" panose="05050102010706020507" pitchFamily="18" charset="2"/>
        <a:buChar char="·"/>
        <a:defRPr sz="2600">
          <a:solidFill>
            <a:schemeClr val="bg1"/>
          </a:solidFill>
          <a:latin typeface="+mn-lt"/>
          <a:cs typeface="+mn-cs"/>
        </a:defRPr>
      </a:lvl5pPr>
      <a:lvl6pPr marL="2514600" indent="-228600" algn="l" rtl="0" fontAlgn="base">
        <a:spcBef>
          <a:spcPct val="20000"/>
        </a:spcBef>
        <a:spcAft>
          <a:spcPct val="0"/>
        </a:spcAft>
        <a:buClr>
          <a:srgbClr val="DDDDDD"/>
        </a:buClr>
        <a:buFont typeface="Symbol" pitchFamily="18" charset="2"/>
        <a:buChar char="·"/>
        <a:defRPr sz="2600">
          <a:solidFill>
            <a:schemeClr val="bg1"/>
          </a:solidFill>
          <a:latin typeface="+mn-lt"/>
          <a:cs typeface="+mn-cs"/>
        </a:defRPr>
      </a:lvl6pPr>
      <a:lvl7pPr marL="2971800" indent="-228600" algn="l" rtl="0" fontAlgn="base">
        <a:spcBef>
          <a:spcPct val="20000"/>
        </a:spcBef>
        <a:spcAft>
          <a:spcPct val="0"/>
        </a:spcAft>
        <a:buClr>
          <a:srgbClr val="DDDDDD"/>
        </a:buClr>
        <a:buFont typeface="Symbol" pitchFamily="18" charset="2"/>
        <a:buChar char="·"/>
        <a:defRPr sz="2600">
          <a:solidFill>
            <a:schemeClr val="bg1"/>
          </a:solidFill>
          <a:latin typeface="+mn-lt"/>
          <a:cs typeface="+mn-cs"/>
        </a:defRPr>
      </a:lvl7pPr>
      <a:lvl8pPr marL="3429000" indent="-228600" algn="l" rtl="0" fontAlgn="base">
        <a:spcBef>
          <a:spcPct val="20000"/>
        </a:spcBef>
        <a:spcAft>
          <a:spcPct val="0"/>
        </a:spcAft>
        <a:buClr>
          <a:srgbClr val="DDDDDD"/>
        </a:buClr>
        <a:buFont typeface="Symbol" pitchFamily="18" charset="2"/>
        <a:buChar char="·"/>
        <a:defRPr sz="2600">
          <a:solidFill>
            <a:schemeClr val="bg1"/>
          </a:solidFill>
          <a:latin typeface="+mn-lt"/>
          <a:cs typeface="+mn-cs"/>
        </a:defRPr>
      </a:lvl8pPr>
      <a:lvl9pPr marL="3886200" indent="-228600" algn="l" rtl="0" fontAlgn="base">
        <a:spcBef>
          <a:spcPct val="20000"/>
        </a:spcBef>
        <a:spcAft>
          <a:spcPct val="0"/>
        </a:spcAft>
        <a:buClr>
          <a:srgbClr val="DDDDDD"/>
        </a:buClr>
        <a:buFont typeface="Symbol" pitchFamily="18" charset="2"/>
        <a:buChar char="·"/>
        <a:defRPr sz="2600">
          <a:solidFill>
            <a:schemeClr val="bg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098" name="Picture 2" descr="BigBlueDots1600gradientWithBriteLogo">
            <a:extLst>
              <a:ext uri="{FF2B5EF4-FFF2-40B4-BE49-F238E27FC236}">
                <a16:creationId xmlns:a16="http://schemas.microsoft.com/office/drawing/2014/main" id="{98CE0C61-5638-470A-993B-F46A79EEFECD}"/>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Rectangle 3">
            <a:extLst>
              <a:ext uri="{FF2B5EF4-FFF2-40B4-BE49-F238E27FC236}">
                <a16:creationId xmlns:a16="http://schemas.microsoft.com/office/drawing/2014/main" id="{070DF944-72D2-4037-B6C0-807E17B544BD}"/>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8" tIns="45709" rIns="91418" bIns="45709" numCol="1" anchor="ctr" anchorCtr="0" compatLnSpc="1">
            <a:prstTxWarp prst="textNoShape">
              <a:avLst/>
            </a:prstTxWarp>
          </a:bodyPr>
          <a:lstStyle/>
          <a:p>
            <a:pPr lvl="0"/>
            <a:r>
              <a:rPr lang="en-US" altLang="en-US"/>
              <a:t>Click to edit Master title style</a:t>
            </a:r>
          </a:p>
        </p:txBody>
      </p:sp>
      <p:sp>
        <p:nvSpPr>
          <p:cNvPr id="4100" name="Rectangle 4">
            <a:extLst>
              <a:ext uri="{FF2B5EF4-FFF2-40B4-BE49-F238E27FC236}">
                <a16:creationId xmlns:a16="http://schemas.microsoft.com/office/drawing/2014/main" id="{4E749DF9-07E0-42F3-AE3B-4001D8FF41B7}"/>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8" tIns="45709" rIns="91418"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574917" name="Rectangle 5">
            <a:extLst>
              <a:ext uri="{FF2B5EF4-FFF2-40B4-BE49-F238E27FC236}">
                <a16:creationId xmlns:a16="http://schemas.microsoft.com/office/drawing/2014/main" id="{797AAFFB-6A50-43FB-BBD6-13982FE4B37D}"/>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18" tIns="45709" rIns="91418" bIns="45709" numCol="1" anchor="t" anchorCtr="0" compatLnSpc="1">
            <a:prstTxWarp prst="textNoShape">
              <a:avLst/>
            </a:prstTxWarp>
          </a:bodyPr>
          <a:lstStyle>
            <a:lvl1pPr eaLnBrk="1" hangingPunct="1">
              <a:defRPr sz="1400">
                <a:solidFill>
                  <a:srgbClr val="A3C2FF"/>
                </a:solidFill>
                <a:latin typeface="Trebuchet MS" pitchFamily="34" charset="0"/>
              </a:defRPr>
            </a:lvl1pPr>
          </a:lstStyle>
          <a:p>
            <a:pPr>
              <a:defRPr/>
            </a:pPr>
            <a:endParaRPr lang="en-US"/>
          </a:p>
        </p:txBody>
      </p:sp>
      <p:sp>
        <p:nvSpPr>
          <p:cNvPr id="1574918" name="Rectangle 6">
            <a:extLst>
              <a:ext uri="{FF2B5EF4-FFF2-40B4-BE49-F238E27FC236}">
                <a16:creationId xmlns:a16="http://schemas.microsoft.com/office/drawing/2014/main" id="{585F7DD6-7E6F-4B8D-9941-D637EDC61A82}"/>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18" tIns="45709" rIns="91418" bIns="45709" numCol="1" anchor="t" anchorCtr="0" compatLnSpc="1">
            <a:prstTxWarp prst="textNoShape">
              <a:avLst/>
            </a:prstTxWarp>
          </a:bodyPr>
          <a:lstStyle>
            <a:lvl1pPr algn="ctr" eaLnBrk="1" hangingPunct="1">
              <a:defRPr sz="1400">
                <a:solidFill>
                  <a:srgbClr val="A3C2FF"/>
                </a:solidFill>
                <a:latin typeface="Trebuchet MS" pitchFamily="34" charset="0"/>
              </a:defRPr>
            </a:lvl1pPr>
          </a:lstStyle>
          <a:p>
            <a:pPr>
              <a:defRPr/>
            </a:pPr>
            <a:endParaRPr lang="en-US"/>
          </a:p>
        </p:txBody>
      </p:sp>
      <p:sp>
        <p:nvSpPr>
          <p:cNvPr id="1574919" name="Rectangle 7">
            <a:extLst>
              <a:ext uri="{FF2B5EF4-FFF2-40B4-BE49-F238E27FC236}">
                <a16:creationId xmlns:a16="http://schemas.microsoft.com/office/drawing/2014/main" id="{390D243C-1CB9-4A53-B411-D9B87772E2E9}"/>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18" tIns="45709" rIns="91418" bIns="45709" numCol="1" anchor="t" anchorCtr="0" compatLnSpc="1">
            <a:prstTxWarp prst="textNoShape">
              <a:avLst/>
            </a:prstTxWarp>
          </a:bodyPr>
          <a:lstStyle>
            <a:lvl1pPr algn="r" eaLnBrk="1" hangingPunct="1">
              <a:defRPr sz="1400">
                <a:solidFill>
                  <a:srgbClr val="A3C2FF"/>
                </a:solidFill>
                <a:latin typeface="Trebuchet MS" panose="020B0603020202020204" pitchFamily="34" charset="0"/>
              </a:defRPr>
            </a:lvl1pPr>
          </a:lstStyle>
          <a:p>
            <a:fld id="{9EC6FDCF-FBAB-4436-BF6F-521B0BCFBC2F}"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4136" r:id="rId1"/>
    <p:sldLayoutId id="2147484137" r:id="rId2"/>
    <p:sldLayoutId id="2147484138" r:id="rId3"/>
    <p:sldLayoutId id="2147484139" r:id="rId4"/>
    <p:sldLayoutId id="2147484140" r:id="rId5"/>
    <p:sldLayoutId id="2147484141" r:id="rId6"/>
    <p:sldLayoutId id="2147484142" r:id="rId7"/>
    <p:sldLayoutId id="2147484143" r:id="rId8"/>
    <p:sldLayoutId id="2147484144" r:id="rId9"/>
    <p:sldLayoutId id="2147484145" r:id="rId10"/>
    <p:sldLayoutId id="2147484146" r:id="rId11"/>
  </p:sldLayoutIdLst>
  <p:txStyles>
    <p:titleStyle>
      <a:lvl1pPr algn="ctr" rtl="0" eaLnBrk="0" fontAlgn="base" hangingPunct="0">
        <a:spcBef>
          <a:spcPct val="0"/>
        </a:spcBef>
        <a:spcAft>
          <a:spcPct val="0"/>
        </a:spcAft>
        <a:defRPr sz="4000">
          <a:solidFill>
            <a:srgbClr val="A3C2FF"/>
          </a:solidFill>
          <a:latin typeface="+mj-lt"/>
          <a:ea typeface="+mj-ea"/>
          <a:cs typeface="+mj-cs"/>
        </a:defRPr>
      </a:lvl1pPr>
      <a:lvl2pPr algn="ctr" rtl="0" eaLnBrk="0" fontAlgn="base" hangingPunct="0">
        <a:spcBef>
          <a:spcPct val="0"/>
        </a:spcBef>
        <a:spcAft>
          <a:spcPct val="0"/>
        </a:spcAft>
        <a:defRPr sz="4000">
          <a:solidFill>
            <a:srgbClr val="A3C2FF"/>
          </a:solidFill>
          <a:latin typeface="Verdana" pitchFamily="34" charset="0"/>
          <a:cs typeface="Arial" charset="0"/>
        </a:defRPr>
      </a:lvl2pPr>
      <a:lvl3pPr algn="ctr" rtl="0" eaLnBrk="0" fontAlgn="base" hangingPunct="0">
        <a:spcBef>
          <a:spcPct val="0"/>
        </a:spcBef>
        <a:spcAft>
          <a:spcPct val="0"/>
        </a:spcAft>
        <a:defRPr sz="4000">
          <a:solidFill>
            <a:srgbClr val="A3C2FF"/>
          </a:solidFill>
          <a:latin typeface="Verdana" pitchFamily="34" charset="0"/>
          <a:cs typeface="Arial" charset="0"/>
        </a:defRPr>
      </a:lvl3pPr>
      <a:lvl4pPr algn="ctr" rtl="0" eaLnBrk="0" fontAlgn="base" hangingPunct="0">
        <a:spcBef>
          <a:spcPct val="0"/>
        </a:spcBef>
        <a:spcAft>
          <a:spcPct val="0"/>
        </a:spcAft>
        <a:defRPr sz="4000">
          <a:solidFill>
            <a:srgbClr val="A3C2FF"/>
          </a:solidFill>
          <a:latin typeface="Verdana" pitchFamily="34" charset="0"/>
          <a:cs typeface="Arial" charset="0"/>
        </a:defRPr>
      </a:lvl4pPr>
      <a:lvl5pPr algn="ctr" rtl="0" eaLnBrk="0" fontAlgn="base" hangingPunct="0">
        <a:spcBef>
          <a:spcPct val="0"/>
        </a:spcBef>
        <a:spcAft>
          <a:spcPct val="0"/>
        </a:spcAft>
        <a:defRPr sz="4000">
          <a:solidFill>
            <a:srgbClr val="A3C2FF"/>
          </a:solidFill>
          <a:latin typeface="Verdana" pitchFamily="34" charset="0"/>
          <a:cs typeface="Arial" charset="0"/>
        </a:defRPr>
      </a:lvl5pPr>
      <a:lvl6pPr marL="457200" algn="ctr" rtl="0" fontAlgn="base">
        <a:spcBef>
          <a:spcPct val="0"/>
        </a:spcBef>
        <a:spcAft>
          <a:spcPct val="0"/>
        </a:spcAft>
        <a:defRPr sz="4000">
          <a:solidFill>
            <a:srgbClr val="A3C2FF"/>
          </a:solidFill>
          <a:latin typeface="Verdana" pitchFamily="34" charset="0"/>
          <a:cs typeface="Arial" charset="0"/>
        </a:defRPr>
      </a:lvl6pPr>
      <a:lvl7pPr marL="914400" algn="ctr" rtl="0" fontAlgn="base">
        <a:spcBef>
          <a:spcPct val="0"/>
        </a:spcBef>
        <a:spcAft>
          <a:spcPct val="0"/>
        </a:spcAft>
        <a:defRPr sz="4000">
          <a:solidFill>
            <a:srgbClr val="A3C2FF"/>
          </a:solidFill>
          <a:latin typeface="Verdana" pitchFamily="34" charset="0"/>
          <a:cs typeface="Arial" charset="0"/>
        </a:defRPr>
      </a:lvl7pPr>
      <a:lvl8pPr marL="1371600" algn="ctr" rtl="0" fontAlgn="base">
        <a:spcBef>
          <a:spcPct val="0"/>
        </a:spcBef>
        <a:spcAft>
          <a:spcPct val="0"/>
        </a:spcAft>
        <a:defRPr sz="4000">
          <a:solidFill>
            <a:srgbClr val="A3C2FF"/>
          </a:solidFill>
          <a:latin typeface="Verdana" pitchFamily="34" charset="0"/>
          <a:cs typeface="Arial" charset="0"/>
        </a:defRPr>
      </a:lvl8pPr>
      <a:lvl9pPr marL="1828800" algn="ctr" rtl="0" fontAlgn="base">
        <a:spcBef>
          <a:spcPct val="0"/>
        </a:spcBef>
        <a:spcAft>
          <a:spcPct val="0"/>
        </a:spcAft>
        <a:defRPr sz="4000">
          <a:solidFill>
            <a:srgbClr val="A3C2FF"/>
          </a:solidFill>
          <a:latin typeface="Verdana" pitchFamily="34" charset="0"/>
          <a:cs typeface="Arial" charset="0"/>
        </a:defRPr>
      </a:lvl9pPr>
    </p:titleStyle>
    <p:bodyStyle>
      <a:lvl1pPr marL="342900" indent="-342900" algn="l" rtl="0" eaLnBrk="0" fontAlgn="base" hangingPunct="0">
        <a:spcBef>
          <a:spcPct val="20000"/>
        </a:spcBef>
        <a:spcAft>
          <a:spcPct val="0"/>
        </a:spcAft>
        <a:buChar char="•"/>
        <a:defRPr sz="3200">
          <a:solidFill>
            <a:srgbClr val="A3C2FF"/>
          </a:solidFill>
          <a:latin typeface="+mn-lt"/>
          <a:ea typeface="+mn-ea"/>
          <a:cs typeface="+mn-cs"/>
        </a:defRPr>
      </a:lvl1pPr>
      <a:lvl2pPr marL="742950" indent="-285750" algn="l" rtl="0" eaLnBrk="0" fontAlgn="base" hangingPunct="0">
        <a:spcBef>
          <a:spcPct val="20000"/>
        </a:spcBef>
        <a:spcAft>
          <a:spcPct val="0"/>
        </a:spcAft>
        <a:buChar char="–"/>
        <a:defRPr sz="2800">
          <a:solidFill>
            <a:srgbClr val="A3C2FF"/>
          </a:solidFill>
          <a:latin typeface="+mn-lt"/>
          <a:cs typeface="+mn-cs"/>
        </a:defRPr>
      </a:lvl2pPr>
      <a:lvl3pPr marL="1143000" indent="-228600" algn="l" rtl="0" eaLnBrk="0" fontAlgn="base" hangingPunct="0">
        <a:spcBef>
          <a:spcPct val="20000"/>
        </a:spcBef>
        <a:spcAft>
          <a:spcPct val="0"/>
        </a:spcAft>
        <a:buChar char="•"/>
        <a:defRPr sz="2400">
          <a:solidFill>
            <a:srgbClr val="A3C2FF"/>
          </a:solidFill>
          <a:latin typeface="+mn-lt"/>
          <a:cs typeface="+mn-cs"/>
        </a:defRPr>
      </a:lvl3pPr>
      <a:lvl4pPr marL="1600200" indent="-228600" algn="l" rtl="0" eaLnBrk="0" fontAlgn="base" hangingPunct="0">
        <a:spcBef>
          <a:spcPct val="20000"/>
        </a:spcBef>
        <a:spcAft>
          <a:spcPct val="0"/>
        </a:spcAft>
        <a:buChar char="–"/>
        <a:defRPr sz="2000">
          <a:solidFill>
            <a:srgbClr val="A3C2FF"/>
          </a:solidFill>
          <a:latin typeface="+mn-lt"/>
          <a:cs typeface="+mn-cs"/>
        </a:defRPr>
      </a:lvl4pPr>
      <a:lvl5pPr marL="2057400" indent="-228600" algn="l" rtl="0" eaLnBrk="0" fontAlgn="base" hangingPunct="0">
        <a:spcBef>
          <a:spcPct val="20000"/>
        </a:spcBef>
        <a:spcAft>
          <a:spcPct val="0"/>
        </a:spcAft>
        <a:buChar char="»"/>
        <a:defRPr sz="2000">
          <a:solidFill>
            <a:srgbClr val="A3C2FF"/>
          </a:solidFill>
          <a:latin typeface="+mn-lt"/>
          <a:cs typeface="+mn-cs"/>
        </a:defRPr>
      </a:lvl5pPr>
      <a:lvl6pPr marL="2514600" indent="-228600" algn="l" rtl="0" fontAlgn="base">
        <a:spcBef>
          <a:spcPct val="20000"/>
        </a:spcBef>
        <a:spcAft>
          <a:spcPct val="0"/>
        </a:spcAft>
        <a:buChar char="»"/>
        <a:defRPr sz="2000">
          <a:solidFill>
            <a:srgbClr val="A3C2FF"/>
          </a:solidFill>
          <a:latin typeface="+mn-lt"/>
          <a:cs typeface="+mn-cs"/>
        </a:defRPr>
      </a:lvl6pPr>
      <a:lvl7pPr marL="2971800" indent="-228600" algn="l" rtl="0" fontAlgn="base">
        <a:spcBef>
          <a:spcPct val="20000"/>
        </a:spcBef>
        <a:spcAft>
          <a:spcPct val="0"/>
        </a:spcAft>
        <a:buChar char="»"/>
        <a:defRPr sz="2000">
          <a:solidFill>
            <a:srgbClr val="A3C2FF"/>
          </a:solidFill>
          <a:latin typeface="+mn-lt"/>
          <a:cs typeface="+mn-cs"/>
        </a:defRPr>
      </a:lvl7pPr>
      <a:lvl8pPr marL="3429000" indent="-228600" algn="l" rtl="0" fontAlgn="base">
        <a:spcBef>
          <a:spcPct val="20000"/>
        </a:spcBef>
        <a:spcAft>
          <a:spcPct val="0"/>
        </a:spcAft>
        <a:buChar char="»"/>
        <a:defRPr sz="2000">
          <a:solidFill>
            <a:srgbClr val="A3C2FF"/>
          </a:solidFill>
          <a:latin typeface="+mn-lt"/>
          <a:cs typeface="+mn-cs"/>
        </a:defRPr>
      </a:lvl8pPr>
      <a:lvl9pPr marL="3886200" indent="-228600" algn="l" rtl="0" fontAlgn="base">
        <a:spcBef>
          <a:spcPct val="20000"/>
        </a:spcBef>
        <a:spcAft>
          <a:spcPct val="0"/>
        </a:spcAft>
        <a:buChar char="»"/>
        <a:defRPr sz="2000">
          <a:solidFill>
            <a:srgbClr val="A3C2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170" name="Picture 2" descr="BigBlueDots1600gradientWithBriteLogo">
            <a:extLst>
              <a:ext uri="{FF2B5EF4-FFF2-40B4-BE49-F238E27FC236}">
                <a16:creationId xmlns:a16="http://schemas.microsoft.com/office/drawing/2014/main" id="{9A588F2A-B85D-43A6-93F0-B5A31FC46BDC}"/>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1" name="Rectangle 3">
            <a:extLst>
              <a:ext uri="{FF2B5EF4-FFF2-40B4-BE49-F238E27FC236}">
                <a16:creationId xmlns:a16="http://schemas.microsoft.com/office/drawing/2014/main" id="{A154200D-5E83-4618-BC5D-BF6B52952510}"/>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7172" name="Rectangle 4">
            <a:extLst>
              <a:ext uri="{FF2B5EF4-FFF2-40B4-BE49-F238E27FC236}">
                <a16:creationId xmlns:a16="http://schemas.microsoft.com/office/drawing/2014/main" id="{36B5A8D5-04E8-404E-AF69-16D48124CFA6}"/>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780741" name="Rectangle 5">
            <a:extLst>
              <a:ext uri="{FF2B5EF4-FFF2-40B4-BE49-F238E27FC236}">
                <a16:creationId xmlns:a16="http://schemas.microsoft.com/office/drawing/2014/main" id="{6CECEFC7-351C-4727-AC30-22BB29436AFD}"/>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solidFill>
                  <a:srgbClr val="A3C2FF"/>
                </a:solidFill>
                <a:latin typeface="+mn-lt"/>
              </a:defRPr>
            </a:lvl1pPr>
          </a:lstStyle>
          <a:p>
            <a:pPr>
              <a:defRPr/>
            </a:pPr>
            <a:endParaRPr lang="en-US"/>
          </a:p>
        </p:txBody>
      </p:sp>
      <p:sp>
        <p:nvSpPr>
          <p:cNvPr id="1780742" name="Rectangle 6">
            <a:extLst>
              <a:ext uri="{FF2B5EF4-FFF2-40B4-BE49-F238E27FC236}">
                <a16:creationId xmlns:a16="http://schemas.microsoft.com/office/drawing/2014/main" id="{5EE39650-457F-4A5F-BAA1-C2269991DA14}"/>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solidFill>
                  <a:srgbClr val="A3C2FF"/>
                </a:solidFill>
                <a:latin typeface="+mn-lt"/>
              </a:defRPr>
            </a:lvl1pPr>
          </a:lstStyle>
          <a:p>
            <a:pPr>
              <a:defRPr/>
            </a:pPr>
            <a:endParaRPr lang="en-US"/>
          </a:p>
        </p:txBody>
      </p:sp>
      <p:sp>
        <p:nvSpPr>
          <p:cNvPr id="1780743" name="Rectangle 7">
            <a:extLst>
              <a:ext uri="{FF2B5EF4-FFF2-40B4-BE49-F238E27FC236}">
                <a16:creationId xmlns:a16="http://schemas.microsoft.com/office/drawing/2014/main" id="{3B202215-2A98-4BFD-8813-6E01FF5F87D2}"/>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solidFill>
                  <a:srgbClr val="A3C2FF"/>
                </a:solidFill>
                <a:latin typeface="Trebuchet MS" panose="020B0603020202020204" pitchFamily="34" charset="0"/>
              </a:defRPr>
            </a:lvl1pPr>
          </a:lstStyle>
          <a:p>
            <a:fld id="{FF348BA7-7D14-4EA7-9307-9F38B64ED3C1}" type="slidenum">
              <a:rPr lang="en-US" altLang="en-US"/>
              <a:pPr/>
              <a:t>‹#›</a:t>
            </a:fld>
            <a:endParaRPr lang="en-US" altLang="en-US"/>
          </a:p>
        </p:txBody>
      </p:sp>
      <p:pic>
        <p:nvPicPr>
          <p:cNvPr id="7176" name="Picture 8" descr="gllogo_big">
            <a:extLst>
              <a:ext uri="{FF2B5EF4-FFF2-40B4-BE49-F238E27FC236}">
                <a16:creationId xmlns:a16="http://schemas.microsoft.com/office/drawing/2014/main" id="{073D8513-F38F-4480-A5A9-83279083FCBE}"/>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8382000" y="6096000"/>
            <a:ext cx="581025" cy="52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167" r:id="rId1"/>
    <p:sldLayoutId id="2147484168" r:id="rId2"/>
    <p:sldLayoutId id="2147484169" r:id="rId3"/>
    <p:sldLayoutId id="2147484170" r:id="rId4"/>
    <p:sldLayoutId id="2147484171" r:id="rId5"/>
    <p:sldLayoutId id="2147484172" r:id="rId6"/>
    <p:sldLayoutId id="2147484173" r:id="rId7"/>
    <p:sldLayoutId id="2147484174" r:id="rId8"/>
    <p:sldLayoutId id="2147484175" r:id="rId9"/>
    <p:sldLayoutId id="2147484176" r:id="rId10"/>
    <p:sldLayoutId id="2147484177" r:id="rId11"/>
  </p:sldLayoutIdLst>
  <p:txStyles>
    <p:titleStyle>
      <a:lvl1pPr algn="ctr" rtl="0" eaLnBrk="0" fontAlgn="base" hangingPunct="0">
        <a:spcBef>
          <a:spcPct val="0"/>
        </a:spcBef>
        <a:spcAft>
          <a:spcPct val="0"/>
        </a:spcAft>
        <a:defRPr sz="4400">
          <a:solidFill>
            <a:srgbClr val="A3C2FF"/>
          </a:solidFill>
          <a:latin typeface="+mj-lt"/>
          <a:ea typeface="+mj-ea"/>
          <a:cs typeface="+mj-cs"/>
        </a:defRPr>
      </a:lvl1pPr>
      <a:lvl2pPr algn="ctr" rtl="0" eaLnBrk="0" fontAlgn="base" hangingPunct="0">
        <a:spcBef>
          <a:spcPct val="0"/>
        </a:spcBef>
        <a:spcAft>
          <a:spcPct val="0"/>
        </a:spcAft>
        <a:defRPr sz="4400">
          <a:solidFill>
            <a:srgbClr val="A3C2FF"/>
          </a:solidFill>
          <a:latin typeface="Trebuchet MS" pitchFamily="34" charset="0"/>
          <a:cs typeface="Arial" charset="0"/>
        </a:defRPr>
      </a:lvl2pPr>
      <a:lvl3pPr algn="ctr" rtl="0" eaLnBrk="0" fontAlgn="base" hangingPunct="0">
        <a:spcBef>
          <a:spcPct val="0"/>
        </a:spcBef>
        <a:spcAft>
          <a:spcPct val="0"/>
        </a:spcAft>
        <a:defRPr sz="4400">
          <a:solidFill>
            <a:srgbClr val="A3C2FF"/>
          </a:solidFill>
          <a:latin typeface="Trebuchet MS" pitchFamily="34" charset="0"/>
          <a:cs typeface="Arial" charset="0"/>
        </a:defRPr>
      </a:lvl3pPr>
      <a:lvl4pPr algn="ctr" rtl="0" eaLnBrk="0" fontAlgn="base" hangingPunct="0">
        <a:spcBef>
          <a:spcPct val="0"/>
        </a:spcBef>
        <a:spcAft>
          <a:spcPct val="0"/>
        </a:spcAft>
        <a:defRPr sz="4400">
          <a:solidFill>
            <a:srgbClr val="A3C2FF"/>
          </a:solidFill>
          <a:latin typeface="Trebuchet MS" pitchFamily="34" charset="0"/>
          <a:cs typeface="Arial" charset="0"/>
        </a:defRPr>
      </a:lvl4pPr>
      <a:lvl5pPr algn="ctr" rtl="0" eaLnBrk="0" fontAlgn="base" hangingPunct="0">
        <a:spcBef>
          <a:spcPct val="0"/>
        </a:spcBef>
        <a:spcAft>
          <a:spcPct val="0"/>
        </a:spcAft>
        <a:defRPr sz="4400">
          <a:solidFill>
            <a:srgbClr val="A3C2FF"/>
          </a:solidFill>
          <a:latin typeface="Trebuchet MS" pitchFamily="34" charset="0"/>
          <a:cs typeface="Arial" charset="0"/>
        </a:defRPr>
      </a:lvl5pPr>
      <a:lvl6pPr marL="457200" algn="ctr" rtl="0" fontAlgn="base">
        <a:spcBef>
          <a:spcPct val="0"/>
        </a:spcBef>
        <a:spcAft>
          <a:spcPct val="0"/>
        </a:spcAft>
        <a:defRPr sz="4400">
          <a:solidFill>
            <a:srgbClr val="A3C2FF"/>
          </a:solidFill>
          <a:latin typeface="Trebuchet MS" pitchFamily="34" charset="0"/>
          <a:cs typeface="Arial" charset="0"/>
        </a:defRPr>
      </a:lvl6pPr>
      <a:lvl7pPr marL="914400" algn="ctr" rtl="0" fontAlgn="base">
        <a:spcBef>
          <a:spcPct val="0"/>
        </a:spcBef>
        <a:spcAft>
          <a:spcPct val="0"/>
        </a:spcAft>
        <a:defRPr sz="4400">
          <a:solidFill>
            <a:srgbClr val="A3C2FF"/>
          </a:solidFill>
          <a:latin typeface="Trebuchet MS" pitchFamily="34" charset="0"/>
          <a:cs typeface="Arial" charset="0"/>
        </a:defRPr>
      </a:lvl7pPr>
      <a:lvl8pPr marL="1371600" algn="ctr" rtl="0" fontAlgn="base">
        <a:spcBef>
          <a:spcPct val="0"/>
        </a:spcBef>
        <a:spcAft>
          <a:spcPct val="0"/>
        </a:spcAft>
        <a:defRPr sz="4400">
          <a:solidFill>
            <a:srgbClr val="A3C2FF"/>
          </a:solidFill>
          <a:latin typeface="Trebuchet MS" pitchFamily="34" charset="0"/>
          <a:cs typeface="Arial" charset="0"/>
        </a:defRPr>
      </a:lvl8pPr>
      <a:lvl9pPr marL="1828800" algn="ctr" rtl="0" fontAlgn="base">
        <a:spcBef>
          <a:spcPct val="0"/>
        </a:spcBef>
        <a:spcAft>
          <a:spcPct val="0"/>
        </a:spcAft>
        <a:defRPr sz="4400">
          <a:solidFill>
            <a:srgbClr val="A3C2FF"/>
          </a:solidFill>
          <a:latin typeface="Trebuchet MS" pitchFamily="34" charset="0"/>
          <a:cs typeface="Arial" charset="0"/>
        </a:defRPr>
      </a:lvl9pPr>
    </p:titleStyle>
    <p:bodyStyle>
      <a:lvl1pPr marL="342900" indent="-342900" algn="l" rtl="0" eaLnBrk="0" fontAlgn="base" hangingPunct="0">
        <a:spcBef>
          <a:spcPct val="20000"/>
        </a:spcBef>
        <a:spcAft>
          <a:spcPct val="0"/>
        </a:spcAft>
        <a:buChar char="•"/>
        <a:defRPr sz="3200">
          <a:solidFill>
            <a:srgbClr val="A3C2FF"/>
          </a:solidFill>
          <a:latin typeface="+mn-lt"/>
          <a:ea typeface="+mn-ea"/>
          <a:cs typeface="+mn-cs"/>
        </a:defRPr>
      </a:lvl1pPr>
      <a:lvl2pPr marL="742950" indent="-285750" algn="l" rtl="0" eaLnBrk="0" fontAlgn="base" hangingPunct="0">
        <a:spcBef>
          <a:spcPct val="20000"/>
        </a:spcBef>
        <a:spcAft>
          <a:spcPct val="0"/>
        </a:spcAft>
        <a:buChar char="–"/>
        <a:defRPr sz="2800">
          <a:solidFill>
            <a:srgbClr val="A3C2FF"/>
          </a:solidFill>
          <a:latin typeface="+mn-lt"/>
          <a:cs typeface="+mn-cs"/>
        </a:defRPr>
      </a:lvl2pPr>
      <a:lvl3pPr marL="1143000" indent="-228600" algn="l" rtl="0" eaLnBrk="0" fontAlgn="base" hangingPunct="0">
        <a:spcBef>
          <a:spcPct val="20000"/>
        </a:spcBef>
        <a:spcAft>
          <a:spcPct val="0"/>
        </a:spcAft>
        <a:buChar char="•"/>
        <a:defRPr sz="2400">
          <a:solidFill>
            <a:srgbClr val="A3C2FF"/>
          </a:solidFill>
          <a:latin typeface="+mn-lt"/>
          <a:cs typeface="+mn-cs"/>
        </a:defRPr>
      </a:lvl3pPr>
      <a:lvl4pPr marL="1600200" indent="-228600" algn="l" rtl="0" eaLnBrk="0" fontAlgn="base" hangingPunct="0">
        <a:spcBef>
          <a:spcPct val="20000"/>
        </a:spcBef>
        <a:spcAft>
          <a:spcPct val="0"/>
        </a:spcAft>
        <a:buChar char="–"/>
        <a:defRPr sz="2000">
          <a:solidFill>
            <a:srgbClr val="A3C2FF"/>
          </a:solidFill>
          <a:latin typeface="+mn-lt"/>
          <a:cs typeface="+mn-cs"/>
        </a:defRPr>
      </a:lvl4pPr>
      <a:lvl5pPr marL="2057400" indent="-228600" algn="l" rtl="0" eaLnBrk="0" fontAlgn="base" hangingPunct="0">
        <a:spcBef>
          <a:spcPct val="20000"/>
        </a:spcBef>
        <a:spcAft>
          <a:spcPct val="0"/>
        </a:spcAft>
        <a:buChar char="»"/>
        <a:defRPr sz="2000">
          <a:solidFill>
            <a:srgbClr val="A3C2FF"/>
          </a:solidFill>
          <a:latin typeface="+mn-lt"/>
          <a:cs typeface="+mn-cs"/>
        </a:defRPr>
      </a:lvl5pPr>
      <a:lvl6pPr marL="2514600" indent="-228600" algn="l" rtl="0" fontAlgn="base">
        <a:spcBef>
          <a:spcPct val="20000"/>
        </a:spcBef>
        <a:spcAft>
          <a:spcPct val="0"/>
        </a:spcAft>
        <a:buChar char="»"/>
        <a:defRPr sz="2000">
          <a:solidFill>
            <a:srgbClr val="A3C2FF"/>
          </a:solidFill>
          <a:latin typeface="+mn-lt"/>
          <a:cs typeface="+mn-cs"/>
        </a:defRPr>
      </a:lvl6pPr>
      <a:lvl7pPr marL="2971800" indent="-228600" algn="l" rtl="0" fontAlgn="base">
        <a:spcBef>
          <a:spcPct val="20000"/>
        </a:spcBef>
        <a:spcAft>
          <a:spcPct val="0"/>
        </a:spcAft>
        <a:buChar char="»"/>
        <a:defRPr sz="2000">
          <a:solidFill>
            <a:srgbClr val="A3C2FF"/>
          </a:solidFill>
          <a:latin typeface="+mn-lt"/>
          <a:cs typeface="+mn-cs"/>
        </a:defRPr>
      </a:lvl7pPr>
      <a:lvl8pPr marL="3429000" indent="-228600" algn="l" rtl="0" fontAlgn="base">
        <a:spcBef>
          <a:spcPct val="20000"/>
        </a:spcBef>
        <a:spcAft>
          <a:spcPct val="0"/>
        </a:spcAft>
        <a:buChar char="»"/>
        <a:defRPr sz="2000">
          <a:solidFill>
            <a:srgbClr val="A3C2FF"/>
          </a:solidFill>
          <a:latin typeface="+mn-lt"/>
          <a:cs typeface="+mn-cs"/>
        </a:defRPr>
      </a:lvl8pPr>
      <a:lvl9pPr marL="3886200" indent="-228600" algn="l" rtl="0" fontAlgn="base">
        <a:spcBef>
          <a:spcPct val="20000"/>
        </a:spcBef>
        <a:spcAft>
          <a:spcPct val="0"/>
        </a:spcAft>
        <a:buChar char="»"/>
        <a:defRPr sz="2000">
          <a:solidFill>
            <a:srgbClr val="A3C2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Title Placeholder 1">
            <a:extLst>
              <a:ext uri="{FF2B5EF4-FFF2-40B4-BE49-F238E27FC236}">
                <a16:creationId xmlns:a16="http://schemas.microsoft.com/office/drawing/2014/main" id="{0FD817DE-B08B-4FBC-8D28-AAF50321689A}"/>
              </a:ext>
            </a:extLst>
          </p:cNvPr>
          <p:cNvSpPr>
            <a:spLocks noGrp="1"/>
          </p:cNvSpPr>
          <p:nvPr>
            <p:ph type="title"/>
          </p:nvPr>
        </p:nvSpPr>
        <p:spPr bwMode="auto">
          <a:xfrm>
            <a:off x="457200" y="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6147" name="Text Placeholder 2">
            <a:extLst>
              <a:ext uri="{FF2B5EF4-FFF2-40B4-BE49-F238E27FC236}">
                <a16:creationId xmlns:a16="http://schemas.microsoft.com/office/drawing/2014/main" id="{182D5F72-B392-462B-BE58-D060F932FBD5}"/>
              </a:ext>
            </a:extLst>
          </p:cNvPr>
          <p:cNvSpPr>
            <a:spLocks noGrp="1"/>
          </p:cNvSpPr>
          <p:nvPr>
            <p:ph type="body" idx="1"/>
          </p:nvPr>
        </p:nvSpPr>
        <p:spPr bwMode="auto">
          <a:xfrm>
            <a:off x="457200" y="1066800"/>
            <a:ext cx="82296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C2202CB8-8237-401C-BDB4-B1A4356A6DD2}"/>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mn-lt"/>
                <a:cs typeface="+mn-cs"/>
              </a:defRPr>
            </a:lvl1pPr>
          </a:lstStyle>
          <a:p>
            <a:pPr>
              <a:defRPr/>
            </a:pPr>
            <a:fld id="{24608B71-EA94-4794-8D33-024124554AD5}" type="datetimeFigureOut">
              <a:rPr lang="en-US"/>
              <a:pPr>
                <a:defRPr/>
              </a:pPr>
              <a:t>11/19/2020</a:t>
            </a:fld>
            <a:endParaRPr lang="en-US"/>
          </a:p>
        </p:txBody>
      </p:sp>
      <p:sp>
        <p:nvSpPr>
          <p:cNvPr id="5" name="Footer Placeholder 4">
            <a:extLst>
              <a:ext uri="{FF2B5EF4-FFF2-40B4-BE49-F238E27FC236}">
                <a16:creationId xmlns:a16="http://schemas.microsoft.com/office/drawing/2014/main" id="{FDF9ABF9-79BA-44E4-9767-81EEE6451BA5}"/>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mn-lt"/>
                <a:cs typeface="+mn-cs"/>
              </a:defRPr>
            </a:lvl1pPr>
          </a:lstStyle>
          <a:p>
            <a:pPr>
              <a:defRPr/>
            </a:pPr>
            <a:endParaRPr lang="en-US"/>
          </a:p>
        </p:txBody>
      </p:sp>
      <p:sp>
        <p:nvSpPr>
          <p:cNvPr id="6" name="Slide Number Placeholder 5">
            <a:extLst>
              <a:ext uri="{FF2B5EF4-FFF2-40B4-BE49-F238E27FC236}">
                <a16:creationId xmlns:a16="http://schemas.microsoft.com/office/drawing/2014/main" id="{779F53E0-9C36-4F38-ABEF-8EAB538AF8FF}"/>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fld id="{8B62DBD1-49F6-4580-857E-015B9DE0D0B2}" type="slidenum">
              <a:rPr lang="en-US" altLang="en-US"/>
              <a:pPr/>
              <a:t>‹#›</a:t>
            </a:fld>
            <a:endParaRPr lang="en-US" altLang="en-US"/>
          </a:p>
        </p:txBody>
      </p:sp>
    </p:spTree>
    <p:extLst>
      <p:ext uri="{BB962C8B-B14F-4D97-AF65-F5344CB8AC3E}">
        <p14:creationId xmlns:p14="http://schemas.microsoft.com/office/powerpoint/2010/main" val="3612072948"/>
      </p:ext>
    </p:extLst>
  </p:cSld>
  <p:clrMap bg1="lt1" tx1="dk1" bg2="lt2" tx2="dk2" accent1="accent1" accent2="accent2" accent3="accent3" accent4="accent4" accent5="accent5" accent6="accent6" hlink="hlink" folHlink="folHlink"/>
  <p:sldLayoutIdLst>
    <p:sldLayoutId id="2147484182" r:id="rId1"/>
    <p:sldLayoutId id="2147484183" r:id="rId2"/>
    <p:sldLayoutId id="2147484184" r:id="rId3"/>
    <p:sldLayoutId id="2147484185" r:id="rId4"/>
    <p:sldLayoutId id="2147484186" r:id="rId5"/>
    <p:sldLayoutId id="2147484187" r:id="rId6"/>
    <p:sldLayoutId id="2147484188" r:id="rId7"/>
    <p:sldLayoutId id="2147484189" r:id="rId8"/>
    <p:sldLayoutId id="2147484190" r:id="rId9"/>
    <p:sldLayoutId id="2147484191" r:id="rId10"/>
    <p:sldLayoutId id="2147484192" r:id="rId11"/>
    <p:sldLayoutId id="2147484193" r:id="rId12"/>
  </p:sldLayoutIdLst>
  <p:txStyles>
    <p:titleStyle>
      <a:lvl1pPr algn="l" rtl="0" eaLnBrk="0" fontAlgn="base" hangingPunct="0">
        <a:spcBef>
          <a:spcPct val="0"/>
        </a:spcBef>
        <a:spcAft>
          <a:spcPct val="0"/>
        </a:spcAft>
        <a:defRPr sz="36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fontAlgn="base">
        <a:spcBef>
          <a:spcPct val="0"/>
        </a:spcBef>
        <a:spcAft>
          <a:spcPct val="0"/>
        </a:spcAft>
        <a:defRPr sz="3600">
          <a:solidFill>
            <a:schemeClr val="tx1"/>
          </a:solidFill>
          <a:latin typeface="Calibri" pitchFamily="34" charset="0"/>
        </a:defRPr>
      </a:lvl6pPr>
      <a:lvl7pPr marL="914400" algn="l" rtl="0" fontAlgn="base">
        <a:spcBef>
          <a:spcPct val="0"/>
        </a:spcBef>
        <a:spcAft>
          <a:spcPct val="0"/>
        </a:spcAft>
        <a:defRPr sz="3600">
          <a:solidFill>
            <a:schemeClr val="tx1"/>
          </a:solidFill>
          <a:latin typeface="Calibri" pitchFamily="34" charset="0"/>
        </a:defRPr>
      </a:lvl7pPr>
      <a:lvl8pPr marL="1371600" algn="l" rtl="0" fontAlgn="base">
        <a:spcBef>
          <a:spcPct val="0"/>
        </a:spcBef>
        <a:spcAft>
          <a:spcPct val="0"/>
        </a:spcAft>
        <a:defRPr sz="3600">
          <a:solidFill>
            <a:schemeClr val="tx1"/>
          </a:solidFill>
          <a:latin typeface="Calibri" pitchFamily="34" charset="0"/>
        </a:defRPr>
      </a:lvl8pPr>
      <a:lvl9pPr marL="1828800" algn="l" rtl="0" fontAlgn="base">
        <a:spcBef>
          <a:spcPct val="0"/>
        </a:spcBef>
        <a:spcAft>
          <a:spcPct val="0"/>
        </a:spcAft>
        <a:defRPr sz="36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5B9936A3-2A37-486A-AF0A-1E66A133DDF4}"/>
              </a:ext>
            </a:extLst>
          </p:cNvPr>
          <p:cNvSpPr>
            <a:spLocks noGrp="1" noChangeArrowheads="1"/>
          </p:cNvSpPr>
          <p:nvPr>
            <p:ph type="title"/>
          </p:nvPr>
        </p:nvSpPr>
        <p:spPr bwMode="auto">
          <a:xfrm>
            <a:off x="685800" y="76200"/>
            <a:ext cx="77724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1D663740-D60A-402A-A4FE-004F68F7FB6E}"/>
              </a:ext>
            </a:extLst>
          </p:cNvPr>
          <p:cNvSpPr>
            <a:spLocks noGrp="1" noChangeArrowheads="1"/>
          </p:cNvSpPr>
          <p:nvPr>
            <p:ph type="body" idx="1"/>
          </p:nvPr>
        </p:nvSpPr>
        <p:spPr bwMode="auto">
          <a:xfrm>
            <a:off x="685800" y="914400"/>
            <a:ext cx="77724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9220" name="Rectangle 4">
            <a:extLst>
              <a:ext uri="{FF2B5EF4-FFF2-40B4-BE49-F238E27FC236}">
                <a16:creationId xmlns:a16="http://schemas.microsoft.com/office/drawing/2014/main" id="{F1DC8387-D393-4F16-9004-CB5A37DB2791}"/>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pitchFamily="18" charset="0"/>
                <a:cs typeface="Arial" charset="0"/>
              </a:defRPr>
            </a:lvl1pPr>
          </a:lstStyle>
          <a:p>
            <a:pPr>
              <a:defRPr/>
            </a:pPr>
            <a:endParaRPr lang="en-US"/>
          </a:p>
        </p:txBody>
      </p:sp>
      <p:sp>
        <p:nvSpPr>
          <p:cNvPr id="9221" name="Rectangle 5">
            <a:extLst>
              <a:ext uri="{FF2B5EF4-FFF2-40B4-BE49-F238E27FC236}">
                <a16:creationId xmlns:a16="http://schemas.microsoft.com/office/drawing/2014/main" id="{A9A26D54-F838-4D83-BF23-4A6AAB1E2E66}"/>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New Roman" pitchFamily="18" charset="0"/>
                <a:cs typeface="Arial" charset="0"/>
              </a:defRPr>
            </a:lvl1pPr>
          </a:lstStyle>
          <a:p>
            <a:pPr>
              <a:defRPr/>
            </a:pPr>
            <a:endParaRPr lang="en-US"/>
          </a:p>
        </p:txBody>
      </p:sp>
      <p:sp>
        <p:nvSpPr>
          <p:cNvPr id="9222" name="Rectangle 6">
            <a:extLst>
              <a:ext uri="{FF2B5EF4-FFF2-40B4-BE49-F238E27FC236}">
                <a16:creationId xmlns:a16="http://schemas.microsoft.com/office/drawing/2014/main" id="{E472BD22-F225-47C3-B308-859A978D11BB}"/>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New Roman" panose="02020603050405020304" pitchFamily="18" charset="0"/>
              </a:defRPr>
            </a:lvl1pPr>
          </a:lstStyle>
          <a:p>
            <a:fld id="{968C2CB6-2CC8-4C2B-ABA5-DEEBA79B5708}" type="slidenum">
              <a:rPr lang="en-US" altLang="en-US"/>
              <a:pPr/>
              <a:t>‹#›</a:t>
            </a:fld>
            <a:endParaRPr lang="en-US" altLang="en-US"/>
          </a:p>
        </p:txBody>
      </p:sp>
      <p:sp>
        <p:nvSpPr>
          <p:cNvPr id="9223" name="Line 7">
            <a:extLst>
              <a:ext uri="{FF2B5EF4-FFF2-40B4-BE49-F238E27FC236}">
                <a16:creationId xmlns:a16="http://schemas.microsoft.com/office/drawing/2014/main" id="{54D99E68-5257-493C-849D-DD8493908FF7}"/>
              </a:ext>
            </a:extLst>
          </p:cNvPr>
          <p:cNvSpPr>
            <a:spLocks noChangeShapeType="1"/>
          </p:cNvSpPr>
          <p:nvPr/>
        </p:nvSpPr>
        <p:spPr bwMode="auto">
          <a:xfrm>
            <a:off x="685800" y="838200"/>
            <a:ext cx="7772400" cy="0"/>
          </a:xfrm>
          <a:prstGeom prst="line">
            <a:avLst/>
          </a:prstGeom>
          <a:noFill/>
          <a:ln w="38100">
            <a:solidFill>
              <a:schemeClr val="tx1"/>
            </a:solidFill>
            <a:round/>
            <a:headEnd/>
            <a:tailEnd/>
          </a:ln>
          <a:effectLst/>
        </p:spPr>
        <p:txBody>
          <a:bodyPr wrap="none" anchor="ctr"/>
          <a:lstStyle/>
          <a:p>
            <a:pPr>
              <a:defRPr/>
            </a:pPr>
            <a:endParaRPr lang="en-US">
              <a:latin typeface="Arial" charset="0"/>
              <a:cs typeface="Arial" charset="0"/>
            </a:endParaRPr>
          </a:p>
        </p:txBody>
      </p:sp>
    </p:spTree>
    <p:extLst>
      <p:ext uri="{BB962C8B-B14F-4D97-AF65-F5344CB8AC3E}">
        <p14:creationId xmlns:p14="http://schemas.microsoft.com/office/powerpoint/2010/main" val="2369138219"/>
      </p:ext>
    </p:extLst>
  </p:cSld>
  <p:clrMap bg1="lt1" tx1="dk1" bg2="lt2" tx2="dk2" accent1="accent1" accent2="accent2" accent3="accent3" accent4="accent4" accent5="accent5" accent6="accent6" hlink="hlink" folHlink="folHlink"/>
  <p:sldLayoutIdLst>
    <p:sldLayoutId id="2147484195" r:id="rId1"/>
    <p:sldLayoutId id="2147484196" r:id="rId2"/>
    <p:sldLayoutId id="2147484197" r:id="rId3"/>
    <p:sldLayoutId id="2147484198" r:id="rId4"/>
    <p:sldLayoutId id="2147484199" r:id="rId5"/>
    <p:sldLayoutId id="2147484200" r:id="rId6"/>
    <p:sldLayoutId id="2147484201" r:id="rId7"/>
    <p:sldLayoutId id="2147484202" r:id="rId8"/>
    <p:sldLayoutId id="2147484203" r:id="rId9"/>
    <p:sldLayoutId id="2147484204" r:id="rId10"/>
    <p:sldLayoutId id="2147484205" r:id="rId11"/>
    <p:sldLayoutId id="2147484206" r:id="rId12"/>
  </p:sldLayoutIdLst>
  <p:txStyles>
    <p:titleStyle>
      <a:lvl1pPr algn="l" rtl="0" eaLnBrk="0" fontAlgn="base" hangingPunct="0">
        <a:spcBef>
          <a:spcPct val="0"/>
        </a:spcBef>
        <a:spcAft>
          <a:spcPct val="0"/>
        </a:spcAft>
        <a:defRPr sz="3400">
          <a:solidFill>
            <a:schemeClr val="tx2"/>
          </a:solidFill>
          <a:latin typeface="+mj-lt"/>
          <a:ea typeface="+mj-ea"/>
          <a:cs typeface="+mj-cs"/>
        </a:defRPr>
      </a:lvl1pPr>
      <a:lvl2pPr algn="l" rtl="0" eaLnBrk="0" fontAlgn="base" hangingPunct="0">
        <a:spcBef>
          <a:spcPct val="0"/>
        </a:spcBef>
        <a:spcAft>
          <a:spcPct val="0"/>
        </a:spcAft>
        <a:defRPr sz="3400">
          <a:solidFill>
            <a:schemeClr val="tx2"/>
          </a:solidFill>
          <a:latin typeface="Arial" charset="0"/>
        </a:defRPr>
      </a:lvl2pPr>
      <a:lvl3pPr algn="l" rtl="0" eaLnBrk="0" fontAlgn="base" hangingPunct="0">
        <a:spcBef>
          <a:spcPct val="0"/>
        </a:spcBef>
        <a:spcAft>
          <a:spcPct val="0"/>
        </a:spcAft>
        <a:defRPr sz="3400">
          <a:solidFill>
            <a:schemeClr val="tx2"/>
          </a:solidFill>
          <a:latin typeface="Arial" charset="0"/>
        </a:defRPr>
      </a:lvl3pPr>
      <a:lvl4pPr algn="l" rtl="0" eaLnBrk="0" fontAlgn="base" hangingPunct="0">
        <a:spcBef>
          <a:spcPct val="0"/>
        </a:spcBef>
        <a:spcAft>
          <a:spcPct val="0"/>
        </a:spcAft>
        <a:defRPr sz="3400">
          <a:solidFill>
            <a:schemeClr val="tx2"/>
          </a:solidFill>
          <a:latin typeface="Arial" charset="0"/>
        </a:defRPr>
      </a:lvl4pPr>
      <a:lvl5pPr algn="l" rtl="0" eaLnBrk="0" fontAlgn="base" hangingPunct="0">
        <a:spcBef>
          <a:spcPct val="0"/>
        </a:spcBef>
        <a:spcAft>
          <a:spcPct val="0"/>
        </a:spcAft>
        <a:defRPr sz="3400">
          <a:solidFill>
            <a:schemeClr val="tx2"/>
          </a:solidFill>
          <a:latin typeface="Arial" charset="0"/>
        </a:defRPr>
      </a:lvl5pPr>
      <a:lvl6pPr marL="457200" algn="l" rtl="0" eaLnBrk="0" fontAlgn="base" hangingPunct="0">
        <a:spcBef>
          <a:spcPct val="0"/>
        </a:spcBef>
        <a:spcAft>
          <a:spcPct val="0"/>
        </a:spcAft>
        <a:defRPr sz="3400">
          <a:solidFill>
            <a:schemeClr val="tx2"/>
          </a:solidFill>
          <a:latin typeface="Arial" charset="0"/>
        </a:defRPr>
      </a:lvl6pPr>
      <a:lvl7pPr marL="914400" algn="l" rtl="0" eaLnBrk="0" fontAlgn="base" hangingPunct="0">
        <a:spcBef>
          <a:spcPct val="0"/>
        </a:spcBef>
        <a:spcAft>
          <a:spcPct val="0"/>
        </a:spcAft>
        <a:defRPr sz="3400">
          <a:solidFill>
            <a:schemeClr val="tx2"/>
          </a:solidFill>
          <a:latin typeface="Arial" charset="0"/>
        </a:defRPr>
      </a:lvl7pPr>
      <a:lvl8pPr marL="1371600" algn="l" rtl="0" eaLnBrk="0" fontAlgn="base" hangingPunct="0">
        <a:spcBef>
          <a:spcPct val="0"/>
        </a:spcBef>
        <a:spcAft>
          <a:spcPct val="0"/>
        </a:spcAft>
        <a:defRPr sz="3400">
          <a:solidFill>
            <a:schemeClr val="tx2"/>
          </a:solidFill>
          <a:latin typeface="Arial" charset="0"/>
        </a:defRPr>
      </a:lvl8pPr>
      <a:lvl9pPr marL="1828800" algn="l" rtl="0" eaLnBrk="0" fontAlgn="base" hangingPunct="0">
        <a:spcBef>
          <a:spcPct val="0"/>
        </a:spcBef>
        <a:spcAft>
          <a:spcPct val="0"/>
        </a:spcAft>
        <a:defRPr sz="3400">
          <a:solidFill>
            <a:schemeClr val="tx2"/>
          </a:solidFill>
          <a:latin typeface="Arial" charset="0"/>
        </a:defRPr>
      </a:lvl9pPr>
    </p:titleStyle>
    <p:bodyStyle>
      <a:lvl1pPr marL="342900" indent="-342900" algn="l" rtl="0" eaLnBrk="0" fontAlgn="base" hangingPunct="0">
        <a:spcBef>
          <a:spcPct val="20000"/>
        </a:spcBef>
        <a:spcAft>
          <a:spcPct val="0"/>
        </a:spcAft>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rtl="0" eaLnBrk="0" fontAlgn="base" hangingPunct="0">
        <a:spcBef>
          <a:spcPct val="20000"/>
        </a:spcBef>
        <a:spcAft>
          <a:spcPct val="0"/>
        </a:spcAft>
        <a:buChar char="»"/>
        <a:defRPr sz="1400">
          <a:solidFill>
            <a:schemeClr val="tx1"/>
          </a:solidFill>
          <a:latin typeface="+mn-lt"/>
        </a:defRPr>
      </a:lvl6pPr>
      <a:lvl7pPr marL="2971800" indent="-228600" algn="l" rtl="0" eaLnBrk="0" fontAlgn="base" hangingPunct="0">
        <a:spcBef>
          <a:spcPct val="20000"/>
        </a:spcBef>
        <a:spcAft>
          <a:spcPct val="0"/>
        </a:spcAft>
        <a:buChar char="»"/>
        <a:defRPr sz="1400">
          <a:solidFill>
            <a:schemeClr val="tx1"/>
          </a:solidFill>
          <a:latin typeface="+mn-lt"/>
        </a:defRPr>
      </a:lvl7pPr>
      <a:lvl8pPr marL="3429000" indent="-228600" algn="l" rtl="0" eaLnBrk="0" fontAlgn="base" hangingPunct="0">
        <a:spcBef>
          <a:spcPct val="20000"/>
        </a:spcBef>
        <a:spcAft>
          <a:spcPct val="0"/>
        </a:spcAft>
        <a:buChar char="»"/>
        <a:defRPr sz="1400">
          <a:solidFill>
            <a:schemeClr val="tx1"/>
          </a:solidFill>
          <a:latin typeface="+mn-lt"/>
        </a:defRPr>
      </a:lvl8pPr>
      <a:lvl9pPr marL="3886200" indent="-228600" algn="l" rtl="0" eaLnBrk="0" fontAlgn="base" hangingPunct="0">
        <a:spcBef>
          <a:spcPct val="20000"/>
        </a:spcBef>
        <a:spcAft>
          <a:spcPct val="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333333"/>
        </a:solidFill>
        <a:effectLst/>
      </p:bgPr>
    </p:bg>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6808CC62-26D6-41C5-B569-DB1DC6A44C1A}"/>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6147" name="Rectangle 3">
            <a:extLst>
              <a:ext uri="{FF2B5EF4-FFF2-40B4-BE49-F238E27FC236}">
                <a16:creationId xmlns:a16="http://schemas.microsoft.com/office/drawing/2014/main" id="{FE2F9D2D-36F0-4BA3-B1B4-6142E7CA0511}"/>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957444" name="Rectangle 4">
            <a:extLst>
              <a:ext uri="{FF2B5EF4-FFF2-40B4-BE49-F238E27FC236}">
                <a16:creationId xmlns:a16="http://schemas.microsoft.com/office/drawing/2014/main" id="{36DCACC6-7718-4484-92FB-57453C5A14F5}"/>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mn-lt"/>
              </a:defRPr>
            </a:lvl1pPr>
          </a:lstStyle>
          <a:p>
            <a:pPr>
              <a:defRPr/>
            </a:pPr>
            <a:endParaRPr lang="en-US"/>
          </a:p>
        </p:txBody>
      </p:sp>
      <p:sp>
        <p:nvSpPr>
          <p:cNvPr id="957445" name="Rectangle 5">
            <a:extLst>
              <a:ext uri="{FF2B5EF4-FFF2-40B4-BE49-F238E27FC236}">
                <a16:creationId xmlns:a16="http://schemas.microsoft.com/office/drawing/2014/main" id="{03628C16-94C9-42AA-9AF6-A87E41A1B743}"/>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mn-lt"/>
              </a:defRPr>
            </a:lvl1pPr>
          </a:lstStyle>
          <a:p>
            <a:pPr>
              <a:defRPr/>
            </a:pPr>
            <a:endParaRPr lang="en-US"/>
          </a:p>
        </p:txBody>
      </p:sp>
      <p:sp>
        <p:nvSpPr>
          <p:cNvPr id="957446" name="Rectangle 6">
            <a:extLst>
              <a:ext uri="{FF2B5EF4-FFF2-40B4-BE49-F238E27FC236}">
                <a16:creationId xmlns:a16="http://schemas.microsoft.com/office/drawing/2014/main" id="{B352D140-0FD5-4905-AAF2-FBBC670C258F}"/>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atin typeface="Arial Unicode MS" panose="020B0604020202020204" pitchFamily="34" charset="-128"/>
              </a:defRPr>
            </a:lvl1pPr>
          </a:lstStyle>
          <a:p>
            <a:fld id="{DC60D684-65C3-42C7-8705-FE465791DF9E}" type="slidenum">
              <a:rPr lang="en-US" altLang="en-US"/>
              <a:pPr/>
              <a:t>‹#›</a:t>
            </a:fld>
            <a:endParaRPr lang="en-US" altLang="en-US"/>
          </a:p>
        </p:txBody>
      </p:sp>
    </p:spTree>
    <p:extLst>
      <p:ext uri="{BB962C8B-B14F-4D97-AF65-F5344CB8AC3E}">
        <p14:creationId xmlns:p14="http://schemas.microsoft.com/office/powerpoint/2010/main" val="2523677008"/>
      </p:ext>
    </p:extLst>
  </p:cSld>
  <p:clrMap bg1="lt1" tx1="dk1" bg2="lt2" tx2="dk2" accent1="accent1" accent2="accent2" accent3="accent3" accent4="accent4" accent5="accent5" accent6="accent6" hlink="hlink" folHlink="folHlink"/>
  <p:sldLayoutIdLst>
    <p:sldLayoutId id="2147484220" r:id="rId1"/>
    <p:sldLayoutId id="2147484221" r:id="rId2"/>
    <p:sldLayoutId id="2147484222" r:id="rId3"/>
    <p:sldLayoutId id="2147484223" r:id="rId4"/>
    <p:sldLayoutId id="2147484224" r:id="rId5"/>
    <p:sldLayoutId id="2147484225" r:id="rId6"/>
    <p:sldLayoutId id="2147484226" r:id="rId7"/>
    <p:sldLayoutId id="2147484227" r:id="rId8"/>
    <p:sldLayoutId id="2147484228" r:id="rId9"/>
    <p:sldLayoutId id="2147484229" r:id="rId10"/>
    <p:sldLayoutId id="2147484230"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Unicode MS" pitchFamily="34" charset="-128"/>
          <a:cs typeface="Arial" charset="0"/>
        </a:defRPr>
      </a:lvl2pPr>
      <a:lvl3pPr algn="ctr" rtl="0" eaLnBrk="0" fontAlgn="base" hangingPunct="0">
        <a:spcBef>
          <a:spcPct val="0"/>
        </a:spcBef>
        <a:spcAft>
          <a:spcPct val="0"/>
        </a:spcAft>
        <a:defRPr sz="4400">
          <a:solidFill>
            <a:schemeClr val="tx2"/>
          </a:solidFill>
          <a:latin typeface="Arial Unicode MS" pitchFamily="34" charset="-128"/>
          <a:cs typeface="Arial" charset="0"/>
        </a:defRPr>
      </a:lvl3pPr>
      <a:lvl4pPr algn="ctr" rtl="0" eaLnBrk="0" fontAlgn="base" hangingPunct="0">
        <a:spcBef>
          <a:spcPct val="0"/>
        </a:spcBef>
        <a:spcAft>
          <a:spcPct val="0"/>
        </a:spcAft>
        <a:defRPr sz="4400">
          <a:solidFill>
            <a:schemeClr val="tx2"/>
          </a:solidFill>
          <a:latin typeface="Arial Unicode MS" pitchFamily="34" charset="-128"/>
          <a:cs typeface="Arial" charset="0"/>
        </a:defRPr>
      </a:lvl4pPr>
      <a:lvl5pPr algn="ctr" rtl="0" eaLnBrk="0" fontAlgn="base" hangingPunct="0">
        <a:spcBef>
          <a:spcPct val="0"/>
        </a:spcBef>
        <a:spcAft>
          <a:spcPct val="0"/>
        </a:spcAft>
        <a:defRPr sz="4400">
          <a:solidFill>
            <a:schemeClr val="tx2"/>
          </a:solidFill>
          <a:latin typeface="Arial Unicode MS" pitchFamily="34" charset="-128"/>
          <a:cs typeface="Arial" charset="0"/>
        </a:defRPr>
      </a:lvl5pPr>
      <a:lvl6pPr marL="457200" algn="ctr" rtl="0" fontAlgn="base">
        <a:spcBef>
          <a:spcPct val="0"/>
        </a:spcBef>
        <a:spcAft>
          <a:spcPct val="0"/>
        </a:spcAft>
        <a:defRPr sz="4400">
          <a:solidFill>
            <a:schemeClr val="tx2"/>
          </a:solidFill>
          <a:latin typeface="Arial Unicode MS" pitchFamily="34" charset="-128"/>
          <a:cs typeface="Arial" charset="0"/>
        </a:defRPr>
      </a:lvl6pPr>
      <a:lvl7pPr marL="914400" algn="ctr" rtl="0" fontAlgn="base">
        <a:spcBef>
          <a:spcPct val="0"/>
        </a:spcBef>
        <a:spcAft>
          <a:spcPct val="0"/>
        </a:spcAft>
        <a:defRPr sz="4400">
          <a:solidFill>
            <a:schemeClr val="tx2"/>
          </a:solidFill>
          <a:latin typeface="Arial Unicode MS" pitchFamily="34" charset="-128"/>
          <a:cs typeface="Arial" charset="0"/>
        </a:defRPr>
      </a:lvl7pPr>
      <a:lvl8pPr marL="1371600" algn="ctr" rtl="0" fontAlgn="base">
        <a:spcBef>
          <a:spcPct val="0"/>
        </a:spcBef>
        <a:spcAft>
          <a:spcPct val="0"/>
        </a:spcAft>
        <a:defRPr sz="4400">
          <a:solidFill>
            <a:schemeClr val="tx2"/>
          </a:solidFill>
          <a:latin typeface="Arial Unicode MS" pitchFamily="34" charset="-128"/>
          <a:cs typeface="Arial" charset="0"/>
        </a:defRPr>
      </a:lvl8pPr>
      <a:lvl9pPr marL="1828800" algn="ctr" rtl="0" fontAlgn="base">
        <a:spcBef>
          <a:spcPct val="0"/>
        </a:spcBef>
        <a:spcAft>
          <a:spcPct val="0"/>
        </a:spcAft>
        <a:defRPr sz="4400">
          <a:solidFill>
            <a:schemeClr val="tx2"/>
          </a:solidFill>
          <a:latin typeface="Arial Unicode MS" pitchFamily="34" charset="-128"/>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410" name="Title Placeholder 1"/>
          <p:cNvSpPr>
            <a:spLocks noGrp="1"/>
          </p:cNvSpPr>
          <p:nvPr>
            <p:ph type="title"/>
          </p:nvPr>
        </p:nvSpPr>
        <p:spPr bwMode="auto">
          <a:xfrm>
            <a:off x="457200" y="0"/>
            <a:ext cx="8229600"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7411" name="Text Placeholder 2"/>
          <p:cNvSpPr>
            <a:spLocks noGrp="1"/>
          </p:cNvSpPr>
          <p:nvPr>
            <p:ph type="body" idx="1"/>
          </p:nvPr>
        </p:nvSpPr>
        <p:spPr bwMode="auto">
          <a:xfrm>
            <a:off x="457200" y="1066800"/>
            <a:ext cx="8229600" cy="5181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742EADCD-5430-47CB-B558-01CE57ACCFDB}" type="datetimeFigureOut">
              <a:rPr lang="en-US"/>
              <a:pPr>
                <a:defRPr/>
              </a:pPr>
              <a:t>11/19/2020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478D95D2-85AF-416D-B7C8-431D4047B9A4}" type="slidenum">
              <a:rPr lang="en-US"/>
              <a:pPr>
                <a:defRPr/>
              </a:pPr>
              <a:t>‹#›</a:t>
            </a:fld>
            <a:endParaRPr lang="en-US"/>
          </a:p>
        </p:txBody>
      </p:sp>
    </p:spTree>
    <p:extLst>
      <p:ext uri="{BB962C8B-B14F-4D97-AF65-F5344CB8AC3E}">
        <p14:creationId xmlns:p14="http://schemas.microsoft.com/office/powerpoint/2010/main" val="1195452698"/>
      </p:ext>
    </p:extLst>
  </p:cSld>
  <p:clrMap bg1="lt1" tx1="dk1" bg2="lt2" tx2="dk2" accent1="accent1" accent2="accent2" accent3="accent3" accent4="accent4" accent5="accent5" accent6="accent6" hlink="hlink" folHlink="folHlink"/>
  <p:sldLayoutIdLst>
    <p:sldLayoutId id="2147484232" r:id="rId1"/>
    <p:sldLayoutId id="2147484233" r:id="rId2"/>
    <p:sldLayoutId id="2147484234" r:id="rId3"/>
    <p:sldLayoutId id="2147484235" r:id="rId4"/>
    <p:sldLayoutId id="2147484236" r:id="rId5"/>
    <p:sldLayoutId id="2147484237" r:id="rId6"/>
    <p:sldLayoutId id="2147484238" r:id="rId7"/>
    <p:sldLayoutId id="2147484239" r:id="rId8"/>
    <p:sldLayoutId id="2147484240" r:id="rId9"/>
    <p:sldLayoutId id="2147484241" r:id="rId10"/>
    <p:sldLayoutId id="2147484242" r:id="rId11"/>
  </p:sldLayoutIdLst>
  <p:txStyles>
    <p:titleStyle>
      <a:lvl1pPr algn="l" rtl="0" eaLnBrk="0" fontAlgn="base" hangingPunct="0">
        <a:spcBef>
          <a:spcPct val="0"/>
        </a:spcBef>
        <a:spcAft>
          <a:spcPct val="0"/>
        </a:spcAft>
        <a:defRPr sz="36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fontAlgn="base">
        <a:spcBef>
          <a:spcPct val="0"/>
        </a:spcBef>
        <a:spcAft>
          <a:spcPct val="0"/>
        </a:spcAft>
        <a:defRPr sz="3600">
          <a:solidFill>
            <a:schemeClr val="tx1"/>
          </a:solidFill>
          <a:latin typeface="Calibri" pitchFamily="34" charset="0"/>
        </a:defRPr>
      </a:lvl6pPr>
      <a:lvl7pPr marL="914400" algn="l" rtl="0" fontAlgn="base">
        <a:spcBef>
          <a:spcPct val="0"/>
        </a:spcBef>
        <a:spcAft>
          <a:spcPct val="0"/>
        </a:spcAft>
        <a:defRPr sz="3600">
          <a:solidFill>
            <a:schemeClr val="tx1"/>
          </a:solidFill>
          <a:latin typeface="Calibri" pitchFamily="34" charset="0"/>
        </a:defRPr>
      </a:lvl7pPr>
      <a:lvl8pPr marL="1371600" algn="l" rtl="0" fontAlgn="base">
        <a:spcBef>
          <a:spcPct val="0"/>
        </a:spcBef>
        <a:spcAft>
          <a:spcPct val="0"/>
        </a:spcAft>
        <a:defRPr sz="3600">
          <a:solidFill>
            <a:schemeClr val="tx1"/>
          </a:solidFill>
          <a:latin typeface="Calibri" pitchFamily="34" charset="0"/>
        </a:defRPr>
      </a:lvl8pPr>
      <a:lvl9pPr marL="1828800" algn="l" rtl="0" fontAlgn="base">
        <a:spcBef>
          <a:spcPct val="0"/>
        </a:spcBef>
        <a:spcAft>
          <a:spcPct val="0"/>
        </a:spcAft>
        <a:defRPr sz="36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35.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35.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5.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5.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5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0.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70.xml"/><Relationship Id="rId5" Type="http://schemas.openxmlformats.org/officeDocument/2006/relationships/image" Target="../media/image12.png"/><Relationship Id="rId4" Type="http://schemas.openxmlformats.org/officeDocument/2006/relationships/image" Target="../media/image11.gi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58.xml"/><Relationship Id="rId5" Type="http://schemas.openxmlformats.org/officeDocument/2006/relationships/image" Target="../media/image16.jpeg"/><Relationship Id="rId4" Type="http://schemas.openxmlformats.org/officeDocument/2006/relationships/image" Target="../media/image15.jpeg"/></Relationships>
</file>

<file path=ppt/slides/_rels/slide2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58.xml"/></Relationships>
</file>

<file path=ppt/slides/_rels/slide2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58.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Layout" Target="../slideLayouts/slideLayout58.xml"/><Relationship Id="rId1" Type="http://schemas.openxmlformats.org/officeDocument/2006/relationships/video" Target="file:///C:\fast_separate_siggraph_2006\validation_400x400.avi" TargetMode="Externa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58.xml"/><Relationship Id="rId1" Type="http://schemas.openxmlformats.org/officeDocument/2006/relationships/vmlDrawing" Target="../drawings/vmlDrawing1.vml"/><Relationship Id="rId6" Type="http://schemas.openxmlformats.org/officeDocument/2006/relationships/image" Target="../media/image23.emf"/><Relationship Id="rId5" Type="http://schemas.openxmlformats.org/officeDocument/2006/relationships/oleObject" Target="../embeddings/oleObject2.bin"/><Relationship Id="rId4" Type="http://schemas.openxmlformats.org/officeDocument/2006/relationships/image" Target="../media/image22.emf"/></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58.xml"/><Relationship Id="rId1" Type="http://schemas.openxmlformats.org/officeDocument/2006/relationships/vmlDrawing" Target="../drawings/vmlDrawing2.vml"/><Relationship Id="rId6" Type="http://schemas.openxmlformats.org/officeDocument/2006/relationships/image" Target="../media/image25.emf"/><Relationship Id="rId5" Type="http://schemas.openxmlformats.org/officeDocument/2006/relationships/oleObject" Target="../embeddings/oleObject4.bin"/><Relationship Id="rId4" Type="http://schemas.openxmlformats.org/officeDocument/2006/relationships/image" Target="../media/image24.emf"/></Relationships>
</file>

<file path=ppt/slides/_rels/slide27.xml.rels><?xml version="1.0" encoding="UTF-8" standalone="yes"?>
<Relationships xmlns="http://schemas.openxmlformats.org/package/2006/relationships"><Relationship Id="rId8" Type="http://schemas.openxmlformats.org/officeDocument/2006/relationships/image" Target="../media/image28.emf"/><Relationship Id="rId3" Type="http://schemas.openxmlformats.org/officeDocument/2006/relationships/oleObject" Target="../embeddings/oleObject5.bin"/><Relationship Id="rId7" Type="http://schemas.openxmlformats.org/officeDocument/2006/relationships/oleObject" Target="../embeddings/oleObject7.bin"/><Relationship Id="rId2" Type="http://schemas.openxmlformats.org/officeDocument/2006/relationships/slideLayout" Target="../slideLayouts/slideLayout58.xml"/><Relationship Id="rId1" Type="http://schemas.openxmlformats.org/officeDocument/2006/relationships/vmlDrawing" Target="../drawings/vmlDrawing3.vml"/><Relationship Id="rId6" Type="http://schemas.openxmlformats.org/officeDocument/2006/relationships/image" Target="../media/image27.emf"/><Relationship Id="rId5" Type="http://schemas.openxmlformats.org/officeDocument/2006/relationships/oleObject" Target="../embeddings/oleObject6.bin"/><Relationship Id="rId10" Type="http://schemas.openxmlformats.org/officeDocument/2006/relationships/image" Target="../media/image29.emf"/><Relationship Id="rId4" Type="http://schemas.openxmlformats.org/officeDocument/2006/relationships/image" Target="../media/image26.emf"/><Relationship Id="rId9" Type="http://schemas.openxmlformats.org/officeDocument/2006/relationships/oleObject" Target="../embeddings/oleObject8.bin"/></Relationships>
</file>

<file path=ppt/slides/_rels/slide28.xml.rels><?xml version="1.0" encoding="UTF-8" standalone="yes"?>
<Relationships xmlns="http://schemas.openxmlformats.org/package/2006/relationships"><Relationship Id="rId8" Type="http://schemas.openxmlformats.org/officeDocument/2006/relationships/image" Target="../media/image32.emf"/><Relationship Id="rId13" Type="http://schemas.openxmlformats.org/officeDocument/2006/relationships/oleObject" Target="../embeddings/oleObject7.bin"/><Relationship Id="rId3" Type="http://schemas.openxmlformats.org/officeDocument/2006/relationships/oleObject" Target="../embeddings/oleObject9.bin"/><Relationship Id="rId7" Type="http://schemas.openxmlformats.org/officeDocument/2006/relationships/oleObject" Target="../embeddings/oleObject11.bin"/><Relationship Id="rId12" Type="http://schemas.openxmlformats.org/officeDocument/2006/relationships/image" Target="../media/image27.emf"/><Relationship Id="rId2" Type="http://schemas.openxmlformats.org/officeDocument/2006/relationships/slideLayout" Target="../slideLayouts/slideLayout58.xml"/><Relationship Id="rId16" Type="http://schemas.openxmlformats.org/officeDocument/2006/relationships/image" Target="../media/image29.emf"/><Relationship Id="rId1" Type="http://schemas.openxmlformats.org/officeDocument/2006/relationships/vmlDrawing" Target="../drawings/vmlDrawing4.vml"/><Relationship Id="rId6" Type="http://schemas.openxmlformats.org/officeDocument/2006/relationships/image" Target="../media/image31.emf"/><Relationship Id="rId11" Type="http://schemas.openxmlformats.org/officeDocument/2006/relationships/oleObject" Target="../embeddings/oleObject6.bin"/><Relationship Id="rId5" Type="http://schemas.openxmlformats.org/officeDocument/2006/relationships/oleObject" Target="../embeddings/oleObject10.bin"/><Relationship Id="rId15" Type="http://schemas.openxmlformats.org/officeDocument/2006/relationships/oleObject" Target="../embeddings/oleObject8.bin"/><Relationship Id="rId10" Type="http://schemas.openxmlformats.org/officeDocument/2006/relationships/image" Target="../media/image26.emf"/><Relationship Id="rId4" Type="http://schemas.openxmlformats.org/officeDocument/2006/relationships/image" Target="../media/image30.emf"/><Relationship Id="rId9" Type="http://schemas.openxmlformats.org/officeDocument/2006/relationships/oleObject" Target="../embeddings/oleObject5.bin"/><Relationship Id="rId14" Type="http://schemas.openxmlformats.org/officeDocument/2006/relationships/image" Target="../media/image28.em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3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58.xml"/></Relationships>
</file>

<file path=ppt/slides/_rels/slide3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58.xml"/></Relationships>
</file>

<file path=ppt/slides/_rels/slide3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Layout" Target="../slideLayouts/slideLayout58.xml"/><Relationship Id="rId1" Type="http://schemas.openxmlformats.org/officeDocument/2006/relationships/video" Target="file:///C:\fast_separate_siggraph_2006\validation_400x400.avi" TargetMode="Externa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34.xml.rels><?xml version="1.0" encoding="UTF-8" standalone="yes"?>
<Relationships xmlns="http://schemas.openxmlformats.org/package/2006/relationships"><Relationship Id="rId8" Type="http://schemas.openxmlformats.org/officeDocument/2006/relationships/image" Target="../media/image28.emf"/><Relationship Id="rId3" Type="http://schemas.openxmlformats.org/officeDocument/2006/relationships/oleObject" Target="../embeddings/oleObject5.bin"/><Relationship Id="rId7" Type="http://schemas.openxmlformats.org/officeDocument/2006/relationships/oleObject" Target="../embeddings/oleObject7.bin"/><Relationship Id="rId2" Type="http://schemas.openxmlformats.org/officeDocument/2006/relationships/slideLayout" Target="../slideLayouts/slideLayout58.xml"/><Relationship Id="rId1" Type="http://schemas.openxmlformats.org/officeDocument/2006/relationships/vmlDrawing" Target="../drawings/vmlDrawing5.vml"/><Relationship Id="rId6" Type="http://schemas.openxmlformats.org/officeDocument/2006/relationships/image" Target="../media/image27.emf"/><Relationship Id="rId5" Type="http://schemas.openxmlformats.org/officeDocument/2006/relationships/oleObject" Target="../embeddings/oleObject6.bin"/><Relationship Id="rId10" Type="http://schemas.openxmlformats.org/officeDocument/2006/relationships/image" Target="../media/image29.emf"/><Relationship Id="rId4" Type="http://schemas.openxmlformats.org/officeDocument/2006/relationships/image" Target="../media/image26.emf"/><Relationship Id="rId9" Type="http://schemas.openxmlformats.org/officeDocument/2006/relationships/oleObject" Target="../embeddings/oleObject8.bin"/></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3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58.xml"/><Relationship Id="rId4" Type="http://schemas.openxmlformats.org/officeDocument/2006/relationships/image" Target="../media/image35.png"/></Relationships>
</file>

<file path=ppt/slides/_rels/slide3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58.xml"/><Relationship Id="rId4" Type="http://schemas.openxmlformats.org/officeDocument/2006/relationships/image" Target="../media/image38.jpeg"/></Relationships>
</file>

<file path=ppt/slides/_rels/slide3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58.xml"/><Relationship Id="rId4" Type="http://schemas.openxmlformats.org/officeDocument/2006/relationships/image" Target="../media/image41.jpeg"/></Relationships>
</file>

<file path=ppt/slides/_rels/slide4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58.xml"/><Relationship Id="rId4" Type="http://schemas.openxmlformats.org/officeDocument/2006/relationships/image" Target="../media/image44.jpeg"/></Relationships>
</file>

<file path=ppt/slides/_rels/slide4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58.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jpeg"/></Relationships>
</file>

<file path=ppt/slides/_rels/slide42.xml.rels><?xml version="1.0" encoding="UTF-8" standalone="yes"?>
<Relationships xmlns="http://schemas.openxmlformats.org/package/2006/relationships"><Relationship Id="rId3" Type="http://schemas.openxmlformats.org/officeDocument/2006/relationships/image" Target="../media/image51.jpeg"/><Relationship Id="rId7" Type="http://schemas.openxmlformats.org/officeDocument/2006/relationships/image" Target="../media/image55.jpeg"/><Relationship Id="rId2" Type="http://schemas.openxmlformats.org/officeDocument/2006/relationships/image" Target="../media/image50.jpeg"/><Relationship Id="rId1" Type="http://schemas.openxmlformats.org/officeDocument/2006/relationships/slideLayout" Target="../slideLayouts/slideLayout58.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2.jpeg"/></Relationships>
</file>

<file path=ppt/slides/_rels/slide43.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58.xml"/><Relationship Id="rId4" Type="http://schemas.openxmlformats.org/officeDocument/2006/relationships/image" Target="../media/image58.jpeg"/></Relationships>
</file>

<file path=ppt/slides/_rels/slide44.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58.xml"/></Relationships>
</file>

<file path=ppt/slides/_rels/slide4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xml"/><Relationship Id="rId1" Type="http://schemas.openxmlformats.org/officeDocument/2006/relationships/slideLayout" Target="../slideLayouts/slideLayout39.xml"/></Relationships>
</file>

<file path=ppt/slides/_rels/slide46.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4.xml"/><Relationship Id="rId1" Type="http://schemas.openxmlformats.org/officeDocument/2006/relationships/slideLayout" Target="../slideLayouts/slideLayout35.xml"/><Relationship Id="rId4" Type="http://schemas.openxmlformats.org/officeDocument/2006/relationships/image" Target="../media/image62.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5.xml"/></Relationships>
</file>

<file path=ppt/slides/_rels/slide4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39.xml"/><Relationship Id="rId4" Type="http://schemas.openxmlformats.org/officeDocument/2006/relationships/image" Target="../media/image65.jpeg"/></Relationships>
</file>

<file path=ppt/slides/_rels/slide49.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xml"/><Relationship Id="rId1" Type="http://schemas.openxmlformats.org/officeDocument/2006/relationships/slideLayout" Target="../slideLayouts/slideLayout39.xml"/></Relationships>
</file>

<file path=ppt/slides/_rels/slide5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7.xml"/><Relationship Id="rId1" Type="http://schemas.openxmlformats.org/officeDocument/2006/relationships/slideLayout" Target="../slideLayouts/slideLayout35.xml"/><Relationship Id="rId5" Type="http://schemas.openxmlformats.org/officeDocument/2006/relationships/image" Target="../media/image68.png"/><Relationship Id="rId4" Type="http://schemas.openxmlformats.org/officeDocument/2006/relationships/image" Target="../media/image67.pn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5.xml"/></Relationships>
</file>

<file path=ppt/slides/_rels/slide53.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10.xml"/><Relationship Id="rId1" Type="http://schemas.openxmlformats.org/officeDocument/2006/relationships/slideLayout" Target="../slideLayouts/slideLayout39.xml"/><Relationship Id="rId4" Type="http://schemas.openxmlformats.org/officeDocument/2006/relationships/image" Target="../media/image70.pn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5.xml"/></Relationships>
</file>

<file path=ppt/slides/_rels/slide55.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12.xml"/><Relationship Id="rId1" Type="http://schemas.openxmlformats.org/officeDocument/2006/relationships/slideLayout" Target="../slideLayouts/slideLayout39.xml"/><Relationship Id="rId4" Type="http://schemas.openxmlformats.org/officeDocument/2006/relationships/image" Target="../media/image72.pn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5.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5.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5.xml"/></Relationships>
</file>

<file path=ppt/slides/_rels/slide59.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74.jpeg"/></Relationships>
</file>

<file path=ppt/slides/_rels/slide60.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77.jpeg"/></Relationships>
</file>

<file path=ppt/slides/_rels/slide62.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19.xml"/><Relationship Id="rId1" Type="http://schemas.openxmlformats.org/officeDocument/2006/relationships/slideLayout" Target="../slideLayouts/slideLayout6.xml"/><Relationship Id="rId4" Type="http://schemas.openxmlformats.org/officeDocument/2006/relationships/image" Target="../media/image79.jpeg"/></Relationships>
</file>

<file path=ppt/slides/_rels/slide63.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openxmlformats.org/officeDocument/2006/relationships/image" Target="../media/image82.png"/></Relationships>
</file>

<file path=ppt/slides/_rels/slide65.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24.xml"/><Relationship Id="rId1" Type="http://schemas.openxmlformats.org/officeDocument/2006/relationships/slideLayout" Target="../slideLayouts/slideLayout17.xml"/><Relationship Id="rId6" Type="http://schemas.openxmlformats.org/officeDocument/2006/relationships/image" Target="../media/image88.jpeg"/><Relationship Id="rId5" Type="http://schemas.openxmlformats.org/officeDocument/2006/relationships/image" Target="../media/image87.jpeg"/><Relationship Id="rId4" Type="http://schemas.openxmlformats.org/officeDocument/2006/relationships/image" Target="../media/image86.jpeg"/></Relationships>
</file>

<file path=ppt/slides/_rels/slide68.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25.xml"/><Relationship Id="rId1" Type="http://schemas.openxmlformats.org/officeDocument/2006/relationships/slideLayout" Target="../slideLayouts/slideLayout39.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69.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26.xml"/><Relationship Id="rId1" Type="http://schemas.openxmlformats.org/officeDocument/2006/relationships/slideLayout" Target="../slideLayouts/slideLayout39.xml"/><Relationship Id="rId5" Type="http://schemas.openxmlformats.org/officeDocument/2006/relationships/image" Target="../media/image93.jpeg"/><Relationship Id="rId4" Type="http://schemas.openxmlformats.org/officeDocument/2006/relationships/image" Target="../media/image92.jpeg"/></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5.xml"/></Relationships>
</file>

<file path=ppt/slides/_rels/slide71.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28.xml"/><Relationship Id="rId1" Type="http://schemas.openxmlformats.org/officeDocument/2006/relationships/slideLayout" Target="../slideLayouts/slideLayout35.xml"/></Relationships>
</file>

<file path=ppt/slides/_rels/slide72.xml.rels><?xml version="1.0" encoding="UTF-8" standalone="yes"?>
<Relationships xmlns="http://schemas.openxmlformats.org/package/2006/relationships"><Relationship Id="rId3" Type="http://schemas.openxmlformats.org/officeDocument/2006/relationships/image" Target="../media/image95.png"/><Relationship Id="rId7" Type="http://schemas.openxmlformats.org/officeDocument/2006/relationships/image" Target="../media/image99.png"/><Relationship Id="rId2" Type="http://schemas.openxmlformats.org/officeDocument/2006/relationships/notesSlide" Target="../notesSlides/notesSlide29.xml"/><Relationship Id="rId1" Type="http://schemas.openxmlformats.org/officeDocument/2006/relationships/slideLayout" Target="../slideLayouts/slideLayout39.xml"/><Relationship Id="rId6" Type="http://schemas.openxmlformats.org/officeDocument/2006/relationships/image" Target="../media/image98.jpeg"/><Relationship Id="rId5" Type="http://schemas.openxmlformats.org/officeDocument/2006/relationships/image" Target="../media/image97.png"/><Relationship Id="rId4" Type="http://schemas.openxmlformats.org/officeDocument/2006/relationships/image" Target="../media/image96.jpeg"/></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5.xml"/></Relationships>
</file>

<file path=ppt/slides/_rels/slide76.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33.xml"/><Relationship Id="rId1" Type="http://schemas.openxmlformats.org/officeDocument/2006/relationships/slideLayout" Target="../slideLayouts/slideLayout18.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s>
</file>

<file path=ppt/slides/_rels/slide77.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34.xml"/><Relationship Id="rId1" Type="http://schemas.openxmlformats.org/officeDocument/2006/relationships/slideLayout" Target="../slideLayouts/slideLayout39.xml"/><Relationship Id="rId4" Type="http://schemas.openxmlformats.org/officeDocument/2006/relationships/image" Target="../media/image106.jpeg"/></Relationships>
</file>

<file path=ppt/slides/_rels/slide78.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35.xml"/><Relationship Id="rId1" Type="http://schemas.openxmlformats.org/officeDocument/2006/relationships/slideLayout" Target="../slideLayouts/slideLayout39.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5.xml"/></Relationships>
</file>

<file path=ppt/slides/_rels/slide80.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37.xml"/><Relationship Id="rId1" Type="http://schemas.openxmlformats.org/officeDocument/2006/relationships/slideLayout" Target="../slideLayouts/slideLayout35.xml"/></Relationships>
</file>

<file path=ppt/slides/_rels/slide81.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38.xml"/><Relationship Id="rId1" Type="http://schemas.openxmlformats.org/officeDocument/2006/relationships/slideLayout" Target="../slideLayouts/slideLayout35.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49.xml"/><Relationship Id="rId1" Type="http://schemas.openxmlformats.org/officeDocument/2006/relationships/slideLayout" Target="../slideLayouts/slideLayout2.xml"/><Relationship Id="rId5" Type="http://schemas.openxmlformats.org/officeDocument/2006/relationships/image" Target="../media/image114.png"/><Relationship Id="rId4" Type="http://schemas.openxmlformats.org/officeDocument/2006/relationships/image" Target="../media/image113.png"/></Relationships>
</file>

<file path=ppt/slides/_rels/slide93.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50.xml"/><Relationship Id="rId1" Type="http://schemas.openxmlformats.org/officeDocument/2006/relationships/slideLayout" Target="../slideLayouts/slideLayout35.xml"/></Relationships>
</file>

<file path=ppt/slides/_rels/slide94.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51.xml"/><Relationship Id="rId1" Type="http://schemas.openxmlformats.org/officeDocument/2006/relationships/slideLayout" Target="../slideLayouts/slideLayout40.xml"/><Relationship Id="rId4" Type="http://schemas.openxmlformats.org/officeDocument/2006/relationships/image" Target="../media/image118.png"/></Relationships>
</file>

<file path=ppt/slides/_rels/slide95.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52.xml"/><Relationship Id="rId1" Type="http://schemas.openxmlformats.org/officeDocument/2006/relationships/slideLayout" Target="../slideLayouts/slideLayout39.xml"/></Relationships>
</file>

<file path=ppt/slides/_rels/slide96.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53.xml"/><Relationship Id="rId1" Type="http://schemas.openxmlformats.org/officeDocument/2006/relationships/slideLayout" Target="../slideLayouts/slideLayout40.xml"/></Relationships>
</file>

<file path=ppt/slides/_rels/slide97.xml.rels><?xml version="1.0" encoding="UTF-8" standalone="yes"?>
<Relationships xmlns="http://schemas.openxmlformats.org/package/2006/relationships"><Relationship Id="rId8" Type="http://schemas.openxmlformats.org/officeDocument/2006/relationships/image" Target="../media/image126.jpeg"/><Relationship Id="rId3" Type="http://schemas.openxmlformats.org/officeDocument/2006/relationships/image" Target="../media/image121.png"/><Relationship Id="rId7" Type="http://schemas.openxmlformats.org/officeDocument/2006/relationships/image" Target="../media/image125.png"/><Relationship Id="rId2" Type="http://schemas.openxmlformats.org/officeDocument/2006/relationships/notesSlide" Target="../notesSlides/notesSlide54.xml"/><Relationship Id="rId1" Type="http://schemas.openxmlformats.org/officeDocument/2006/relationships/slideLayout" Target="../slideLayouts/slideLayout35.xml"/><Relationship Id="rId6" Type="http://schemas.openxmlformats.org/officeDocument/2006/relationships/image" Target="../media/image124.jpeg"/><Relationship Id="rId5" Type="http://schemas.openxmlformats.org/officeDocument/2006/relationships/image" Target="../media/image123.png"/><Relationship Id="rId4" Type="http://schemas.openxmlformats.org/officeDocument/2006/relationships/image" Target="../media/image122.png"/></Relationships>
</file>

<file path=ppt/slides/_rels/slide98.xml.rels><?xml version="1.0" encoding="UTF-8" standalone="yes"?>
<Relationships xmlns="http://schemas.openxmlformats.org/package/2006/relationships"><Relationship Id="rId8" Type="http://schemas.openxmlformats.org/officeDocument/2006/relationships/oleObject" Target="../embeddings/oleObject14.bin"/><Relationship Id="rId13" Type="http://schemas.openxmlformats.org/officeDocument/2006/relationships/image" Target="../media/image131.png"/><Relationship Id="rId18" Type="http://schemas.openxmlformats.org/officeDocument/2006/relationships/oleObject" Target="../embeddings/oleObject19.bin"/><Relationship Id="rId3" Type="http://schemas.openxmlformats.org/officeDocument/2006/relationships/notesSlide" Target="../notesSlides/notesSlide55.xml"/><Relationship Id="rId21" Type="http://schemas.openxmlformats.org/officeDocument/2006/relationships/image" Target="../media/image135.png"/><Relationship Id="rId7" Type="http://schemas.openxmlformats.org/officeDocument/2006/relationships/image" Target="../media/image128.png"/><Relationship Id="rId12" Type="http://schemas.openxmlformats.org/officeDocument/2006/relationships/oleObject" Target="../embeddings/oleObject16.bin"/><Relationship Id="rId17" Type="http://schemas.openxmlformats.org/officeDocument/2006/relationships/image" Target="../media/image133.png"/><Relationship Id="rId2" Type="http://schemas.openxmlformats.org/officeDocument/2006/relationships/slideLayout" Target="../slideLayouts/slideLayout35.xml"/><Relationship Id="rId16" Type="http://schemas.openxmlformats.org/officeDocument/2006/relationships/oleObject" Target="../embeddings/oleObject18.bin"/><Relationship Id="rId20" Type="http://schemas.openxmlformats.org/officeDocument/2006/relationships/oleObject" Target="../embeddings/oleObject20.bin"/><Relationship Id="rId1" Type="http://schemas.openxmlformats.org/officeDocument/2006/relationships/vmlDrawing" Target="../drawings/vmlDrawing6.vml"/><Relationship Id="rId6" Type="http://schemas.openxmlformats.org/officeDocument/2006/relationships/oleObject" Target="../embeddings/oleObject13.bin"/><Relationship Id="rId11" Type="http://schemas.openxmlformats.org/officeDocument/2006/relationships/image" Target="../media/image130.png"/><Relationship Id="rId5" Type="http://schemas.openxmlformats.org/officeDocument/2006/relationships/image" Target="../media/image127.png"/><Relationship Id="rId15" Type="http://schemas.openxmlformats.org/officeDocument/2006/relationships/image" Target="../media/image132.png"/><Relationship Id="rId10" Type="http://schemas.openxmlformats.org/officeDocument/2006/relationships/oleObject" Target="../embeddings/oleObject15.bin"/><Relationship Id="rId19" Type="http://schemas.openxmlformats.org/officeDocument/2006/relationships/image" Target="../media/image134.png"/><Relationship Id="rId4" Type="http://schemas.openxmlformats.org/officeDocument/2006/relationships/oleObject" Target="../embeddings/oleObject12.bin"/><Relationship Id="rId9" Type="http://schemas.openxmlformats.org/officeDocument/2006/relationships/image" Target="../media/image129.png"/><Relationship Id="rId14" Type="http://schemas.openxmlformats.org/officeDocument/2006/relationships/oleObject" Target="../embeddings/oleObject17.bin"/><Relationship Id="rId22" Type="http://schemas.openxmlformats.org/officeDocument/2006/relationships/image" Target="../media/image136.jpeg"/></Relationships>
</file>

<file path=ppt/slides/_rels/slide99.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notesSlide" Target="../notesSlides/notesSlide56.xml"/><Relationship Id="rId1" Type="http://schemas.openxmlformats.org/officeDocument/2006/relationships/slideLayout" Target="../slideLayouts/slideLayout35.xml"/></Relationships>
</file>

<file path=ppt/slides/_rels/slide100.xml.rels><?xml version="1.0" encoding="UTF-8" standalone="yes"?>
<Relationships xmlns="http://schemas.openxmlformats.org/package/2006/relationships"><Relationship Id="rId3" Type="http://schemas.openxmlformats.org/officeDocument/2006/relationships/image" Target="../media/image138.jpeg"/><Relationship Id="rId2" Type="http://schemas.openxmlformats.org/officeDocument/2006/relationships/notesSlide" Target="../notesSlides/notesSlide57.xml"/><Relationship Id="rId1" Type="http://schemas.openxmlformats.org/officeDocument/2006/relationships/slideLayout" Target="../slideLayouts/slideLayout35.xml"/><Relationship Id="rId5" Type="http://schemas.openxmlformats.org/officeDocument/2006/relationships/image" Target="../media/image140.jpeg"/><Relationship Id="rId4" Type="http://schemas.openxmlformats.org/officeDocument/2006/relationships/image" Target="../media/image139.jpeg"/></Relationships>
</file>

<file path=ppt/slides/_rels/slide101.xml.rels><?xml version="1.0" encoding="UTF-8" standalone="yes"?>
<Relationships xmlns="http://schemas.openxmlformats.org/package/2006/relationships"><Relationship Id="rId8" Type="http://schemas.openxmlformats.org/officeDocument/2006/relationships/image" Target="../media/image146.jpeg"/><Relationship Id="rId13" Type="http://schemas.openxmlformats.org/officeDocument/2006/relationships/image" Target="../media/image151.jpeg"/><Relationship Id="rId3" Type="http://schemas.openxmlformats.org/officeDocument/2006/relationships/image" Target="../media/image141.png"/><Relationship Id="rId7" Type="http://schemas.openxmlformats.org/officeDocument/2006/relationships/image" Target="../media/image145.jpeg"/><Relationship Id="rId12" Type="http://schemas.openxmlformats.org/officeDocument/2006/relationships/image" Target="../media/image150.jpeg"/><Relationship Id="rId2" Type="http://schemas.openxmlformats.org/officeDocument/2006/relationships/notesSlide" Target="../notesSlides/notesSlide58.xml"/><Relationship Id="rId16" Type="http://schemas.openxmlformats.org/officeDocument/2006/relationships/image" Target="../media/image154.jpeg"/><Relationship Id="rId1" Type="http://schemas.openxmlformats.org/officeDocument/2006/relationships/slideLayout" Target="../slideLayouts/slideLayout35.xml"/><Relationship Id="rId6" Type="http://schemas.openxmlformats.org/officeDocument/2006/relationships/image" Target="../media/image144.jpeg"/><Relationship Id="rId11" Type="http://schemas.openxmlformats.org/officeDocument/2006/relationships/image" Target="../media/image149.jpeg"/><Relationship Id="rId5" Type="http://schemas.openxmlformats.org/officeDocument/2006/relationships/image" Target="../media/image143.jpeg"/><Relationship Id="rId15" Type="http://schemas.openxmlformats.org/officeDocument/2006/relationships/image" Target="../media/image153.jpeg"/><Relationship Id="rId10" Type="http://schemas.openxmlformats.org/officeDocument/2006/relationships/image" Target="../media/image148.jpeg"/><Relationship Id="rId4" Type="http://schemas.openxmlformats.org/officeDocument/2006/relationships/image" Target="../media/image142.jpeg"/><Relationship Id="rId9" Type="http://schemas.openxmlformats.org/officeDocument/2006/relationships/image" Target="../media/image147.jpeg"/><Relationship Id="rId14" Type="http://schemas.openxmlformats.org/officeDocument/2006/relationships/image" Target="../media/image152.jpeg"/></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35.xml"/></Relationships>
</file>

<file path=ppt/slides/_rels/slide103.xml.rels><?xml version="1.0" encoding="UTF-8" standalone="yes"?>
<Relationships xmlns="http://schemas.openxmlformats.org/package/2006/relationships"><Relationship Id="rId2" Type="http://schemas.openxmlformats.org/officeDocument/2006/relationships/hyperlink" Target="https://www.youtube.com/watch?v=G1D5hbxa8CM" TargetMode="External"/><Relationship Id="rId1" Type="http://schemas.openxmlformats.org/officeDocument/2006/relationships/slideLayout" Target="../slideLayouts/slideLayout24.xml"/></Relationships>
</file>

<file path=ppt/slides/_rels/slide104.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notesSlide" Target="../notesSlides/notesSlide60.xml"/><Relationship Id="rId1" Type="http://schemas.openxmlformats.org/officeDocument/2006/relationships/slideLayout" Target="../slideLayouts/slideLayout24.xml"/></Relationships>
</file>

<file path=ppt/slides/_rels/slide105.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notesSlide" Target="../notesSlides/notesSlide61.xml"/><Relationship Id="rId1" Type="http://schemas.openxmlformats.org/officeDocument/2006/relationships/slideLayout" Target="../slideLayouts/slideLayout28.xml"/><Relationship Id="rId4" Type="http://schemas.openxmlformats.org/officeDocument/2006/relationships/image" Target="../media/image157.png"/></Relationships>
</file>

<file path=ppt/slides/_rels/slide106.xml.rels><?xml version="1.0" encoding="UTF-8" standalone="yes"?>
<Relationships xmlns="http://schemas.openxmlformats.org/package/2006/relationships"><Relationship Id="rId3" Type="http://schemas.openxmlformats.org/officeDocument/2006/relationships/image" Target="../media/image158.jpeg"/><Relationship Id="rId2" Type="http://schemas.openxmlformats.org/officeDocument/2006/relationships/notesSlide" Target="../notesSlides/notesSlide62.xml"/><Relationship Id="rId1" Type="http://schemas.openxmlformats.org/officeDocument/2006/relationships/slideLayout" Target="../slideLayouts/slideLayout29.xml"/></Relationships>
</file>

<file path=ppt/slides/_rels/slide107.xml.rels><?xml version="1.0" encoding="UTF-8" standalone="yes"?>
<Relationships xmlns="http://schemas.openxmlformats.org/package/2006/relationships"><Relationship Id="rId3" Type="http://schemas.openxmlformats.org/officeDocument/2006/relationships/image" Target="../media/image159.jpeg"/><Relationship Id="rId2" Type="http://schemas.openxmlformats.org/officeDocument/2006/relationships/notesSlide" Target="../notesSlides/notesSlide63.xml"/><Relationship Id="rId1" Type="http://schemas.openxmlformats.org/officeDocument/2006/relationships/slideLayout" Target="../slideLayouts/slideLayout29.xml"/></Relationships>
</file>

<file path=ppt/slides/_rels/slide108.xml.rels><?xml version="1.0" encoding="UTF-8" standalone="yes"?>
<Relationships xmlns="http://schemas.openxmlformats.org/package/2006/relationships"><Relationship Id="rId3" Type="http://schemas.openxmlformats.org/officeDocument/2006/relationships/image" Target="../media/image160.jpeg"/><Relationship Id="rId2" Type="http://schemas.openxmlformats.org/officeDocument/2006/relationships/notesSlide" Target="../notesSlides/notesSlide64.xml"/><Relationship Id="rId1" Type="http://schemas.openxmlformats.org/officeDocument/2006/relationships/slideLayout" Target="../slideLayouts/slideLayout29.xml"/></Relationships>
</file>

<file path=ppt/slides/_rels/slide109.xml.rels><?xml version="1.0" encoding="UTF-8" standalone="yes"?>
<Relationships xmlns="http://schemas.openxmlformats.org/package/2006/relationships"><Relationship Id="rId3" Type="http://schemas.openxmlformats.org/officeDocument/2006/relationships/image" Target="../media/image161.jpeg"/><Relationship Id="rId2" Type="http://schemas.openxmlformats.org/officeDocument/2006/relationships/notesSlide" Target="../notesSlides/notesSlide65.xml"/><Relationship Id="rId1" Type="http://schemas.openxmlformats.org/officeDocument/2006/relationships/slideLayout" Target="../slideLayouts/slideLayout29.xml"/></Relationships>
</file>

<file path=ppt/slides/_rels/slide110.xml.rels><?xml version="1.0" encoding="UTF-8" standalone="yes"?>
<Relationships xmlns="http://schemas.openxmlformats.org/package/2006/relationships"><Relationship Id="rId3" Type="http://schemas.openxmlformats.org/officeDocument/2006/relationships/image" Target="../media/image162.png"/><Relationship Id="rId2" Type="http://schemas.openxmlformats.org/officeDocument/2006/relationships/notesSlide" Target="../notesSlides/notesSlide66.xml"/><Relationship Id="rId1" Type="http://schemas.openxmlformats.org/officeDocument/2006/relationships/slideLayout" Target="../slideLayouts/slideLayout23.xml"/><Relationship Id="rId6" Type="http://schemas.openxmlformats.org/officeDocument/2006/relationships/image" Target="../media/image165.png"/><Relationship Id="rId5" Type="http://schemas.openxmlformats.org/officeDocument/2006/relationships/image" Target="../media/image164.png"/><Relationship Id="rId4" Type="http://schemas.openxmlformats.org/officeDocument/2006/relationships/image" Target="../media/image16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B2FCDD7-EE41-4FE3-AA85-40F068799D2E}"/>
              </a:ext>
            </a:extLst>
          </p:cNvPr>
          <p:cNvSpPr>
            <a:spLocks noGrp="1"/>
          </p:cNvSpPr>
          <p:nvPr>
            <p:ph type="ctrTitle"/>
          </p:nvPr>
        </p:nvSpPr>
        <p:spPr/>
        <p:txBody>
          <a:bodyPr/>
          <a:lstStyle/>
          <a:p>
            <a:r>
              <a:rPr lang="en-US" dirty="0"/>
              <a:t>CSCI 1290: Comp Photo</a:t>
            </a:r>
          </a:p>
        </p:txBody>
      </p:sp>
      <p:sp>
        <p:nvSpPr>
          <p:cNvPr id="5" name="Subtitle 4">
            <a:extLst>
              <a:ext uri="{FF2B5EF4-FFF2-40B4-BE49-F238E27FC236}">
                <a16:creationId xmlns:a16="http://schemas.microsoft.com/office/drawing/2014/main" id="{2BBCFAE5-3E03-48B4-BE4D-5DD9D93642F6}"/>
              </a:ext>
            </a:extLst>
          </p:cNvPr>
          <p:cNvSpPr>
            <a:spLocks noGrp="1"/>
          </p:cNvSpPr>
          <p:nvPr>
            <p:ph type="subTitle" idx="1"/>
          </p:nvPr>
        </p:nvSpPr>
        <p:spPr>
          <a:xfrm>
            <a:off x="1143000" y="3558778"/>
            <a:ext cx="6858000" cy="1790699"/>
          </a:xfrm>
        </p:spPr>
        <p:txBody>
          <a:bodyPr>
            <a:normAutofit fontScale="62500" lnSpcReduction="20000"/>
          </a:bodyPr>
          <a:lstStyle/>
          <a:p>
            <a:r>
              <a:rPr lang="en-US"/>
              <a:t>Fall 2020 </a:t>
            </a:r>
            <a:r>
              <a:rPr lang="en-US" dirty="0"/>
              <a:t>@ Brown University</a:t>
            </a:r>
          </a:p>
          <a:p>
            <a:r>
              <a:rPr lang="en-US" dirty="0"/>
              <a:t>James Tompkin</a:t>
            </a:r>
          </a:p>
          <a:p>
            <a:endParaRPr lang="en-US" dirty="0"/>
          </a:p>
          <a:p>
            <a:endParaRPr lang="en-US" dirty="0"/>
          </a:p>
          <a:p>
            <a:r>
              <a:rPr lang="en-US" dirty="0"/>
              <a:t>Many slides thanks to James Hays’ old CS 129 course, </a:t>
            </a:r>
            <a:br>
              <a:rPr lang="en-US" dirty="0"/>
            </a:br>
            <a:r>
              <a:rPr lang="en-US" dirty="0"/>
              <a:t>along with all of its acknowledgements.</a:t>
            </a:r>
          </a:p>
        </p:txBody>
      </p:sp>
    </p:spTree>
    <p:extLst>
      <p:ext uri="{BB962C8B-B14F-4D97-AF65-F5344CB8AC3E}">
        <p14:creationId xmlns:p14="http://schemas.microsoft.com/office/powerpoint/2010/main" val="39749849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C:\Documents and Settings\James\Desktop\cs 129 comp_photo\hays_slides_2012\21\lytro_red_front_440.jpg">
            <a:extLst>
              <a:ext uri="{FF2B5EF4-FFF2-40B4-BE49-F238E27FC236}">
                <a16:creationId xmlns:a16="http://schemas.microsoft.com/office/drawing/2014/main" id="{8D35314C-3887-4A14-BB99-8BD862E4E3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11900" y="3657600"/>
            <a:ext cx="2593975"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7" name="Title 1">
            <a:extLst>
              <a:ext uri="{FF2B5EF4-FFF2-40B4-BE49-F238E27FC236}">
                <a16:creationId xmlns:a16="http://schemas.microsoft.com/office/drawing/2014/main" id="{8B3C5BB4-610E-40B0-9558-D14A248FC1D5}"/>
              </a:ext>
            </a:extLst>
          </p:cNvPr>
          <p:cNvSpPr>
            <a:spLocks noGrp="1"/>
          </p:cNvSpPr>
          <p:nvPr>
            <p:ph type="title"/>
          </p:nvPr>
        </p:nvSpPr>
        <p:spPr/>
        <p:txBody>
          <a:bodyPr/>
          <a:lstStyle/>
          <a:p>
            <a:r>
              <a:rPr lang="en-US" altLang="en-US"/>
              <a:t>Previous Lecture</a:t>
            </a:r>
          </a:p>
        </p:txBody>
      </p:sp>
      <p:sp>
        <p:nvSpPr>
          <p:cNvPr id="11268" name="Content Placeholder 2">
            <a:extLst>
              <a:ext uri="{FF2B5EF4-FFF2-40B4-BE49-F238E27FC236}">
                <a16:creationId xmlns:a16="http://schemas.microsoft.com/office/drawing/2014/main" id="{EC5E24CD-D80C-4230-92DA-857FB09E8459}"/>
              </a:ext>
            </a:extLst>
          </p:cNvPr>
          <p:cNvSpPr>
            <a:spLocks noGrp="1"/>
          </p:cNvSpPr>
          <p:nvPr>
            <p:ph idx="1"/>
          </p:nvPr>
        </p:nvSpPr>
        <p:spPr/>
        <p:txBody>
          <a:bodyPr>
            <a:normAutofit fontScale="77500" lnSpcReduction="20000"/>
          </a:bodyPr>
          <a:lstStyle/>
          <a:p>
            <a:r>
              <a:rPr lang="en-US" altLang="en-US" dirty="0"/>
              <a:t>The 7D </a:t>
            </a:r>
            <a:r>
              <a:rPr lang="en-US" altLang="en-US" dirty="0" err="1"/>
              <a:t>Plenoptic</a:t>
            </a:r>
            <a:r>
              <a:rPr lang="en-US" altLang="en-US" dirty="0"/>
              <a:t> function, indexing all light.</a:t>
            </a:r>
          </a:p>
          <a:p>
            <a:endParaRPr lang="en-US" altLang="en-US" dirty="0"/>
          </a:p>
          <a:p>
            <a:endParaRPr lang="en-US" altLang="en-US" dirty="0"/>
          </a:p>
          <a:p>
            <a:r>
              <a:rPr lang="en-US" altLang="en-US" dirty="0"/>
              <a:t>Light fields: </a:t>
            </a:r>
            <a:br>
              <a:rPr lang="en-US" altLang="en-US" dirty="0"/>
            </a:br>
            <a:r>
              <a:rPr lang="en-US" altLang="en-US" dirty="0"/>
              <a:t>- two-plane 4D parameterization</a:t>
            </a:r>
            <a:br>
              <a:rPr lang="en-US" altLang="en-US" dirty="0"/>
            </a:br>
            <a:r>
              <a:rPr lang="en-US" altLang="en-US" dirty="0"/>
              <a:t>- captures all outgoing light from a region </a:t>
            </a:r>
            <a:br>
              <a:rPr lang="en-US" altLang="en-US" dirty="0"/>
            </a:br>
            <a:r>
              <a:rPr lang="en-US" altLang="en-US" dirty="0"/>
              <a:t>- permits reconstruction of arbitrary synthetic viewpoints. </a:t>
            </a:r>
            <a:br>
              <a:rPr lang="en-US" altLang="en-US" dirty="0"/>
            </a:br>
            <a:r>
              <a:rPr lang="en-US" altLang="en-US" dirty="0"/>
              <a:t>Can be built into a modern camera.</a:t>
            </a:r>
          </a:p>
          <a:p>
            <a:endParaRPr lang="en-US" altLang="en-US" dirty="0"/>
          </a:p>
          <a:p>
            <a:endParaRPr lang="en-US" altLang="en-US" dirty="0"/>
          </a:p>
          <a:p>
            <a:r>
              <a:rPr lang="en-US" altLang="en-US" dirty="0"/>
              <a:t>Capturing and recreating visual content</a:t>
            </a:r>
            <a:br>
              <a:rPr lang="en-US" altLang="en-US" dirty="0"/>
            </a:br>
            <a:r>
              <a:rPr lang="en-US" altLang="en-US" dirty="0"/>
              <a:t>involves a combination of geometric</a:t>
            </a:r>
            <a:br>
              <a:rPr lang="en-US" altLang="en-US" dirty="0"/>
            </a:br>
            <a:r>
              <a:rPr lang="en-US" altLang="en-US" dirty="0"/>
              <a:t>and image-based methods.</a:t>
            </a:r>
          </a:p>
        </p:txBody>
      </p:sp>
      <p:sp>
        <p:nvSpPr>
          <p:cNvPr id="11269" name="TextBox 4">
            <a:extLst>
              <a:ext uri="{FF2B5EF4-FFF2-40B4-BE49-F238E27FC236}">
                <a16:creationId xmlns:a16="http://schemas.microsoft.com/office/drawing/2014/main" id="{4AD9FCE4-33B2-4D78-B7BA-5CD91A09BD4C}"/>
              </a:ext>
            </a:extLst>
          </p:cNvPr>
          <p:cNvSpPr txBox="1">
            <a:spLocks noChangeArrowheads="1"/>
          </p:cNvSpPr>
          <p:nvPr/>
        </p:nvSpPr>
        <p:spPr bwMode="auto">
          <a:xfrm>
            <a:off x="6781800" y="5867400"/>
            <a:ext cx="21240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r>
              <a:rPr lang="en-US" altLang="en-US"/>
              <a:t>Lytro Camera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268">
                                            <p:txEl>
                                              <p:pRg st="3" end="3"/>
                                            </p:txEl>
                                          </p:spTgt>
                                        </p:tgtEl>
                                        <p:attrNameLst>
                                          <p:attrName>style.visibility</p:attrName>
                                        </p:attrNameLst>
                                      </p:cBhvr>
                                      <p:to>
                                        <p:strVal val="visible"/>
                                      </p:to>
                                    </p:set>
                                    <p:animEffect transition="in" filter="fade">
                                      <p:cBhvr>
                                        <p:cTn id="7" dur="500"/>
                                        <p:tgtEl>
                                          <p:spTgt spid="11268">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268">
                                            <p:txEl>
                                              <p:pRg st="6" end="6"/>
                                            </p:txEl>
                                          </p:spTgt>
                                        </p:tgtEl>
                                        <p:attrNameLst>
                                          <p:attrName>style.visibility</p:attrName>
                                        </p:attrNameLst>
                                      </p:cBhvr>
                                      <p:to>
                                        <p:strVal val="visible"/>
                                      </p:to>
                                    </p:set>
                                    <p:animEffect transition="in" filter="fade">
                                      <p:cBhvr>
                                        <p:cTn id="12" dur="500"/>
                                        <p:tgtEl>
                                          <p:spTgt spid="1126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EE99627-BBB6-4AC9-AF8D-0CD44B97298B}"/>
              </a:ext>
            </a:extLst>
          </p:cNvPr>
          <p:cNvPicPr>
            <a:picLocks noChangeAspect="1"/>
          </p:cNvPicPr>
          <p:nvPr/>
        </p:nvPicPr>
        <p:blipFill>
          <a:blip r:embed="rId2"/>
          <a:stretch>
            <a:fillRect/>
          </a:stretch>
        </p:blipFill>
        <p:spPr>
          <a:xfrm>
            <a:off x="588420" y="29117"/>
            <a:ext cx="4288380" cy="5133255"/>
          </a:xfrm>
          <a:prstGeom prst="rect">
            <a:avLst/>
          </a:prstGeom>
        </p:spPr>
      </p:pic>
      <p:pic>
        <p:nvPicPr>
          <p:cNvPr id="9" name="Picture 8">
            <a:extLst>
              <a:ext uri="{FF2B5EF4-FFF2-40B4-BE49-F238E27FC236}">
                <a16:creationId xmlns:a16="http://schemas.microsoft.com/office/drawing/2014/main" id="{300EA81D-97AF-4D23-8698-DA07F2D0E006}"/>
              </a:ext>
            </a:extLst>
          </p:cNvPr>
          <p:cNvPicPr>
            <a:picLocks noChangeAspect="1"/>
          </p:cNvPicPr>
          <p:nvPr/>
        </p:nvPicPr>
        <p:blipFill rotWithShape="1">
          <a:blip r:embed="rId3"/>
          <a:srcRect b="50651"/>
          <a:stretch/>
        </p:blipFill>
        <p:spPr>
          <a:xfrm>
            <a:off x="580217" y="5133255"/>
            <a:ext cx="4270233" cy="1676400"/>
          </a:xfrm>
          <a:prstGeom prst="rect">
            <a:avLst/>
          </a:prstGeom>
        </p:spPr>
      </p:pic>
      <p:sp>
        <p:nvSpPr>
          <p:cNvPr id="2" name="Title 1">
            <a:extLst>
              <a:ext uri="{FF2B5EF4-FFF2-40B4-BE49-F238E27FC236}">
                <a16:creationId xmlns:a16="http://schemas.microsoft.com/office/drawing/2014/main" id="{2A840833-4D99-4E97-90E1-6A5918991F06}"/>
              </a:ext>
            </a:extLst>
          </p:cNvPr>
          <p:cNvSpPr>
            <a:spLocks noGrp="1"/>
          </p:cNvSpPr>
          <p:nvPr>
            <p:ph type="title"/>
          </p:nvPr>
        </p:nvSpPr>
        <p:spPr>
          <a:xfrm rot="16200000">
            <a:off x="-1164180" y="761999"/>
            <a:ext cx="2895600" cy="914400"/>
          </a:xfrm>
        </p:spPr>
        <p:txBody>
          <a:bodyPr>
            <a:normAutofit fontScale="90000"/>
          </a:bodyPr>
          <a:lstStyle/>
          <a:p>
            <a:r>
              <a:rPr lang="en-US" dirty="0"/>
              <a:t>Light field lab</a:t>
            </a:r>
          </a:p>
        </p:txBody>
      </p:sp>
      <p:pic>
        <p:nvPicPr>
          <p:cNvPr id="5" name="Picture 4">
            <a:extLst>
              <a:ext uri="{FF2B5EF4-FFF2-40B4-BE49-F238E27FC236}">
                <a16:creationId xmlns:a16="http://schemas.microsoft.com/office/drawing/2014/main" id="{72BFFDAE-97F7-4BF8-AB43-61FFBB285DE7}"/>
              </a:ext>
            </a:extLst>
          </p:cNvPr>
          <p:cNvPicPr>
            <a:picLocks noChangeAspect="1"/>
          </p:cNvPicPr>
          <p:nvPr/>
        </p:nvPicPr>
        <p:blipFill>
          <a:blip r:embed="rId4"/>
          <a:stretch>
            <a:fillRect/>
          </a:stretch>
        </p:blipFill>
        <p:spPr>
          <a:xfrm>
            <a:off x="4868332" y="1752599"/>
            <a:ext cx="4248605" cy="5071929"/>
          </a:xfrm>
          <a:prstGeom prst="rect">
            <a:avLst/>
          </a:prstGeom>
        </p:spPr>
      </p:pic>
      <p:pic>
        <p:nvPicPr>
          <p:cNvPr id="11" name="Picture 10">
            <a:extLst>
              <a:ext uri="{FF2B5EF4-FFF2-40B4-BE49-F238E27FC236}">
                <a16:creationId xmlns:a16="http://schemas.microsoft.com/office/drawing/2014/main" id="{38C4E018-D7AD-4F89-9A8B-1A5A922B2927}"/>
              </a:ext>
            </a:extLst>
          </p:cNvPr>
          <p:cNvPicPr>
            <a:picLocks noChangeAspect="1"/>
          </p:cNvPicPr>
          <p:nvPr/>
        </p:nvPicPr>
        <p:blipFill rotWithShape="1">
          <a:blip r:embed="rId3"/>
          <a:srcRect t="50651"/>
          <a:stretch/>
        </p:blipFill>
        <p:spPr>
          <a:xfrm>
            <a:off x="4846705" y="29117"/>
            <a:ext cx="4270232" cy="1676400"/>
          </a:xfrm>
          <a:prstGeom prst="rect">
            <a:avLst/>
          </a:prstGeom>
        </p:spPr>
      </p:pic>
    </p:spTree>
    <p:extLst>
      <p:ext uri="{BB962C8B-B14F-4D97-AF65-F5344CB8AC3E}">
        <p14:creationId xmlns:p14="http://schemas.microsoft.com/office/powerpoint/2010/main" val="6273907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E6FEC1-72E9-4C98-A98D-3E9B7F10A92C}"/>
              </a:ext>
            </a:extLst>
          </p:cNvPr>
          <p:cNvSpPr>
            <a:spLocks noGrp="1"/>
          </p:cNvSpPr>
          <p:nvPr>
            <p:ph type="title"/>
          </p:nvPr>
        </p:nvSpPr>
        <p:spPr/>
        <p:txBody>
          <a:bodyPr/>
          <a:lstStyle/>
          <a:p>
            <a:r>
              <a:rPr lang="en-US" dirty="0"/>
              <a:t>Zachary Hoffman – Stretch goal</a:t>
            </a:r>
          </a:p>
        </p:txBody>
      </p:sp>
      <p:sp>
        <p:nvSpPr>
          <p:cNvPr id="3" name="Content Placeholder 2">
            <a:extLst>
              <a:ext uri="{FF2B5EF4-FFF2-40B4-BE49-F238E27FC236}">
                <a16:creationId xmlns:a16="http://schemas.microsoft.com/office/drawing/2014/main" id="{C25B0947-8EA2-4F8F-9F35-C0C7ACB7A78E}"/>
              </a:ext>
            </a:extLst>
          </p:cNvPr>
          <p:cNvSpPr>
            <a:spLocks noGrp="1"/>
          </p:cNvSpPr>
          <p:nvPr>
            <p:ph idx="1"/>
          </p:nvPr>
        </p:nvSpPr>
        <p:spPr/>
        <p:txBody>
          <a:bodyPr/>
          <a:lstStyle/>
          <a:p>
            <a:r>
              <a:rPr lang="en-US" dirty="0"/>
              <a:t>Depth?!</a:t>
            </a:r>
          </a:p>
        </p:txBody>
      </p:sp>
      <p:pic>
        <p:nvPicPr>
          <p:cNvPr id="5" name="Picture 4">
            <a:extLst>
              <a:ext uri="{FF2B5EF4-FFF2-40B4-BE49-F238E27FC236}">
                <a16:creationId xmlns:a16="http://schemas.microsoft.com/office/drawing/2014/main" id="{236E5720-EC87-422A-8145-0CE41ADD27D4}"/>
              </a:ext>
            </a:extLst>
          </p:cNvPr>
          <p:cNvPicPr>
            <a:picLocks noChangeAspect="1"/>
          </p:cNvPicPr>
          <p:nvPr/>
        </p:nvPicPr>
        <p:blipFill>
          <a:blip r:embed="rId2"/>
          <a:stretch>
            <a:fillRect/>
          </a:stretch>
        </p:blipFill>
        <p:spPr>
          <a:xfrm>
            <a:off x="0" y="1699195"/>
            <a:ext cx="9144000" cy="3459610"/>
          </a:xfrm>
          <a:prstGeom prst="rect">
            <a:avLst/>
          </a:prstGeom>
        </p:spPr>
      </p:pic>
    </p:spTree>
    <p:extLst>
      <p:ext uri="{BB962C8B-B14F-4D97-AF65-F5344CB8AC3E}">
        <p14:creationId xmlns:p14="http://schemas.microsoft.com/office/powerpoint/2010/main" val="26257704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00278-5A1C-497B-B0F8-41A842A202B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2630723-316E-4CC8-9F4F-58D0CBC38F7F}"/>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25E2F074-4A09-4907-BA60-4EFDE4A547E8}"/>
              </a:ext>
            </a:extLst>
          </p:cNvPr>
          <p:cNvPicPr>
            <a:picLocks noChangeAspect="1"/>
          </p:cNvPicPr>
          <p:nvPr/>
        </p:nvPicPr>
        <p:blipFill>
          <a:blip r:embed="rId2"/>
          <a:stretch>
            <a:fillRect/>
          </a:stretch>
        </p:blipFill>
        <p:spPr>
          <a:xfrm>
            <a:off x="1876550" y="0"/>
            <a:ext cx="5390900" cy="6858000"/>
          </a:xfrm>
          <a:prstGeom prst="rect">
            <a:avLst/>
          </a:prstGeom>
        </p:spPr>
      </p:pic>
    </p:spTree>
    <p:extLst>
      <p:ext uri="{BB962C8B-B14F-4D97-AF65-F5344CB8AC3E}">
        <p14:creationId xmlns:p14="http://schemas.microsoft.com/office/powerpoint/2010/main" val="39189418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F711F6EC-F6F1-4374-8DAB-F1AAA99AE11E}"/>
              </a:ext>
            </a:extLst>
          </p:cNvPr>
          <p:cNvSpPr>
            <a:spLocks noGrp="1" noChangeArrowheads="1"/>
          </p:cNvSpPr>
          <p:nvPr>
            <p:ph type="title"/>
          </p:nvPr>
        </p:nvSpPr>
        <p:spPr/>
        <p:txBody>
          <a:bodyPr/>
          <a:lstStyle/>
          <a:p>
            <a:pPr algn="ctr"/>
            <a:r>
              <a:rPr lang="en-US" altLang="en-US"/>
              <a:t>Modeling Light</a:t>
            </a:r>
          </a:p>
        </p:txBody>
      </p:sp>
      <p:sp>
        <p:nvSpPr>
          <p:cNvPr id="21508" name="Text Box 8">
            <a:extLst>
              <a:ext uri="{FF2B5EF4-FFF2-40B4-BE49-F238E27FC236}">
                <a16:creationId xmlns:a16="http://schemas.microsoft.com/office/drawing/2014/main" id="{220A35DA-BBBC-4D12-A5FD-80DAA8CBA9A7}"/>
              </a:ext>
            </a:extLst>
          </p:cNvPr>
          <p:cNvSpPr txBox="1">
            <a:spLocks noChangeArrowheads="1"/>
          </p:cNvSpPr>
          <p:nvPr/>
        </p:nvSpPr>
        <p:spPr bwMode="auto">
          <a:xfrm>
            <a:off x="0" y="6583363"/>
            <a:ext cx="372961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Slides from Alexei A. </a:t>
            </a:r>
            <a:r>
              <a:rPr kumimoji="0" lang="en-US" altLang="en-US" sz="12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Efros</a:t>
            </a:r>
            <a:r>
              <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James Hays, and others</a:t>
            </a:r>
          </a:p>
        </p:txBody>
      </p:sp>
      <p:pic>
        <p:nvPicPr>
          <p:cNvPr id="21509" name="Picture 7" descr="C:\Documents and Settings\James\Desktop\comp_photo\hays_slides_2011\20\IMG_0132.JPG">
            <a:extLst>
              <a:ext uri="{FF2B5EF4-FFF2-40B4-BE49-F238E27FC236}">
                <a16:creationId xmlns:a16="http://schemas.microsoft.com/office/drawing/2014/main" id="{2CCC0CF7-1A93-42B8-BE24-B84B3373EBA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4500" y="1200150"/>
            <a:ext cx="5715000" cy="428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US" altLang="en-US"/>
              <a:t>A photon’s life choices</a:t>
            </a:r>
          </a:p>
        </p:txBody>
      </p:sp>
      <p:sp>
        <p:nvSpPr>
          <p:cNvPr id="17" name="Content Placeholder 16"/>
          <p:cNvSpPr>
            <a:spLocks noGrp="1"/>
          </p:cNvSpPr>
          <p:nvPr>
            <p:ph idx="1"/>
          </p:nvPr>
        </p:nvSpPr>
        <p:spPr/>
        <p:txBody>
          <a:bodyPr>
            <a:normAutofit lnSpcReduction="10000"/>
          </a:bodyPr>
          <a:lstStyle/>
          <a:p>
            <a:pPr>
              <a:buFont typeface="Arial" charset="0"/>
              <a:buChar char="•"/>
              <a:defRPr/>
            </a:pPr>
            <a:r>
              <a:rPr lang="en-US" dirty="0"/>
              <a:t>Absorption</a:t>
            </a:r>
          </a:p>
          <a:p>
            <a:pPr>
              <a:buFont typeface="Arial" charset="0"/>
              <a:buChar char="•"/>
              <a:defRPr/>
            </a:pPr>
            <a:r>
              <a:rPr lang="en-US" dirty="0"/>
              <a:t>Diffusion</a:t>
            </a:r>
          </a:p>
          <a:p>
            <a:pPr>
              <a:buFont typeface="Arial" charset="0"/>
              <a:buChar char="•"/>
              <a:defRPr/>
            </a:pPr>
            <a:r>
              <a:rPr lang="en-US" dirty="0"/>
              <a:t>Reflection</a:t>
            </a:r>
          </a:p>
          <a:p>
            <a:pPr>
              <a:buFont typeface="Arial" charset="0"/>
              <a:buChar char="•"/>
              <a:defRPr/>
            </a:pPr>
            <a:r>
              <a:rPr lang="en-US" dirty="0"/>
              <a:t>Transparency</a:t>
            </a:r>
          </a:p>
          <a:p>
            <a:pPr>
              <a:buFont typeface="Arial" charset="0"/>
              <a:buChar char="•"/>
              <a:defRPr/>
            </a:pPr>
            <a:r>
              <a:rPr lang="en-US" dirty="0"/>
              <a:t>Refraction</a:t>
            </a:r>
          </a:p>
          <a:p>
            <a:pPr>
              <a:buFont typeface="Arial" charset="0"/>
              <a:buChar char="•"/>
              <a:defRPr/>
            </a:pPr>
            <a:r>
              <a:rPr lang="en-US" dirty="0"/>
              <a:t>Fluorescence</a:t>
            </a:r>
          </a:p>
          <a:p>
            <a:pPr>
              <a:buFont typeface="Arial" charset="0"/>
              <a:buChar char="•"/>
              <a:defRPr/>
            </a:pPr>
            <a:r>
              <a:rPr lang="en-US" dirty="0"/>
              <a:t>Subsurface scattering</a:t>
            </a:r>
          </a:p>
          <a:p>
            <a:pPr>
              <a:buFont typeface="Arial" charset="0"/>
              <a:buChar char="•"/>
              <a:defRPr/>
            </a:pPr>
            <a:r>
              <a:rPr lang="en-US" dirty="0"/>
              <a:t>Phosphorescence</a:t>
            </a:r>
          </a:p>
          <a:p>
            <a:pPr>
              <a:buFont typeface="Arial" charset="0"/>
              <a:buChar char="•"/>
              <a:defRPr/>
            </a:pPr>
            <a:r>
              <a:rPr lang="en-US" dirty="0" err="1"/>
              <a:t>Interreflection</a:t>
            </a:r>
            <a:endParaRPr lang="en-US" dirty="0"/>
          </a:p>
          <a:p>
            <a:pPr>
              <a:buFont typeface="Arial" charset="0"/>
              <a:buChar char="•"/>
              <a:defRPr/>
            </a:pPr>
            <a:endParaRPr lang="en-US" dirty="0"/>
          </a:p>
          <a:p>
            <a:pPr>
              <a:buFont typeface="Arial" charset="0"/>
              <a:buChar char="•"/>
              <a:defRPr/>
            </a:pPr>
            <a:endParaRPr lang="en-US" dirty="0"/>
          </a:p>
          <a:p>
            <a:pPr>
              <a:buFont typeface="Arial" charset="0"/>
              <a:buChar char="•"/>
              <a:defRPr/>
            </a:pPr>
            <a:endParaRPr lang="en-US" dirty="0"/>
          </a:p>
        </p:txBody>
      </p:sp>
      <p:grpSp>
        <p:nvGrpSpPr>
          <p:cNvPr id="35844" name="Group 37"/>
          <p:cNvGrpSpPr>
            <a:grpSpLocks noChangeAspect="1"/>
          </p:cNvGrpSpPr>
          <p:nvPr/>
        </p:nvGrpSpPr>
        <p:grpSpPr bwMode="auto">
          <a:xfrm>
            <a:off x="5029200" y="1828800"/>
            <a:ext cx="3810000" cy="3429000"/>
            <a:chOff x="6629400" y="2882264"/>
            <a:chExt cx="2438400" cy="2194560"/>
          </a:xfrm>
        </p:grpSpPr>
        <p:cxnSp>
          <p:nvCxnSpPr>
            <p:cNvPr id="5" name="Straight Connector 4"/>
            <p:cNvCxnSpPr/>
            <p:nvPr/>
          </p:nvCxnSpPr>
          <p:spPr>
            <a:xfrm>
              <a:off x="6629400" y="4619624"/>
              <a:ext cx="1600200"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6" name="Oval 5"/>
            <p:cNvSpPr/>
            <p:nvPr/>
          </p:nvSpPr>
          <p:spPr>
            <a:xfrm>
              <a:off x="8458200" y="3124072"/>
              <a:ext cx="304800" cy="304800"/>
            </a:xfrm>
            <a:prstGeom prst="ellipse">
              <a:avLst/>
            </a:prstGeom>
            <a:solidFill>
              <a:srgbClr val="FFFF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8" name="Straight Arrow Connector 7"/>
            <p:cNvCxnSpPr>
              <a:stCxn id="6" idx="3"/>
            </p:cNvCxnSpPr>
            <p:nvPr/>
          </p:nvCxnSpPr>
          <p:spPr>
            <a:xfrm rot="5400000">
              <a:off x="7429500" y="3498468"/>
              <a:ext cx="1187704" cy="95910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5848" name="TextBox 17"/>
            <p:cNvSpPr txBox="1">
              <a:spLocks noChangeArrowheads="1"/>
            </p:cNvSpPr>
            <p:nvPr/>
          </p:nvSpPr>
          <p:spPr bwMode="auto">
            <a:xfrm>
              <a:off x="8006080" y="3352672"/>
              <a:ext cx="299720" cy="369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l-GR"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t>λ</a:t>
              </a: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5849" name="TextBox 18"/>
            <p:cNvSpPr txBox="1">
              <a:spLocks noChangeArrowheads="1"/>
            </p:cNvSpPr>
            <p:nvPr/>
          </p:nvSpPr>
          <p:spPr bwMode="auto">
            <a:xfrm>
              <a:off x="8190992" y="2882264"/>
              <a:ext cx="876808" cy="243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t>light source</a:t>
              </a:r>
            </a:p>
          </p:txBody>
        </p:sp>
        <p:cxnSp>
          <p:nvCxnSpPr>
            <p:cNvPr id="20" name="Straight Arrow Connector 19"/>
            <p:cNvCxnSpPr/>
            <p:nvPr/>
          </p:nvCxnSpPr>
          <p:spPr>
            <a:xfrm rot="16200000" flipV="1">
              <a:off x="7124700" y="4152773"/>
              <a:ext cx="457200" cy="381000"/>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35851" name="TextBox 24"/>
            <p:cNvSpPr txBox="1">
              <a:spLocks noChangeArrowheads="1"/>
            </p:cNvSpPr>
            <p:nvPr/>
          </p:nvSpPr>
          <p:spPr bwMode="auto">
            <a:xfrm>
              <a:off x="7458456" y="4254880"/>
              <a:ext cx="213360" cy="236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t>?</a:t>
              </a:r>
            </a:p>
          </p:txBody>
        </p:sp>
        <p:cxnSp>
          <p:nvCxnSpPr>
            <p:cNvPr id="27" name="Straight Arrow Connector 26"/>
            <p:cNvCxnSpPr/>
            <p:nvPr/>
          </p:nvCxnSpPr>
          <p:spPr>
            <a:xfrm rot="10800000">
              <a:off x="6934200" y="4343272"/>
              <a:ext cx="609600" cy="228600"/>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V="1">
              <a:off x="7620000" y="4343272"/>
              <a:ext cx="609600" cy="228600"/>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rot="5400000">
              <a:off x="7124700" y="4733924"/>
              <a:ext cx="381000" cy="304800"/>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rot="5400000">
              <a:off x="6972300" y="4733924"/>
              <a:ext cx="381000" cy="304800"/>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rot="10800000">
              <a:off x="6781800" y="4419472"/>
              <a:ext cx="609600" cy="228600"/>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grpSp>
      <p:sp>
        <p:nvSpPr>
          <p:cNvPr id="18" name="Rectangle 17"/>
          <p:cNvSpPr/>
          <p:nvPr/>
        </p:nvSpPr>
        <p:spPr>
          <a:xfrm>
            <a:off x="8236741" y="6629400"/>
            <a:ext cx="900118" cy="276999"/>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James Hays</a:t>
            </a:r>
          </a:p>
        </p:txBody>
      </p:sp>
    </p:spTree>
    <p:extLst>
      <p:ext uri="{BB962C8B-B14F-4D97-AF65-F5344CB8AC3E}">
        <p14:creationId xmlns:p14="http://schemas.microsoft.com/office/powerpoint/2010/main" val="33506746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n-US" altLang="en-US"/>
              <a:t>A photon’s life choices</a:t>
            </a:r>
          </a:p>
        </p:txBody>
      </p:sp>
      <p:sp>
        <p:nvSpPr>
          <p:cNvPr id="17" name="Content Placeholder 16"/>
          <p:cNvSpPr>
            <a:spLocks noGrp="1"/>
          </p:cNvSpPr>
          <p:nvPr>
            <p:ph idx="1"/>
          </p:nvPr>
        </p:nvSpPr>
        <p:spPr/>
        <p:txBody>
          <a:bodyPr>
            <a:normAutofit lnSpcReduction="10000"/>
          </a:bodyPr>
          <a:lstStyle/>
          <a:p>
            <a:pPr>
              <a:buFont typeface="Arial" charset="0"/>
              <a:buChar char="•"/>
              <a:defRPr/>
            </a:pPr>
            <a:r>
              <a:rPr lang="en-US" b="1" dirty="0"/>
              <a:t>Absorption</a:t>
            </a:r>
          </a:p>
          <a:p>
            <a:pPr>
              <a:buFont typeface="Arial" charset="0"/>
              <a:buChar char="•"/>
              <a:defRPr/>
            </a:pPr>
            <a:r>
              <a:rPr lang="en-US" dirty="0">
                <a:solidFill>
                  <a:schemeClr val="bg1">
                    <a:lumMod val="65000"/>
                  </a:schemeClr>
                </a:solidFill>
              </a:rPr>
              <a:t>Diffusion</a:t>
            </a:r>
          </a:p>
          <a:p>
            <a:pPr>
              <a:buFont typeface="Arial" charset="0"/>
              <a:buChar char="•"/>
              <a:defRPr/>
            </a:pPr>
            <a:r>
              <a:rPr lang="en-US" dirty="0">
                <a:solidFill>
                  <a:schemeClr val="bg1">
                    <a:lumMod val="65000"/>
                  </a:schemeClr>
                </a:solidFill>
              </a:rPr>
              <a:t>Reflection</a:t>
            </a:r>
          </a:p>
          <a:p>
            <a:pPr>
              <a:buFont typeface="Arial" charset="0"/>
              <a:buChar char="•"/>
              <a:defRPr/>
            </a:pPr>
            <a:r>
              <a:rPr lang="en-US" dirty="0">
                <a:solidFill>
                  <a:schemeClr val="bg1">
                    <a:lumMod val="65000"/>
                  </a:schemeClr>
                </a:solidFill>
              </a:rPr>
              <a:t>Transparency</a:t>
            </a:r>
          </a:p>
          <a:p>
            <a:pPr>
              <a:buFont typeface="Arial" charset="0"/>
              <a:buChar char="•"/>
              <a:defRPr/>
            </a:pPr>
            <a:r>
              <a:rPr lang="en-US" dirty="0">
                <a:solidFill>
                  <a:schemeClr val="bg1">
                    <a:lumMod val="65000"/>
                  </a:schemeClr>
                </a:solidFill>
              </a:rPr>
              <a:t>Refraction</a:t>
            </a:r>
          </a:p>
          <a:p>
            <a:pPr>
              <a:buFont typeface="Arial" charset="0"/>
              <a:buChar char="•"/>
              <a:defRPr/>
            </a:pPr>
            <a:r>
              <a:rPr lang="en-US" dirty="0">
                <a:solidFill>
                  <a:schemeClr val="bg1">
                    <a:lumMod val="65000"/>
                  </a:schemeClr>
                </a:solidFill>
              </a:rPr>
              <a:t>Fluorescence</a:t>
            </a:r>
          </a:p>
          <a:p>
            <a:pPr>
              <a:buFont typeface="Arial" charset="0"/>
              <a:buChar char="•"/>
              <a:defRPr/>
            </a:pPr>
            <a:r>
              <a:rPr lang="en-US" dirty="0">
                <a:solidFill>
                  <a:schemeClr val="bg1">
                    <a:lumMod val="65000"/>
                  </a:schemeClr>
                </a:solidFill>
              </a:rPr>
              <a:t>Subsurface scattering</a:t>
            </a:r>
          </a:p>
          <a:p>
            <a:pPr>
              <a:buFont typeface="Arial" charset="0"/>
              <a:buChar char="•"/>
              <a:defRPr/>
            </a:pPr>
            <a:r>
              <a:rPr lang="en-US" dirty="0">
                <a:solidFill>
                  <a:schemeClr val="bg1">
                    <a:lumMod val="65000"/>
                  </a:schemeClr>
                </a:solidFill>
              </a:rPr>
              <a:t>Phosphorescence</a:t>
            </a:r>
          </a:p>
          <a:p>
            <a:pPr>
              <a:buFont typeface="Arial" charset="0"/>
              <a:buChar char="•"/>
              <a:defRPr/>
            </a:pPr>
            <a:r>
              <a:rPr lang="en-US" dirty="0" err="1">
                <a:solidFill>
                  <a:schemeClr val="bg1">
                    <a:lumMod val="65000"/>
                  </a:schemeClr>
                </a:solidFill>
              </a:rPr>
              <a:t>Interreflection</a:t>
            </a:r>
            <a:endParaRPr lang="en-US" dirty="0">
              <a:solidFill>
                <a:schemeClr val="bg1">
                  <a:lumMod val="65000"/>
                </a:schemeClr>
              </a:solidFill>
            </a:endParaRPr>
          </a:p>
          <a:p>
            <a:pPr>
              <a:buFont typeface="Arial" charset="0"/>
              <a:buChar char="•"/>
              <a:defRPr/>
            </a:pPr>
            <a:endParaRPr lang="en-US" dirty="0"/>
          </a:p>
          <a:p>
            <a:pPr>
              <a:buFont typeface="Arial" charset="0"/>
              <a:buChar char="•"/>
              <a:defRPr/>
            </a:pPr>
            <a:endParaRPr lang="en-US" dirty="0"/>
          </a:p>
          <a:p>
            <a:pPr>
              <a:buFont typeface="Arial" charset="0"/>
              <a:buChar char="•"/>
              <a:defRPr/>
            </a:pPr>
            <a:endParaRPr lang="en-US" dirty="0"/>
          </a:p>
        </p:txBody>
      </p:sp>
      <p:cxnSp>
        <p:nvCxnSpPr>
          <p:cNvPr id="5" name="Straight Connector 4"/>
          <p:cNvCxnSpPr/>
          <p:nvPr/>
        </p:nvCxnSpPr>
        <p:spPr>
          <a:xfrm>
            <a:off x="5029200" y="4543425"/>
            <a:ext cx="2500313"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6" name="Oval 5"/>
          <p:cNvSpPr/>
          <p:nvPr/>
        </p:nvSpPr>
        <p:spPr>
          <a:xfrm>
            <a:off x="7886700" y="2206625"/>
            <a:ext cx="476250" cy="476250"/>
          </a:xfrm>
          <a:prstGeom prst="ellipse">
            <a:avLst/>
          </a:prstGeom>
          <a:solidFill>
            <a:srgbClr val="FFFF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8" name="Straight Arrow Connector 7"/>
          <p:cNvCxnSpPr>
            <a:stCxn id="6" idx="3"/>
          </p:cNvCxnSpPr>
          <p:nvPr/>
        </p:nvCxnSpPr>
        <p:spPr>
          <a:xfrm rot="5400000">
            <a:off x="6279356" y="2791619"/>
            <a:ext cx="1855788" cy="14986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6871" name="TextBox 17"/>
          <p:cNvSpPr txBox="1">
            <a:spLocks noChangeArrowheads="1"/>
          </p:cNvSpPr>
          <p:nvPr/>
        </p:nvSpPr>
        <p:spPr bwMode="auto">
          <a:xfrm>
            <a:off x="7180263" y="2563813"/>
            <a:ext cx="468312"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l-GR"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t>λ</a:t>
            </a: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6872" name="TextBox 18"/>
          <p:cNvSpPr txBox="1">
            <a:spLocks noChangeArrowheads="1"/>
          </p:cNvSpPr>
          <p:nvPr/>
        </p:nvSpPr>
        <p:spPr bwMode="auto">
          <a:xfrm>
            <a:off x="7469188" y="1828800"/>
            <a:ext cx="1370012"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t>light source</a:t>
            </a:r>
          </a:p>
        </p:txBody>
      </p:sp>
      <p:sp>
        <p:nvSpPr>
          <p:cNvPr id="9" name="Rectangle 8"/>
          <p:cNvSpPr/>
          <p:nvPr/>
        </p:nvSpPr>
        <p:spPr>
          <a:xfrm>
            <a:off x="8236741" y="6629400"/>
            <a:ext cx="900118" cy="276999"/>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James Hays</a:t>
            </a:r>
          </a:p>
        </p:txBody>
      </p:sp>
    </p:spTree>
    <p:extLst>
      <p:ext uri="{BB962C8B-B14F-4D97-AF65-F5344CB8AC3E}">
        <p14:creationId xmlns:p14="http://schemas.microsoft.com/office/powerpoint/2010/main" val="38840222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2ABCEFA4-EF58-44FB-B40C-02A236109D7D}"/>
              </a:ext>
            </a:extLst>
          </p:cNvPr>
          <p:cNvGrpSpPr/>
          <p:nvPr/>
        </p:nvGrpSpPr>
        <p:grpSpPr>
          <a:xfrm rot="6977492">
            <a:off x="6518978" y="3799951"/>
            <a:ext cx="992264" cy="777182"/>
            <a:chOff x="5621045" y="3863266"/>
            <a:chExt cx="992264" cy="777182"/>
          </a:xfrm>
        </p:grpSpPr>
        <p:cxnSp>
          <p:nvCxnSpPr>
            <p:cNvPr id="26" name="Straight Arrow Connector 25">
              <a:extLst>
                <a:ext uri="{FF2B5EF4-FFF2-40B4-BE49-F238E27FC236}">
                  <a16:creationId xmlns:a16="http://schemas.microsoft.com/office/drawing/2014/main" id="{DD159A5E-6712-4564-A7C3-BB605BBB1562}"/>
                </a:ext>
              </a:extLst>
            </p:cNvPr>
            <p:cNvCxnSpPr>
              <a:cxnSpLocks/>
            </p:cNvCxnSpPr>
            <p:nvPr/>
          </p:nvCxnSpPr>
          <p:spPr>
            <a:xfrm flipH="1" flipV="1">
              <a:off x="5985029" y="3863266"/>
              <a:ext cx="625321" cy="757948"/>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602C558E-11E9-47CF-8C3A-AA518DFAAF45}"/>
                </a:ext>
              </a:extLst>
            </p:cNvPr>
            <p:cNvCxnSpPr/>
            <p:nvPr/>
          </p:nvCxnSpPr>
          <p:spPr>
            <a:xfrm rot="10800000">
              <a:off x="5657850" y="4264025"/>
              <a:ext cx="952500" cy="357188"/>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34640D55-415F-4284-A183-4475DDC7C577}"/>
                </a:ext>
              </a:extLst>
            </p:cNvPr>
            <p:cNvCxnSpPr>
              <a:cxnSpLocks/>
            </p:cNvCxnSpPr>
            <p:nvPr/>
          </p:nvCxnSpPr>
          <p:spPr>
            <a:xfrm flipH="1" flipV="1">
              <a:off x="5621045" y="4493581"/>
              <a:ext cx="955274" cy="146867"/>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0B57D090-DEE1-4C72-AC31-20A6CC8D5EBE}"/>
                </a:ext>
              </a:extLst>
            </p:cNvPr>
            <p:cNvCxnSpPr>
              <a:cxnSpLocks/>
            </p:cNvCxnSpPr>
            <p:nvPr/>
          </p:nvCxnSpPr>
          <p:spPr>
            <a:xfrm flipH="1" flipV="1">
              <a:off x="5798598" y="4031942"/>
              <a:ext cx="814711" cy="565598"/>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grpSp>
      <p:sp>
        <p:nvSpPr>
          <p:cNvPr id="37890" name="Title 1"/>
          <p:cNvSpPr>
            <a:spLocks noGrp="1"/>
          </p:cNvSpPr>
          <p:nvPr>
            <p:ph type="title"/>
          </p:nvPr>
        </p:nvSpPr>
        <p:spPr/>
        <p:txBody>
          <a:bodyPr/>
          <a:lstStyle/>
          <a:p>
            <a:r>
              <a:rPr lang="en-US" altLang="en-US"/>
              <a:t>A photon’s life choices</a:t>
            </a:r>
          </a:p>
        </p:txBody>
      </p:sp>
      <p:sp>
        <p:nvSpPr>
          <p:cNvPr id="17" name="Content Placeholder 16"/>
          <p:cNvSpPr>
            <a:spLocks noGrp="1"/>
          </p:cNvSpPr>
          <p:nvPr>
            <p:ph idx="1"/>
          </p:nvPr>
        </p:nvSpPr>
        <p:spPr/>
        <p:txBody>
          <a:bodyPr>
            <a:normAutofit lnSpcReduction="10000"/>
          </a:bodyPr>
          <a:lstStyle/>
          <a:p>
            <a:pPr>
              <a:buFont typeface="Arial" charset="0"/>
              <a:buChar char="•"/>
              <a:defRPr/>
            </a:pPr>
            <a:r>
              <a:rPr lang="en-US" dirty="0">
                <a:solidFill>
                  <a:schemeClr val="bg1">
                    <a:lumMod val="65000"/>
                  </a:schemeClr>
                </a:solidFill>
              </a:rPr>
              <a:t>Absorption</a:t>
            </a:r>
          </a:p>
          <a:p>
            <a:pPr>
              <a:buFont typeface="Arial" charset="0"/>
              <a:buChar char="•"/>
              <a:defRPr/>
            </a:pPr>
            <a:r>
              <a:rPr lang="en-US" b="1" dirty="0"/>
              <a:t>Diffuse Reflection</a:t>
            </a:r>
          </a:p>
          <a:p>
            <a:pPr>
              <a:buFont typeface="Arial" charset="0"/>
              <a:buChar char="•"/>
              <a:defRPr/>
            </a:pPr>
            <a:r>
              <a:rPr lang="en-US" dirty="0">
                <a:solidFill>
                  <a:schemeClr val="bg1">
                    <a:lumMod val="65000"/>
                  </a:schemeClr>
                </a:solidFill>
              </a:rPr>
              <a:t>Reflection</a:t>
            </a:r>
          </a:p>
          <a:p>
            <a:pPr>
              <a:buFont typeface="Arial" charset="0"/>
              <a:buChar char="•"/>
              <a:defRPr/>
            </a:pPr>
            <a:r>
              <a:rPr lang="en-US" dirty="0">
                <a:solidFill>
                  <a:schemeClr val="bg1">
                    <a:lumMod val="65000"/>
                  </a:schemeClr>
                </a:solidFill>
              </a:rPr>
              <a:t>Transparency</a:t>
            </a:r>
          </a:p>
          <a:p>
            <a:pPr>
              <a:buFont typeface="Arial" charset="0"/>
              <a:buChar char="•"/>
              <a:defRPr/>
            </a:pPr>
            <a:r>
              <a:rPr lang="en-US" dirty="0">
                <a:solidFill>
                  <a:schemeClr val="bg1">
                    <a:lumMod val="65000"/>
                  </a:schemeClr>
                </a:solidFill>
              </a:rPr>
              <a:t>Refraction</a:t>
            </a:r>
          </a:p>
          <a:p>
            <a:pPr>
              <a:buFont typeface="Arial" charset="0"/>
              <a:buChar char="•"/>
              <a:defRPr/>
            </a:pPr>
            <a:r>
              <a:rPr lang="en-US" dirty="0">
                <a:solidFill>
                  <a:schemeClr val="bg1">
                    <a:lumMod val="65000"/>
                  </a:schemeClr>
                </a:solidFill>
              </a:rPr>
              <a:t>Fluorescence</a:t>
            </a:r>
          </a:p>
          <a:p>
            <a:pPr>
              <a:buFont typeface="Arial" charset="0"/>
              <a:buChar char="•"/>
              <a:defRPr/>
            </a:pPr>
            <a:r>
              <a:rPr lang="en-US" dirty="0">
                <a:solidFill>
                  <a:schemeClr val="bg1">
                    <a:lumMod val="65000"/>
                  </a:schemeClr>
                </a:solidFill>
              </a:rPr>
              <a:t>Subsurface scattering</a:t>
            </a:r>
          </a:p>
          <a:p>
            <a:pPr>
              <a:buFont typeface="Arial" charset="0"/>
              <a:buChar char="•"/>
              <a:defRPr/>
            </a:pPr>
            <a:r>
              <a:rPr lang="en-US" dirty="0">
                <a:solidFill>
                  <a:schemeClr val="bg1">
                    <a:lumMod val="65000"/>
                  </a:schemeClr>
                </a:solidFill>
              </a:rPr>
              <a:t>Phosphorescence</a:t>
            </a:r>
          </a:p>
          <a:p>
            <a:pPr>
              <a:buFont typeface="Arial" charset="0"/>
              <a:buChar char="•"/>
              <a:defRPr/>
            </a:pPr>
            <a:r>
              <a:rPr lang="en-US" dirty="0" err="1">
                <a:solidFill>
                  <a:schemeClr val="bg1">
                    <a:lumMod val="65000"/>
                  </a:schemeClr>
                </a:solidFill>
              </a:rPr>
              <a:t>Interreflection</a:t>
            </a:r>
            <a:endParaRPr lang="en-US" dirty="0">
              <a:solidFill>
                <a:schemeClr val="bg1">
                  <a:lumMod val="65000"/>
                </a:schemeClr>
              </a:solidFill>
            </a:endParaRPr>
          </a:p>
          <a:p>
            <a:pPr>
              <a:buFont typeface="Arial" charset="0"/>
              <a:buChar char="•"/>
              <a:defRPr/>
            </a:pPr>
            <a:endParaRPr lang="en-US" dirty="0"/>
          </a:p>
          <a:p>
            <a:pPr>
              <a:buFont typeface="Arial" charset="0"/>
              <a:buChar char="•"/>
              <a:defRPr/>
            </a:pPr>
            <a:endParaRPr lang="en-US" dirty="0"/>
          </a:p>
          <a:p>
            <a:pPr>
              <a:buFont typeface="Arial" charset="0"/>
              <a:buChar char="•"/>
              <a:defRPr/>
            </a:pPr>
            <a:endParaRPr lang="en-US" dirty="0"/>
          </a:p>
        </p:txBody>
      </p:sp>
      <p:cxnSp>
        <p:nvCxnSpPr>
          <p:cNvPr id="21" name="Straight Connector 20"/>
          <p:cNvCxnSpPr/>
          <p:nvPr/>
        </p:nvCxnSpPr>
        <p:spPr>
          <a:xfrm>
            <a:off x="5029200" y="4543425"/>
            <a:ext cx="2500313"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22" name="Oval 21"/>
          <p:cNvSpPr/>
          <p:nvPr/>
        </p:nvSpPr>
        <p:spPr>
          <a:xfrm>
            <a:off x="7886700" y="2206625"/>
            <a:ext cx="476250" cy="476250"/>
          </a:xfrm>
          <a:prstGeom prst="ellipse">
            <a:avLst/>
          </a:prstGeom>
          <a:solidFill>
            <a:srgbClr val="FFFF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23" name="Straight Arrow Connector 22"/>
          <p:cNvCxnSpPr>
            <a:stCxn id="22" idx="3"/>
          </p:cNvCxnSpPr>
          <p:nvPr/>
        </p:nvCxnSpPr>
        <p:spPr>
          <a:xfrm rot="5400000">
            <a:off x="6279356" y="2791619"/>
            <a:ext cx="1855788" cy="14986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7895" name="TextBox 23"/>
          <p:cNvSpPr txBox="1">
            <a:spLocks noChangeArrowheads="1"/>
          </p:cNvSpPr>
          <p:nvPr/>
        </p:nvSpPr>
        <p:spPr bwMode="auto">
          <a:xfrm>
            <a:off x="7180263" y="2563813"/>
            <a:ext cx="468312"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l-GR"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t>λ</a:t>
            </a: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7896" name="TextBox 25"/>
          <p:cNvSpPr txBox="1">
            <a:spLocks noChangeArrowheads="1"/>
          </p:cNvSpPr>
          <p:nvPr/>
        </p:nvSpPr>
        <p:spPr bwMode="auto">
          <a:xfrm>
            <a:off x="7469188" y="1828800"/>
            <a:ext cx="1370012"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t>light source</a:t>
            </a:r>
          </a:p>
        </p:txBody>
      </p:sp>
      <p:cxnSp>
        <p:nvCxnSpPr>
          <p:cNvPr id="28" name="Straight Arrow Connector 27"/>
          <p:cNvCxnSpPr>
            <a:cxnSpLocks/>
          </p:cNvCxnSpPr>
          <p:nvPr/>
        </p:nvCxnSpPr>
        <p:spPr>
          <a:xfrm flipH="1" flipV="1">
            <a:off x="5832629" y="3710866"/>
            <a:ext cx="625321" cy="757948"/>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rot="10800000">
            <a:off x="5505450" y="4111625"/>
            <a:ext cx="952500" cy="357188"/>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a:cxnSpLocks/>
          </p:cNvCxnSpPr>
          <p:nvPr/>
        </p:nvCxnSpPr>
        <p:spPr>
          <a:xfrm flipV="1">
            <a:off x="6477000" y="4414614"/>
            <a:ext cx="957315" cy="57374"/>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8236741" y="6629400"/>
            <a:ext cx="900118" cy="276999"/>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James Hays</a:t>
            </a:r>
          </a:p>
        </p:txBody>
      </p:sp>
      <p:cxnSp>
        <p:nvCxnSpPr>
          <p:cNvPr id="13" name="Straight Arrow Connector 12">
            <a:extLst>
              <a:ext uri="{FF2B5EF4-FFF2-40B4-BE49-F238E27FC236}">
                <a16:creationId xmlns:a16="http://schemas.microsoft.com/office/drawing/2014/main" id="{1496DE91-9BCE-4F1B-B6AA-360629775961}"/>
              </a:ext>
            </a:extLst>
          </p:cNvPr>
          <p:cNvCxnSpPr>
            <a:cxnSpLocks/>
          </p:cNvCxnSpPr>
          <p:nvPr/>
        </p:nvCxnSpPr>
        <p:spPr>
          <a:xfrm flipH="1" flipV="1">
            <a:off x="5468645" y="4341181"/>
            <a:ext cx="955274" cy="146867"/>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56E17AD8-8345-4A24-848B-7EC082196D1E}"/>
              </a:ext>
            </a:extLst>
          </p:cNvPr>
          <p:cNvCxnSpPr>
            <a:cxnSpLocks/>
          </p:cNvCxnSpPr>
          <p:nvPr/>
        </p:nvCxnSpPr>
        <p:spPr>
          <a:xfrm flipH="1" flipV="1">
            <a:off x="5646198" y="3879542"/>
            <a:ext cx="814711" cy="565598"/>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grpSp>
        <p:nvGrpSpPr>
          <p:cNvPr id="5" name="Group 4">
            <a:extLst>
              <a:ext uri="{FF2B5EF4-FFF2-40B4-BE49-F238E27FC236}">
                <a16:creationId xmlns:a16="http://schemas.microsoft.com/office/drawing/2014/main" id="{DCDBF3C2-A0F8-4B4E-AA6A-A08A79198A84}"/>
              </a:ext>
            </a:extLst>
          </p:cNvPr>
          <p:cNvGrpSpPr/>
          <p:nvPr/>
        </p:nvGrpSpPr>
        <p:grpSpPr>
          <a:xfrm rot="3416266">
            <a:off x="5994133" y="3463635"/>
            <a:ext cx="992264" cy="777182"/>
            <a:chOff x="5621045" y="3863266"/>
            <a:chExt cx="992264" cy="777182"/>
          </a:xfrm>
        </p:grpSpPr>
        <p:cxnSp>
          <p:nvCxnSpPr>
            <p:cNvPr id="18" name="Straight Arrow Connector 17">
              <a:extLst>
                <a:ext uri="{FF2B5EF4-FFF2-40B4-BE49-F238E27FC236}">
                  <a16:creationId xmlns:a16="http://schemas.microsoft.com/office/drawing/2014/main" id="{069F2B39-2BD8-4AD8-9CF0-9D29D94135A7}"/>
                </a:ext>
              </a:extLst>
            </p:cNvPr>
            <p:cNvCxnSpPr>
              <a:cxnSpLocks/>
            </p:cNvCxnSpPr>
            <p:nvPr/>
          </p:nvCxnSpPr>
          <p:spPr>
            <a:xfrm flipH="1" flipV="1">
              <a:off x="5985029" y="3863266"/>
              <a:ext cx="625321" cy="757948"/>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4CCBC892-00F9-46A3-B3E5-0F95E57022E0}"/>
                </a:ext>
              </a:extLst>
            </p:cNvPr>
            <p:cNvCxnSpPr/>
            <p:nvPr/>
          </p:nvCxnSpPr>
          <p:spPr>
            <a:xfrm rot="10800000">
              <a:off x="5657850" y="4264025"/>
              <a:ext cx="952500" cy="357188"/>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B35735E3-8341-4159-92E5-2FAD9AAF7AC9}"/>
                </a:ext>
              </a:extLst>
            </p:cNvPr>
            <p:cNvCxnSpPr>
              <a:cxnSpLocks/>
            </p:cNvCxnSpPr>
            <p:nvPr/>
          </p:nvCxnSpPr>
          <p:spPr>
            <a:xfrm flipH="1" flipV="1">
              <a:off x="5621045" y="4493581"/>
              <a:ext cx="955274" cy="146867"/>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CB295515-DDDC-4827-96A0-A156D194398B}"/>
                </a:ext>
              </a:extLst>
            </p:cNvPr>
            <p:cNvCxnSpPr>
              <a:cxnSpLocks/>
            </p:cNvCxnSpPr>
            <p:nvPr/>
          </p:nvCxnSpPr>
          <p:spPr>
            <a:xfrm flipH="1" flipV="1">
              <a:off x="5798598" y="4031942"/>
              <a:ext cx="814711" cy="565598"/>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grpSp>
      <p:sp>
        <p:nvSpPr>
          <p:cNvPr id="7" name="TextBox 6">
            <a:extLst>
              <a:ext uri="{FF2B5EF4-FFF2-40B4-BE49-F238E27FC236}">
                <a16:creationId xmlns:a16="http://schemas.microsoft.com/office/drawing/2014/main" id="{B0621CF2-D617-4EC0-A192-88D4D3255244}"/>
              </a:ext>
            </a:extLst>
          </p:cNvPr>
          <p:cNvSpPr txBox="1"/>
          <p:nvPr/>
        </p:nvSpPr>
        <p:spPr>
          <a:xfrm>
            <a:off x="5646198" y="5157927"/>
            <a:ext cx="3210758" cy="1200329"/>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Times" charset="0"/>
                <a:ea typeface="+mn-ea"/>
                <a:cs typeface="+mn-cs"/>
              </a:rPr>
              <a:t>Perfect diffuse</a:t>
            </a:r>
            <a:br>
              <a:rPr kumimoji="0" lang="en-US" sz="2400" b="0" i="0" u="none" strike="noStrike" kern="1200" cap="none" spc="0" normalizeH="0" baseline="0" noProof="0" dirty="0">
                <a:ln>
                  <a:noFill/>
                </a:ln>
                <a:solidFill>
                  <a:prstClr val="black"/>
                </a:solidFill>
                <a:effectLst/>
                <a:uLnTx/>
                <a:uFillTx/>
                <a:latin typeface="Times" charset="0"/>
                <a:ea typeface="+mn-ea"/>
                <a:cs typeface="+mn-cs"/>
              </a:rPr>
            </a:br>
            <a:r>
              <a:rPr kumimoji="0" lang="en-US" sz="2400" b="0" i="0" u="none" strike="noStrike" kern="1200" cap="none" spc="0" normalizeH="0" baseline="0" noProof="0" dirty="0">
                <a:ln>
                  <a:noFill/>
                </a:ln>
                <a:solidFill>
                  <a:prstClr val="black"/>
                </a:solidFill>
                <a:effectLst/>
                <a:uLnTx/>
                <a:uFillTx/>
                <a:latin typeface="Times" charset="0"/>
                <a:ea typeface="+mn-ea"/>
                <a:cs typeface="+mn-cs"/>
              </a:rPr>
              <a:t>= Lambertian </a:t>
            </a:r>
            <a:br>
              <a:rPr kumimoji="0" lang="en-US" sz="2400" b="0" i="0" u="none" strike="noStrike" kern="1200" cap="none" spc="0" normalizeH="0" baseline="0" noProof="0" dirty="0">
                <a:ln>
                  <a:noFill/>
                </a:ln>
                <a:solidFill>
                  <a:prstClr val="black"/>
                </a:solidFill>
                <a:effectLst/>
                <a:uLnTx/>
                <a:uFillTx/>
                <a:latin typeface="Times" charset="0"/>
                <a:ea typeface="+mn-ea"/>
                <a:cs typeface="+mn-cs"/>
              </a:rPr>
            </a:br>
            <a:r>
              <a:rPr kumimoji="0" lang="en-US" sz="2400" b="0" i="0" u="none" strike="noStrike" kern="1200" cap="none" spc="0" normalizeH="0" baseline="0" noProof="0" dirty="0">
                <a:ln>
                  <a:noFill/>
                </a:ln>
                <a:solidFill>
                  <a:prstClr val="black"/>
                </a:solidFill>
                <a:effectLst/>
                <a:uLnTx/>
                <a:uFillTx/>
                <a:latin typeface="Times" charset="0"/>
                <a:ea typeface="+mn-ea"/>
                <a:cs typeface="+mn-cs"/>
              </a:rPr>
              <a:t>= Equal in all directions</a:t>
            </a:r>
          </a:p>
        </p:txBody>
      </p:sp>
    </p:spTree>
    <p:extLst>
      <p:ext uri="{BB962C8B-B14F-4D97-AF65-F5344CB8AC3E}">
        <p14:creationId xmlns:p14="http://schemas.microsoft.com/office/powerpoint/2010/main" val="23904065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lstStyle/>
          <a:p>
            <a:r>
              <a:rPr lang="en-US" altLang="en-US"/>
              <a:t>Lambertian Reflectance</a:t>
            </a:r>
          </a:p>
        </p:txBody>
      </p:sp>
      <p:sp>
        <p:nvSpPr>
          <p:cNvPr id="46083" name="Content Placeholder 2"/>
          <p:cNvSpPr>
            <a:spLocks noGrp="1"/>
          </p:cNvSpPr>
          <p:nvPr>
            <p:ph idx="1"/>
          </p:nvPr>
        </p:nvSpPr>
        <p:spPr>
          <a:xfrm>
            <a:off x="228599" y="990600"/>
            <a:ext cx="8908259" cy="5135563"/>
          </a:xfrm>
        </p:spPr>
        <p:txBody>
          <a:bodyPr/>
          <a:lstStyle/>
          <a:p>
            <a:pPr marL="0" indent="0">
              <a:buNone/>
            </a:pPr>
            <a:r>
              <a:rPr lang="en-US" altLang="en-US" dirty="0"/>
              <a:t>Surfaces are often assumed to be ideal diffuse reflectors with no dependence on viewing direction.</a:t>
            </a:r>
          </a:p>
          <a:p>
            <a:pPr marL="0" indent="0">
              <a:buNone/>
            </a:pPr>
            <a:endParaRPr lang="en-US" altLang="en-US" dirty="0"/>
          </a:p>
          <a:p>
            <a:pPr marL="0" indent="0">
              <a:buNone/>
            </a:pPr>
            <a:r>
              <a:rPr lang="en-US" altLang="en-US" dirty="0"/>
              <a:t>This is obviously nonsense, but a useful model!</a:t>
            </a:r>
          </a:p>
        </p:txBody>
      </p:sp>
      <p:sp>
        <p:nvSpPr>
          <p:cNvPr id="4" name="Rectangle 3"/>
          <p:cNvSpPr/>
          <p:nvPr/>
        </p:nvSpPr>
        <p:spPr>
          <a:xfrm>
            <a:off x="8236741" y="6629400"/>
            <a:ext cx="900118" cy="276999"/>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James Hays</a:t>
            </a:r>
          </a:p>
        </p:txBody>
      </p:sp>
    </p:spTree>
    <p:extLst>
      <p:ext uri="{BB962C8B-B14F-4D97-AF65-F5344CB8AC3E}">
        <p14:creationId xmlns:p14="http://schemas.microsoft.com/office/powerpoint/2010/main" val="14235500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r>
              <a:rPr lang="en-US" altLang="en-US"/>
              <a:t>A photon’s life choices</a:t>
            </a:r>
          </a:p>
        </p:txBody>
      </p:sp>
      <p:sp>
        <p:nvSpPr>
          <p:cNvPr id="17" name="Content Placeholder 16"/>
          <p:cNvSpPr>
            <a:spLocks noGrp="1"/>
          </p:cNvSpPr>
          <p:nvPr>
            <p:ph idx="1"/>
          </p:nvPr>
        </p:nvSpPr>
        <p:spPr/>
        <p:txBody>
          <a:bodyPr>
            <a:normAutofit lnSpcReduction="10000"/>
          </a:bodyPr>
          <a:lstStyle/>
          <a:p>
            <a:pPr>
              <a:buFont typeface="Arial" charset="0"/>
              <a:buChar char="•"/>
              <a:defRPr/>
            </a:pPr>
            <a:r>
              <a:rPr lang="en-US" dirty="0">
                <a:solidFill>
                  <a:schemeClr val="bg1">
                    <a:lumMod val="65000"/>
                  </a:schemeClr>
                </a:solidFill>
              </a:rPr>
              <a:t>Absorption</a:t>
            </a:r>
          </a:p>
          <a:p>
            <a:pPr>
              <a:buFont typeface="Arial" charset="0"/>
              <a:buChar char="•"/>
              <a:defRPr/>
            </a:pPr>
            <a:r>
              <a:rPr lang="en-US" dirty="0">
                <a:solidFill>
                  <a:schemeClr val="bg1">
                    <a:lumMod val="65000"/>
                  </a:schemeClr>
                </a:solidFill>
              </a:rPr>
              <a:t>Diffusion</a:t>
            </a:r>
          </a:p>
          <a:p>
            <a:pPr>
              <a:buFont typeface="Arial" charset="0"/>
              <a:buChar char="•"/>
              <a:defRPr/>
            </a:pPr>
            <a:r>
              <a:rPr lang="en-US" b="1" dirty="0" err="1"/>
              <a:t>Specular</a:t>
            </a:r>
            <a:r>
              <a:rPr lang="en-US" b="1" dirty="0"/>
              <a:t> Reflection</a:t>
            </a:r>
          </a:p>
          <a:p>
            <a:pPr>
              <a:buFont typeface="Arial" charset="0"/>
              <a:buChar char="•"/>
              <a:defRPr/>
            </a:pPr>
            <a:r>
              <a:rPr lang="en-US" dirty="0">
                <a:solidFill>
                  <a:schemeClr val="bg1">
                    <a:lumMod val="65000"/>
                  </a:schemeClr>
                </a:solidFill>
              </a:rPr>
              <a:t>Transparency</a:t>
            </a:r>
          </a:p>
          <a:p>
            <a:pPr>
              <a:buFont typeface="Arial" charset="0"/>
              <a:buChar char="•"/>
              <a:defRPr/>
            </a:pPr>
            <a:r>
              <a:rPr lang="en-US" dirty="0">
                <a:solidFill>
                  <a:schemeClr val="bg1">
                    <a:lumMod val="65000"/>
                  </a:schemeClr>
                </a:solidFill>
              </a:rPr>
              <a:t>Refraction</a:t>
            </a:r>
          </a:p>
          <a:p>
            <a:pPr>
              <a:buFont typeface="Arial" charset="0"/>
              <a:buChar char="•"/>
              <a:defRPr/>
            </a:pPr>
            <a:r>
              <a:rPr lang="en-US" dirty="0">
                <a:solidFill>
                  <a:schemeClr val="bg1">
                    <a:lumMod val="65000"/>
                  </a:schemeClr>
                </a:solidFill>
              </a:rPr>
              <a:t>Fluorescence</a:t>
            </a:r>
          </a:p>
          <a:p>
            <a:pPr>
              <a:buFont typeface="Arial" charset="0"/>
              <a:buChar char="•"/>
              <a:defRPr/>
            </a:pPr>
            <a:r>
              <a:rPr lang="en-US" dirty="0">
                <a:solidFill>
                  <a:schemeClr val="bg1">
                    <a:lumMod val="65000"/>
                  </a:schemeClr>
                </a:solidFill>
              </a:rPr>
              <a:t>Subsurface scattering</a:t>
            </a:r>
          </a:p>
          <a:p>
            <a:pPr>
              <a:buFont typeface="Arial" charset="0"/>
              <a:buChar char="•"/>
              <a:defRPr/>
            </a:pPr>
            <a:r>
              <a:rPr lang="en-US" dirty="0">
                <a:solidFill>
                  <a:schemeClr val="bg1">
                    <a:lumMod val="65000"/>
                  </a:schemeClr>
                </a:solidFill>
              </a:rPr>
              <a:t>Phosphorescence</a:t>
            </a:r>
          </a:p>
          <a:p>
            <a:pPr>
              <a:buFont typeface="Arial" charset="0"/>
              <a:buChar char="•"/>
              <a:defRPr/>
            </a:pPr>
            <a:r>
              <a:rPr lang="en-US" dirty="0" err="1">
                <a:solidFill>
                  <a:schemeClr val="bg1">
                    <a:lumMod val="65000"/>
                  </a:schemeClr>
                </a:solidFill>
              </a:rPr>
              <a:t>Interreflection</a:t>
            </a:r>
            <a:endParaRPr lang="en-US" dirty="0">
              <a:solidFill>
                <a:schemeClr val="bg1">
                  <a:lumMod val="65000"/>
                </a:schemeClr>
              </a:solidFill>
            </a:endParaRPr>
          </a:p>
          <a:p>
            <a:pPr>
              <a:buFont typeface="Arial" charset="0"/>
              <a:buChar char="•"/>
              <a:defRPr/>
            </a:pPr>
            <a:endParaRPr lang="en-US" dirty="0"/>
          </a:p>
          <a:p>
            <a:pPr>
              <a:buFont typeface="Arial" charset="0"/>
              <a:buChar char="•"/>
              <a:defRPr/>
            </a:pPr>
            <a:endParaRPr lang="en-US" dirty="0"/>
          </a:p>
          <a:p>
            <a:pPr>
              <a:buFont typeface="Arial" charset="0"/>
              <a:buChar char="•"/>
              <a:defRPr/>
            </a:pPr>
            <a:endParaRPr lang="en-US" dirty="0"/>
          </a:p>
        </p:txBody>
      </p:sp>
      <p:cxnSp>
        <p:nvCxnSpPr>
          <p:cNvPr id="21" name="Straight Connector 20"/>
          <p:cNvCxnSpPr/>
          <p:nvPr/>
        </p:nvCxnSpPr>
        <p:spPr>
          <a:xfrm>
            <a:off x="5029200" y="4543425"/>
            <a:ext cx="2500313"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22" name="Oval 21"/>
          <p:cNvSpPr/>
          <p:nvPr/>
        </p:nvSpPr>
        <p:spPr>
          <a:xfrm>
            <a:off x="7886700" y="2206625"/>
            <a:ext cx="476250" cy="476250"/>
          </a:xfrm>
          <a:prstGeom prst="ellipse">
            <a:avLst/>
          </a:prstGeom>
          <a:solidFill>
            <a:srgbClr val="FFFF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23" name="Straight Arrow Connector 22"/>
          <p:cNvCxnSpPr>
            <a:stCxn id="22" idx="3"/>
          </p:cNvCxnSpPr>
          <p:nvPr/>
        </p:nvCxnSpPr>
        <p:spPr>
          <a:xfrm rot="5400000">
            <a:off x="6279356" y="2791619"/>
            <a:ext cx="1855788" cy="14986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8919" name="TextBox 23"/>
          <p:cNvSpPr txBox="1">
            <a:spLocks noChangeArrowheads="1"/>
          </p:cNvSpPr>
          <p:nvPr/>
        </p:nvSpPr>
        <p:spPr bwMode="auto">
          <a:xfrm>
            <a:off x="7180263" y="2563813"/>
            <a:ext cx="468312"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l-GR"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t>λ</a:t>
            </a: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8920" name="TextBox 25"/>
          <p:cNvSpPr txBox="1">
            <a:spLocks noChangeArrowheads="1"/>
          </p:cNvSpPr>
          <p:nvPr/>
        </p:nvSpPr>
        <p:spPr bwMode="auto">
          <a:xfrm>
            <a:off x="7469188" y="1828800"/>
            <a:ext cx="1370012"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t>light source</a:t>
            </a:r>
          </a:p>
        </p:txBody>
      </p:sp>
      <p:cxnSp>
        <p:nvCxnSpPr>
          <p:cNvPr id="31" name="Straight Arrow Connector 30"/>
          <p:cNvCxnSpPr/>
          <p:nvPr/>
        </p:nvCxnSpPr>
        <p:spPr>
          <a:xfrm rot="10800000">
            <a:off x="5715000" y="3886200"/>
            <a:ext cx="742950" cy="582613"/>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8236741" y="6629400"/>
            <a:ext cx="900118" cy="276999"/>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James Hays</a:t>
            </a:r>
          </a:p>
        </p:txBody>
      </p:sp>
      <p:sp>
        <p:nvSpPr>
          <p:cNvPr id="11" name="TextBox 10">
            <a:extLst>
              <a:ext uri="{FF2B5EF4-FFF2-40B4-BE49-F238E27FC236}">
                <a16:creationId xmlns:a16="http://schemas.microsoft.com/office/drawing/2014/main" id="{1055AF3A-B264-405A-9FE3-722DBA4BDAFC}"/>
              </a:ext>
            </a:extLst>
          </p:cNvPr>
          <p:cNvSpPr txBox="1"/>
          <p:nvPr/>
        </p:nvSpPr>
        <p:spPr>
          <a:xfrm>
            <a:off x="5646198" y="5157927"/>
            <a:ext cx="3210758" cy="1200329"/>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Times" charset="0"/>
                <a:ea typeface="+mn-ea"/>
                <a:cs typeface="+mn-cs"/>
              </a:rPr>
              <a:t>Perfect specular</a:t>
            </a:r>
            <a:br>
              <a:rPr kumimoji="0" lang="en-US" sz="2400" b="0" i="0" u="none" strike="noStrike" kern="1200" cap="none" spc="0" normalizeH="0" baseline="0" noProof="0" dirty="0">
                <a:ln>
                  <a:noFill/>
                </a:ln>
                <a:solidFill>
                  <a:prstClr val="black"/>
                </a:solidFill>
                <a:effectLst/>
                <a:uLnTx/>
                <a:uFillTx/>
                <a:latin typeface="Times" charset="0"/>
                <a:ea typeface="+mn-ea"/>
                <a:cs typeface="+mn-cs"/>
              </a:rPr>
            </a:br>
            <a:r>
              <a:rPr kumimoji="0" lang="en-US" sz="2400" b="0" i="0" u="none" strike="noStrike" kern="1200" cap="none" spc="0" normalizeH="0" baseline="0" noProof="0" dirty="0">
                <a:ln>
                  <a:noFill/>
                </a:ln>
                <a:solidFill>
                  <a:prstClr val="black"/>
                </a:solidFill>
                <a:effectLst/>
                <a:uLnTx/>
                <a:uFillTx/>
                <a:latin typeface="Times" charset="0"/>
                <a:ea typeface="+mn-ea"/>
                <a:cs typeface="+mn-cs"/>
              </a:rPr>
              <a:t>= mirror reflection</a:t>
            </a:r>
            <a:br>
              <a:rPr kumimoji="0" lang="en-US" sz="2400" b="0" i="0" u="none" strike="noStrike" kern="1200" cap="none" spc="0" normalizeH="0" baseline="0" noProof="0" dirty="0">
                <a:ln>
                  <a:noFill/>
                </a:ln>
                <a:solidFill>
                  <a:prstClr val="black"/>
                </a:solidFill>
                <a:effectLst/>
                <a:uLnTx/>
                <a:uFillTx/>
                <a:latin typeface="Times" charset="0"/>
                <a:ea typeface="+mn-ea"/>
                <a:cs typeface="+mn-cs"/>
              </a:rPr>
            </a:br>
            <a:r>
              <a:rPr kumimoji="0" lang="en-US" sz="2400" b="0" i="0" u="none" strike="noStrike" kern="1200" cap="none" spc="0" normalizeH="0" baseline="0" noProof="0" dirty="0">
                <a:ln>
                  <a:noFill/>
                </a:ln>
                <a:solidFill>
                  <a:prstClr val="black"/>
                </a:solidFill>
                <a:effectLst/>
                <a:uLnTx/>
                <a:uFillTx/>
                <a:latin typeface="Times" charset="0"/>
                <a:ea typeface="+mn-ea"/>
                <a:cs typeface="+mn-cs"/>
              </a:rPr>
              <a:t>= only one direction</a:t>
            </a:r>
          </a:p>
        </p:txBody>
      </p:sp>
    </p:spTree>
    <p:extLst>
      <p:ext uri="{BB962C8B-B14F-4D97-AF65-F5344CB8AC3E}">
        <p14:creationId xmlns:p14="http://schemas.microsoft.com/office/powerpoint/2010/main" val="16712809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r>
              <a:rPr lang="en-US" altLang="en-US"/>
              <a:t>A photon’s life choices</a:t>
            </a:r>
          </a:p>
        </p:txBody>
      </p:sp>
      <p:sp>
        <p:nvSpPr>
          <p:cNvPr id="17" name="Content Placeholder 16"/>
          <p:cNvSpPr>
            <a:spLocks noGrp="1"/>
          </p:cNvSpPr>
          <p:nvPr>
            <p:ph idx="1"/>
          </p:nvPr>
        </p:nvSpPr>
        <p:spPr/>
        <p:txBody>
          <a:bodyPr>
            <a:normAutofit lnSpcReduction="10000"/>
          </a:bodyPr>
          <a:lstStyle/>
          <a:p>
            <a:pPr>
              <a:buFont typeface="Arial" charset="0"/>
              <a:buChar char="•"/>
              <a:defRPr/>
            </a:pPr>
            <a:r>
              <a:rPr lang="en-US" dirty="0">
                <a:solidFill>
                  <a:schemeClr val="bg1">
                    <a:lumMod val="65000"/>
                  </a:schemeClr>
                </a:solidFill>
              </a:rPr>
              <a:t>Absorption</a:t>
            </a:r>
          </a:p>
          <a:p>
            <a:pPr>
              <a:buFont typeface="Arial" charset="0"/>
              <a:buChar char="•"/>
              <a:defRPr/>
            </a:pPr>
            <a:r>
              <a:rPr lang="en-US" dirty="0">
                <a:solidFill>
                  <a:schemeClr val="bg1">
                    <a:lumMod val="65000"/>
                  </a:schemeClr>
                </a:solidFill>
              </a:rPr>
              <a:t>Diffusion</a:t>
            </a:r>
          </a:p>
          <a:p>
            <a:pPr>
              <a:buFont typeface="Arial" charset="0"/>
              <a:buChar char="•"/>
              <a:defRPr/>
            </a:pPr>
            <a:r>
              <a:rPr lang="en-US" b="1" dirty="0"/>
              <a:t>Specular (Glossy) Reflection</a:t>
            </a:r>
          </a:p>
          <a:p>
            <a:pPr>
              <a:buFont typeface="Arial" charset="0"/>
              <a:buChar char="•"/>
              <a:defRPr/>
            </a:pPr>
            <a:r>
              <a:rPr lang="en-US" dirty="0">
                <a:solidFill>
                  <a:schemeClr val="bg1">
                    <a:lumMod val="65000"/>
                  </a:schemeClr>
                </a:solidFill>
              </a:rPr>
              <a:t>Transparency</a:t>
            </a:r>
          </a:p>
          <a:p>
            <a:pPr>
              <a:buFont typeface="Arial" charset="0"/>
              <a:buChar char="•"/>
              <a:defRPr/>
            </a:pPr>
            <a:r>
              <a:rPr lang="en-US" dirty="0">
                <a:solidFill>
                  <a:schemeClr val="bg1">
                    <a:lumMod val="65000"/>
                  </a:schemeClr>
                </a:solidFill>
              </a:rPr>
              <a:t>Refraction</a:t>
            </a:r>
          </a:p>
          <a:p>
            <a:pPr>
              <a:buFont typeface="Arial" charset="0"/>
              <a:buChar char="•"/>
              <a:defRPr/>
            </a:pPr>
            <a:r>
              <a:rPr lang="en-US" dirty="0">
                <a:solidFill>
                  <a:schemeClr val="bg1">
                    <a:lumMod val="65000"/>
                  </a:schemeClr>
                </a:solidFill>
              </a:rPr>
              <a:t>Fluorescence</a:t>
            </a:r>
          </a:p>
          <a:p>
            <a:pPr>
              <a:buFont typeface="Arial" charset="0"/>
              <a:buChar char="•"/>
              <a:defRPr/>
            </a:pPr>
            <a:r>
              <a:rPr lang="en-US" dirty="0">
                <a:solidFill>
                  <a:schemeClr val="bg1">
                    <a:lumMod val="65000"/>
                  </a:schemeClr>
                </a:solidFill>
              </a:rPr>
              <a:t>Subsurface scattering</a:t>
            </a:r>
          </a:p>
          <a:p>
            <a:pPr>
              <a:buFont typeface="Arial" charset="0"/>
              <a:buChar char="•"/>
              <a:defRPr/>
            </a:pPr>
            <a:r>
              <a:rPr lang="en-US" dirty="0">
                <a:solidFill>
                  <a:schemeClr val="bg1">
                    <a:lumMod val="65000"/>
                  </a:schemeClr>
                </a:solidFill>
              </a:rPr>
              <a:t>Phosphorescence</a:t>
            </a:r>
          </a:p>
          <a:p>
            <a:pPr>
              <a:buFont typeface="Arial" charset="0"/>
              <a:buChar char="•"/>
              <a:defRPr/>
            </a:pPr>
            <a:r>
              <a:rPr lang="en-US" dirty="0" err="1">
                <a:solidFill>
                  <a:schemeClr val="bg1">
                    <a:lumMod val="65000"/>
                  </a:schemeClr>
                </a:solidFill>
              </a:rPr>
              <a:t>Interreflection</a:t>
            </a:r>
            <a:endParaRPr lang="en-US" dirty="0">
              <a:solidFill>
                <a:schemeClr val="bg1">
                  <a:lumMod val="65000"/>
                </a:schemeClr>
              </a:solidFill>
            </a:endParaRPr>
          </a:p>
          <a:p>
            <a:pPr>
              <a:buFont typeface="Arial" charset="0"/>
              <a:buChar char="•"/>
              <a:defRPr/>
            </a:pPr>
            <a:endParaRPr lang="en-US" dirty="0"/>
          </a:p>
          <a:p>
            <a:pPr>
              <a:buFont typeface="Arial" charset="0"/>
              <a:buChar char="•"/>
              <a:defRPr/>
            </a:pPr>
            <a:endParaRPr lang="en-US" dirty="0"/>
          </a:p>
          <a:p>
            <a:pPr>
              <a:buFont typeface="Arial" charset="0"/>
              <a:buChar char="•"/>
              <a:defRPr/>
            </a:pPr>
            <a:endParaRPr lang="en-US" dirty="0"/>
          </a:p>
        </p:txBody>
      </p:sp>
      <p:cxnSp>
        <p:nvCxnSpPr>
          <p:cNvPr id="21" name="Straight Connector 20"/>
          <p:cNvCxnSpPr/>
          <p:nvPr/>
        </p:nvCxnSpPr>
        <p:spPr>
          <a:xfrm>
            <a:off x="5029200" y="4543425"/>
            <a:ext cx="2500313"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22" name="Oval 21"/>
          <p:cNvSpPr/>
          <p:nvPr/>
        </p:nvSpPr>
        <p:spPr>
          <a:xfrm>
            <a:off x="7886700" y="2206625"/>
            <a:ext cx="476250" cy="476250"/>
          </a:xfrm>
          <a:prstGeom prst="ellipse">
            <a:avLst/>
          </a:prstGeom>
          <a:solidFill>
            <a:srgbClr val="FFFF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23" name="Straight Arrow Connector 22"/>
          <p:cNvCxnSpPr>
            <a:stCxn id="22" idx="3"/>
          </p:cNvCxnSpPr>
          <p:nvPr/>
        </p:nvCxnSpPr>
        <p:spPr>
          <a:xfrm rot="5400000">
            <a:off x="6279356" y="2791619"/>
            <a:ext cx="1855788" cy="14986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8919" name="TextBox 23"/>
          <p:cNvSpPr txBox="1">
            <a:spLocks noChangeArrowheads="1"/>
          </p:cNvSpPr>
          <p:nvPr/>
        </p:nvSpPr>
        <p:spPr bwMode="auto">
          <a:xfrm>
            <a:off x="7180263" y="2563813"/>
            <a:ext cx="468312"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l-GR"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t>λ</a:t>
            </a: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8920" name="TextBox 25"/>
          <p:cNvSpPr txBox="1">
            <a:spLocks noChangeArrowheads="1"/>
          </p:cNvSpPr>
          <p:nvPr/>
        </p:nvSpPr>
        <p:spPr bwMode="auto">
          <a:xfrm>
            <a:off x="7469188" y="1828800"/>
            <a:ext cx="1370012"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t>light source</a:t>
            </a:r>
          </a:p>
        </p:txBody>
      </p:sp>
      <p:cxnSp>
        <p:nvCxnSpPr>
          <p:cNvPr id="31" name="Straight Arrow Connector 30"/>
          <p:cNvCxnSpPr/>
          <p:nvPr/>
        </p:nvCxnSpPr>
        <p:spPr>
          <a:xfrm rot="10800000">
            <a:off x="5715000" y="3886200"/>
            <a:ext cx="742950" cy="582613"/>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8236741" y="6629400"/>
            <a:ext cx="900118" cy="276999"/>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James Hays</a:t>
            </a:r>
          </a:p>
        </p:txBody>
      </p:sp>
      <p:cxnSp>
        <p:nvCxnSpPr>
          <p:cNvPr id="11" name="Straight Arrow Connector 10">
            <a:extLst>
              <a:ext uri="{FF2B5EF4-FFF2-40B4-BE49-F238E27FC236}">
                <a16:creationId xmlns:a16="http://schemas.microsoft.com/office/drawing/2014/main" id="{DE1E4E8E-3008-4EEB-BC71-B77E25118014}"/>
              </a:ext>
            </a:extLst>
          </p:cNvPr>
          <p:cNvCxnSpPr>
            <a:cxnSpLocks/>
          </p:cNvCxnSpPr>
          <p:nvPr/>
        </p:nvCxnSpPr>
        <p:spPr>
          <a:xfrm flipH="1" flipV="1">
            <a:off x="5739413" y="4183602"/>
            <a:ext cx="666750" cy="277814"/>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2240070E-E98A-45A6-A200-E823C6E52854}"/>
              </a:ext>
            </a:extLst>
          </p:cNvPr>
          <p:cNvCxnSpPr>
            <a:cxnSpLocks/>
          </p:cNvCxnSpPr>
          <p:nvPr/>
        </p:nvCxnSpPr>
        <p:spPr>
          <a:xfrm flipH="1" flipV="1">
            <a:off x="5943600" y="4406106"/>
            <a:ext cx="494313" cy="62708"/>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EBDED05C-B5C9-43B2-9AE5-FB1627D442A4}"/>
              </a:ext>
            </a:extLst>
          </p:cNvPr>
          <p:cNvCxnSpPr>
            <a:cxnSpLocks/>
          </p:cNvCxnSpPr>
          <p:nvPr/>
        </p:nvCxnSpPr>
        <p:spPr>
          <a:xfrm flipH="1" flipV="1">
            <a:off x="5841507" y="3684233"/>
            <a:ext cx="596406" cy="777183"/>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E4B8D7A5-649B-41F7-B9AE-923E3154C920}"/>
              </a:ext>
            </a:extLst>
          </p:cNvPr>
          <p:cNvCxnSpPr>
            <a:cxnSpLocks/>
          </p:cNvCxnSpPr>
          <p:nvPr/>
        </p:nvCxnSpPr>
        <p:spPr>
          <a:xfrm flipH="1" flipV="1">
            <a:off x="6086475" y="3676451"/>
            <a:ext cx="367591" cy="753506"/>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D696DFA1-7DCA-498A-A4A1-F15562DDC441}"/>
              </a:ext>
            </a:extLst>
          </p:cNvPr>
          <p:cNvCxnSpPr>
            <a:cxnSpLocks/>
          </p:cNvCxnSpPr>
          <p:nvPr/>
        </p:nvCxnSpPr>
        <p:spPr>
          <a:xfrm flipH="1" flipV="1">
            <a:off x="6356412" y="3728621"/>
            <a:ext cx="97654" cy="674704"/>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3D35CE5B-9736-47CE-AF09-127B81F3C35C}"/>
              </a:ext>
            </a:extLst>
          </p:cNvPr>
          <p:cNvCxnSpPr>
            <a:cxnSpLocks/>
          </p:cNvCxnSpPr>
          <p:nvPr/>
        </p:nvCxnSpPr>
        <p:spPr>
          <a:xfrm flipV="1">
            <a:off x="6454066" y="3817398"/>
            <a:ext cx="124287" cy="603683"/>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8D6B9B44-8079-4626-AC37-A5B5A43FE0CB}"/>
              </a:ext>
            </a:extLst>
          </p:cNvPr>
          <p:cNvCxnSpPr>
            <a:cxnSpLocks/>
          </p:cNvCxnSpPr>
          <p:nvPr/>
        </p:nvCxnSpPr>
        <p:spPr>
          <a:xfrm flipV="1">
            <a:off x="6480699" y="3969799"/>
            <a:ext cx="250054" cy="469036"/>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5AA41F59-2116-4A57-B73D-CD462C6319A4}"/>
              </a:ext>
            </a:extLst>
          </p:cNvPr>
          <p:cNvCxnSpPr>
            <a:cxnSpLocks/>
          </p:cNvCxnSpPr>
          <p:nvPr/>
        </p:nvCxnSpPr>
        <p:spPr>
          <a:xfrm flipV="1">
            <a:off x="6480699" y="4172505"/>
            <a:ext cx="346229" cy="292964"/>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61598541-1CD2-4A20-A21D-407F53EE094B}"/>
              </a:ext>
            </a:extLst>
          </p:cNvPr>
          <p:cNvCxnSpPr>
            <a:cxnSpLocks/>
          </p:cNvCxnSpPr>
          <p:nvPr/>
        </p:nvCxnSpPr>
        <p:spPr>
          <a:xfrm flipV="1">
            <a:off x="6489577" y="4385569"/>
            <a:ext cx="337351" cy="79900"/>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37BCF0CE-A961-407C-8B60-86135279C007}"/>
              </a:ext>
            </a:extLst>
          </p:cNvPr>
          <p:cNvSpPr txBox="1"/>
          <p:nvPr/>
        </p:nvSpPr>
        <p:spPr>
          <a:xfrm>
            <a:off x="5646197" y="5157927"/>
            <a:ext cx="3490661" cy="1569660"/>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Times" charset="0"/>
                <a:ea typeface="+mn-ea"/>
                <a:cs typeface="+mn-cs"/>
              </a:rPr>
              <a:t>Glossy reflection</a:t>
            </a:r>
            <a:br>
              <a:rPr kumimoji="0" lang="en-US" sz="2400" b="0" i="0" u="none" strike="noStrike" kern="1200" cap="none" spc="0" normalizeH="0" baseline="0" noProof="0" dirty="0">
                <a:ln>
                  <a:noFill/>
                </a:ln>
                <a:solidFill>
                  <a:prstClr val="black"/>
                </a:solidFill>
                <a:effectLst/>
                <a:uLnTx/>
                <a:uFillTx/>
                <a:latin typeface="Times" charset="0"/>
                <a:ea typeface="+mn-ea"/>
                <a:cs typeface="+mn-cs"/>
              </a:rPr>
            </a:br>
            <a:r>
              <a:rPr kumimoji="0" lang="en-US" sz="2400" b="0" i="0" u="none" strike="noStrike" kern="1200" cap="none" spc="0" normalizeH="0" baseline="0" noProof="0" dirty="0">
                <a:ln>
                  <a:noFill/>
                </a:ln>
                <a:solidFill>
                  <a:prstClr val="black"/>
                </a:solidFill>
                <a:effectLst/>
                <a:uLnTx/>
                <a:uFillTx/>
                <a:latin typeface="Times" charset="0"/>
                <a:ea typeface="+mn-ea"/>
                <a:cs typeface="+mn-cs"/>
              </a:rPr>
              <a:t>= ‘specular lobe’</a:t>
            </a:r>
            <a:br>
              <a:rPr kumimoji="0" lang="en-US" sz="2400" b="0" i="0" u="none" strike="noStrike" kern="1200" cap="none" spc="0" normalizeH="0" baseline="0" noProof="0" dirty="0">
                <a:ln>
                  <a:noFill/>
                </a:ln>
                <a:solidFill>
                  <a:prstClr val="black"/>
                </a:solidFill>
                <a:effectLst/>
                <a:uLnTx/>
                <a:uFillTx/>
                <a:latin typeface="Times" charset="0"/>
                <a:ea typeface="+mn-ea"/>
                <a:cs typeface="+mn-cs"/>
              </a:rPr>
            </a:br>
            <a:r>
              <a:rPr kumimoji="0" lang="en-US" sz="2400" b="0" i="0" u="none" strike="noStrike" kern="1200" cap="none" spc="0" normalizeH="0" baseline="0" noProof="0" dirty="0">
                <a:ln>
                  <a:noFill/>
                </a:ln>
                <a:solidFill>
                  <a:prstClr val="black"/>
                </a:solidFill>
                <a:effectLst/>
                <a:uLnTx/>
                <a:uFillTx/>
                <a:latin typeface="Times" charset="0"/>
                <a:ea typeface="+mn-ea"/>
                <a:cs typeface="+mn-cs"/>
              </a:rPr>
              <a:t>= amounts vary </a:t>
            </a:r>
            <a:br>
              <a:rPr kumimoji="0" lang="en-US" sz="2400" b="0" i="0" u="none" strike="noStrike" kern="1200" cap="none" spc="0" normalizeH="0" baseline="0" noProof="0" dirty="0">
                <a:ln>
                  <a:noFill/>
                </a:ln>
                <a:solidFill>
                  <a:prstClr val="black"/>
                </a:solidFill>
                <a:effectLst/>
                <a:uLnTx/>
                <a:uFillTx/>
                <a:latin typeface="Times" charset="0"/>
                <a:ea typeface="+mn-ea"/>
                <a:cs typeface="+mn-cs"/>
              </a:rPr>
            </a:br>
            <a:r>
              <a:rPr kumimoji="0" lang="en-US" sz="2400" b="0" i="0" u="none" strike="noStrike" kern="1200" cap="none" spc="0" normalizeH="0" baseline="0" noProof="0" dirty="0">
                <a:ln>
                  <a:noFill/>
                </a:ln>
                <a:solidFill>
                  <a:prstClr val="black"/>
                </a:solidFill>
                <a:effectLst/>
                <a:uLnTx/>
                <a:uFillTx/>
                <a:latin typeface="Times" charset="0"/>
                <a:ea typeface="+mn-ea"/>
                <a:cs typeface="+mn-cs"/>
              </a:rPr>
              <a:t>across directions</a:t>
            </a:r>
          </a:p>
        </p:txBody>
      </p:sp>
    </p:spTree>
    <p:extLst>
      <p:ext uri="{BB962C8B-B14F-4D97-AF65-F5344CB8AC3E}">
        <p14:creationId xmlns:p14="http://schemas.microsoft.com/office/powerpoint/2010/main" val="25905736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r>
              <a:rPr lang="en-US" altLang="en-US"/>
              <a:t>A photon’s life choices</a:t>
            </a:r>
          </a:p>
        </p:txBody>
      </p:sp>
      <p:sp>
        <p:nvSpPr>
          <p:cNvPr id="17" name="Content Placeholder 16"/>
          <p:cNvSpPr>
            <a:spLocks noGrp="1"/>
          </p:cNvSpPr>
          <p:nvPr>
            <p:ph idx="1"/>
          </p:nvPr>
        </p:nvSpPr>
        <p:spPr/>
        <p:txBody>
          <a:bodyPr>
            <a:normAutofit lnSpcReduction="10000"/>
          </a:bodyPr>
          <a:lstStyle/>
          <a:p>
            <a:pPr>
              <a:buFont typeface="Arial" charset="0"/>
              <a:buChar char="•"/>
              <a:defRPr/>
            </a:pPr>
            <a:r>
              <a:rPr lang="en-US" dirty="0">
                <a:solidFill>
                  <a:schemeClr val="bg1">
                    <a:lumMod val="65000"/>
                  </a:schemeClr>
                </a:solidFill>
              </a:rPr>
              <a:t>Absorption</a:t>
            </a:r>
          </a:p>
          <a:p>
            <a:pPr>
              <a:buFont typeface="Arial" charset="0"/>
              <a:buChar char="•"/>
              <a:defRPr/>
            </a:pPr>
            <a:r>
              <a:rPr lang="en-US" dirty="0">
                <a:solidFill>
                  <a:schemeClr val="bg1">
                    <a:lumMod val="65000"/>
                  </a:schemeClr>
                </a:solidFill>
              </a:rPr>
              <a:t>Diffusion</a:t>
            </a:r>
          </a:p>
          <a:p>
            <a:pPr>
              <a:buFont typeface="Arial" charset="0"/>
              <a:buChar char="•"/>
              <a:defRPr/>
            </a:pPr>
            <a:r>
              <a:rPr lang="en-US" dirty="0">
                <a:solidFill>
                  <a:schemeClr val="bg1">
                    <a:lumMod val="65000"/>
                  </a:schemeClr>
                </a:solidFill>
              </a:rPr>
              <a:t>Reflection</a:t>
            </a:r>
          </a:p>
          <a:p>
            <a:pPr>
              <a:buFont typeface="Arial" charset="0"/>
              <a:buChar char="•"/>
              <a:defRPr/>
            </a:pPr>
            <a:r>
              <a:rPr lang="en-US" b="1" dirty="0"/>
              <a:t>Transparency</a:t>
            </a:r>
          </a:p>
          <a:p>
            <a:pPr>
              <a:buFont typeface="Arial" charset="0"/>
              <a:buChar char="•"/>
              <a:defRPr/>
            </a:pPr>
            <a:r>
              <a:rPr lang="en-US" dirty="0">
                <a:solidFill>
                  <a:schemeClr val="bg1">
                    <a:lumMod val="65000"/>
                  </a:schemeClr>
                </a:solidFill>
              </a:rPr>
              <a:t>Refraction</a:t>
            </a:r>
          </a:p>
          <a:p>
            <a:pPr>
              <a:buFont typeface="Arial" charset="0"/>
              <a:buChar char="•"/>
              <a:defRPr/>
            </a:pPr>
            <a:r>
              <a:rPr lang="en-US" dirty="0">
                <a:solidFill>
                  <a:schemeClr val="bg1">
                    <a:lumMod val="65000"/>
                  </a:schemeClr>
                </a:solidFill>
              </a:rPr>
              <a:t>Fluorescence</a:t>
            </a:r>
          </a:p>
          <a:p>
            <a:pPr>
              <a:buFont typeface="Arial" charset="0"/>
              <a:buChar char="•"/>
              <a:defRPr/>
            </a:pPr>
            <a:r>
              <a:rPr lang="en-US" dirty="0">
                <a:solidFill>
                  <a:schemeClr val="bg1">
                    <a:lumMod val="65000"/>
                  </a:schemeClr>
                </a:solidFill>
              </a:rPr>
              <a:t>Subsurface scattering</a:t>
            </a:r>
          </a:p>
          <a:p>
            <a:pPr>
              <a:buFont typeface="Arial" charset="0"/>
              <a:buChar char="•"/>
              <a:defRPr/>
            </a:pPr>
            <a:r>
              <a:rPr lang="en-US" dirty="0">
                <a:solidFill>
                  <a:schemeClr val="bg1">
                    <a:lumMod val="65000"/>
                  </a:schemeClr>
                </a:solidFill>
              </a:rPr>
              <a:t>Phosphorescence</a:t>
            </a:r>
          </a:p>
          <a:p>
            <a:pPr>
              <a:buFont typeface="Arial" charset="0"/>
              <a:buChar char="•"/>
              <a:defRPr/>
            </a:pPr>
            <a:r>
              <a:rPr lang="en-US" dirty="0" err="1">
                <a:solidFill>
                  <a:schemeClr val="bg1">
                    <a:lumMod val="65000"/>
                  </a:schemeClr>
                </a:solidFill>
              </a:rPr>
              <a:t>Interreflection</a:t>
            </a:r>
            <a:endParaRPr lang="en-US" dirty="0">
              <a:solidFill>
                <a:schemeClr val="bg1">
                  <a:lumMod val="65000"/>
                </a:schemeClr>
              </a:solidFill>
            </a:endParaRPr>
          </a:p>
          <a:p>
            <a:pPr>
              <a:buFont typeface="Arial" charset="0"/>
              <a:buChar char="•"/>
              <a:defRPr/>
            </a:pPr>
            <a:endParaRPr lang="en-US" dirty="0"/>
          </a:p>
          <a:p>
            <a:pPr>
              <a:buFont typeface="Arial" charset="0"/>
              <a:buChar char="•"/>
              <a:defRPr/>
            </a:pPr>
            <a:endParaRPr lang="en-US" dirty="0"/>
          </a:p>
          <a:p>
            <a:pPr>
              <a:buFont typeface="Arial" charset="0"/>
              <a:buChar char="•"/>
              <a:defRPr/>
            </a:pPr>
            <a:endParaRPr lang="en-US" dirty="0"/>
          </a:p>
        </p:txBody>
      </p:sp>
      <p:cxnSp>
        <p:nvCxnSpPr>
          <p:cNvPr id="21" name="Straight Connector 20"/>
          <p:cNvCxnSpPr/>
          <p:nvPr/>
        </p:nvCxnSpPr>
        <p:spPr>
          <a:xfrm>
            <a:off x="5029200" y="4543425"/>
            <a:ext cx="2500313"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22" name="Oval 21"/>
          <p:cNvSpPr/>
          <p:nvPr/>
        </p:nvSpPr>
        <p:spPr>
          <a:xfrm>
            <a:off x="7886700" y="2206625"/>
            <a:ext cx="476250" cy="476250"/>
          </a:xfrm>
          <a:prstGeom prst="ellipse">
            <a:avLst/>
          </a:prstGeom>
          <a:solidFill>
            <a:srgbClr val="FFFF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23" name="Straight Arrow Connector 22"/>
          <p:cNvCxnSpPr>
            <a:stCxn id="22" idx="3"/>
          </p:cNvCxnSpPr>
          <p:nvPr/>
        </p:nvCxnSpPr>
        <p:spPr>
          <a:xfrm rot="5400000">
            <a:off x="6279356" y="2791619"/>
            <a:ext cx="1855788" cy="14986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9943" name="TextBox 23"/>
          <p:cNvSpPr txBox="1">
            <a:spLocks noChangeArrowheads="1"/>
          </p:cNvSpPr>
          <p:nvPr/>
        </p:nvSpPr>
        <p:spPr bwMode="auto">
          <a:xfrm>
            <a:off x="7180263" y="2563813"/>
            <a:ext cx="468312"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l-GR"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t>λ</a:t>
            </a: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9944" name="TextBox 25"/>
          <p:cNvSpPr txBox="1">
            <a:spLocks noChangeArrowheads="1"/>
          </p:cNvSpPr>
          <p:nvPr/>
        </p:nvSpPr>
        <p:spPr bwMode="auto">
          <a:xfrm>
            <a:off x="7469188" y="1828800"/>
            <a:ext cx="1370012"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t>light source</a:t>
            </a:r>
          </a:p>
        </p:txBody>
      </p:sp>
      <p:cxnSp>
        <p:nvCxnSpPr>
          <p:cNvPr id="34" name="Straight Arrow Connector 33"/>
          <p:cNvCxnSpPr/>
          <p:nvPr/>
        </p:nvCxnSpPr>
        <p:spPr>
          <a:xfrm rot="5400000">
            <a:off x="5803107" y="4722019"/>
            <a:ext cx="595312" cy="476250"/>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8236741" y="6629400"/>
            <a:ext cx="900118" cy="276999"/>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James Hays</a:t>
            </a:r>
          </a:p>
        </p:txBody>
      </p:sp>
      <p:sp>
        <p:nvSpPr>
          <p:cNvPr id="2" name="TextBox 1">
            <a:extLst>
              <a:ext uri="{FF2B5EF4-FFF2-40B4-BE49-F238E27FC236}">
                <a16:creationId xmlns:a16="http://schemas.microsoft.com/office/drawing/2014/main" id="{1AE5E81B-CD28-490E-94CB-E20EBC533A83}"/>
              </a:ext>
            </a:extLst>
          </p:cNvPr>
          <p:cNvSpPr txBox="1"/>
          <p:nvPr/>
        </p:nvSpPr>
        <p:spPr>
          <a:xfrm>
            <a:off x="6407134" y="5080846"/>
            <a:ext cx="2124108" cy="461665"/>
          </a:xfrm>
          <a:prstGeom prst="rect">
            <a:avLst/>
          </a:prstGeom>
          <a:noFill/>
        </p:spPr>
        <p:txBody>
          <a:bodyPr wrap="none" rtlCol="0">
            <a:spAutoFit/>
          </a:bodyPr>
          <a:lstStyle/>
          <a:p>
            <a:r>
              <a:rPr lang="en-US" dirty="0"/>
              <a:t>Transmittance</a:t>
            </a:r>
          </a:p>
        </p:txBody>
      </p:sp>
    </p:spTree>
    <p:extLst>
      <p:ext uri="{BB962C8B-B14F-4D97-AF65-F5344CB8AC3E}">
        <p14:creationId xmlns:p14="http://schemas.microsoft.com/office/powerpoint/2010/main" val="354882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r>
              <a:rPr lang="en-US" altLang="en-US"/>
              <a:t>A photon’s life choices</a:t>
            </a:r>
          </a:p>
        </p:txBody>
      </p:sp>
      <p:sp>
        <p:nvSpPr>
          <p:cNvPr id="17" name="Content Placeholder 16"/>
          <p:cNvSpPr>
            <a:spLocks noGrp="1"/>
          </p:cNvSpPr>
          <p:nvPr>
            <p:ph idx="1"/>
          </p:nvPr>
        </p:nvSpPr>
        <p:spPr/>
        <p:txBody>
          <a:bodyPr>
            <a:normAutofit lnSpcReduction="10000"/>
          </a:bodyPr>
          <a:lstStyle/>
          <a:p>
            <a:pPr>
              <a:buFont typeface="Arial" charset="0"/>
              <a:buChar char="•"/>
              <a:defRPr/>
            </a:pPr>
            <a:r>
              <a:rPr lang="en-US" dirty="0">
                <a:solidFill>
                  <a:schemeClr val="bg1">
                    <a:lumMod val="65000"/>
                  </a:schemeClr>
                </a:solidFill>
              </a:rPr>
              <a:t>Absorption</a:t>
            </a:r>
          </a:p>
          <a:p>
            <a:pPr>
              <a:buFont typeface="Arial" charset="0"/>
              <a:buChar char="•"/>
              <a:defRPr/>
            </a:pPr>
            <a:r>
              <a:rPr lang="en-US" dirty="0">
                <a:solidFill>
                  <a:schemeClr val="bg1">
                    <a:lumMod val="65000"/>
                  </a:schemeClr>
                </a:solidFill>
              </a:rPr>
              <a:t>Diffusion</a:t>
            </a:r>
          </a:p>
          <a:p>
            <a:pPr>
              <a:buFont typeface="Arial" charset="0"/>
              <a:buChar char="•"/>
              <a:defRPr/>
            </a:pPr>
            <a:r>
              <a:rPr lang="en-US" dirty="0">
                <a:solidFill>
                  <a:schemeClr val="bg1">
                    <a:lumMod val="65000"/>
                  </a:schemeClr>
                </a:solidFill>
              </a:rPr>
              <a:t>Reflection</a:t>
            </a:r>
          </a:p>
          <a:p>
            <a:pPr>
              <a:buFont typeface="Arial" charset="0"/>
              <a:buChar char="•"/>
              <a:defRPr/>
            </a:pPr>
            <a:r>
              <a:rPr lang="en-US" dirty="0">
                <a:solidFill>
                  <a:schemeClr val="bg1">
                    <a:lumMod val="65000"/>
                  </a:schemeClr>
                </a:solidFill>
              </a:rPr>
              <a:t>Transparency</a:t>
            </a:r>
          </a:p>
          <a:p>
            <a:pPr>
              <a:buFont typeface="Arial" charset="0"/>
              <a:buChar char="•"/>
              <a:defRPr/>
            </a:pPr>
            <a:r>
              <a:rPr lang="en-US" b="1" dirty="0"/>
              <a:t>Refraction</a:t>
            </a:r>
          </a:p>
          <a:p>
            <a:pPr>
              <a:buFont typeface="Arial" charset="0"/>
              <a:buChar char="•"/>
              <a:defRPr/>
            </a:pPr>
            <a:r>
              <a:rPr lang="en-US" dirty="0">
                <a:solidFill>
                  <a:schemeClr val="bg1">
                    <a:lumMod val="65000"/>
                  </a:schemeClr>
                </a:solidFill>
              </a:rPr>
              <a:t>Fluorescence</a:t>
            </a:r>
          </a:p>
          <a:p>
            <a:pPr>
              <a:buFont typeface="Arial" charset="0"/>
              <a:buChar char="•"/>
              <a:defRPr/>
            </a:pPr>
            <a:r>
              <a:rPr lang="en-US" dirty="0">
                <a:solidFill>
                  <a:schemeClr val="bg1">
                    <a:lumMod val="65000"/>
                  </a:schemeClr>
                </a:solidFill>
              </a:rPr>
              <a:t>Subsurface scattering</a:t>
            </a:r>
          </a:p>
          <a:p>
            <a:pPr>
              <a:buFont typeface="Arial" charset="0"/>
              <a:buChar char="•"/>
              <a:defRPr/>
            </a:pPr>
            <a:r>
              <a:rPr lang="en-US" dirty="0">
                <a:solidFill>
                  <a:schemeClr val="bg1">
                    <a:lumMod val="65000"/>
                  </a:schemeClr>
                </a:solidFill>
              </a:rPr>
              <a:t>Phosphorescence</a:t>
            </a:r>
          </a:p>
          <a:p>
            <a:pPr>
              <a:buFont typeface="Arial" charset="0"/>
              <a:buChar char="•"/>
              <a:defRPr/>
            </a:pPr>
            <a:r>
              <a:rPr lang="en-US" dirty="0" err="1">
                <a:solidFill>
                  <a:schemeClr val="bg1">
                    <a:lumMod val="65000"/>
                  </a:schemeClr>
                </a:solidFill>
              </a:rPr>
              <a:t>Interreflection</a:t>
            </a:r>
            <a:endParaRPr lang="en-US" dirty="0">
              <a:solidFill>
                <a:schemeClr val="bg1">
                  <a:lumMod val="65000"/>
                </a:schemeClr>
              </a:solidFill>
            </a:endParaRPr>
          </a:p>
          <a:p>
            <a:pPr>
              <a:buFont typeface="Arial" charset="0"/>
              <a:buChar char="•"/>
              <a:defRPr/>
            </a:pPr>
            <a:endParaRPr lang="en-US" dirty="0"/>
          </a:p>
          <a:p>
            <a:pPr>
              <a:buFont typeface="Arial" charset="0"/>
              <a:buChar char="•"/>
              <a:defRPr/>
            </a:pPr>
            <a:endParaRPr lang="en-US" dirty="0"/>
          </a:p>
          <a:p>
            <a:pPr>
              <a:buFont typeface="Arial" charset="0"/>
              <a:buChar char="•"/>
              <a:defRPr/>
            </a:pPr>
            <a:endParaRPr lang="en-US" dirty="0"/>
          </a:p>
        </p:txBody>
      </p:sp>
      <p:cxnSp>
        <p:nvCxnSpPr>
          <p:cNvPr id="21" name="Straight Connector 20"/>
          <p:cNvCxnSpPr/>
          <p:nvPr/>
        </p:nvCxnSpPr>
        <p:spPr>
          <a:xfrm>
            <a:off x="5029200" y="4543425"/>
            <a:ext cx="2500313"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22" name="Oval 21"/>
          <p:cNvSpPr/>
          <p:nvPr/>
        </p:nvSpPr>
        <p:spPr>
          <a:xfrm>
            <a:off x="7886700" y="2206625"/>
            <a:ext cx="476250" cy="476250"/>
          </a:xfrm>
          <a:prstGeom prst="ellipse">
            <a:avLst/>
          </a:prstGeom>
          <a:solidFill>
            <a:srgbClr val="FFFF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23" name="Straight Arrow Connector 22"/>
          <p:cNvCxnSpPr>
            <a:stCxn id="22" idx="3"/>
          </p:cNvCxnSpPr>
          <p:nvPr/>
        </p:nvCxnSpPr>
        <p:spPr>
          <a:xfrm rot="5400000">
            <a:off x="6279356" y="2791619"/>
            <a:ext cx="1855788" cy="14986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0967" name="TextBox 23"/>
          <p:cNvSpPr txBox="1">
            <a:spLocks noChangeArrowheads="1"/>
          </p:cNvSpPr>
          <p:nvPr/>
        </p:nvSpPr>
        <p:spPr bwMode="auto">
          <a:xfrm>
            <a:off x="7180263" y="2563813"/>
            <a:ext cx="468312"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l-GR"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t>λ</a:t>
            </a: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40968" name="TextBox 25"/>
          <p:cNvSpPr txBox="1">
            <a:spLocks noChangeArrowheads="1"/>
          </p:cNvSpPr>
          <p:nvPr/>
        </p:nvSpPr>
        <p:spPr bwMode="auto">
          <a:xfrm>
            <a:off x="7469188" y="1828800"/>
            <a:ext cx="1370012"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t>light source</a:t>
            </a:r>
          </a:p>
        </p:txBody>
      </p:sp>
      <p:cxnSp>
        <p:nvCxnSpPr>
          <p:cNvPr id="35" name="Straight Arrow Connector 34"/>
          <p:cNvCxnSpPr/>
          <p:nvPr/>
        </p:nvCxnSpPr>
        <p:spPr>
          <a:xfrm rot="5400000">
            <a:off x="5660231" y="4653757"/>
            <a:ext cx="595313" cy="476250"/>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rot="10800000" flipV="1">
            <a:off x="6207125" y="4503738"/>
            <a:ext cx="228600" cy="7620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8236741" y="6629400"/>
            <a:ext cx="900118" cy="276999"/>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James Hays</a:t>
            </a:r>
          </a:p>
        </p:txBody>
      </p:sp>
    </p:spTree>
    <p:extLst>
      <p:ext uri="{BB962C8B-B14F-4D97-AF65-F5344CB8AC3E}">
        <p14:creationId xmlns:p14="http://schemas.microsoft.com/office/powerpoint/2010/main" val="26139722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r>
              <a:rPr lang="en-US" altLang="en-US"/>
              <a:t>A photon’s life choices</a:t>
            </a:r>
          </a:p>
        </p:txBody>
      </p:sp>
      <p:sp>
        <p:nvSpPr>
          <p:cNvPr id="17" name="Content Placeholder 16"/>
          <p:cNvSpPr>
            <a:spLocks noGrp="1"/>
          </p:cNvSpPr>
          <p:nvPr>
            <p:ph idx="1"/>
          </p:nvPr>
        </p:nvSpPr>
        <p:spPr/>
        <p:txBody>
          <a:bodyPr>
            <a:normAutofit lnSpcReduction="10000"/>
          </a:bodyPr>
          <a:lstStyle/>
          <a:p>
            <a:pPr>
              <a:buFont typeface="Arial" charset="0"/>
              <a:buChar char="•"/>
              <a:defRPr/>
            </a:pPr>
            <a:r>
              <a:rPr lang="en-US" dirty="0">
                <a:solidFill>
                  <a:schemeClr val="bg1">
                    <a:lumMod val="65000"/>
                  </a:schemeClr>
                </a:solidFill>
              </a:rPr>
              <a:t>Absorption</a:t>
            </a:r>
          </a:p>
          <a:p>
            <a:pPr>
              <a:buFont typeface="Arial" charset="0"/>
              <a:buChar char="•"/>
              <a:defRPr/>
            </a:pPr>
            <a:r>
              <a:rPr lang="en-US" dirty="0">
                <a:solidFill>
                  <a:schemeClr val="bg1">
                    <a:lumMod val="65000"/>
                  </a:schemeClr>
                </a:solidFill>
              </a:rPr>
              <a:t>Diffusion</a:t>
            </a:r>
          </a:p>
          <a:p>
            <a:pPr>
              <a:buFont typeface="Arial" charset="0"/>
              <a:buChar char="•"/>
              <a:defRPr/>
            </a:pPr>
            <a:r>
              <a:rPr lang="en-US" dirty="0">
                <a:solidFill>
                  <a:schemeClr val="bg1">
                    <a:lumMod val="65000"/>
                  </a:schemeClr>
                </a:solidFill>
              </a:rPr>
              <a:t>Reflection</a:t>
            </a:r>
          </a:p>
          <a:p>
            <a:pPr>
              <a:buFont typeface="Arial" charset="0"/>
              <a:buChar char="•"/>
              <a:defRPr/>
            </a:pPr>
            <a:r>
              <a:rPr lang="en-US" dirty="0">
                <a:solidFill>
                  <a:schemeClr val="bg1">
                    <a:lumMod val="65000"/>
                  </a:schemeClr>
                </a:solidFill>
              </a:rPr>
              <a:t>Transparency</a:t>
            </a:r>
          </a:p>
          <a:p>
            <a:pPr>
              <a:buFont typeface="Arial" charset="0"/>
              <a:buChar char="•"/>
              <a:defRPr/>
            </a:pPr>
            <a:r>
              <a:rPr lang="en-US" dirty="0">
                <a:solidFill>
                  <a:schemeClr val="bg1">
                    <a:lumMod val="65000"/>
                  </a:schemeClr>
                </a:solidFill>
              </a:rPr>
              <a:t>Refraction</a:t>
            </a:r>
          </a:p>
          <a:p>
            <a:pPr>
              <a:buFont typeface="Arial" charset="0"/>
              <a:buChar char="•"/>
              <a:defRPr/>
            </a:pPr>
            <a:r>
              <a:rPr lang="en-US" b="1" dirty="0"/>
              <a:t>Fluorescence</a:t>
            </a:r>
          </a:p>
          <a:p>
            <a:pPr>
              <a:buFont typeface="Arial" charset="0"/>
              <a:buChar char="•"/>
              <a:defRPr/>
            </a:pPr>
            <a:r>
              <a:rPr lang="en-US" dirty="0">
                <a:solidFill>
                  <a:schemeClr val="bg1">
                    <a:lumMod val="65000"/>
                  </a:schemeClr>
                </a:solidFill>
              </a:rPr>
              <a:t>Subsurface scattering</a:t>
            </a:r>
          </a:p>
          <a:p>
            <a:pPr>
              <a:buFont typeface="Arial" charset="0"/>
              <a:buChar char="•"/>
              <a:defRPr/>
            </a:pPr>
            <a:r>
              <a:rPr lang="en-US" dirty="0">
                <a:solidFill>
                  <a:schemeClr val="bg1">
                    <a:lumMod val="65000"/>
                  </a:schemeClr>
                </a:solidFill>
              </a:rPr>
              <a:t>Phosphorescence</a:t>
            </a:r>
          </a:p>
          <a:p>
            <a:pPr>
              <a:buFont typeface="Arial" charset="0"/>
              <a:buChar char="•"/>
              <a:defRPr/>
            </a:pPr>
            <a:r>
              <a:rPr lang="en-US" dirty="0" err="1">
                <a:solidFill>
                  <a:schemeClr val="bg1">
                    <a:lumMod val="65000"/>
                  </a:schemeClr>
                </a:solidFill>
              </a:rPr>
              <a:t>Interreflection</a:t>
            </a:r>
            <a:endParaRPr lang="en-US" dirty="0">
              <a:solidFill>
                <a:schemeClr val="bg1">
                  <a:lumMod val="65000"/>
                </a:schemeClr>
              </a:solidFill>
            </a:endParaRPr>
          </a:p>
          <a:p>
            <a:pPr>
              <a:buFont typeface="Arial" charset="0"/>
              <a:buChar char="•"/>
              <a:defRPr/>
            </a:pPr>
            <a:endParaRPr lang="en-US" dirty="0"/>
          </a:p>
          <a:p>
            <a:pPr>
              <a:buFont typeface="Arial" charset="0"/>
              <a:buChar char="•"/>
              <a:defRPr/>
            </a:pPr>
            <a:endParaRPr lang="en-US" dirty="0"/>
          </a:p>
          <a:p>
            <a:pPr>
              <a:buFont typeface="Arial" charset="0"/>
              <a:buChar char="•"/>
              <a:defRPr/>
            </a:pPr>
            <a:endParaRPr lang="en-US" dirty="0"/>
          </a:p>
        </p:txBody>
      </p:sp>
      <p:cxnSp>
        <p:nvCxnSpPr>
          <p:cNvPr id="21" name="Straight Connector 20"/>
          <p:cNvCxnSpPr/>
          <p:nvPr/>
        </p:nvCxnSpPr>
        <p:spPr>
          <a:xfrm>
            <a:off x="5029200" y="4543425"/>
            <a:ext cx="2500313"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22" name="Oval 21"/>
          <p:cNvSpPr/>
          <p:nvPr/>
        </p:nvSpPr>
        <p:spPr>
          <a:xfrm>
            <a:off x="7886700" y="2206625"/>
            <a:ext cx="476250" cy="476250"/>
          </a:xfrm>
          <a:prstGeom prst="ellipse">
            <a:avLst/>
          </a:prstGeom>
          <a:solidFill>
            <a:srgbClr val="FFFF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23" name="Straight Arrow Connector 22"/>
          <p:cNvCxnSpPr>
            <a:stCxn id="22" idx="3"/>
          </p:cNvCxnSpPr>
          <p:nvPr/>
        </p:nvCxnSpPr>
        <p:spPr>
          <a:xfrm rot="5400000">
            <a:off x="6279356" y="2791619"/>
            <a:ext cx="1855788" cy="1498600"/>
          </a:xfrm>
          <a:prstGeom prst="straightConnector1">
            <a:avLst/>
          </a:prstGeom>
          <a:ln>
            <a:solidFill>
              <a:srgbClr val="FFC000"/>
            </a:solidFill>
            <a:tailEnd type="arrow"/>
          </a:ln>
        </p:spPr>
        <p:style>
          <a:lnRef idx="1">
            <a:schemeClr val="accent1"/>
          </a:lnRef>
          <a:fillRef idx="0">
            <a:schemeClr val="accent1"/>
          </a:fillRef>
          <a:effectRef idx="0">
            <a:schemeClr val="accent1"/>
          </a:effectRef>
          <a:fontRef idx="minor">
            <a:schemeClr val="tx1"/>
          </a:fontRef>
        </p:style>
      </p:cxnSp>
      <p:sp>
        <p:nvSpPr>
          <p:cNvPr id="41991" name="TextBox 23"/>
          <p:cNvSpPr txBox="1">
            <a:spLocks noChangeArrowheads="1"/>
          </p:cNvSpPr>
          <p:nvPr/>
        </p:nvSpPr>
        <p:spPr bwMode="auto">
          <a:xfrm>
            <a:off x="7180263" y="2563813"/>
            <a:ext cx="3841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l-GR"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t>λ</a:t>
            </a:r>
            <a:r>
              <a:rPr kumimoji="0" lang="en-US" altLang="en-US" sz="1800" b="0" i="0" u="none" strike="noStrike" kern="1200" cap="none" spc="0" normalizeH="0" baseline="-25000" noProof="0">
                <a:ln>
                  <a:noFill/>
                </a:ln>
                <a:solidFill>
                  <a:srgbClr val="000000"/>
                </a:solidFill>
                <a:effectLst/>
                <a:uLnTx/>
                <a:uFillTx/>
                <a:latin typeface="Arial" panose="020B0604020202020204" pitchFamily="34" charset="0"/>
                <a:ea typeface="+mn-ea"/>
                <a:cs typeface="+mn-cs"/>
              </a:rPr>
              <a:t>1</a:t>
            </a: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41992" name="TextBox 25"/>
          <p:cNvSpPr txBox="1">
            <a:spLocks noChangeArrowheads="1"/>
          </p:cNvSpPr>
          <p:nvPr/>
        </p:nvSpPr>
        <p:spPr bwMode="auto">
          <a:xfrm>
            <a:off x="7469188" y="1828800"/>
            <a:ext cx="1370012"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t>light source</a:t>
            </a:r>
          </a:p>
        </p:txBody>
      </p:sp>
      <p:cxnSp>
        <p:nvCxnSpPr>
          <p:cNvPr id="28" name="Straight Arrow Connector 27"/>
          <p:cNvCxnSpPr/>
          <p:nvPr/>
        </p:nvCxnSpPr>
        <p:spPr>
          <a:xfrm rot="16200000" flipV="1">
            <a:off x="5803106" y="3813970"/>
            <a:ext cx="714375" cy="595312"/>
          </a:xfrm>
          <a:prstGeom prst="straightConnector1">
            <a:avLst/>
          </a:prstGeom>
          <a:ln>
            <a:solidFill>
              <a:srgbClr val="FF0000"/>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rot="10800000">
            <a:off x="5505450" y="4111625"/>
            <a:ext cx="952500" cy="357188"/>
          </a:xfrm>
          <a:prstGeom prst="straightConnector1">
            <a:avLst/>
          </a:prstGeom>
          <a:ln>
            <a:solidFill>
              <a:srgbClr val="FF0000"/>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flipV="1">
            <a:off x="6577013" y="4111625"/>
            <a:ext cx="952500" cy="357188"/>
          </a:xfrm>
          <a:prstGeom prst="straightConnector1">
            <a:avLst/>
          </a:prstGeom>
          <a:ln>
            <a:solidFill>
              <a:srgbClr val="FF0000"/>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41996" name="TextBox 38"/>
          <p:cNvSpPr txBox="1">
            <a:spLocks noChangeArrowheads="1"/>
          </p:cNvSpPr>
          <p:nvPr/>
        </p:nvSpPr>
        <p:spPr bwMode="auto">
          <a:xfrm>
            <a:off x="5638800" y="3352800"/>
            <a:ext cx="3857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l-GR"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t>λ</a:t>
            </a:r>
            <a:r>
              <a:rPr kumimoji="0" lang="en-US" altLang="en-US" sz="1800" b="0" i="0" u="none" strike="noStrike" kern="1200" cap="none" spc="0" normalizeH="0" baseline="-25000" noProof="0">
                <a:ln>
                  <a:noFill/>
                </a:ln>
                <a:solidFill>
                  <a:srgbClr val="000000"/>
                </a:solidFill>
                <a:effectLst/>
                <a:uLnTx/>
                <a:uFillTx/>
                <a:latin typeface="Arial" panose="020B0604020202020204" pitchFamily="34" charset="0"/>
                <a:ea typeface="+mn-ea"/>
                <a:cs typeface="+mn-cs"/>
              </a:rPr>
              <a:t>2</a:t>
            </a: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3" name="Rectangle 12"/>
          <p:cNvSpPr/>
          <p:nvPr/>
        </p:nvSpPr>
        <p:spPr>
          <a:xfrm>
            <a:off x="8236741" y="6629400"/>
            <a:ext cx="900118" cy="276999"/>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James Hays</a:t>
            </a:r>
          </a:p>
        </p:txBody>
      </p:sp>
    </p:spTree>
    <p:extLst>
      <p:ext uri="{BB962C8B-B14F-4D97-AF65-F5344CB8AC3E}">
        <p14:creationId xmlns:p14="http://schemas.microsoft.com/office/powerpoint/2010/main" val="27394412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lstStyle/>
          <a:p>
            <a:r>
              <a:rPr lang="en-US" altLang="en-US"/>
              <a:t>A photon’s life choices</a:t>
            </a:r>
          </a:p>
        </p:txBody>
      </p:sp>
      <p:sp>
        <p:nvSpPr>
          <p:cNvPr id="17" name="Content Placeholder 16"/>
          <p:cNvSpPr>
            <a:spLocks noGrp="1"/>
          </p:cNvSpPr>
          <p:nvPr>
            <p:ph idx="1"/>
          </p:nvPr>
        </p:nvSpPr>
        <p:spPr/>
        <p:txBody>
          <a:bodyPr>
            <a:normAutofit lnSpcReduction="10000"/>
          </a:bodyPr>
          <a:lstStyle/>
          <a:p>
            <a:pPr>
              <a:buFont typeface="Arial" charset="0"/>
              <a:buChar char="•"/>
              <a:defRPr/>
            </a:pPr>
            <a:r>
              <a:rPr lang="en-US" dirty="0">
                <a:solidFill>
                  <a:schemeClr val="bg1">
                    <a:lumMod val="65000"/>
                  </a:schemeClr>
                </a:solidFill>
              </a:rPr>
              <a:t>Absorption</a:t>
            </a:r>
          </a:p>
          <a:p>
            <a:pPr>
              <a:buFont typeface="Arial" charset="0"/>
              <a:buChar char="•"/>
              <a:defRPr/>
            </a:pPr>
            <a:r>
              <a:rPr lang="en-US" dirty="0">
                <a:solidFill>
                  <a:schemeClr val="bg1">
                    <a:lumMod val="65000"/>
                  </a:schemeClr>
                </a:solidFill>
              </a:rPr>
              <a:t>Diffusion</a:t>
            </a:r>
          </a:p>
          <a:p>
            <a:pPr>
              <a:buFont typeface="Arial" charset="0"/>
              <a:buChar char="•"/>
              <a:defRPr/>
            </a:pPr>
            <a:r>
              <a:rPr lang="en-US" dirty="0">
                <a:solidFill>
                  <a:schemeClr val="bg1">
                    <a:lumMod val="65000"/>
                  </a:schemeClr>
                </a:solidFill>
              </a:rPr>
              <a:t>Reflection</a:t>
            </a:r>
          </a:p>
          <a:p>
            <a:pPr>
              <a:buFont typeface="Arial" charset="0"/>
              <a:buChar char="•"/>
              <a:defRPr/>
            </a:pPr>
            <a:r>
              <a:rPr lang="en-US" dirty="0">
                <a:solidFill>
                  <a:schemeClr val="bg1">
                    <a:lumMod val="65000"/>
                  </a:schemeClr>
                </a:solidFill>
              </a:rPr>
              <a:t>Transparency</a:t>
            </a:r>
          </a:p>
          <a:p>
            <a:pPr>
              <a:buFont typeface="Arial" charset="0"/>
              <a:buChar char="•"/>
              <a:defRPr/>
            </a:pPr>
            <a:r>
              <a:rPr lang="en-US" dirty="0">
                <a:solidFill>
                  <a:schemeClr val="bg1">
                    <a:lumMod val="65000"/>
                  </a:schemeClr>
                </a:solidFill>
              </a:rPr>
              <a:t>Refraction</a:t>
            </a:r>
          </a:p>
          <a:p>
            <a:pPr>
              <a:buFont typeface="Arial" charset="0"/>
              <a:buChar char="•"/>
              <a:defRPr/>
            </a:pPr>
            <a:r>
              <a:rPr lang="en-US" dirty="0">
                <a:solidFill>
                  <a:schemeClr val="bg1">
                    <a:lumMod val="65000"/>
                  </a:schemeClr>
                </a:solidFill>
              </a:rPr>
              <a:t>Fluorescence</a:t>
            </a:r>
          </a:p>
          <a:p>
            <a:pPr>
              <a:buFont typeface="Arial" charset="0"/>
              <a:buChar char="•"/>
              <a:defRPr/>
            </a:pPr>
            <a:r>
              <a:rPr lang="en-US" b="1" dirty="0"/>
              <a:t>Subsurface scattering</a:t>
            </a:r>
          </a:p>
          <a:p>
            <a:pPr>
              <a:buFont typeface="Arial" charset="0"/>
              <a:buChar char="•"/>
              <a:defRPr/>
            </a:pPr>
            <a:r>
              <a:rPr lang="en-US" dirty="0">
                <a:solidFill>
                  <a:schemeClr val="bg1">
                    <a:lumMod val="65000"/>
                  </a:schemeClr>
                </a:solidFill>
              </a:rPr>
              <a:t>Phosphorescence</a:t>
            </a:r>
          </a:p>
          <a:p>
            <a:pPr>
              <a:buFont typeface="Arial" charset="0"/>
              <a:buChar char="•"/>
              <a:defRPr/>
            </a:pPr>
            <a:r>
              <a:rPr lang="en-US" dirty="0" err="1">
                <a:solidFill>
                  <a:schemeClr val="bg1">
                    <a:lumMod val="65000"/>
                  </a:schemeClr>
                </a:solidFill>
              </a:rPr>
              <a:t>Interreflection</a:t>
            </a:r>
            <a:endParaRPr lang="en-US" dirty="0">
              <a:solidFill>
                <a:schemeClr val="bg1">
                  <a:lumMod val="65000"/>
                </a:schemeClr>
              </a:solidFill>
            </a:endParaRPr>
          </a:p>
          <a:p>
            <a:pPr>
              <a:buFont typeface="Arial" charset="0"/>
              <a:buChar char="•"/>
              <a:defRPr/>
            </a:pPr>
            <a:endParaRPr lang="en-US" dirty="0"/>
          </a:p>
          <a:p>
            <a:pPr>
              <a:buFont typeface="Arial" charset="0"/>
              <a:buChar char="•"/>
              <a:defRPr/>
            </a:pPr>
            <a:endParaRPr lang="en-US" dirty="0"/>
          </a:p>
          <a:p>
            <a:pPr>
              <a:buFont typeface="Arial" charset="0"/>
              <a:buChar char="•"/>
              <a:defRPr/>
            </a:pPr>
            <a:endParaRPr lang="en-US" dirty="0"/>
          </a:p>
        </p:txBody>
      </p:sp>
      <p:cxnSp>
        <p:nvCxnSpPr>
          <p:cNvPr id="21" name="Straight Connector 20"/>
          <p:cNvCxnSpPr/>
          <p:nvPr/>
        </p:nvCxnSpPr>
        <p:spPr>
          <a:xfrm>
            <a:off x="5029200" y="4543425"/>
            <a:ext cx="2500313"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22" name="Oval 21"/>
          <p:cNvSpPr/>
          <p:nvPr/>
        </p:nvSpPr>
        <p:spPr>
          <a:xfrm>
            <a:off x="7886700" y="2206625"/>
            <a:ext cx="476250" cy="476250"/>
          </a:xfrm>
          <a:prstGeom prst="ellipse">
            <a:avLst/>
          </a:prstGeom>
          <a:solidFill>
            <a:srgbClr val="FFFF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23" name="Straight Arrow Connector 22"/>
          <p:cNvCxnSpPr>
            <a:stCxn id="22" idx="3"/>
          </p:cNvCxnSpPr>
          <p:nvPr/>
        </p:nvCxnSpPr>
        <p:spPr>
          <a:xfrm rot="5400000">
            <a:off x="6279356" y="2791619"/>
            <a:ext cx="1855788" cy="14986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3015" name="TextBox 23"/>
          <p:cNvSpPr txBox="1">
            <a:spLocks noChangeArrowheads="1"/>
          </p:cNvSpPr>
          <p:nvPr/>
        </p:nvSpPr>
        <p:spPr bwMode="auto">
          <a:xfrm>
            <a:off x="7180263" y="2563813"/>
            <a:ext cx="468312"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l-GR"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t>λ</a:t>
            </a: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43016" name="TextBox 25"/>
          <p:cNvSpPr txBox="1">
            <a:spLocks noChangeArrowheads="1"/>
          </p:cNvSpPr>
          <p:nvPr/>
        </p:nvSpPr>
        <p:spPr bwMode="auto">
          <a:xfrm>
            <a:off x="7469188" y="1828800"/>
            <a:ext cx="1370012"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t>light source</a:t>
            </a:r>
          </a:p>
        </p:txBody>
      </p:sp>
      <p:cxnSp>
        <p:nvCxnSpPr>
          <p:cNvPr id="28" name="Straight Arrow Connector 27"/>
          <p:cNvCxnSpPr/>
          <p:nvPr/>
        </p:nvCxnSpPr>
        <p:spPr>
          <a:xfrm rot="16200000" flipV="1">
            <a:off x="5717381" y="3909220"/>
            <a:ext cx="714375" cy="595312"/>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rot="10800000">
            <a:off x="4953000" y="4191000"/>
            <a:ext cx="952500" cy="357188"/>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flipV="1">
            <a:off x="6629400" y="4191000"/>
            <a:ext cx="952500" cy="357188"/>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8236741" y="6629400"/>
            <a:ext cx="900118" cy="276999"/>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James Hays</a:t>
            </a:r>
          </a:p>
        </p:txBody>
      </p:sp>
    </p:spTree>
    <p:extLst>
      <p:ext uri="{BB962C8B-B14F-4D97-AF65-F5344CB8AC3E}">
        <p14:creationId xmlns:p14="http://schemas.microsoft.com/office/powerpoint/2010/main" val="672232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r>
              <a:rPr lang="en-US" altLang="en-US"/>
              <a:t>A photon’s life choices</a:t>
            </a:r>
          </a:p>
        </p:txBody>
      </p:sp>
      <p:sp>
        <p:nvSpPr>
          <p:cNvPr id="17" name="Content Placeholder 16"/>
          <p:cNvSpPr>
            <a:spLocks noGrp="1"/>
          </p:cNvSpPr>
          <p:nvPr>
            <p:ph idx="1"/>
          </p:nvPr>
        </p:nvSpPr>
        <p:spPr/>
        <p:txBody>
          <a:bodyPr>
            <a:normAutofit lnSpcReduction="10000"/>
          </a:bodyPr>
          <a:lstStyle/>
          <a:p>
            <a:pPr>
              <a:buFont typeface="Arial" charset="0"/>
              <a:buChar char="•"/>
              <a:defRPr/>
            </a:pPr>
            <a:r>
              <a:rPr lang="en-US" dirty="0">
                <a:solidFill>
                  <a:schemeClr val="bg1">
                    <a:lumMod val="65000"/>
                  </a:schemeClr>
                </a:solidFill>
              </a:rPr>
              <a:t>Absorption</a:t>
            </a:r>
          </a:p>
          <a:p>
            <a:pPr>
              <a:buFont typeface="Arial" charset="0"/>
              <a:buChar char="•"/>
              <a:defRPr/>
            </a:pPr>
            <a:r>
              <a:rPr lang="en-US" dirty="0">
                <a:solidFill>
                  <a:schemeClr val="bg1">
                    <a:lumMod val="65000"/>
                  </a:schemeClr>
                </a:solidFill>
              </a:rPr>
              <a:t>Diffusion</a:t>
            </a:r>
          </a:p>
          <a:p>
            <a:pPr>
              <a:buFont typeface="Arial" charset="0"/>
              <a:buChar char="•"/>
              <a:defRPr/>
            </a:pPr>
            <a:r>
              <a:rPr lang="en-US" dirty="0">
                <a:solidFill>
                  <a:schemeClr val="bg1">
                    <a:lumMod val="65000"/>
                  </a:schemeClr>
                </a:solidFill>
              </a:rPr>
              <a:t>Reflection</a:t>
            </a:r>
          </a:p>
          <a:p>
            <a:pPr>
              <a:buFont typeface="Arial" charset="0"/>
              <a:buChar char="•"/>
              <a:defRPr/>
            </a:pPr>
            <a:r>
              <a:rPr lang="en-US" dirty="0">
                <a:solidFill>
                  <a:schemeClr val="bg1">
                    <a:lumMod val="65000"/>
                  </a:schemeClr>
                </a:solidFill>
              </a:rPr>
              <a:t>Transparency</a:t>
            </a:r>
          </a:p>
          <a:p>
            <a:pPr>
              <a:buFont typeface="Arial" charset="0"/>
              <a:buChar char="•"/>
              <a:defRPr/>
            </a:pPr>
            <a:r>
              <a:rPr lang="en-US" dirty="0">
                <a:solidFill>
                  <a:schemeClr val="bg1">
                    <a:lumMod val="65000"/>
                  </a:schemeClr>
                </a:solidFill>
              </a:rPr>
              <a:t>Refraction</a:t>
            </a:r>
          </a:p>
          <a:p>
            <a:pPr>
              <a:buFont typeface="Arial" charset="0"/>
              <a:buChar char="•"/>
              <a:defRPr/>
            </a:pPr>
            <a:r>
              <a:rPr lang="en-US" dirty="0">
                <a:solidFill>
                  <a:schemeClr val="bg1">
                    <a:lumMod val="65000"/>
                  </a:schemeClr>
                </a:solidFill>
              </a:rPr>
              <a:t>Fluorescence</a:t>
            </a:r>
          </a:p>
          <a:p>
            <a:pPr>
              <a:buFont typeface="Arial" charset="0"/>
              <a:buChar char="•"/>
              <a:defRPr/>
            </a:pPr>
            <a:r>
              <a:rPr lang="en-US" dirty="0">
                <a:solidFill>
                  <a:schemeClr val="bg1">
                    <a:lumMod val="65000"/>
                  </a:schemeClr>
                </a:solidFill>
              </a:rPr>
              <a:t>Subsurface scattering</a:t>
            </a:r>
          </a:p>
          <a:p>
            <a:pPr>
              <a:buFont typeface="Arial" charset="0"/>
              <a:buChar char="•"/>
              <a:defRPr/>
            </a:pPr>
            <a:r>
              <a:rPr lang="en-US" b="1" dirty="0"/>
              <a:t>Phosphorescence</a:t>
            </a:r>
          </a:p>
          <a:p>
            <a:pPr>
              <a:buFont typeface="Arial" charset="0"/>
              <a:buChar char="•"/>
              <a:defRPr/>
            </a:pPr>
            <a:r>
              <a:rPr lang="en-US" dirty="0" err="1">
                <a:solidFill>
                  <a:schemeClr val="bg1">
                    <a:lumMod val="65000"/>
                  </a:schemeClr>
                </a:solidFill>
              </a:rPr>
              <a:t>Interreflection</a:t>
            </a:r>
            <a:endParaRPr lang="en-US" dirty="0">
              <a:solidFill>
                <a:schemeClr val="bg1">
                  <a:lumMod val="65000"/>
                </a:schemeClr>
              </a:solidFill>
            </a:endParaRPr>
          </a:p>
          <a:p>
            <a:pPr>
              <a:buFont typeface="Arial" charset="0"/>
              <a:buChar char="•"/>
              <a:defRPr/>
            </a:pPr>
            <a:endParaRPr lang="en-US" dirty="0"/>
          </a:p>
          <a:p>
            <a:pPr>
              <a:buFont typeface="Arial" charset="0"/>
              <a:buChar char="•"/>
              <a:defRPr/>
            </a:pPr>
            <a:endParaRPr lang="en-US" dirty="0"/>
          </a:p>
          <a:p>
            <a:pPr>
              <a:buFont typeface="Arial" charset="0"/>
              <a:buChar char="•"/>
              <a:defRPr/>
            </a:pPr>
            <a:endParaRPr lang="en-US" dirty="0"/>
          </a:p>
        </p:txBody>
      </p:sp>
      <p:cxnSp>
        <p:nvCxnSpPr>
          <p:cNvPr id="21" name="Straight Connector 20"/>
          <p:cNvCxnSpPr/>
          <p:nvPr/>
        </p:nvCxnSpPr>
        <p:spPr>
          <a:xfrm>
            <a:off x="5029200" y="4543425"/>
            <a:ext cx="2500313"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22" name="Oval 21"/>
          <p:cNvSpPr/>
          <p:nvPr/>
        </p:nvSpPr>
        <p:spPr>
          <a:xfrm>
            <a:off x="7886700" y="2206625"/>
            <a:ext cx="476250" cy="476250"/>
          </a:xfrm>
          <a:prstGeom prst="ellipse">
            <a:avLst/>
          </a:prstGeom>
          <a:solidFill>
            <a:srgbClr val="FFFF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23" name="Straight Arrow Connector 22"/>
          <p:cNvCxnSpPr>
            <a:stCxn id="22" idx="3"/>
          </p:cNvCxnSpPr>
          <p:nvPr/>
        </p:nvCxnSpPr>
        <p:spPr>
          <a:xfrm rot="5400000">
            <a:off x="6279356" y="2791619"/>
            <a:ext cx="1855788" cy="14986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4039" name="TextBox 23"/>
          <p:cNvSpPr txBox="1">
            <a:spLocks noChangeArrowheads="1"/>
          </p:cNvSpPr>
          <p:nvPr/>
        </p:nvSpPr>
        <p:spPr bwMode="auto">
          <a:xfrm>
            <a:off x="7261225" y="2563813"/>
            <a:ext cx="5111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t>t=1</a:t>
            </a:r>
          </a:p>
        </p:txBody>
      </p:sp>
      <p:sp>
        <p:nvSpPr>
          <p:cNvPr id="44040" name="TextBox 25"/>
          <p:cNvSpPr txBox="1">
            <a:spLocks noChangeArrowheads="1"/>
          </p:cNvSpPr>
          <p:nvPr/>
        </p:nvSpPr>
        <p:spPr bwMode="auto">
          <a:xfrm>
            <a:off x="7469188" y="1828800"/>
            <a:ext cx="1370012"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t>light source</a:t>
            </a:r>
          </a:p>
        </p:txBody>
      </p:sp>
      <p:cxnSp>
        <p:nvCxnSpPr>
          <p:cNvPr id="28" name="Straight Arrow Connector 27"/>
          <p:cNvCxnSpPr/>
          <p:nvPr/>
        </p:nvCxnSpPr>
        <p:spPr>
          <a:xfrm rot="16200000" flipV="1">
            <a:off x="5760244" y="3848894"/>
            <a:ext cx="714375" cy="595313"/>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rot="10800000">
            <a:off x="5462588" y="4146550"/>
            <a:ext cx="952500" cy="357188"/>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flipV="1">
            <a:off x="6408738" y="4146550"/>
            <a:ext cx="952500" cy="357188"/>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44044" name="TextBox 38"/>
          <p:cNvSpPr txBox="1">
            <a:spLocks noChangeArrowheads="1"/>
          </p:cNvSpPr>
          <p:nvPr/>
        </p:nvSpPr>
        <p:spPr bwMode="auto">
          <a:xfrm>
            <a:off x="5867400" y="3429000"/>
            <a:ext cx="5111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t>t=n</a:t>
            </a:r>
          </a:p>
        </p:txBody>
      </p:sp>
      <p:sp>
        <p:nvSpPr>
          <p:cNvPr id="13" name="Rectangle 12"/>
          <p:cNvSpPr/>
          <p:nvPr/>
        </p:nvSpPr>
        <p:spPr>
          <a:xfrm>
            <a:off x="8236741" y="6629400"/>
            <a:ext cx="900118" cy="276999"/>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James Hays</a:t>
            </a:r>
          </a:p>
        </p:txBody>
      </p:sp>
    </p:spTree>
    <p:extLst>
      <p:ext uri="{BB962C8B-B14F-4D97-AF65-F5344CB8AC3E}">
        <p14:creationId xmlns:p14="http://schemas.microsoft.com/office/powerpoint/2010/main" val="34647283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lstStyle/>
          <a:p>
            <a:r>
              <a:rPr lang="en-US" altLang="en-US"/>
              <a:t>A photon’s life choices</a:t>
            </a:r>
          </a:p>
        </p:txBody>
      </p:sp>
      <p:sp>
        <p:nvSpPr>
          <p:cNvPr id="17" name="Content Placeholder 16"/>
          <p:cNvSpPr>
            <a:spLocks noGrp="1"/>
          </p:cNvSpPr>
          <p:nvPr>
            <p:ph idx="1"/>
          </p:nvPr>
        </p:nvSpPr>
        <p:spPr/>
        <p:txBody>
          <a:bodyPr>
            <a:normAutofit lnSpcReduction="10000"/>
          </a:bodyPr>
          <a:lstStyle/>
          <a:p>
            <a:pPr>
              <a:buFont typeface="Arial" charset="0"/>
              <a:buChar char="•"/>
              <a:defRPr/>
            </a:pPr>
            <a:r>
              <a:rPr lang="en-US" dirty="0">
                <a:solidFill>
                  <a:schemeClr val="bg1">
                    <a:lumMod val="65000"/>
                  </a:schemeClr>
                </a:solidFill>
              </a:rPr>
              <a:t>Absorption</a:t>
            </a:r>
          </a:p>
          <a:p>
            <a:pPr>
              <a:buFont typeface="Arial" charset="0"/>
              <a:buChar char="•"/>
              <a:defRPr/>
            </a:pPr>
            <a:r>
              <a:rPr lang="en-US" dirty="0">
                <a:solidFill>
                  <a:schemeClr val="bg1">
                    <a:lumMod val="65000"/>
                  </a:schemeClr>
                </a:solidFill>
              </a:rPr>
              <a:t>Diffusion</a:t>
            </a:r>
          </a:p>
          <a:p>
            <a:pPr>
              <a:buFont typeface="Arial" charset="0"/>
              <a:buChar char="•"/>
              <a:defRPr/>
            </a:pPr>
            <a:r>
              <a:rPr lang="en-US" dirty="0">
                <a:solidFill>
                  <a:schemeClr val="bg1">
                    <a:lumMod val="65000"/>
                  </a:schemeClr>
                </a:solidFill>
              </a:rPr>
              <a:t>Reflection</a:t>
            </a:r>
          </a:p>
          <a:p>
            <a:pPr>
              <a:buFont typeface="Arial" charset="0"/>
              <a:buChar char="•"/>
              <a:defRPr/>
            </a:pPr>
            <a:r>
              <a:rPr lang="en-US" dirty="0">
                <a:solidFill>
                  <a:schemeClr val="bg1">
                    <a:lumMod val="65000"/>
                  </a:schemeClr>
                </a:solidFill>
              </a:rPr>
              <a:t>Transparency</a:t>
            </a:r>
          </a:p>
          <a:p>
            <a:pPr>
              <a:buFont typeface="Arial" charset="0"/>
              <a:buChar char="•"/>
              <a:defRPr/>
            </a:pPr>
            <a:r>
              <a:rPr lang="en-US" dirty="0">
                <a:solidFill>
                  <a:schemeClr val="bg1">
                    <a:lumMod val="65000"/>
                  </a:schemeClr>
                </a:solidFill>
              </a:rPr>
              <a:t>Refraction</a:t>
            </a:r>
          </a:p>
          <a:p>
            <a:pPr>
              <a:buFont typeface="Arial" charset="0"/>
              <a:buChar char="•"/>
              <a:defRPr/>
            </a:pPr>
            <a:r>
              <a:rPr lang="en-US" dirty="0">
                <a:solidFill>
                  <a:schemeClr val="bg1">
                    <a:lumMod val="65000"/>
                  </a:schemeClr>
                </a:solidFill>
              </a:rPr>
              <a:t>Fluorescence</a:t>
            </a:r>
          </a:p>
          <a:p>
            <a:pPr>
              <a:buFont typeface="Arial" charset="0"/>
              <a:buChar char="•"/>
              <a:defRPr/>
            </a:pPr>
            <a:r>
              <a:rPr lang="en-US" dirty="0">
                <a:solidFill>
                  <a:schemeClr val="bg1">
                    <a:lumMod val="65000"/>
                  </a:schemeClr>
                </a:solidFill>
              </a:rPr>
              <a:t>Subsurface scattering</a:t>
            </a:r>
          </a:p>
          <a:p>
            <a:pPr>
              <a:buFont typeface="Arial" charset="0"/>
              <a:buChar char="•"/>
              <a:defRPr/>
            </a:pPr>
            <a:r>
              <a:rPr lang="en-US" dirty="0">
                <a:solidFill>
                  <a:schemeClr val="bg1">
                    <a:lumMod val="65000"/>
                  </a:schemeClr>
                </a:solidFill>
              </a:rPr>
              <a:t>Phosphorescence</a:t>
            </a:r>
          </a:p>
          <a:p>
            <a:pPr>
              <a:buFont typeface="Arial" charset="0"/>
              <a:buChar char="•"/>
              <a:defRPr/>
            </a:pPr>
            <a:r>
              <a:rPr lang="en-US" b="1" dirty="0" err="1"/>
              <a:t>Interreflection</a:t>
            </a:r>
            <a:endParaRPr lang="en-US" b="1" dirty="0"/>
          </a:p>
          <a:p>
            <a:pPr>
              <a:buFont typeface="Arial" charset="0"/>
              <a:buChar char="•"/>
              <a:defRPr/>
            </a:pPr>
            <a:endParaRPr lang="en-US" dirty="0"/>
          </a:p>
          <a:p>
            <a:pPr>
              <a:buFont typeface="Arial" charset="0"/>
              <a:buChar char="•"/>
              <a:defRPr/>
            </a:pPr>
            <a:endParaRPr lang="en-US" dirty="0"/>
          </a:p>
          <a:p>
            <a:pPr>
              <a:buFont typeface="Arial" charset="0"/>
              <a:buChar char="•"/>
              <a:defRPr/>
            </a:pPr>
            <a:endParaRPr lang="en-US" dirty="0"/>
          </a:p>
        </p:txBody>
      </p:sp>
      <p:cxnSp>
        <p:nvCxnSpPr>
          <p:cNvPr id="21" name="Straight Connector 20"/>
          <p:cNvCxnSpPr/>
          <p:nvPr/>
        </p:nvCxnSpPr>
        <p:spPr>
          <a:xfrm>
            <a:off x="5029200" y="4543425"/>
            <a:ext cx="2500313"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22" name="Oval 21"/>
          <p:cNvSpPr/>
          <p:nvPr/>
        </p:nvSpPr>
        <p:spPr>
          <a:xfrm>
            <a:off x="7886700" y="2206625"/>
            <a:ext cx="476250" cy="476250"/>
          </a:xfrm>
          <a:prstGeom prst="ellipse">
            <a:avLst/>
          </a:prstGeom>
          <a:solidFill>
            <a:srgbClr val="FFFF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23" name="Straight Arrow Connector 22"/>
          <p:cNvCxnSpPr>
            <a:stCxn id="22" idx="3"/>
          </p:cNvCxnSpPr>
          <p:nvPr/>
        </p:nvCxnSpPr>
        <p:spPr>
          <a:xfrm rot="5400000">
            <a:off x="6279356" y="2791619"/>
            <a:ext cx="1855788" cy="14986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5063" name="TextBox 23"/>
          <p:cNvSpPr txBox="1">
            <a:spLocks noChangeArrowheads="1"/>
          </p:cNvSpPr>
          <p:nvPr/>
        </p:nvSpPr>
        <p:spPr bwMode="auto">
          <a:xfrm>
            <a:off x="7180263" y="2563813"/>
            <a:ext cx="468312"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l-GR"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t>λ</a:t>
            </a: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45064" name="TextBox 25"/>
          <p:cNvSpPr txBox="1">
            <a:spLocks noChangeArrowheads="1"/>
          </p:cNvSpPr>
          <p:nvPr/>
        </p:nvSpPr>
        <p:spPr bwMode="auto">
          <a:xfrm>
            <a:off x="7469188" y="1828800"/>
            <a:ext cx="1370012"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t>light source</a:t>
            </a:r>
          </a:p>
        </p:txBody>
      </p:sp>
      <p:cxnSp>
        <p:nvCxnSpPr>
          <p:cNvPr id="28" name="Straight Arrow Connector 27"/>
          <p:cNvCxnSpPr/>
          <p:nvPr/>
        </p:nvCxnSpPr>
        <p:spPr>
          <a:xfrm rot="16200000" flipV="1">
            <a:off x="5750719" y="3831431"/>
            <a:ext cx="714375" cy="595313"/>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4953000" y="3733800"/>
            <a:ext cx="1600200" cy="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rot="5400000">
            <a:off x="5203031" y="3899694"/>
            <a:ext cx="727075" cy="465138"/>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rot="16200000" flipV="1">
            <a:off x="4923631" y="4067969"/>
            <a:ext cx="439738" cy="381000"/>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45069" name="TextBox 47"/>
          <p:cNvSpPr txBox="1">
            <a:spLocks noChangeArrowheads="1"/>
          </p:cNvSpPr>
          <p:nvPr/>
        </p:nvSpPr>
        <p:spPr bwMode="auto">
          <a:xfrm>
            <a:off x="4953000" y="5029200"/>
            <a:ext cx="27876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t>(Specular Interreflection)</a:t>
            </a:r>
          </a:p>
        </p:txBody>
      </p:sp>
      <p:sp>
        <p:nvSpPr>
          <p:cNvPr id="14" name="Rectangle 13"/>
          <p:cNvSpPr/>
          <p:nvPr/>
        </p:nvSpPr>
        <p:spPr>
          <a:xfrm>
            <a:off x="8236741" y="6629400"/>
            <a:ext cx="900118" cy="276999"/>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James Hays</a:t>
            </a:r>
          </a:p>
        </p:txBody>
      </p:sp>
    </p:spTree>
    <p:extLst>
      <p:ext uri="{BB962C8B-B14F-4D97-AF65-F5344CB8AC3E}">
        <p14:creationId xmlns:p14="http://schemas.microsoft.com/office/powerpoint/2010/main" val="7524985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2" name="Picture 4" descr="Concepts and parameters of the Bidirectional Reflectance Distribution... |  Download Scientific Diagram">
            <a:extLst>
              <a:ext uri="{FF2B5EF4-FFF2-40B4-BE49-F238E27FC236}">
                <a16:creationId xmlns:a16="http://schemas.microsoft.com/office/drawing/2014/main" id="{4B580A40-9FD6-40EF-82BE-DC77DC50E1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930" y="3239545"/>
            <a:ext cx="5365076" cy="341471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B734320-14BD-4978-BA5B-488C0E2F9B15}"/>
              </a:ext>
            </a:extLst>
          </p:cNvPr>
          <p:cNvSpPr>
            <a:spLocks noGrp="1"/>
          </p:cNvSpPr>
          <p:nvPr>
            <p:ph type="title"/>
          </p:nvPr>
        </p:nvSpPr>
        <p:spPr/>
        <p:txBody>
          <a:bodyPr>
            <a:noAutofit/>
          </a:bodyPr>
          <a:lstStyle/>
          <a:p>
            <a:r>
              <a:rPr lang="en-US" sz="3200" dirty="0"/>
              <a:t>Bidirectional Reflectance Distribution Function</a:t>
            </a:r>
          </a:p>
        </p:txBody>
      </p:sp>
      <p:sp>
        <p:nvSpPr>
          <p:cNvPr id="3" name="Content Placeholder 2">
            <a:extLst>
              <a:ext uri="{FF2B5EF4-FFF2-40B4-BE49-F238E27FC236}">
                <a16:creationId xmlns:a16="http://schemas.microsoft.com/office/drawing/2014/main" id="{40494AB2-2685-495A-A968-03305ADCFA3A}"/>
              </a:ext>
            </a:extLst>
          </p:cNvPr>
          <p:cNvSpPr>
            <a:spLocks noGrp="1"/>
          </p:cNvSpPr>
          <p:nvPr>
            <p:ph idx="1"/>
          </p:nvPr>
        </p:nvSpPr>
        <p:spPr/>
        <p:txBody>
          <a:bodyPr/>
          <a:lstStyle/>
          <a:p>
            <a:pPr marL="0" indent="0">
              <a:buNone/>
            </a:pPr>
            <a:r>
              <a:rPr lang="en-US" dirty="0"/>
              <a:t>BRDF</a:t>
            </a:r>
          </a:p>
        </p:txBody>
      </p:sp>
      <p:pic>
        <p:nvPicPr>
          <p:cNvPr id="7170" name="Picture 2" descr="A Survey of BRDF Representation for Computer Graphics">
            <a:extLst>
              <a:ext uri="{FF2B5EF4-FFF2-40B4-BE49-F238E27FC236}">
                <a16:creationId xmlns:a16="http://schemas.microsoft.com/office/drawing/2014/main" id="{76FBED69-25D1-48A2-B24C-8C4D31D0542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57800" y="4114800"/>
            <a:ext cx="3762375" cy="264795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C89BD4C6-6D5D-4954-B827-D6709AF09E27}"/>
              </a:ext>
            </a:extLst>
          </p:cNvPr>
          <p:cNvSpPr txBox="1"/>
          <p:nvPr/>
        </p:nvSpPr>
        <p:spPr>
          <a:xfrm>
            <a:off x="5424488" y="3155047"/>
            <a:ext cx="2286000" cy="646331"/>
          </a:xfrm>
          <a:prstGeom prst="rect">
            <a:avLst/>
          </a:prstGeom>
          <a:noFill/>
        </p:spPr>
        <p:txBody>
          <a:bodyPr wrap="square" rtlCol="0">
            <a:spAutoFit/>
          </a:bodyPr>
          <a:lstStyle/>
          <a:p>
            <a:r>
              <a:rPr lang="en-US" sz="1800" dirty="0"/>
              <a:t>Measuring BRDFs: </a:t>
            </a:r>
            <a:r>
              <a:rPr lang="en-US" sz="1800" dirty="0" err="1"/>
              <a:t>Gonioreflectometer</a:t>
            </a:r>
            <a:endParaRPr lang="en-US" sz="1800" dirty="0"/>
          </a:p>
        </p:txBody>
      </p:sp>
      <p:sp>
        <p:nvSpPr>
          <p:cNvPr id="5" name="TextBox 4">
            <a:extLst>
              <a:ext uri="{FF2B5EF4-FFF2-40B4-BE49-F238E27FC236}">
                <a16:creationId xmlns:a16="http://schemas.microsoft.com/office/drawing/2014/main" id="{F6E5407A-BA0C-4C6F-AC5B-A71C33106C63}"/>
              </a:ext>
            </a:extLst>
          </p:cNvPr>
          <p:cNvSpPr txBox="1"/>
          <p:nvPr/>
        </p:nvSpPr>
        <p:spPr>
          <a:xfrm>
            <a:off x="7986712" y="3247379"/>
            <a:ext cx="866775" cy="461665"/>
          </a:xfrm>
          <a:prstGeom prst="rect">
            <a:avLst/>
          </a:prstGeom>
          <a:noFill/>
        </p:spPr>
        <p:txBody>
          <a:bodyPr wrap="square" rtlCol="0">
            <a:spAutoFit/>
          </a:bodyPr>
          <a:lstStyle/>
          <a:p>
            <a:r>
              <a:rPr lang="en-US" sz="1200" dirty="0"/>
              <a:t>Gonio </a:t>
            </a:r>
            <a:r>
              <a:rPr lang="en-US" sz="1200" i="1" dirty="0"/>
              <a:t>– “of angle”</a:t>
            </a:r>
          </a:p>
        </p:txBody>
      </p:sp>
      <p:pic>
        <p:nvPicPr>
          <p:cNvPr id="7174" name="Picture 6" descr="Bidirectional reflectance distribution function - Wikipedia">
            <a:extLst>
              <a:ext uri="{FF2B5EF4-FFF2-40B4-BE49-F238E27FC236}">
                <a16:creationId xmlns:a16="http://schemas.microsoft.com/office/drawing/2014/main" id="{6EC860B8-1F7E-476E-B415-2259CE07FB8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30167" y="1002572"/>
            <a:ext cx="2857500" cy="1790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4545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172"/>
                                        </p:tgtEl>
                                        <p:attrNameLst>
                                          <p:attrName>style.visibility</p:attrName>
                                        </p:attrNameLst>
                                      </p:cBhvr>
                                      <p:to>
                                        <p:strVal val="visible"/>
                                      </p:to>
                                    </p:set>
                                    <p:animEffect transition="in" filter="fade">
                                      <p:cBhvr>
                                        <p:cTn id="7" dur="500"/>
                                        <p:tgtEl>
                                          <p:spTgt spid="717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par>
                                <p:cTn id="16" presetID="10" presetClass="entr" presetSubtype="0" fill="hold" nodeType="withEffect">
                                  <p:stCondLst>
                                    <p:cond delay="0"/>
                                  </p:stCondLst>
                                  <p:childTnLst>
                                    <p:set>
                                      <p:cBhvr>
                                        <p:cTn id="17" dur="1" fill="hold">
                                          <p:stCondLst>
                                            <p:cond delay="0"/>
                                          </p:stCondLst>
                                        </p:cTn>
                                        <p:tgtEl>
                                          <p:spTgt spid="7170"/>
                                        </p:tgtEl>
                                        <p:attrNameLst>
                                          <p:attrName>style.visibility</p:attrName>
                                        </p:attrNameLst>
                                      </p:cBhvr>
                                      <p:to>
                                        <p:strVal val="visible"/>
                                      </p:to>
                                    </p:set>
                                    <p:animEffect transition="in" filter="fade">
                                      <p:cBhvr>
                                        <p:cTn id="18" dur="500"/>
                                        <p:tgtEl>
                                          <p:spTgt spid="7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9A9BC91A-F881-460D-AD54-4033B59A36C3}"/>
              </a:ext>
            </a:extLst>
          </p:cNvPr>
          <p:cNvSpPr>
            <a:spLocks noGrp="1" noChangeArrowheads="1"/>
          </p:cNvSpPr>
          <p:nvPr>
            <p:ph type="ctrTitle"/>
          </p:nvPr>
        </p:nvSpPr>
        <p:spPr>
          <a:xfrm>
            <a:off x="381000" y="457200"/>
            <a:ext cx="8382000" cy="1143000"/>
          </a:xfrm>
        </p:spPr>
        <p:txBody>
          <a:bodyPr/>
          <a:lstStyle/>
          <a:p>
            <a:pPr eaLnBrk="1" hangingPunct="1">
              <a:lnSpc>
                <a:spcPct val="150000"/>
              </a:lnSpc>
            </a:pPr>
            <a:r>
              <a:rPr lang="en-US" altLang="en-US" sz="3200">
                <a:solidFill>
                  <a:srgbClr val="FF9933"/>
                </a:solidFill>
                <a:latin typeface="Palatino Linotype" panose="02040502050505030304" pitchFamily="18" charset="0"/>
                <a:ea typeface="Arial Unicode MS" panose="020B0604020202020204" pitchFamily="34" charset="-128"/>
                <a:cs typeface="Arial Unicode MS" panose="020B0604020202020204" pitchFamily="34" charset="-128"/>
              </a:rPr>
              <a:t>Fast Separation of Direct and Global Images </a:t>
            </a:r>
            <a:br>
              <a:rPr lang="en-US" altLang="en-US" sz="3200">
                <a:solidFill>
                  <a:srgbClr val="FF9933"/>
                </a:solidFill>
                <a:latin typeface="Palatino Linotype" panose="02040502050505030304" pitchFamily="18" charset="0"/>
                <a:ea typeface="Arial Unicode MS" panose="020B0604020202020204" pitchFamily="34" charset="-128"/>
                <a:cs typeface="Arial Unicode MS" panose="020B0604020202020204" pitchFamily="34" charset="-128"/>
              </a:rPr>
            </a:br>
            <a:r>
              <a:rPr lang="en-US" altLang="en-US" sz="3200">
                <a:solidFill>
                  <a:srgbClr val="FF9933"/>
                </a:solidFill>
                <a:latin typeface="Palatino Linotype" panose="02040502050505030304" pitchFamily="18" charset="0"/>
                <a:ea typeface="Arial Unicode MS" panose="020B0604020202020204" pitchFamily="34" charset="-128"/>
                <a:cs typeface="Arial Unicode MS" panose="020B0604020202020204" pitchFamily="34" charset="-128"/>
              </a:rPr>
              <a:t>Using High Frequency Illumination</a:t>
            </a:r>
            <a:endParaRPr lang="en-US" altLang="en-US" sz="2400">
              <a:solidFill>
                <a:srgbClr val="FF9933"/>
              </a:solidFill>
              <a:latin typeface="Palatino Linotype" panose="02040502050505030304" pitchFamily="18" charset="0"/>
              <a:ea typeface="Arial Unicode MS" panose="020B0604020202020204" pitchFamily="34" charset="-128"/>
              <a:cs typeface="Arial Unicode MS" panose="020B0604020202020204" pitchFamily="34" charset="-128"/>
            </a:endParaRPr>
          </a:p>
        </p:txBody>
      </p:sp>
      <p:sp>
        <p:nvSpPr>
          <p:cNvPr id="40963" name="Rectangle 3">
            <a:extLst>
              <a:ext uri="{FF2B5EF4-FFF2-40B4-BE49-F238E27FC236}">
                <a16:creationId xmlns:a16="http://schemas.microsoft.com/office/drawing/2014/main" id="{4FDBE821-C493-4E09-8062-2257491E0F14}"/>
              </a:ext>
            </a:extLst>
          </p:cNvPr>
          <p:cNvSpPr>
            <a:spLocks noGrp="1" noChangeArrowheads="1"/>
          </p:cNvSpPr>
          <p:nvPr>
            <p:ph type="subTitle" idx="1"/>
          </p:nvPr>
        </p:nvSpPr>
        <p:spPr>
          <a:xfrm>
            <a:off x="2324100" y="1981200"/>
            <a:ext cx="4495800" cy="1143000"/>
          </a:xfrm>
        </p:spPr>
        <p:txBody>
          <a:bodyPr/>
          <a:lstStyle/>
          <a:p>
            <a:pPr eaLnBrk="1" hangingPunct="1">
              <a:lnSpc>
                <a:spcPct val="120000"/>
              </a:lnSpc>
            </a:pPr>
            <a:r>
              <a:rPr lang="en-US" altLang="en-US" sz="2000">
                <a:solidFill>
                  <a:srgbClr val="FFDE53"/>
                </a:solidFill>
                <a:latin typeface="Palatino Linotype" panose="02040502050505030304" pitchFamily="18" charset="0"/>
                <a:ea typeface="Arial Unicode MS" panose="020B0604020202020204" pitchFamily="34" charset="-128"/>
                <a:cs typeface="Arial Unicode MS" panose="020B0604020202020204" pitchFamily="34" charset="-128"/>
              </a:rPr>
              <a:t>Shree K. Nayar</a:t>
            </a:r>
          </a:p>
          <a:p>
            <a:pPr eaLnBrk="1" hangingPunct="1">
              <a:lnSpc>
                <a:spcPct val="120000"/>
              </a:lnSpc>
            </a:pPr>
            <a:r>
              <a:rPr lang="en-US" altLang="en-US" sz="2000">
                <a:solidFill>
                  <a:srgbClr val="FFDE53"/>
                </a:solidFill>
                <a:latin typeface="Palatino Linotype" panose="02040502050505030304" pitchFamily="18" charset="0"/>
                <a:ea typeface="Arial Unicode MS" panose="020B0604020202020204" pitchFamily="34" charset="-128"/>
                <a:cs typeface="Arial Unicode MS" panose="020B0604020202020204" pitchFamily="34" charset="-128"/>
              </a:rPr>
              <a:t>Gurunandan G. Krishnan</a:t>
            </a:r>
          </a:p>
          <a:p>
            <a:pPr eaLnBrk="1" hangingPunct="1">
              <a:lnSpc>
                <a:spcPct val="120000"/>
              </a:lnSpc>
            </a:pPr>
            <a:r>
              <a:rPr lang="en-US" altLang="en-US" sz="2000">
                <a:solidFill>
                  <a:srgbClr val="FFFFCC"/>
                </a:solidFill>
                <a:latin typeface="Palatino Linotype" panose="02040502050505030304" pitchFamily="18" charset="0"/>
                <a:ea typeface="Arial Unicode MS" panose="020B0604020202020204" pitchFamily="34" charset="-128"/>
                <a:cs typeface="Arial Unicode MS" panose="020B0604020202020204" pitchFamily="34" charset="-128"/>
              </a:rPr>
              <a:t>Columbia University</a:t>
            </a:r>
          </a:p>
          <a:p>
            <a:pPr eaLnBrk="1" hangingPunct="1">
              <a:lnSpc>
                <a:spcPct val="120000"/>
              </a:lnSpc>
            </a:pPr>
            <a:endParaRPr lang="en-US" altLang="en-US" sz="1800">
              <a:solidFill>
                <a:srgbClr val="FFFFCC"/>
              </a:solidFill>
              <a:latin typeface="Palatino Linotype" panose="02040502050505030304" pitchFamily="18" charset="0"/>
              <a:ea typeface="Arial Unicode MS" panose="020B0604020202020204" pitchFamily="34" charset="-128"/>
              <a:cs typeface="Arial Unicode MS" panose="020B0604020202020204" pitchFamily="34" charset="-128"/>
            </a:endParaRPr>
          </a:p>
        </p:txBody>
      </p:sp>
      <p:sp>
        <p:nvSpPr>
          <p:cNvPr id="40964" name="Rectangle 4">
            <a:extLst>
              <a:ext uri="{FF2B5EF4-FFF2-40B4-BE49-F238E27FC236}">
                <a16:creationId xmlns:a16="http://schemas.microsoft.com/office/drawing/2014/main" id="{8EDE84FF-1248-446E-A276-456383C403D3}"/>
              </a:ext>
            </a:extLst>
          </p:cNvPr>
          <p:cNvSpPr>
            <a:spLocks noChangeArrowheads="1"/>
          </p:cNvSpPr>
          <p:nvPr/>
        </p:nvSpPr>
        <p:spPr bwMode="auto">
          <a:xfrm>
            <a:off x="1022350" y="4953000"/>
            <a:ext cx="70993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en-US" altLang="en-US" sz="2000" b="0" i="0" u="none" strike="noStrike" kern="1200" cap="none" spc="0" normalizeH="0" baseline="0" noProof="0">
              <a:ln>
                <a:noFill/>
              </a:ln>
              <a:solidFill>
                <a:srgbClr val="FFFFCC"/>
              </a:solidFill>
              <a:effectLst/>
              <a:uLnTx/>
              <a:uFillTx/>
              <a:latin typeface="Palatino Linotype" panose="02040502050505030304" pitchFamily="18" charset="0"/>
              <a:ea typeface="Arial Unicode MS" panose="020B0604020202020204" pitchFamily="34" charset="-128"/>
              <a:cs typeface="Arial Unicode MS" panose="020B0604020202020204" pitchFamily="34" charset="-128"/>
            </a:endParaRPr>
          </a:p>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en-US" sz="2000" b="0" i="0" u="none" strike="noStrike" kern="1200" cap="none" spc="0" normalizeH="0" baseline="0" noProof="0">
                <a:ln>
                  <a:noFill/>
                </a:ln>
                <a:solidFill>
                  <a:srgbClr val="FFFFCC"/>
                </a:solidFill>
                <a:effectLst/>
                <a:uLnTx/>
                <a:uFillTx/>
                <a:latin typeface="Palatino Linotype" panose="02040502050505030304" pitchFamily="18" charset="0"/>
                <a:ea typeface="Arial Unicode MS" panose="020B0604020202020204" pitchFamily="34" charset="-128"/>
                <a:cs typeface="Arial Unicode MS" panose="020B0604020202020204" pitchFamily="34" charset="-128"/>
              </a:rPr>
              <a:t>SIGGRAPH Conference</a:t>
            </a:r>
          </a:p>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en-US" sz="2000" b="0" i="0" u="none" strike="noStrike" kern="1200" cap="none" spc="0" normalizeH="0" baseline="0" noProof="0">
                <a:ln>
                  <a:noFill/>
                </a:ln>
                <a:solidFill>
                  <a:srgbClr val="FFFFCC"/>
                </a:solidFill>
                <a:effectLst/>
                <a:uLnTx/>
                <a:uFillTx/>
                <a:latin typeface="Palatino Linotype" panose="02040502050505030304" pitchFamily="18" charset="0"/>
                <a:ea typeface="Arial Unicode MS" panose="020B0604020202020204" pitchFamily="34" charset="-128"/>
                <a:cs typeface="Arial Unicode MS" panose="020B0604020202020204" pitchFamily="34" charset="-128"/>
              </a:rPr>
              <a:t>Boston, July 2006</a:t>
            </a:r>
          </a:p>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en-US" altLang="en-US" sz="2000" b="0" i="0" u="none" strike="noStrike" kern="1200" cap="none" spc="0" normalizeH="0" baseline="0" noProof="0">
              <a:ln>
                <a:noFill/>
              </a:ln>
              <a:solidFill>
                <a:srgbClr val="FFFFCC"/>
              </a:solidFill>
              <a:effectLst/>
              <a:uLnTx/>
              <a:uFillTx/>
              <a:latin typeface="Palatino Linotype" panose="02040502050505030304" pitchFamily="18" charset="0"/>
              <a:ea typeface="Arial Unicode MS" panose="020B0604020202020204" pitchFamily="34" charset="-128"/>
              <a:cs typeface="Arial Unicode MS" panose="020B0604020202020204" pitchFamily="34" charset="-128"/>
            </a:endParaRPr>
          </a:p>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en-US" sz="2000" b="0" i="0" u="none" strike="noStrike" kern="1200" cap="none" spc="0" normalizeH="0" baseline="0" noProof="0">
                <a:ln>
                  <a:noFill/>
                </a:ln>
                <a:solidFill>
                  <a:srgbClr val="FFFFCC"/>
                </a:solidFill>
                <a:effectLst/>
                <a:uLnTx/>
                <a:uFillTx/>
                <a:latin typeface="Palatino Linotype" panose="02040502050505030304" pitchFamily="18" charset="0"/>
                <a:ea typeface="Arial Unicode MS" panose="020B0604020202020204" pitchFamily="34" charset="-128"/>
                <a:cs typeface="Arial Unicode MS" panose="020B0604020202020204" pitchFamily="34" charset="-128"/>
              </a:rPr>
              <a:t>Support: ONR, NSF, MERL</a:t>
            </a:r>
          </a:p>
        </p:txBody>
      </p:sp>
      <p:sp>
        <p:nvSpPr>
          <p:cNvPr id="40965" name="Rectangle 5">
            <a:extLst>
              <a:ext uri="{FF2B5EF4-FFF2-40B4-BE49-F238E27FC236}">
                <a16:creationId xmlns:a16="http://schemas.microsoft.com/office/drawing/2014/main" id="{D10F35AF-67D7-4B3B-AE9E-EADECB4903F5}"/>
              </a:ext>
            </a:extLst>
          </p:cNvPr>
          <p:cNvSpPr>
            <a:spLocks noChangeArrowheads="1"/>
          </p:cNvSpPr>
          <p:nvPr/>
        </p:nvSpPr>
        <p:spPr bwMode="auto">
          <a:xfrm>
            <a:off x="2362200" y="3276600"/>
            <a:ext cx="4419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ctr" defTabSz="914400" rtl="0" eaLnBrk="1" fontAlgn="base" latinLnBrk="0" hangingPunct="1">
              <a:lnSpc>
                <a:spcPct val="120000"/>
              </a:lnSpc>
              <a:spcBef>
                <a:spcPct val="20000"/>
              </a:spcBef>
              <a:spcAft>
                <a:spcPct val="0"/>
              </a:spcAft>
              <a:buClrTx/>
              <a:buSzTx/>
              <a:buFontTx/>
              <a:buNone/>
              <a:tabLst/>
              <a:defRPr/>
            </a:pPr>
            <a:r>
              <a:rPr kumimoji="0" lang="en-US" altLang="en-US" sz="2000" b="0" i="0" u="none" strike="noStrike" kern="1200" cap="none" spc="0" normalizeH="0" baseline="0" noProof="0">
                <a:ln>
                  <a:noFill/>
                </a:ln>
                <a:solidFill>
                  <a:srgbClr val="FFDE53"/>
                </a:solidFill>
                <a:effectLst/>
                <a:uLnTx/>
                <a:uFillTx/>
                <a:latin typeface="Palatino Linotype" panose="02040502050505030304" pitchFamily="18" charset="0"/>
                <a:ea typeface="Arial Unicode MS" panose="020B0604020202020204" pitchFamily="34" charset="-128"/>
                <a:cs typeface="Arial Unicode MS" panose="020B0604020202020204" pitchFamily="34" charset="-128"/>
              </a:rPr>
              <a:t>Michael D. Grossberg</a:t>
            </a:r>
          </a:p>
          <a:p>
            <a:pPr marL="0" marR="0" lvl="0" indent="0" algn="ctr" defTabSz="914400" rtl="0" eaLnBrk="1" fontAlgn="base" latinLnBrk="0" hangingPunct="1">
              <a:lnSpc>
                <a:spcPct val="120000"/>
              </a:lnSpc>
              <a:spcBef>
                <a:spcPct val="20000"/>
              </a:spcBef>
              <a:spcAft>
                <a:spcPct val="0"/>
              </a:spcAft>
              <a:buClrTx/>
              <a:buSzTx/>
              <a:buFontTx/>
              <a:buNone/>
              <a:tabLst/>
              <a:defRPr/>
            </a:pPr>
            <a:r>
              <a:rPr kumimoji="0" lang="en-US" altLang="en-US" sz="2000" b="0" i="0" u="none" strike="noStrike" kern="1200" cap="none" spc="0" normalizeH="0" baseline="0" noProof="0">
                <a:ln>
                  <a:noFill/>
                </a:ln>
                <a:solidFill>
                  <a:srgbClr val="FFFFCC"/>
                </a:solidFill>
                <a:effectLst/>
                <a:uLnTx/>
                <a:uFillTx/>
                <a:latin typeface="Palatino Linotype" panose="02040502050505030304" pitchFamily="18" charset="0"/>
                <a:ea typeface="Arial Unicode MS" panose="020B0604020202020204" pitchFamily="34" charset="-128"/>
                <a:cs typeface="Arial Unicode MS" panose="020B0604020202020204" pitchFamily="34" charset="-128"/>
              </a:rPr>
              <a:t>City College of New York</a:t>
            </a:r>
          </a:p>
          <a:p>
            <a:pPr marL="0" marR="0" lvl="0" indent="0" algn="ctr" defTabSz="914400" rtl="0" eaLnBrk="1" fontAlgn="base" latinLnBrk="0" hangingPunct="1">
              <a:lnSpc>
                <a:spcPct val="120000"/>
              </a:lnSpc>
              <a:spcBef>
                <a:spcPct val="20000"/>
              </a:spcBef>
              <a:spcAft>
                <a:spcPct val="0"/>
              </a:spcAft>
              <a:buClrTx/>
              <a:buSzTx/>
              <a:buFontTx/>
              <a:buNone/>
              <a:tabLst/>
              <a:defRPr/>
            </a:pPr>
            <a:endParaRPr kumimoji="0" lang="en-US" altLang="en-US" sz="1800" b="0" i="0" u="none" strike="noStrike" kern="1200" cap="none" spc="0" normalizeH="0" baseline="0" noProof="0">
              <a:ln>
                <a:noFill/>
              </a:ln>
              <a:solidFill>
                <a:srgbClr val="FFFFCC"/>
              </a:solidFill>
              <a:effectLst/>
              <a:uLnTx/>
              <a:uFillTx/>
              <a:latin typeface="Palatino Linotype" panose="02040502050505030304" pitchFamily="18" charset="0"/>
              <a:ea typeface="Arial Unicode MS" panose="020B0604020202020204" pitchFamily="34" charset="-128"/>
              <a:cs typeface="Arial Unicode MS" panose="020B0604020202020204" pitchFamily="34" charset="-128"/>
            </a:endParaRPr>
          </a:p>
        </p:txBody>
      </p:sp>
      <p:sp>
        <p:nvSpPr>
          <p:cNvPr id="40966" name="Rectangle 6">
            <a:extLst>
              <a:ext uri="{FF2B5EF4-FFF2-40B4-BE49-F238E27FC236}">
                <a16:creationId xmlns:a16="http://schemas.microsoft.com/office/drawing/2014/main" id="{59D87996-3B6E-4071-8ADE-877E8723587F}"/>
              </a:ext>
            </a:extLst>
          </p:cNvPr>
          <p:cNvSpPr>
            <a:spLocks noChangeArrowheads="1"/>
          </p:cNvSpPr>
          <p:nvPr/>
        </p:nvSpPr>
        <p:spPr bwMode="auto">
          <a:xfrm>
            <a:off x="2971800" y="4114800"/>
            <a:ext cx="3200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ctr" defTabSz="914400" rtl="0" eaLnBrk="1" fontAlgn="base" latinLnBrk="0" hangingPunct="1">
              <a:lnSpc>
                <a:spcPct val="120000"/>
              </a:lnSpc>
              <a:spcBef>
                <a:spcPct val="20000"/>
              </a:spcBef>
              <a:spcAft>
                <a:spcPct val="0"/>
              </a:spcAft>
              <a:buClrTx/>
              <a:buSzTx/>
              <a:buFontTx/>
              <a:buNone/>
              <a:tabLst/>
              <a:defRPr/>
            </a:pPr>
            <a:r>
              <a:rPr kumimoji="0" lang="en-US" altLang="en-US" sz="2000" b="0" i="0" u="none" strike="noStrike" kern="1200" cap="none" spc="0" normalizeH="0" baseline="0" noProof="0">
                <a:ln>
                  <a:noFill/>
                </a:ln>
                <a:solidFill>
                  <a:srgbClr val="FFDE53"/>
                </a:solidFill>
                <a:effectLst/>
                <a:uLnTx/>
                <a:uFillTx/>
                <a:latin typeface="Palatino Linotype" panose="02040502050505030304" pitchFamily="18" charset="0"/>
                <a:ea typeface="Arial Unicode MS" panose="020B0604020202020204" pitchFamily="34" charset="-128"/>
                <a:cs typeface="Arial Unicode MS" panose="020B0604020202020204" pitchFamily="34" charset="-128"/>
              </a:rPr>
              <a:t>Ramesh Raskar</a:t>
            </a:r>
          </a:p>
          <a:p>
            <a:pPr marL="0" marR="0" lvl="0" indent="0" algn="ctr" defTabSz="914400" rtl="0" eaLnBrk="1" fontAlgn="base" latinLnBrk="0" hangingPunct="1">
              <a:lnSpc>
                <a:spcPct val="120000"/>
              </a:lnSpc>
              <a:spcBef>
                <a:spcPct val="20000"/>
              </a:spcBef>
              <a:spcAft>
                <a:spcPct val="0"/>
              </a:spcAft>
              <a:buClrTx/>
              <a:buSzTx/>
              <a:buFontTx/>
              <a:buNone/>
              <a:tabLst/>
              <a:defRPr/>
            </a:pPr>
            <a:r>
              <a:rPr kumimoji="0" lang="en-US" altLang="en-US" sz="2000" b="0" i="0" u="none" strike="noStrike" kern="1200" cap="none" spc="0" normalizeH="0" baseline="0" noProof="0">
                <a:ln>
                  <a:noFill/>
                </a:ln>
                <a:solidFill>
                  <a:srgbClr val="FFFFCC"/>
                </a:solidFill>
                <a:effectLst/>
                <a:uLnTx/>
                <a:uFillTx/>
                <a:latin typeface="Palatino Linotype" panose="02040502050505030304" pitchFamily="18" charset="0"/>
                <a:ea typeface="Arial Unicode MS" panose="020B0604020202020204" pitchFamily="34" charset="-128"/>
                <a:cs typeface="Arial Unicode MS" panose="020B0604020202020204" pitchFamily="34" charset="-128"/>
              </a:rPr>
              <a:t>MERL</a:t>
            </a:r>
            <a:endParaRPr kumimoji="0" lang="en-US" altLang="en-US" sz="2400" b="0" i="0" u="none" strike="noStrike" kern="1200" cap="none" spc="0" normalizeH="0" baseline="0" noProof="0">
              <a:ln>
                <a:noFill/>
              </a:ln>
              <a:solidFill>
                <a:srgbClr val="FFFFCC"/>
              </a:solidFill>
              <a:effectLst/>
              <a:uLnTx/>
              <a:uFillTx/>
              <a:latin typeface="Palatino Linotype" panose="02040502050505030304" pitchFamily="18" charset="0"/>
              <a:ea typeface="Arial Unicode MS" panose="020B0604020202020204" pitchFamily="34" charset="-128"/>
              <a:cs typeface="Arial Unicode MS" panose="020B0604020202020204" pitchFamily="34" charset="-128"/>
            </a:endParaRPr>
          </a:p>
          <a:p>
            <a:pPr marL="0" marR="0" lvl="0" indent="0" algn="ctr" defTabSz="914400" rtl="0" eaLnBrk="1" fontAlgn="base" latinLnBrk="0" hangingPunct="1">
              <a:lnSpc>
                <a:spcPct val="120000"/>
              </a:lnSpc>
              <a:spcBef>
                <a:spcPct val="20000"/>
              </a:spcBef>
              <a:spcAft>
                <a:spcPct val="0"/>
              </a:spcAft>
              <a:buClrTx/>
              <a:buSzTx/>
              <a:buFontTx/>
              <a:buNone/>
              <a:tabLst/>
              <a:defRPr/>
            </a:pPr>
            <a:endParaRPr kumimoji="0" lang="en-US" altLang="en-US" sz="1800" b="0" i="0" u="none" strike="noStrike" kern="1200" cap="none" spc="0" normalizeH="0" baseline="0" noProof="0">
              <a:ln>
                <a:noFill/>
              </a:ln>
              <a:solidFill>
                <a:srgbClr val="FFFFCC"/>
              </a:solidFill>
              <a:effectLst/>
              <a:uLnTx/>
              <a:uFillTx/>
              <a:latin typeface="Palatino Linotype" panose="02040502050505030304" pitchFamily="18" charset="0"/>
              <a:ea typeface="Arial Unicode MS" panose="020B0604020202020204" pitchFamily="34" charset="-128"/>
              <a:cs typeface="Arial Unicode MS" panose="020B0604020202020204" pitchFamily="34" charset="-128"/>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Freeform 2">
            <a:extLst>
              <a:ext uri="{FF2B5EF4-FFF2-40B4-BE49-F238E27FC236}">
                <a16:creationId xmlns:a16="http://schemas.microsoft.com/office/drawing/2014/main" id="{2549B27B-8C73-4DBE-ADFC-AA6C55158D2D}"/>
              </a:ext>
            </a:extLst>
          </p:cNvPr>
          <p:cNvSpPr>
            <a:spLocks/>
          </p:cNvSpPr>
          <p:nvPr/>
        </p:nvSpPr>
        <p:spPr bwMode="auto">
          <a:xfrm>
            <a:off x="4643438" y="2254250"/>
            <a:ext cx="1344612" cy="3375025"/>
          </a:xfrm>
          <a:custGeom>
            <a:avLst/>
            <a:gdLst>
              <a:gd name="T0" fmla="*/ 894808124 w 692"/>
              <a:gd name="T1" fmla="*/ 0 h 1736"/>
              <a:gd name="T2" fmla="*/ 1944415621 w 692"/>
              <a:gd name="T3" fmla="*/ 699240681 h 1736"/>
              <a:gd name="T4" fmla="*/ 2147483647 w 692"/>
              <a:gd name="T5" fmla="*/ 1511871283 h 1736"/>
              <a:gd name="T6" fmla="*/ 2147483647 w 692"/>
              <a:gd name="T7" fmla="*/ 2147483647 h 1736"/>
              <a:gd name="T8" fmla="*/ 1068484765 w 692"/>
              <a:gd name="T9" fmla="*/ 2147483647 h 1736"/>
              <a:gd name="T10" fmla="*/ 268065528 w 692"/>
              <a:gd name="T11" fmla="*/ 2147483647 h 1736"/>
              <a:gd name="T12" fmla="*/ 0 w 692"/>
              <a:gd name="T13" fmla="*/ 2147483647 h 1736"/>
              <a:gd name="T14" fmla="*/ 271840933 w 692"/>
              <a:gd name="T15" fmla="*/ 2147483647 h 1736"/>
              <a:gd name="T16" fmla="*/ 1283692560 w 692"/>
              <a:gd name="T17" fmla="*/ 2147483647 h 173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92"/>
              <a:gd name="T28" fmla="*/ 0 h 1736"/>
              <a:gd name="T29" fmla="*/ 692 w 692"/>
              <a:gd name="T30" fmla="*/ 1736 h 17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92" h="1736">
                <a:moveTo>
                  <a:pt x="237" y="0"/>
                </a:moveTo>
                <a:cubicBezTo>
                  <a:pt x="339" y="59"/>
                  <a:pt x="441" y="118"/>
                  <a:pt x="515" y="185"/>
                </a:cubicBezTo>
                <a:cubicBezTo>
                  <a:pt x="589" y="251"/>
                  <a:pt x="668" y="326"/>
                  <a:pt x="680" y="400"/>
                </a:cubicBezTo>
                <a:cubicBezTo>
                  <a:pt x="692" y="474"/>
                  <a:pt x="653" y="544"/>
                  <a:pt x="587" y="626"/>
                </a:cubicBezTo>
                <a:cubicBezTo>
                  <a:pt x="521" y="708"/>
                  <a:pt x="369" y="812"/>
                  <a:pt x="283" y="895"/>
                </a:cubicBezTo>
                <a:cubicBezTo>
                  <a:pt x="197" y="978"/>
                  <a:pt x="118" y="1054"/>
                  <a:pt x="71" y="1122"/>
                </a:cubicBezTo>
                <a:cubicBezTo>
                  <a:pt x="24" y="1190"/>
                  <a:pt x="0" y="1239"/>
                  <a:pt x="0" y="1304"/>
                </a:cubicBezTo>
                <a:cubicBezTo>
                  <a:pt x="0" y="1369"/>
                  <a:pt x="15" y="1440"/>
                  <a:pt x="72" y="1512"/>
                </a:cubicBezTo>
                <a:cubicBezTo>
                  <a:pt x="129" y="1584"/>
                  <a:pt x="284" y="1689"/>
                  <a:pt x="340" y="1736"/>
                </a:cubicBezTo>
              </a:path>
            </a:pathLst>
          </a:custGeom>
          <a:noFill/>
          <a:ln w="28575" cmpd="sng">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nvGrpSpPr>
          <p:cNvPr id="41987" name="Group 3">
            <a:extLst>
              <a:ext uri="{FF2B5EF4-FFF2-40B4-BE49-F238E27FC236}">
                <a16:creationId xmlns:a16="http://schemas.microsoft.com/office/drawing/2014/main" id="{A4FDE674-2882-426C-82F6-7065F57799EB}"/>
              </a:ext>
            </a:extLst>
          </p:cNvPr>
          <p:cNvGrpSpPr>
            <a:grpSpLocks/>
          </p:cNvGrpSpPr>
          <p:nvPr/>
        </p:nvGrpSpPr>
        <p:grpSpPr bwMode="auto">
          <a:xfrm rot="4284781">
            <a:off x="1062037" y="4640263"/>
            <a:ext cx="411163" cy="839788"/>
            <a:chOff x="2032" y="3078"/>
            <a:chExt cx="275" cy="563"/>
          </a:xfrm>
        </p:grpSpPr>
        <p:sp>
          <p:nvSpPr>
            <p:cNvPr id="42051" name="Rectangle 4">
              <a:extLst>
                <a:ext uri="{FF2B5EF4-FFF2-40B4-BE49-F238E27FC236}">
                  <a16:creationId xmlns:a16="http://schemas.microsoft.com/office/drawing/2014/main" id="{187FCBF7-240E-4F4E-8509-E3652BDD594C}"/>
                </a:ext>
              </a:extLst>
            </p:cNvPr>
            <p:cNvSpPr>
              <a:spLocks noChangeArrowheads="1"/>
            </p:cNvSpPr>
            <p:nvPr/>
          </p:nvSpPr>
          <p:spPr bwMode="auto">
            <a:xfrm>
              <a:off x="2052" y="3317"/>
              <a:ext cx="239" cy="324"/>
            </a:xfrm>
            <a:prstGeom prst="rect">
              <a:avLst/>
            </a:prstGeom>
            <a:noFill/>
            <a:ln w="28575">
              <a:solidFill>
                <a:srgbClr val="FFFFCC"/>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2052" name="AutoShape 5">
              <a:extLst>
                <a:ext uri="{FF2B5EF4-FFF2-40B4-BE49-F238E27FC236}">
                  <a16:creationId xmlns:a16="http://schemas.microsoft.com/office/drawing/2014/main" id="{5F7B9719-6203-4081-B427-1658A7042F3B}"/>
                </a:ext>
              </a:extLst>
            </p:cNvPr>
            <p:cNvSpPr>
              <a:spLocks noChangeArrowheads="1"/>
            </p:cNvSpPr>
            <p:nvPr/>
          </p:nvSpPr>
          <p:spPr bwMode="auto">
            <a:xfrm>
              <a:off x="2032" y="3078"/>
              <a:ext cx="275" cy="207"/>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77 w 21600"/>
                <a:gd name="T13" fmla="*/ 4487 h 21600"/>
                <a:gd name="T14" fmla="*/ 17123 w 21600"/>
                <a:gd name="T15" fmla="*/ 17113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noFill/>
            <a:ln w="28575">
              <a:solidFill>
                <a:srgbClr val="FFFFCC"/>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sp>
        <p:nvSpPr>
          <p:cNvPr id="41988" name="Text Box 6">
            <a:extLst>
              <a:ext uri="{FF2B5EF4-FFF2-40B4-BE49-F238E27FC236}">
                <a16:creationId xmlns:a16="http://schemas.microsoft.com/office/drawing/2014/main" id="{65AB31A3-2C66-41C7-87BC-2A42CEBE87A1}"/>
              </a:ext>
            </a:extLst>
          </p:cNvPr>
          <p:cNvSpPr txBox="1">
            <a:spLocks noChangeArrowheads="1"/>
          </p:cNvSpPr>
          <p:nvPr/>
        </p:nvSpPr>
        <p:spPr bwMode="auto">
          <a:xfrm>
            <a:off x="309563" y="2489200"/>
            <a:ext cx="917575"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99"/>
                </a:solidFill>
                <a:effectLst/>
                <a:uLnTx/>
                <a:uFillTx/>
                <a:latin typeface="Palatino Linotype" panose="02040502050505030304" pitchFamily="18" charset="0"/>
                <a:ea typeface="+mn-ea"/>
                <a:cs typeface="Arial"/>
              </a:rPr>
              <a:t>source</a:t>
            </a:r>
          </a:p>
        </p:txBody>
      </p:sp>
      <p:sp>
        <p:nvSpPr>
          <p:cNvPr id="41989" name="Text Box 7">
            <a:extLst>
              <a:ext uri="{FF2B5EF4-FFF2-40B4-BE49-F238E27FC236}">
                <a16:creationId xmlns:a16="http://schemas.microsoft.com/office/drawing/2014/main" id="{EF063113-8997-4C4E-90F9-BCF2B247DE21}"/>
              </a:ext>
            </a:extLst>
          </p:cNvPr>
          <p:cNvSpPr txBox="1">
            <a:spLocks noChangeArrowheads="1"/>
          </p:cNvSpPr>
          <p:nvPr/>
        </p:nvSpPr>
        <p:spPr bwMode="auto">
          <a:xfrm>
            <a:off x="4664075" y="1811338"/>
            <a:ext cx="990600" cy="395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99"/>
                </a:solidFill>
                <a:effectLst/>
                <a:uLnTx/>
                <a:uFillTx/>
                <a:latin typeface="Palatino Linotype" panose="02040502050505030304" pitchFamily="18" charset="0"/>
                <a:ea typeface="+mn-ea"/>
                <a:cs typeface="Arial"/>
              </a:rPr>
              <a:t>surface</a:t>
            </a:r>
          </a:p>
        </p:txBody>
      </p:sp>
      <p:sp>
        <p:nvSpPr>
          <p:cNvPr id="41990" name="AutoShape 8">
            <a:extLst>
              <a:ext uri="{FF2B5EF4-FFF2-40B4-BE49-F238E27FC236}">
                <a16:creationId xmlns:a16="http://schemas.microsoft.com/office/drawing/2014/main" id="{AA0C758C-448F-4C2F-B905-4FB8559613AA}"/>
              </a:ext>
            </a:extLst>
          </p:cNvPr>
          <p:cNvSpPr>
            <a:spLocks noChangeArrowheads="1"/>
          </p:cNvSpPr>
          <p:nvPr/>
        </p:nvSpPr>
        <p:spPr bwMode="auto">
          <a:xfrm rot="5400000">
            <a:off x="646113" y="3017838"/>
            <a:ext cx="398462" cy="398462"/>
          </a:xfrm>
          <a:prstGeom prst="sun">
            <a:avLst>
              <a:gd name="adj" fmla="val 25000"/>
            </a:avLst>
          </a:prstGeom>
          <a:solidFill>
            <a:schemeClr val="bg1"/>
          </a:solidFill>
          <a:ln>
            <a:noFill/>
          </a:ln>
          <a:extLst>
            <a:ext uri="{91240B29-F687-4F45-9708-019B960494DF}">
              <a14:hiddenLine xmlns:a14="http://schemas.microsoft.com/office/drawing/2010/main" w="19050">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1991" name="Text Box 9">
            <a:extLst>
              <a:ext uri="{FF2B5EF4-FFF2-40B4-BE49-F238E27FC236}">
                <a16:creationId xmlns:a16="http://schemas.microsoft.com/office/drawing/2014/main" id="{D1721D3B-F67D-40FE-9F85-962EAEE82848}"/>
              </a:ext>
            </a:extLst>
          </p:cNvPr>
          <p:cNvSpPr txBox="1">
            <a:spLocks noChangeArrowheads="1"/>
          </p:cNvSpPr>
          <p:nvPr/>
        </p:nvSpPr>
        <p:spPr bwMode="auto">
          <a:xfrm>
            <a:off x="4659313" y="4484688"/>
            <a:ext cx="33813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6600"/>
                </a:solidFill>
                <a:effectLst/>
                <a:uLnTx/>
                <a:uFillTx/>
                <a:latin typeface="Palatino Linotype" panose="02040502050505030304" pitchFamily="18" charset="0"/>
                <a:ea typeface="+mn-ea"/>
                <a:cs typeface="Arial"/>
              </a:rPr>
              <a:t>P</a:t>
            </a:r>
          </a:p>
        </p:txBody>
      </p:sp>
      <p:sp>
        <p:nvSpPr>
          <p:cNvPr id="41992" name="Oval 10">
            <a:extLst>
              <a:ext uri="{FF2B5EF4-FFF2-40B4-BE49-F238E27FC236}">
                <a16:creationId xmlns:a16="http://schemas.microsoft.com/office/drawing/2014/main" id="{7B3DECDE-5063-48CD-984A-18F0A16E0313}"/>
              </a:ext>
            </a:extLst>
          </p:cNvPr>
          <p:cNvSpPr>
            <a:spLocks noChangeArrowheads="1"/>
          </p:cNvSpPr>
          <p:nvPr/>
        </p:nvSpPr>
        <p:spPr bwMode="auto">
          <a:xfrm>
            <a:off x="4722813" y="4414838"/>
            <a:ext cx="77787" cy="77787"/>
          </a:xfrm>
          <a:prstGeom prst="ellipse">
            <a:avLst/>
          </a:prstGeom>
          <a:solidFill>
            <a:srgbClr val="FFFF81"/>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1993" name="Text Box 11">
            <a:extLst>
              <a:ext uri="{FF2B5EF4-FFF2-40B4-BE49-F238E27FC236}">
                <a16:creationId xmlns:a16="http://schemas.microsoft.com/office/drawing/2014/main" id="{9E9231E3-3972-48DD-A30A-13DC9EF2C8FC}"/>
              </a:ext>
            </a:extLst>
          </p:cNvPr>
          <p:cNvSpPr txBox="1">
            <a:spLocks noChangeArrowheads="1"/>
          </p:cNvSpPr>
          <p:nvPr/>
        </p:nvSpPr>
        <p:spPr bwMode="auto">
          <a:xfrm>
            <a:off x="1708150" y="238125"/>
            <a:ext cx="5726113"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0" i="0" u="none" strike="noStrike" kern="1200" cap="none" spc="0" normalizeH="0" baseline="0" noProof="0">
                <a:ln>
                  <a:noFill/>
                </a:ln>
                <a:solidFill>
                  <a:srgbClr val="FF9900"/>
                </a:solidFill>
                <a:effectLst/>
                <a:uLnTx/>
                <a:uFillTx/>
                <a:latin typeface="Palatino Linotype" panose="02040502050505030304" pitchFamily="18" charset="0"/>
                <a:ea typeface="+mn-ea"/>
                <a:cs typeface="Arial"/>
              </a:rPr>
              <a:t>Direct and Global Illumination</a:t>
            </a:r>
          </a:p>
        </p:txBody>
      </p:sp>
      <p:sp>
        <p:nvSpPr>
          <p:cNvPr id="41994" name="Line 12">
            <a:extLst>
              <a:ext uri="{FF2B5EF4-FFF2-40B4-BE49-F238E27FC236}">
                <a16:creationId xmlns:a16="http://schemas.microsoft.com/office/drawing/2014/main" id="{B2EE8978-C795-4593-A22D-397FDE19BC84}"/>
              </a:ext>
            </a:extLst>
          </p:cNvPr>
          <p:cNvSpPr>
            <a:spLocks noChangeShapeType="1"/>
          </p:cNvSpPr>
          <p:nvPr/>
        </p:nvSpPr>
        <p:spPr bwMode="auto">
          <a:xfrm>
            <a:off x="520700" y="1003300"/>
            <a:ext cx="8077200" cy="0"/>
          </a:xfrm>
          <a:prstGeom prst="line">
            <a:avLst/>
          </a:prstGeom>
          <a:noFill/>
          <a:ln w="9525">
            <a:solidFill>
              <a:srgbClr val="FFFFCC"/>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nvGrpSpPr>
          <p:cNvPr id="3" name="Group 13">
            <a:extLst>
              <a:ext uri="{FF2B5EF4-FFF2-40B4-BE49-F238E27FC236}">
                <a16:creationId xmlns:a16="http://schemas.microsoft.com/office/drawing/2014/main" id="{179061AA-A7D4-4F2E-A570-648C85C11386}"/>
              </a:ext>
            </a:extLst>
          </p:cNvPr>
          <p:cNvGrpSpPr>
            <a:grpSpLocks/>
          </p:cNvGrpSpPr>
          <p:nvPr/>
        </p:nvGrpSpPr>
        <p:grpSpPr bwMode="auto">
          <a:xfrm>
            <a:off x="923925" y="1562100"/>
            <a:ext cx="6867525" cy="3402013"/>
            <a:chOff x="582" y="984"/>
            <a:chExt cx="4326" cy="2143"/>
          </a:xfrm>
        </p:grpSpPr>
        <p:grpSp>
          <p:nvGrpSpPr>
            <p:cNvPr id="42043" name="Group 14">
              <a:extLst>
                <a:ext uri="{FF2B5EF4-FFF2-40B4-BE49-F238E27FC236}">
                  <a16:creationId xmlns:a16="http://schemas.microsoft.com/office/drawing/2014/main" id="{36106E34-1677-451E-9786-BE16FD18C75C}"/>
                </a:ext>
              </a:extLst>
            </p:cNvPr>
            <p:cNvGrpSpPr>
              <a:grpSpLocks/>
            </p:cNvGrpSpPr>
            <p:nvPr/>
          </p:nvGrpSpPr>
          <p:grpSpPr bwMode="auto">
            <a:xfrm>
              <a:off x="582" y="984"/>
              <a:ext cx="2415" cy="2143"/>
              <a:chOff x="1509" y="984"/>
              <a:chExt cx="2415" cy="2143"/>
            </a:xfrm>
          </p:grpSpPr>
          <p:sp>
            <p:nvSpPr>
              <p:cNvPr id="42045" name="Line 15">
                <a:extLst>
                  <a:ext uri="{FF2B5EF4-FFF2-40B4-BE49-F238E27FC236}">
                    <a16:creationId xmlns:a16="http://schemas.microsoft.com/office/drawing/2014/main" id="{C3F96D07-E702-4B3B-8B02-274CFE3BE6EF}"/>
                  </a:ext>
                </a:extLst>
              </p:cNvPr>
              <p:cNvSpPr>
                <a:spLocks noChangeShapeType="1"/>
              </p:cNvSpPr>
              <p:nvPr/>
            </p:nvSpPr>
            <p:spPr bwMode="auto">
              <a:xfrm rot="5400000" flipV="1">
                <a:off x="2335" y="1215"/>
                <a:ext cx="764" cy="2415"/>
              </a:xfrm>
              <a:prstGeom prst="line">
                <a:avLst/>
              </a:prstGeom>
              <a:noFill/>
              <a:ln w="19050">
                <a:solidFill>
                  <a:srgbClr val="FFFF99"/>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2046" name="Line 16">
                <a:extLst>
                  <a:ext uri="{FF2B5EF4-FFF2-40B4-BE49-F238E27FC236}">
                    <a16:creationId xmlns:a16="http://schemas.microsoft.com/office/drawing/2014/main" id="{60D2102D-1F61-4751-89C3-EC3C9BA06C1F}"/>
                  </a:ext>
                </a:extLst>
              </p:cNvPr>
              <p:cNvSpPr>
                <a:spLocks noChangeShapeType="1"/>
              </p:cNvSpPr>
              <p:nvPr/>
            </p:nvSpPr>
            <p:spPr bwMode="auto">
              <a:xfrm rot="5400000">
                <a:off x="2788" y="2005"/>
                <a:ext cx="328" cy="1916"/>
              </a:xfrm>
              <a:prstGeom prst="line">
                <a:avLst/>
              </a:prstGeom>
              <a:noFill/>
              <a:ln w="19050">
                <a:solidFill>
                  <a:srgbClr val="FFFF99"/>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2047" name="Text Box 17">
                <a:extLst>
                  <a:ext uri="{FF2B5EF4-FFF2-40B4-BE49-F238E27FC236}">
                    <a16:creationId xmlns:a16="http://schemas.microsoft.com/office/drawing/2014/main" id="{0D2E0091-EF9A-41B7-815C-CBB6F8049753}"/>
                  </a:ext>
                </a:extLst>
              </p:cNvPr>
              <p:cNvSpPr txBox="1">
                <a:spLocks noChangeArrowheads="1"/>
              </p:cNvSpPr>
              <p:nvPr/>
            </p:nvSpPr>
            <p:spPr bwMode="auto">
              <a:xfrm>
                <a:off x="2879" y="2487"/>
                <a:ext cx="239"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srgbClr val="FFCC00"/>
                    </a:solidFill>
                    <a:effectLst/>
                    <a:uLnTx/>
                    <a:uFillTx/>
                    <a:latin typeface="Palatino Linotype" panose="02040502050505030304" pitchFamily="18" charset="0"/>
                    <a:ea typeface="+mn-ea"/>
                    <a:cs typeface="Arial"/>
                  </a:rPr>
                  <a:t>A</a:t>
                </a:r>
              </a:p>
            </p:txBody>
          </p:sp>
          <p:sp>
            <p:nvSpPr>
              <p:cNvPr id="42048" name="Text Box 18">
                <a:extLst>
                  <a:ext uri="{FF2B5EF4-FFF2-40B4-BE49-F238E27FC236}">
                    <a16:creationId xmlns:a16="http://schemas.microsoft.com/office/drawing/2014/main" id="{E728C4F8-778F-40FD-8792-DAC836454DD2}"/>
                  </a:ext>
                </a:extLst>
              </p:cNvPr>
              <p:cNvSpPr txBox="1">
                <a:spLocks noChangeArrowheads="1"/>
              </p:cNvSpPr>
              <p:nvPr/>
            </p:nvSpPr>
            <p:spPr bwMode="auto">
              <a:xfrm rot="5400000">
                <a:off x="1510" y="1109"/>
                <a:ext cx="307" cy="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10800000" vert="eaVert"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ru-RU" altLang="en-US" sz="2000" b="0" i="0" u="none" strike="noStrike" kern="1200" cap="none" spc="0" normalizeH="0" baseline="0" noProof="0">
                  <a:ln>
                    <a:noFill/>
                  </a:ln>
                  <a:solidFill>
                    <a:srgbClr val="FFFF99"/>
                  </a:solidFill>
                  <a:effectLst/>
                  <a:uLnTx/>
                  <a:uFillTx/>
                  <a:latin typeface="Palatino Linotype" panose="02040502050505030304" pitchFamily="18" charset="0"/>
                  <a:ea typeface="+mn-ea"/>
                  <a:cs typeface="Arial"/>
                </a:endParaRPr>
              </a:p>
            </p:txBody>
          </p:sp>
          <p:sp>
            <p:nvSpPr>
              <p:cNvPr id="42049" name="Line 19">
                <a:extLst>
                  <a:ext uri="{FF2B5EF4-FFF2-40B4-BE49-F238E27FC236}">
                    <a16:creationId xmlns:a16="http://schemas.microsoft.com/office/drawing/2014/main" id="{90CF1B7E-130E-420C-8EC5-B9B6E882B268}"/>
                  </a:ext>
                </a:extLst>
              </p:cNvPr>
              <p:cNvSpPr>
                <a:spLocks noChangeShapeType="1"/>
              </p:cNvSpPr>
              <p:nvPr/>
            </p:nvSpPr>
            <p:spPr bwMode="auto">
              <a:xfrm rot="5400000" flipV="1">
                <a:off x="3002" y="2488"/>
                <a:ext cx="20" cy="54"/>
              </a:xfrm>
              <a:prstGeom prst="line">
                <a:avLst/>
              </a:prstGeom>
              <a:noFill/>
              <a:ln w="28575">
                <a:solidFill>
                  <a:srgbClr val="FFFF99"/>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2050" name="Line 20">
                <a:extLst>
                  <a:ext uri="{FF2B5EF4-FFF2-40B4-BE49-F238E27FC236}">
                    <a16:creationId xmlns:a16="http://schemas.microsoft.com/office/drawing/2014/main" id="{D6667902-C7DC-4CF1-AD4B-610518C1998B}"/>
                  </a:ext>
                </a:extLst>
              </p:cNvPr>
              <p:cNvSpPr>
                <a:spLocks noChangeShapeType="1"/>
              </p:cNvSpPr>
              <p:nvPr/>
            </p:nvSpPr>
            <p:spPr bwMode="auto">
              <a:xfrm rot="5400000">
                <a:off x="3034" y="2926"/>
                <a:ext cx="10" cy="40"/>
              </a:xfrm>
              <a:prstGeom prst="line">
                <a:avLst/>
              </a:prstGeom>
              <a:noFill/>
              <a:ln w="28575">
                <a:solidFill>
                  <a:srgbClr val="FFFF99"/>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sp>
          <p:nvSpPr>
            <p:cNvPr id="42044" name="Text Box 21">
              <a:extLst>
                <a:ext uri="{FF2B5EF4-FFF2-40B4-BE49-F238E27FC236}">
                  <a16:creationId xmlns:a16="http://schemas.microsoft.com/office/drawing/2014/main" id="{8DC27950-2419-4060-B198-B47B9BAF12DF}"/>
                </a:ext>
              </a:extLst>
            </p:cNvPr>
            <p:cNvSpPr txBox="1">
              <a:spLocks noChangeArrowheads="1"/>
            </p:cNvSpPr>
            <p:nvPr/>
          </p:nvSpPr>
          <p:spPr bwMode="auto">
            <a:xfrm>
              <a:off x="4114" y="2813"/>
              <a:ext cx="794"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CC00"/>
                  </a:solidFill>
                  <a:effectLst/>
                  <a:uLnTx/>
                  <a:uFillTx/>
                  <a:latin typeface="Palatino Linotype" panose="02040502050505030304" pitchFamily="18" charset="0"/>
                  <a:ea typeface="+mn-ea"/>
                  <a:cs typeface="Arial"/>
                </a:rPr>
                <a:t>A : Direct</a:t>
              </a:r>
            </a:p>
          </p:txBody>
        </p:sp>
      </p:grpSp>
      <p:pic>
        <p:nvPicPr>
          <p:cNvPr id="959510" name="Picture 22" descr="interreflection">
            <a:extLst>
              <a:ext uri="{FF2B5EF4-FFF2-40B4-BE49-F238E27FC236}">
                <a16:creationId xmlns:a16="http://schemas.microsoft.com/office/drawing/2014/main" id="{3940CD8F-05EF-4ECB-B520-DA4670B606B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15088" y="1470025"/>
            <a:ext cx="2227262" cy="2227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 23">
            <a:extLst>
              <a:ext uri="{FF2B5EF4-FFF2-40B4-BE49-F238E27FC236}">
                <a16:creationId xmlns:a16="http://schemas.microsoft.com/office/drawing/2014/main" id="{E10BB436-819B-4BE4-A90B-BCDA5841A4A2}"/>
              </a:ext>
            </a:extLst>
          </p:cNvPr>
          <p:cNvGrpSpPr>
            <a:grpSpLocks/>
          </p:cNvGrpSpPr>
          <p:nvPr/>
        </p:nvGrpSpPr>
        <p:grpSpPr bwMode="auto">
          <a:xfrm>
            <a:off x="854075" y="2444750"/>
            <a:ext cx="7877176" cy="2779713"/>
            <a:chOff x="538" y="1540"/>
            <a:chExt cx="4962" cy="1751"/>
          </a:xfrm>
        </p:grpSpPr>
        <p:grpSp>
          <p:nvGrpSpPr>
            <p:cNvPr id="42037" name="Group 24">
              <a:extLst>
                <a:ext uri="{FF2B5EF4-FFF2-40B4-BE49-F238E27FC236}">
                  <a16:creationId xmlns:a16="http://schemas.microsoft.com/office/drawing/2014/main" id="{3AAA8476-9781-472F-AB62-62DC10C70405}"/>
                </a:ext>
              </a:extLst>
            </p:cNvPr>
            <p:cNvGrpSpPr>
              <a:grpSpLocks/>
            </p:cNvGrpSpPr>
            <p:nvPr/>
          </p:nvGrpSpPr>
          <p:grpSpPr bwMode="auto">
            <a:xfrm>
              <a:off x="538" y="1540"/>
              <a:ext cx="2911" cy="1269"/>
              <a:chOff x="1465" y="1540"/>
              <a:chExt cx="2911" cy="1269"/>
            </a:xfrm>
          </p:grpSpPr>
          <p:sp>
            <p:nvSpPr>
              <p:cNvPr id="42039" name="Line 25">
                <a:extLst>
                  <a:ext uri="{FF2B5EF4-FFF2-40B4-BE49-F238E27FC236}">
                    <a16:creationId xmlns:a16="http://schemas.microsoft.com/office/drawing/2014/main" id="{7BF382C5-80AA-494B-B17A-A7A9C2A9BA54}"/>
                  </a:ext>
                </a:extLst>
              </p:cNvPr>
              <p:cNvSpPr>
                <a:spLocks noChangeShapeType="1"/>
              </p:cNvSpPr>
              <p:nvPr/>
            </p:nvSpPr>
            <p:spPr bwMode="auto">
              <a:xfrm rot="5400000" flipH="1" flipV="1">
                <a:off x="2658" y="349"/>
                <a:ext cx="488" cy="2874"/>
              </a:xfrm>
              <a:prstGeom prst="line">
                <a:avLst/>
              </a:prstGeom>
              <a:noFill/>
              <a:ln w="12700">
                <a:solidFill>
                  <a:srgbClr val="FFFF99"/>
                </a:solidFill>
                <a:prstDash val="dash"/>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2040" name="Line 26">
                <a:extLst>
                  <a:ext uri="{FF2B5EF4-FFF2-40B4-BE49-F238E27FC236}">
                    <a16:creationId xmlns:a16="http://schemas.microsoft.com/office/drawing/2014/main" id="{A5432CD6-3289-47B2-80DB-829F7088079C}"/>
                  </a:ext>
                </a:extLst>
              </p:cNvPr>
              <p:cNvSpPr>
                <a:spLocks noChangeShapeType="1"/>
              </p:cNvSpPr>
              <p:nvPr/>
            </p:nvSpPr>
            <p:spPr bwMode="auto">
              <a:xfrm rot="5400000">
                <a:off x="3496" y="1964"/>
                <a:ext cx="1269" cy="421"/>
              </a:xfrm>
              <a:prstGeom prst="line">
                <a:avLst/>
              </a:prstGeom>
              <a:noFill/>
              <a:ln w="12700">
                <a:solidFill>
                  <a:srgbClr val="FFFF99"/>
                </a:solidFill>
                <a:prstDash val="dash"/>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2041" name="Text Box 27">
                <a:extLst>
                  <a:ext uri="{FF2B5EF4-FFF2-40B4-BE49-F238E27FC236}">
                    <a16:creationId xmlns:a16="http://schemas.microsoft.com/office/drawing/2014/main" id="{44C04179-4D51-4F02-ABA2-41C39F3804DD}"/>
                  </a:ext>
                </a:extLst>
              </p:cNvPr>
              <p:cNvSpPr txBox="1">
                <a:spLocks noChangeArrowheads="1"/>
              </p:cNvSpPr>
              <p:nvPr/>
            </p:nvSpPr>
            <p:spPr bwMode="auto">
              <a:xfrm>
                <a:off x="4153" y="1925"/>
                <a:ext cx="223" cy="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srgbClr val="FFCC00"/>
                    </a:solidFill>
                    <a:effectLst/>
                    <a:uLnTx/>
                    <a:uFillTx/>
                    <a:latin typeface="Palatino Linotype" panose="02040502050505030304" pitchFamily="18" charset="0"/>
                    <a:ea typeface="+mn-ea"/>
                    <a:cs typeface="Arial"/>
                  </a:rPr>
                  <a:t>B</a:t>
                </a:r>
              </a:p>
            </p:txBody>
          </p:sp>
          <p:sp>
            <p:nvSpPr>
              <p:cNvPr id="42042" name="Line 28">
                <a:extLst>
                  <a:ext uri="{FF2B5EF4-FFF2-40B4-BE49-F238E27FC236}">
                    <a16:creationId xmlns:a16="http://schemas.microsoft.com/office/drawing/2014/main" id="{0EE77080-0E19-46FF-BEC1-57EB9D8186B8}"/>
                  </a:ext>
                </a:extLst>
              </p:cNvPr>
              <p:cNvSpPr>
                <a:spLocks noChangeShapeType="1"/>
              </p:cNvSpPr>
              <p:nvPr/>
            </p:nvSpPr>
            <p:spPr bwMode="auto">
              <a:xfrm rot="5400000">
                <a:off x="4141" y="2068"/>
                <a:ext cx="44" cy="15"/>
              </a:xfrm>
              <a:prstGeom prst="line">
                <a:avLst/>
              </a:prstGeom>
              <a:noFill/>
              <a:ln w="28575">
                <a:solidFill>
                  <a:srgbClr val="FFFF99"/>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sp>
          <p:nvSpPr>
            <p:cNvPr id="42038" name="Text Box 29">
              <a:extLst>
                <a:ext uri="{FF2B5EF4-FFF2-40B4-BE49-F238E27FC236}">
                  <a16:creationId xmlns:a16="http://schemas.microsoft.com/office/drawing/2014/main" id="{61033FD8-9AF9-4FB9-BE7A-F1DDA47621AA}"/>
                </a:ext>
              </a:extLst>
            </p:cNvPr>
            <p:cNvSpPr txBox="1">
              <a:spLocks noChangeArrowheads="1"/>
            </p:cNvSpPr>
            <p:nvPr/>
          </p:nvSpPr>
          <p:spPr bwMode="auto">
            <a:xfrm>
              <a:off x="4148" y="3039"/>
              <a:ext cx="1352"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FFCC00"/>
                  </a:solidFill>
                  <a:effectLst/>
                  <a:uLnTx/>
                  <a:uFillTx/>
                  <a:latin typeface="Palatino Linotype" panose="02040502050505030304" pitchFamily="18" charset="0"/>
                  <a:ea typeface="+mn-ea"/>
                  <a:cs typeface="Arial"/>
                </a:rPr>
                <a:t>B : Interreflection</a:t>
              </a:r>
            </a:p>
          </p:txBody>
        </p:sp>
      </p:grpSp>
      <p:grpSp>
        <p:nvGrpSpPr>
          <p:cNvPr id="7" name="Group 30">
            <a:extLst>
              <a:ext uri="{FF2B5EF4-FFF2-40B4-BE49-F238E27FC236}">
                <a16:creationId xmlns:a16="http://schemas.microsoft.com/office/drawing/2014/main" id="{883EBF25-E74B-4804-A9CD-6FC9B21982F2}"/>
              </a:ext>
            </a:extLst>
          </p:cNvPr>
          <p:cNvGrpSpPr>
            <a:grpSpLocks/>
          </p:cNvGrpSpPr>
          <p:nvPr/>
        </p:nvGrpSpPr>
        <p:grpSpPr bwMode="auto">
          <a:xfrm>
            <a:off x="919163" y="1470025"/>
            <a:ext cx="7723187" cy="4138613"/>
            <a:chOff x="579" y="926"/>
            <a:chExt cx="4865" cy="2607"/>
          </a:xfrm>
        </p:grpSpPr>
        <p:pic>
          <p:nvPicPr>
            <p:cNvPr id="42030" name="Picture 31" descr="baby_skin">
              <a:extLst>
                <a:ext uri="{FF2B5EF4-FFF2-40B4-BE49-F238E27FC236}">
                  <a16:creationId xmlns:a16="http://schemas.microsoft.com/office/drawing/2014/main" id="{E0696224-5EA1-45B0-9CC8-306C53BFEB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41" y="926"/>
              <a:ext cx="1403" cy="1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2031" name="Group 32">
              <a:extLst>
                <a:ext uri="{FF2B5EF4-FFF2-40B4-BE49-F238E27FC236}">
                  <a16:creationId xmlns:a16="http://schemas.microsoft.com/office/drawing/2014/main" id="{B74004C9-B3FE-409D-8BB7-46C3D1CB179D}"/>
                </a:ext>
              </a:extLst>
            </p:cNvPr>
            <p:cNvGrpSpPr>
              <a:grpSpLocks/>
            </p:cNvGrpSpPr>
            <p:nvPr/>
          </p:nvGrpSpPr>
          <p:grpSpPr bwMode="auto">
            <a:xfrm>
              <a:off x="579" y="2032"/>
              <a:ext cx="2883" cy="937"/>
              <a:chOff x="1506" y="2032"/>
              <a:chExt cx="2883" cy="937"/>
            </a:xfrm>
          </p:grpSpPr>
          <p:sp>
            <p:nvSpPr>
              <p:cNvPr id="42033" name="Line 33">
                <a:extLst>
                  <a:ext uri="{FF2B5EF4-FFF2-40B4-BE49-F238E27FC236}">
                    <a16:creationId xmlns:a16="http://schemas.microsoft.com/office/drawing/2014/main" id="{66AA4144-3DD2-427A-B845-EC11B953C5D7}"/>
                  </a:ext>
                </a:extLst>
              </p:cNvPr>
              <p:cNvSpPr>
                <a:spLocks noChangeShapeType="1"/>
              </p:cNvSpPr>
              <p:nvPr/>
            </p:nvSpPr>
            <p:spPr bwMode="auto">
              <a:xfrm rot="5400000" flipV="1">
                <a:off x="2558" y="980"/>
                <a:ext cx="529" cy="2633"/>
              </a:xfrm>
              <a:prstGeom prst="line">
                <a:avLst/>
              </a:prstGeom>
              <a:noFill/>
              <a:ln w="12700">
                <a:solidFill>
                  <a:srgbClr val="FFFF99"/>
                </a:solidFill>
                <a:prstDash val="dash"/>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2034" name="Freeform 34">
                <a:extLst>
                  <a:ext uri="{FF2B5EF4-FFF2-40B4-BE49-F238E27FC236}">
                    <a16:creationId xmlns:a16="http://schemas.microsoft.com/office/drawing/2014/main" id="{BA0C9872-9588-40FC-B51A-665E4876E3EF}"/>
                  </a:ext>
                </a:extLst>
              </p:cNvPr>
              <p:cNvSpPr>
                <a:spLocks/>
              </p:cNvSpPr>
              <p:nvPr/>
            </p:nvSpPr>
            <p:spPr bwMode="auto">
              <a:xfrm rot="5400000">
                <a:off x="3934" y="2538"/>
                <a:ext cx="299" cy="356"/>
              </a:xfrm>
              <a:custGeom>
                <a:avLst/>
                <a:gdLst>
                  <a:gd name="T0" fmla="*/ 0 w 166"/>
                  <a:gd name="T1" fmla="*/ 208 h 185"/>
                  <a:gd name="T2" fmla="*/ 308 w 166"/>
                  <a:gd name="T3" fmla="*/ 0 h 185"/>
                  <a:gd name="T4" fmla="*/ 539 w 166"/>
                  <a:gd name="T5" fmla="*/ 312 h 185"/>
                  <a:gd name="T6" fmla="*/ 441 w 166"/>
                  <a:gd name="T7" fmla="*/ 685 h 185"/>
                  <a:gd name="T8" fmla="*/ 0 60000 65536"/>
                  <a:gd name="T9" fmla="*/ 0 60000 65536"/>
                  <a:gd name="T10" fmla="*/ 0 60000 65536"/>
                  <a:gd name="T11" fmla="*/ 0 60000 65536"/>
                  <a:gd name="T12" fmla="*/ 0 w 166"/>
                  <a:gd name="T13" fmla="*/ 0 h 185"/>
                  <a:gd name="T14" fmla="*/ 166 w 166"/>
                  <a:gd name="T15" fmla="*/ 185 h 185"/>
                </a:gdLst>
                <a:ahLst/>
                <a:cxnLst>
                  <a:cxn ang="T8">
                    <a:pos x="T0" y="T1"/>
                  </a:cxn>
                  <a:cxn ang="T9">
                    <a:pos x="T2" y="T3"/>
                  </a:cxn>
                  <a:cxn ang="T10">
                    <a:pos x="T4" y="T5"/>
                  </a:cxn>
                  <a:cxn ang="T11">
                    <a:pos x="T6" y="T7"/>
                  </a:cxn>
                </a:cxnLst>
                <a:rect l="T12" t="T13" r="T14" b="T15"/>
                <a:pathLst>
                  <a:path w="166" h="185">
                    <a:moveTo>
                      <a:pt x="0" y="56"/>
                    </a:moveTo>
                    <a:lnTo>
                      <a:pt x="95" y="0"/>
                    </a:lnTo>
                    <a:lnTo>
                      <a:pt x="166" y="84"/>
                    </a:lnTo>
                    <a:lnTo>
                      <a:pt x="136" y="185"/>
                    </a:lnTo>
                  </a:path>
                </a:pathLst>
              </a:custGeom>
              <a:noFill/>
              <a:ln w="12700" cap="flat" cmpd="sng">
                <a:solidFill>
                  <a:srgbClr val="FFFF99"/>
                </a:solidFill>
                <a:prstDash val="dash"/>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2035" name="Text Box 35">
                <a:extLst>
                  <a:ext uri="{FF2B5EF4-FFF2-40B4-BE49-F238E27FC236}">
                    <a16:creationId xmlns:a16="http://schemas.microsoft.com/office/drawing/2014/main" id="{8C38902D-BC30-4176-94D7-6BD980828EF9}"/>
                  </a:ext>
                </a:extLst>
              </p:cNvPr>
              <p:cNvSpPr txBox="1">
                <a:spLocks noChangeArrowheads="1"/>
              </p:cNvSpPr>
              <p:nvPr/>
            </p:nvSpPr>
            <p:spPr bwMode="auto">
              <a:xfrm>
                <a:off x="4157" y="2719"/>
                <a:ext cx="232"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srgbClr val="FFCC00"/>
                    </a:solidFill>
                    <a:effectLst/>
                    <a:uLnTx/>
                    <a:uFillTx/>
                    <a:latin typeface="Palatino Linotype" panose="02040502050505030304" pitchFamily="18" charset="0"/>
                    <a:ea typeface="+mn-ea"/>
                    <a:cs typeface="Arial"/>
                  </a:rPr>
                  <a:t>C</a:t>
                </a:r>
              </a:p>
            </p:txBody>
          </p:sp>
          <p:sp>
            <p:nvSpPr>
              <p:cNvPr id="42036" name="Line 36">
                <a:extLst>
                  <a:ext uri="{FF2B5EF4-FFF2-40B4-BE49-F238E27FC236}">
                    <a16:creationId xmlns:a16="http://schemas.microsoft.com/office/drawing/2014/main" id="{F00913FA-466A-40CB-A4BC-0B4C5C74367C}"/>
                  </a:ext>
                </a:extLst>
              </p:cNvPr>
              <p:cNvSpPr>
                <a:spLocks noChangeShapeType="1"/>
              </p:cNvSpPr>
              <p:nvPr/>
            </p:nvSpPr>
            <p:spPr bwMode="auto">
              <a:xfrm rot="5400000">
                <a:off x="4158" y="2786"/>
                <a:ext cx="29" cy="35"/>
              </a:xfrm>
              <a:prstGeom prst="line">
                <a:avLst/>
              </a:prstGeom>
              <a:noFill/>
              <a:ln w="28575">
                <a:solidFill>
                  <a:srgbClr val="FFFF99"/>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sp>
          <p:nvSpPr>
            <p:cNvPr id="42032" name="Text Box 37">
              <a:extLst>
                <a:ext uri="{FF2B5EF4-FFF2-40B4-BE49-F238E27FC236}">
                  <a16:creationId xmlns:a16="http://schemas.microsoft.com/office/drawing/2014/main" id="{84F0E57D-0424-41DA-91C9-B8B5371B3EFD}"/>
                </a:ext>
              </a:extLst>
            </p:cNvPr>
            <p:cNvSpPr txBox="1">
              <a:spLocks noChangeArrowheads="1"/>
            </p:cNvSpPr>
            <p:nvPr/>
          </p:nvSpPr>
          <p:spPr bwMode="auto">
            <a:xfrm>
              <a:off x="4126" y="3283"/>
              <a:ext cx="112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CC00"/>
                  </a:solidFill>
                  <a:effectLst/>
                  <a:uLnTx/>
                  <a:uFillTx/>
                  <a:latin typeface="Palatino Linotype" panose="02040502050505030304" pitchFamily="18" charset="0"/>
                  <a:ea typeface="+mn-ea"/>
                  <a:cs typeface="Arial"/>
                </a:rPr>
                <a:t>C : Subsurface</a:t>
              </a:r>
            </a:p>
          </p:txBody>
        </p:sp>
      </p:grpSp>
      <p:grpSp>
        <p:nvGrpSpPr>
          <p:cNvPr id="9" name="Group 38">
            <a:extLst>
              <a:ext uri="{FF2B5EF4-FFF2-40B4-BE49-F238E27FC236}">
                <a16:creationId xmlns:a16="http://schemas.microsoft.com/office/drawing/2014/main" id="{784D241B-A6FE-45F4-9699-D7420A8D4881}"/>
              </a:ext>
            </a:extLst>
          </p:cNvPr>
          <p:cNvGrpSpPr>
            <a:grpSpLocks/>
          </p:cNvGrpSpPr>
          <p:nvPr/>
        </p:nvGrpSpPr>
        <p:grpSpPr bwMode="auto">
          <a:xfrm>
            <a:off x="866775" y="1354138"/>
            <a:ext cx="7775575" cy="4625975"/>
            <a:chOff x="546" y="853"/>
            <a:chExt cx="4898" cy="2914"/>
          </a:xfrm>
        </p:grpSpPr>
        <p:pic>
          <p:nvPicPr>
            <p:cNvPr id="42022" name="Picture 39" descr="fish_murky_2">
              <a:extLst>
                <a:ext uri="{FF2B5EF4-FFF2-40B4-BE49-F238E27FC236}">
                  <a16:creationId xmlns:a16="http://schemas.microsoft.com/office/drawing/2014/main" id="{9C194119-B894-4AA7-9B7D-C0465288604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41" y="925"/>
              <a:ext cx="1403" cy="1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023" name="Line 40">
              <a:extLst>
                <a:ext uri="{FF2B5EF4-FFF2-40B4-BE49-F238E27FC236}">
                  <a16:creationId xmlns:a16="http://schemas.microsoft.com/office/drawing/2014/main" id="{0179C84C-0E4A-4F9B-B878-E76E0E8C074B}"/>
                </a:ext>
              </a:extLst>
            </p:cNvPr>
            <p:cNvSpPr>
              <a:spLocks noChangeShapeType="1"/>
            </p:cNvSpPr>
            <p:nvPr/>
          </p:nvSpPr>
          <p:spPr bwMode="auto">
            <a:xfrm rot="5400000" flipH="1" flipV="1">
              <a:off x="892" y="1100"/>
              <a:ext cx="582" cy="1273"/>
            </a:xfrm>
            <a:prstGeom prst="line">
              <a:avLst/>
            </a:prstGeom>
            <a:noFill/>
            <a:ln w="12700">
              <a:solidFill>
                <a:srgbClr val="FFFF99"/>
              </a:solidFill>
              <a:prstDash val="dash"/>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2024" name="Line 41">
              <a:extLst>
                <a:ext uri="{FF2B5EF4-FFF2-40B4-BE49-F238E27FC236}">
                  <a16:creationId xmlns:a16="http://schemas.microsoft.com/office/drawing/2014/main" id="{388B207E-33E4-4241-A38B-7878C9211069}"/>
                </a:ext>
              </a:extLst>
            </p:cNvPr>
            <p:cNvSpPr>
              <a:spLocks noChangeShapeType="1"/>
            </p:cNvSpPr>
            <p:nvPr/>
          </p:nvSpPr>
          <p:spPr bwMode="auto">
            <a:xfrm rot="5400000" flipV="1">
              <a:off x="1724" y="1540"/>
              <a:ext cx="1362" cy="1167"/>
            </a:xfrm>
            <a:prstGeom prst="line">
              <a:avLst/>
            </a:prstGeom>
            <a:noFill/>
            <a:ln w="12700">
              <a:solidFill>
                <a:srgbClr val="FFFF99"/>
              </a:solidFill>
              <a:prstDash val="dash"/>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2025" name="Text Box 42">
              <a:extLst>
                <a:ext uri="{FF2B5EF4-FFF2-40B4-BE49-F238E27FC236}">
                  <a16:creationId xmlns:a16="http://schemas.microsoft.com/office/drawing/2014/main" id="{1D67848A-1688-4961-9E08-A2FE6FE7FA35}"/>
                </a:ext>
              </a:extLst>
            </p:cNvPr>
            <p:cNvSpPr txBox="1">
              <a:spLocks noChangeArrowheads="1"/>
            </p:cNvSpPr>
            <p:nvPr/>
          </p:nvSpPr>
          <p:spPr bwMode="auto">
            <a:xfrm>
              <a:off x="2405" y="1952"/>
              <a:ext cx="249"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srgbClr val="FFCC00"/>
                  </a:solidFill>
                  <a:effectLst/>
                  <a:uLnTx/>
                  <a:uFillTx/>
                  <a:latin typeface="Palatino Linotype" panose="02040502050505030304" pitchFamily="18" charset="0"/>
                  <a:ea typeface="+mn-ea"/>
                  <a:cs typeface="Arial"/>
                </a:rPr>
                <a:t>D</a:t>
              </a:r>
            </a:p>
          </p:txBody>
        </p:sp>
        <p:sp>
          <p:nvSpPr>
            <p:cNvPr id="42026" name="Freeform 43">
              <a:extLst>
                <a:ext uri="{FF2B5EF4-FFF2-40B4-BE49-F238E27FC236}">
                  <a16:creationId xmlns:a16="http://schemas.microsoft.com/office/drawing/2014/main" id="{FEADEE0E-73E3-4EDB-9DFE-3C0F42CFC56D}"/>
                </a:ext>
              </a:extLst>
            </p:cNvPr>
            <p:cNvSpPr>
              <a:spLocks/>
            </p:cNvSpPr>
            <p:nvPr/>
          </p:nvSpPr>
          <p:spPr bwMode="auto">
            <a:xfrm>
              <a:off x="1226" y="1104"/>
              <a:ext cx="973" cy="660"/>
            </a:xfrm>
            <a:custGeom>
              <a:avLst/>
              <a:gdLst>
                <a:gd name="T0" fmla="*/ 440 w 875"/>
                <a:gd name="T1" fmla="*/ 144 h 478"/>
                <a:gd name="T2" fmla="*/ 623 w 875"/>
                <a:gd name="T3" fmla="*/ 17 h 478"/>
                <a:gd name="T4" fmla="*/ 816 w 875"/>
                <a:gd name="T5" fmla="*/ 250 h 478"/>
                <a:gd name="T6" fmla="*/ 1023 w 875"/>
                <a:gd name="T7" fmla="*/ 566 h 478"/>
                <a:gd name="T8" fmla="*/ 463 w 875"/>
                <a:gd name="T9" fmla="*/ 885 h 478"/>
                <a:gd name="T10" fmla="*/ 37 w 875"/>
                <a:gd name="T11" fmla="*/ 730 h 478"/>
                <a:gd name="T12" fmla="*/ 242 w 875"/>
                <a:gd name="T13" fmla="*/ 395 h 478"/>
                <a:gd name="T14" fmla="*/ 440 w 875"/>
                <a:gd name="T15" fmla="*/ 144 h 478"/>
                <a:gd name="T16" fmla="*/ 0 60000 65536"/>
                <a:gd name="T17" fmla="*/ 0 60000 65536"/>
                <a:gd name="T18" fmla="*/ 0 60000 65536"/>
                <a:gd name="T19" fmla="*/ 0 60000 65536"/>
                <a:gd name="T20" fmla="*/ 0 60000 65536"/>
                <a:gd name="T21" fmla="*/ 0 60000 65536"/>
                <a:gd name="T22" fmla="*/ 0 60000 65536"/>
                <a:gd name="T23" fmla="*/ 0 60000 65536"/>
                <a:gd name="T24" fmla="*/ 0 w 875"/>
                <a:gd name="T25" fmla="*/ 0 h 478"/>
                <a:gd name="T26" fmla="*/ 875 w 875"/>
                <a:gd name="T27" fmla="*/ 478 h 47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75" h="478">
                  <a:moveTo>
                    <a:pt x="356" y="75"/>
                  </a:moveTo>
                  <a:cubicBezTo>
                    <a:pt x="407" y="43"/>
                    <a:pt x="453" y="0"/>
                    <a:pt x="504" y="9"/>
                  </a:cubicBezTo>
                  <a:cubicBezTo>
                    <a:pt x="555" y="18"/>
                    <a:pt x="606" y="83"/>
                    <a:pt x="660" y="131"/>
                  </a:cubicBezTo>
                  <a:cubicBezTo>
                    <a:pt x="714" y="179"/>
                    <a:pt x="875" y="241"/>
                    <a:pt x="827" y="297"/>
                  </a:cubicBezTo>
                  <a:cubicBezTo>
                    <a:pt x="779" y="353"/>
                    <a:pt x="507" y="449"/>
                    <a:pt x="374" y="464"/>
                  </a:cubicBezTo>
                  <a:cubicBezTo>
                    <a:pt x="242" y="478"/>
                    <a:pt x="60" y="426"/>
                    <a:pt x="30" y="383"/>
                  </a:cubicBezTo>
                  <a:cubicBezTo>
                    <a:pt x="0" y="340"/>
                    <a:pt x="142" y="258"/>
                    <a:pt x="196" y="207"/>
                  </a:cubicBezTo>
                  <a:cubicBezTo>
                    <a:pt x="250" y="156"/>
                    <a:pt x="323" y="103"/>
                    <a:pt x="356" y="75"/>
                  </a:cubicBezTo>
                  <a:close/>
                </a:path>
              </a:pathLst>
            </a:custGeom>
            <a:solidFill>
              <a:srgbClr val="5F5F5F">
                <a:alpha val="7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2027" name="Text Box 44">
              <a:extLst>
                <a:ext uri="{FF2B5EF4-FFF2-40B4-BE49-F238E27FC236}">
                  <a16:creationId xmlns:a16="http://schemas.microsoft.com/office/drawing/2014/main" id="{2E03BCE0-F038-4DE0-81A7-0C2CE08C83D6}"/>
                </a:ext>
              </a:extLst>
            </p:cNvPr>
            <p:cNvSpPr txBox="1">
              <a:spLocks noChangeArrowheads="1"/>
            </p:cNvSpPr>
            <p:nvPr/>
          </p:nvSpPr>
          <p:spPr bwMode="auto">
            <a:xfrm>
              <a:off x="1746" y="853"/>
              <a:ext cx="1047"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FFFF99"/>
                  </a:solidFill>
                  <a:effectLst/>
                  <a:uLnTx/>
                  <a:uFillTx/>
                  <a:latin typeface="Palatino Linotype" panose="02040502050505030304" pitchFamily="18" charset="0"/>
                  <a:ea typeface="+mn-ea"/>
                  <a:cs typeface="Arial"/>
                </a:rPr>
                <a:t>  participating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FFFF99"/>
                  </a:solidFill>
                  <a:effectLst/>
                  <a:uLnTx/>
                  <a:uFillTx/>
                  <a:latin typeface="Palatino Linotype" panose="02040502050505030304" pitchFamily="18" charset="0"/>
                  <a:ea typeface="+mn-ea"/>
                  <a:cs typeface="Arial"/>
                </a:rPr>
                <a:t>  medium</a:t>
              </a:r>
            </a:p>
          </p:txBody>
        </p:sp>
        <p:sp>
          <p:nvSpPr>
            <p:cNvPr id="42028" name="Line 45">
              <a:extLst>
                <a:ext uri="{FF2B5EF4-FFF2-40B4-BE49-F238E27FC236}">
                  <a16:creationId xmlns:a16="http://schemas.microsoft.com/office/drawing/2014/main" id="{12163F0E-F7E6-4C0B-8ABA-53BEDA1ED44E}"/>
                </a:ext>
              </a:extLst>
            </p:cNvPr>
            <p:cNvSpPr>
              <a:spLocks noChangeShapeType="1"/>
            </p:cNvSpPr>
            <p:nvPr/>
          </p:nvSpPr>
          <p:spPr bwMode="auto">
            <a:xfrm rot="5400000" flipV="1">
              <a:off x="2428" y="2156"/>
              <a:ext cx="29" cy="15"/>
            </a:xfrm>
            <a:prstGeom prst="line">
              <a:avLst/>
            </a:prstGeom>
            <a:noFill/>
            <a:ln w="28575">
              <a:solidFill>
                <a:srgbClr val="FFFF99"/>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2029" name="Text Box 46">
              <a:extLst>
                <a:ext uri="{FF2B5EF4-FFF2-40B4-BE49-F238E27FC236}">
                  <a16:creationId xmlns:a16="http://schemas.microsoft.com/office/drawing/2014/main" id="{F831B691-D3FB-415A-81B0-57A1F2D6B5B8}"/>
                </a:ext>
              </a:extLst>
            </p:cNvPr>
            <p:cNvSpPr txBox="1">
              <a:spLocks noChangeArrowheads="1"/>
            </p:cNvSpPr>
            <p:nvPr/>
          </p:nvSpPr>
          <p:spPr bwMode="auto">
            <a:xfrm>
              <a:off x="4116" y="3517"/>
              <a:ext cx="1157"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CC00"/>
                  </a:solidFill>
                  <a:effectLst/>
                  <a:uLnTx/>
                  <a:uFillTx/>
                  <a:latin typeface="Palatino Linotype" panose="02040502050505030304" pitchFamily="18" charset="0"/>
                  <a:ea typeface="+mn-ea"/>
                  <a:cs typeface="Arial"/>
                </a:rPr>
                <a:t>D : Volumetric</a:t>
              </a:r>
            </a:p>
          </p:txBody>
        </p:sp>
      </p:grpSp>
      <p:grpSp>
        <p:nvGrpSpPr>
          <p:cNvPr id="10" name="Group 47">
            <a:extLst>
              <a:ext uri="{FF2B5EF4-FFF2-40B4-BE49-F238E27FC236}">
                <a16:creationId xmlns:a16="http://schemas.microsoft.com/office/drawing/2014/main" id="{4DC99837-92F6-4EC7-87D4-C54282B0178E}"/>
              </a:ext>
            </a:extLst>
          </p:cNvPr>
          <p:cNvGrpSpPr>
            <a:grpSpLocks/>
          </p:cNvGrpSpPr>
          <p:nvPr/>
        </p:nvGrpSpPr>
        <p:grpSpPr bwMode="auto">
          <a:xfrm>
            <a:off x="919163" y="1489075"/>
            <a:ext cx="7710487" cy="4846638"/>
            <a:chOff x="579" y="938"/>
            <a:chExt cx="4857" cy="3053"/>
          </a:xfrm>
        </p:grpSpPr>
        <p:pic>
          <p:nvPicPr>
            <p:cNvPr id="42012" name="Picture 48" descr="shower_man">
              <a:extLst>
                <a:ext uri="{FF2B5EF4-FFF2-40B4-BE49-F238E27FC236}">
                  <a16:creationId xmlns:a16="http://schemas.microsoft.com/office/drawing/2014/main" id="{573D07F1-2833-4380-A738-7AF8B281FB5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49" y="938"/>
              <a:ext cx="1387" cy="13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2013" name="Group 49">
              <a:extLst>
                <a:ext uri="{FF2B5EF4-FFF2-40B4-BE49-F238E27FC236}">
                  <a16:creationId xmlns:a16="http://schemas.microsoft.com/office/drawing/2014/main" id="{38CBF0BF-FDBA-4D8A-9E8B-E757CE76BCBA}"/>
                </a:ext>
              </a:extLst>
            </p:cNvPr>
            <p:cNvGrpSpPr>
              <a:grpSpLocks/>
            </p:cNvGrpSpPr>
            <p:nvPr/>
          </p:nvGrpSpPr>
          <p:grpSpPr bwMode="auto">
            <a:xfrm>
              <a:off x="579" y="2075"/>
              <a:ext cx="2419" cy="1813"/>
              <a:chOff x="1506" y="2075"/>
              <a:chExt cx="2419" cy="1813"/>
            </a:xfrm>
          </p:grpSpPr>
          <p:sp>
            <p:nvSpPr>
              <p:cNvPr id="42015" name="Oval 50">
                <a:extLst>
                  <a:ext uri="{FF2B5EF4-FFF2-40B4-BE49-F238E27FC236}">
                    <a16:creationId xmlns:a16="http://schemas.microsoft.com/office/drawing/2014/main" id="{CC7A94F5-5969-487A-AA1A-60E7D9CB371A}"/>
                  </a:ext>
                </a:extLst>
              </p:cNvPr>
              <p:cNvSpPr>
                <a:spLocks noChangeArrowheads="1"/>
              </p:cNvSpPr>
              <p:nvPr/>
            </p:nvSpPr>
            <p:spPr bwMode="auto">
              <a:xfrm rot="1412240">
                <a:off x="2741" y="3041"/>
                <a:ext cx="59" cy="597"/>
              </a:xfrm>
              <a:prstGeom prst="ellipse">
                <a:avLst/>
              </a:prstGeom>
              <a:solidFill>
                <a:srgbClr val="C0C0C0"/>
              </a:solidFill>
              <a:ln w="12700">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2016" name="Line 51">
                <a:extLst>
                  <a:ext uri="{FF2B5EF4-FFF2-40B4-BE49-F238E27FC236}">
                    <a16:creationId xmlns:a16="http://schemas.microsoft.com/office/drawing/2014/main" id="{E3D02447-994A-48B0-9790-F632426B3104}"/>
                  </a:ext>
                </a:extLst>
              </p:cNvPr>
              <p:cNvSpPr>
                <a:spLocks noChangeShapeType="1"/>
              </p:cNvSpPr>
              <p:nvPr/>
            </p:nvSpPr>
            <p:spPr bwMode="auto">
              <a:xfrm rot="5400000" flipV="1">
                <a:off x="1488" y="2093"/>
                <a:ext cx="1270" cy="1234"/>
              </a:xfrm>
              <a:prstGeom prst="line">
                <a:avLst/>
              </a:prstGeom>
              <a:noFill/>
              <a:ln w="12700">
                <a:solidFill>
                  <a:srgbClr val="FFFF99"/>
                </a:solidFill>
                <a:prstDash val="dash"/>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2017" name="Line 52">
                <a:extLst>
                  <a:ext uri="{FF2B5EF4-FFF2-40B4-BE49-F238E27FC236}">
                    <a16:creationId xmlns:a16="http://schemas.microsoft.com/office/drawing/2014/main" id="{2916CCB5-085A-47DD-B6E3-B645DADCF64E}"/>
                  </a:ext>
                </a:extLst>
              </p:cNvPr>
              <p:cNvSpPr>
                <a:spLocks noChangeShapeType="1"/>
              </p:cNvSpPr>
              <p:nvPr/>
            </p:nvSpPr>
            <p:spPr bwMode="auto">
              <a:xfrm rot="5400000" flipH="1" flipV="1">
                <a:off x="3089" y="2509"/>
                <a:ext cx="546" cy="1126"/>
              </a:xfrm>
              <a:prstGeom prst="line">
                <a:avLst/>
              </a:prstGeom>
              <a:noFill/>
              <a:ln w="12700">
                <a:solidFill>
                  <a:srgbClr val="FFFF99"/>
                </a:solidFill>
                <a:prstDash val="dash"/>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2018" name="Text Box 53">
                <a:extLst>
                  <a:ext uri="{FF2B5EF4-FFF2-40B4-BE49-F238E27FC236}">
                    <a16:creationId xmlns:a16="http://schemas.microsoft.com/office/drawing/2014/main" id="{8E4D22CB-65FD-4899-A71D-43DD0BB7DDE9}"/>
                  </a:ext>
                </a:extLst>
              </p:cNvPr>
              <p:cNvSpPr txBox="1">
                <a:spLocks noChangeArrowheads="1"/>
              </p:cNvSpPr>
              <p:nvPr/>
            </p:nvSpPr>
            <p:spPr bwMode="auto">
              <a:xfrm>
                <a:off x="2582" y="3484"/>
                <a:ext cx="973"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FFFF99"/>
                    </a:solidFill>
                    <a:effectLst/>
                    <a:uLnTx/>
                    <a:uFillTx/>
                    <a:latin typeface="Palatino Linotype" panose="02040502050505030304" pitchFamily="18" charset="0"/>
                    <a:ea typeface="+mn-ea"/>
                    <a:cs typeface="Arial"/>
                  </a:rPr>
                  <a:t>    translucent</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FFFF99"/>
                    </a:solidFill>
                    <a:effectLst/>
                    <a:uLnTx/>
                    <a:uFillTx/>
                    <a:latin typeface="Palatino Linotype" panose="02040502050505030304" pitchFamily="18" charset="0"/>
                    <a:ea typeface="+mn-ea"/>
                    <a:cs typeface="Arial"/>
                  </a:rPr>
                  <a:t>    surface</a:t>
                </a:r>
              </a:p>
            </p:txBody>
          </p:sp>
          <p:sp>
            <p:nvSpPr>
              <p:cNvPr id="42019" name="Text Box 54">
                <a:extLst>
                  <a:ext uri="{FF2B5EF4-FFF2-40B4-BE49-F238E27FC236}">
                    <a16:creationId xmlns:a16="http://schemas.microsoft.com/office/drawing/2014/main" id="{0EFCF5B1-BBD8-460A-BCA1-905A037BDD66}"/>
                  </a:ext>
                </a:extLst>
              </p:cNvPr>
              <p:cNvSpPr txBox="1">
                <a:spLocks noChangeArrowheads="1"/>
              </p:cNvSpPr>
              <p:nvPr/>
            </p:nvSpPr>
            <p:spPr bwMode="auto">
              <a:xfrm>
                <a:off x="3154" y="3118"/>
                <a:ext cx="213" cy="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srgbClr val="FFCC00"/>
                    </a:solidFill>
                    <a:effectLst/>
                    <a:uLnTx/>
                    <a:uFillTx/>
                    <a:latin typeface="Palatino Linotype" panose="02040502050505030304" pitchFamily="18" charset="0"/>
                    <a:ea typeface="+mn-ea"/>
                    <a:cs typeface="Arial"/>
                  </a:rPr>
                  <a:t>E</a:t>
                </a:r>
              </a:p>
            </p:txBody>
          </p:sp>
          <p:sp>
            <p:nvSpPr>
              <p:cNvPr id="42020" name="Line 55">
                <a:extLst>
                  <a:ext uri="{FF2B5EF4-FFF2-40B4-BE49-F238E27FC236}">
                    <a16:creationId xmlns:a16="http://schemas.microsoft.com/office/drawing/2014/main" id="{FAF1608A-BAAC-41A9-88A5-84F94DC323AE}"/>
                  </a:ext>
                </a:extLst>
              </p:cNvPr>
              <p:cNvSpPr>
                <a:spLocks noChangeShapeType="1"/>
              </p:cNvSpPr>
              <p:nvPr/>
            </p:nvSpPr>
            <p:spPr bwMode="auto">
              <a:xfrm rot="6018291" flipH="1" flipV="1">
                <a:off x="3215" y="3116"/>
                <a:ext cx="29" cy="39"/>
              </a:xfrm>
              <a:prstGeom prst="line">
                <a:avLst/>
              </a:prstGeom>
              <a:noFill/>
              <a:ln w="28575">
                <a:solidFill>
                  <a:srgbClr val="FFFF99"/>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2021" name="Line 56">
                <a:extLst>
                  <a:ext uri="{FF2B5EF4-FFF2-40B4-BE49-F238E27FC236}">
                    <a16:creationId xmlns:a16="http://schemas.microsoft.com/office/drawing/2014/main" id="{27940E6C-13B8-45D5-9846-E69BEB5BC225}"/>
                  </a:ext>
                </a:extLst>
              </p:cNvPr>
              <p:cNvSpPr>
                <a:spLocks noChangeShapeType="1"/>
              </p:cNvSpPr>
              <p:nvPr/>
            </p:nvSpPr>
            <p:spPr bwMode="auto">
              <a:xfrm>
                <a:off x="2740" y="3345"/>
                <a:ext cx="59" cy="0"/>
              </a:xfrm>
              <a:prstGeom prst="line">
                <a:avLst/>
              </a:prstGeom>
              <a:noFill/>
              <a:ln w="12700">
                <a:solidFill>
                  <a:schemeClr val="tx1"/>
                </a:solidFill>
                <a:prstDash val="dash"/>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sp>
          <p:nvSpPr>
            <p:cNvPr id="42014" name="Text Box 57">
              <a:extLst>
                <a:ext uri="{FF2B5EF4-FFF2-40B4-BE49-F238E27FC236}">
                  <a16:creationId xmlns:a16="http://schemas.microsoft.com/office/drawing/2014/main" id="{35440466-FAB1-4FD9-8EBA-1D54552FD884}"/>
                </a:ext>
              </a:extLst>
            </p:cNvPr>
            <p:cNvSpPr txBox="1">
              <a:spLocks noChangeArrowheads="1"/>
            </p:cNvSpPr>
            <p:nvPr/>
          </p:nvSpPr>
          <p:spPr bwMode="auto">
            <a:xfrm>
              <a:off x="4146" y="3741"/>
              <a:ext cx="1042"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CC00"/>
                  </a:solidFill>
                  <a:effectLst/>
                  <a:uLnTx/>
                  <a:uFillTx/>
                  <a:latin typeface="Palatino Linotype" panose="02040502050505030304" pitchFamily="18" charset="0"/>
                  <a:ea typeface="+mn-ea"/>
                  <a:cs typeface="Arial"/>
                </a:rPr>
                <a:t>E : Diffusion </a:t>
              </a:r>
            </a:p>
          </p:txBody>
        </p:sp>
      </p:grpSp>
      <p:grpSp>
        <p:nvGrpSpPr>
          <p:cNvPr id="42001" name="Group 58">
            <a:extLst>
              <a:ext uri="{FF2B5EF4-FFF2-40B4-BE49-F238E27FC236}">
                <a16:creationId xmlns:a16="http://schemas.microsoft.com/office/drawing/2014/main" id="{9E6B1E31-F01B-4979-9517-997B4A086F99}"/>
              </a:ext>
            </a:extLst>
          </p:cNvPr>
          <p:cNvGrpSpPr>
            <a:grpSpLocks/>
          </p:cNvGrpSpPr>
          <p:nvPr/>
        </p:nvGrpSpPr>
        <p:grpSpPr bwMode="auto">
          <a:xfrm rot="-346218">
            <a:off x="630238" y="4381500"/>
            <a:ext cx="1079500" cy="1573213"/>
            <a:chOff x="1215" y="2675"/>
            <a:chExt cx="652" cy="954"/>
          </a:xfrm>
        </p:grpSpPr>
        <p:sp>
          <p:nvSpPr>
            <p:cNvPr id="42008" name="Rectangle 59">
              <a:extLst>
                <a:ext uri="{FF2B5EF4-FFF2-40B4-BE49-F238E27FC236}">
                  <a16:creationId xmlns:a16="http://schemas.microsoft.com/office/drawing/2014/main" id="{899F4935-516F-4BC2-A8A0-AD64B46EBFCA}"/>
                </a:ext>
              </a:extLst>
            </p:cNvPr>
            <p:cNvSpPr>
              <a:spLocks noChangeArrowheads="1"/>
            </p:cNvSpPr>
            <p:nvPr/>
          </p:nvSpPr>
          <p:spPr bwMode="auto">
            <a:xfrm rot="-849465">
              <a:off x="1215" y="2675"/>
              <a:ext cx="616" cy="954"/>
            </a:xfrm>
            <a:prstGeom prst="rect">
              <a:avLst/>
            </a:prstGeom>
            <a:solidFill>
              <a:srgbClr val="3333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nvGrpSpPr>
            <p:cNvPr id="42009" name="Group 60">
              <a:extLst>
                <a:ext uri="{FF2B5EF4-FFF2-40B4-BE49-F238E27FC236}">
                  <a16:creationId xmlns:a16="http://schemas.microsoft.com/office/drawing/2014/main" id="{BF5067A5-E731-4D22-ABEE-207AD7180E5F}"/>
                </a:ext>
              </a:extLst>
            </p:cNvPr>
            <p:cNvGrpSpPr>
              <a:grpSpLocks/>
            </p:cNvGrpSpPr>
            <p:nvPr/>
          </p:nvGrpSpPr>
          <p:grpSpPr bwMode="auto">
            <a:xfrm>
              <a:off x="1317" y="2926"/>
              <a:ext cx="550" cy="327"/>
              <a:chOff x="169" y="2422"/>
              <a:chExt cx="550" cy="307"/>
            </a:xfrm>
          </p:grpSpPr>
          <p:sp>
            <p:nvSpPr>
              <p:cNvPr id="42010" name="Rectangle 61">
                <a:extLst>
                  <a:ext uri="{FF2B5EF4-FFF2-40B4-BE49-F238E27FC236}">
                    <a16:creationId xmlns:a16="http://schemas.microsoft.com/office/drawing/2014/main" id="{24A3B0F5-6D22-4369-9CD3-F87FEC9CFF64}"/>
                  </a:ext>
                </a:extLst>
              </p:cNvPr>
              <p:cNvSpPr>
                <a:spLocks noChangeArrowheads="1"/>
              </p:cNvSpPr>
              <p:nvPr/>
            </p:nvSpPr>
            <p:spPr bwMode="auto">
              <a:xfrm rot="4535877">
                <a:off x="196" y="2462"/>
                <a:ext cx="240" cy="293"/>
              </a:xfrm>
              <a:prstGeom prst="rect">
                <a:avLst/>
              </a:prstGeom>
              <a:solidFill>
                <a:srgbClr val="9966FF"/>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2011" name="AutoShape 62">
                <a:extLst>
                  <a:ext uri="{FF2B5EF4-FFF2-40B4-BE49-F238E27FC236}">
                    <a16:creationId xmlns:a16="http://schemas.microsoft.com/office/drawing/2014/main" id="{33733EE2-F4AD-439A-B528-4F22C82A25BD}"/>
                  </a:ext>
                </a:extLst>
              </p:cNvPr>
              <p:cNvSpPr>
                <a:spLocks noChangeArrowheads="1"/>
              </p:cNvSpPr>
              <p:nvPr/>
            </p:nvSpPr>
            <p:spPr bwMode="auto">
              <a:xfrm rot="4535877">
                <a:off x="484" y="2422"/>
                <a:ext cx="235" cy="235"/>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4 w 21600"/>
                  <a:gd name="T13" fmla="*/ 4504 h 21600"/>
                  <a:gd name="T14" fmla="*/ 17096 w 21600"/>
                  <a:gd name="T15" fmla="*/ 17096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9966FF"/>
              </a:solidFill>
              <a:ln w="12700">
                <a:solidFill>
                  <a:schemeClr val="tx1"/>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grpSp>
      <p:sp>
        <p:nvSpPr>
          <p:cNvPr id="42002" name="Text Box 63">
            <a:extLst>
              <a:ext uri="{FF2B5EF4-FFF2-40B4-BE49-F238E27FC236}">
                <a16:creationId xmlns:a16="http://schemas.microsoft.com/office/drawing/2014/main" id="{EF27204E-6FFA-4B4D-B0F4-F4E68741021A}"/>
              </a:ext>
            </a:extLst>
          </p:cNvPr>
          <p:cNvSpPr txBox="1">
            <a:spLocks noChangeArrowheads="1"/>
          </p:cNvSpPr>
          <p:nvPr/>
        </p:nvSpPr>
        <p:spPr bwMode="auto">
          <a:xfrm>
            <a:off x="333375" y="5484813"/>
            <a:ext cx="9969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99"/>
                </a:solidFill>
                <a:effectLst/>
                <a:uLnTx/>
                <a:uFillTx/>
                <a:latin typeface="Palatino Linotype" panose="02040502050505030304" pitchFamily="18" charset="0"/>
                <a:ea typeface="+mn-ea"/>
                <a:cs typeface="Arial"/>
              </a:rPr>
              <a:t>camera</a:t>
            </a:r>
          </a:p>
        </p:txBody>
      </p:sp>
      <p:sp>
        <p:nvSpPr>
          <p:cNvPr id="42003" name="Rectangle 64">
            <a:extLst>
              <a:ext uri="{FF2B5EF4-FFF2-40B4-BE49-F238E27FC236}">
                <a16:creationId xmlns:a16="http://schemas.microsoft.com/office/drawing/2014/main" id="{02DE0757-03B2-453A-A1C3-90035DD12D39}"/>
              </a:ext>
            </a:extLst>
          </p:cNvPr>
          <p:cNvSpPr>
            <a:spLocks noChangeArrowheads="1"/>
          </p:cNvSpPr>
          <p:nvPr/>
        </p:nvSpPr>
        <p:spPr bwMode="auto">
          <a:xfrm rot="-369245">
            <a:off x="1636713" y="5099050"/>
            <a:ext cx="161925" cy="88900"/>
          </a:xfrm>
          <a:prstGeom prst="rect">
            <a:avLst/>
          </a:prstGeom>
          <a:solidFill>
            <a:srgbClr val="3333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959553" name="Rectangle 65">
            <a:extLst>
              <a:ext uri="{FF2B5EF4-FFF2-40B4-BE49-F238E27FC236}">
                <a16:creationId xmlns:a16="http://schemas.microsoft.com/office/drawing/2014/main" id="{32223917-76F7-42E8-88ED-24917F62C08D}"/>
              </a:ext>
            </a:extLst>
          </p:cNvPr>
          <p:cNvSpPr>
            <a:spLocks noChangeArrowheads="1"/>
          </p:cNvSpPr>
          <p:nvPr/>
        </p:nvSpPr>
        <p:spPr bwMode="auto">
          <a:xfrm>
            <a:off x="6415088" y="1470025"/>
            <a:ext cx="2227262" cy="2227263"/>
          </a:xfrm>
          <a:prstGeom prst="rect">
            <a:avLst/>
          </a:prstGeom>
          <a:noFill/>
          <a:ln w="38100">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nvGrpSpPr>
          <p:cNvPr id="14" name="Group 66">
            <a:extLst>
              <a:ext uri="{FF2B5EF4-FFF2-40B4-BE49-F238E27FC236}">
                <a16:creationId xmlns:a16="http://schemas.microsoft.com/office/drawing/2014/main" id="{3BF493ED-7DCF-400C-8493-38FD10AF209C}"/>
              </a:ext>
            </a:extLst>
          </p:cNvPr>
          <p:cNvGrpSpPr>
            <a:grpSpLocks/>
          </p:cNvGrpSpPr>
          <p:nvPr/>
        </p:nvGrpSpPr>
        <p:grpSpPr bwMode="auto">
          <a:xfrm>
            <a:off x="6476999" y="4470400"/>
            <a:ext cx="2254251" cy="1854200"/>
            <a:chOff x="4080" y="2816"/>
            <a:chExt cx="1344" cy="1168"/>
          </a:xfrm>
        </p:grpSpPr>
        <p:sp>
          <p:nvSpPr>
            <p:cNvPr id="42006" name="Rectangle 67">
              <a:extLst>
                <a:ext uri="{FF2B5EF4-FFF2-40B4-BE49-F238E27FC236}">
                  <a16:creationId xmlns:a16="http://schemas.microsoft.com/office/drawing/2014/main" id="{A186B4E5-A15A-445C-B7A2-9EBBED1CBB5A}"/>
                </a:ext>
              </a:extLst>
            </p:cNvPr>
            <p:cNvSpPr>
              <a:spLocks noChangeArrowheads="1"/>
            </p:cNvSpPr>
            <p:nvPr/>
          </p:nvSpPr>
          <p:spPr bwMode="auto">
            <a:xfrm>
              <a:off x="4080" y="2816"/>
              <a:ext cx="1344" cy="216"/>
            </a:xfrm>
            <a:prstGeom prst="rect">
              <a:avLst/>
            </a:prstGeom>
            <a:noFill/>
            <a:ln w="19050">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2007" name="Rectangle 68">
              <a:extLst>
                <a:ext uri="{FF2B5EF4-FFF2-40B4-BE49-F238E27FC236}">
                  <a16:creationId xmlns:a16="http://schemas.microsoft.com/office/drawing/2014/main" id="{F07F7C1B-C0A0-4C7D-B8BA-BBB9E745E0FF}"/>
                </a:ext>
              </a:extLst>
            </p:cNvPr>
            <p:cNvSpPr>
              <a:spLocks noChangeArrowheads="1"/>
            </p:cNvSpPr>
            <p:nvPr/>
          </p:nvSpPr>
          <p:spPr bwMode="auto">
            <a:xfrm>
              <a:off x="4080" y="3080"/>
              <a:ext cx="1344" cy="904"/>
            </a:xfrm>
            <a:prstGeom prst="rect">
              <a:avLst/>
            </a:prstGeom>
            <a:noFill/>
            <a:ln w="19050">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par>
                          <p:cTn id="11" fill="hold" nodeType="afterGroup">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959553"/>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959510"/>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ntr" presetSubtype="0" fill="hold" nodeType="clickEffect">
                                  <p:stCondLst>
                                    <p:cond delay="0"/>
                                  </p:stCondLst>
                                  <p:childTnLst>
                                    <p:set>
                                      <p:cBhvr>
                                        <p:cTn id="23" dur="1" fill="hold">
                                          <p:stCondLst>
                                            <p:cond delay="0"/>
                                          </p:stCondLst>
                                        </p:cTn>
                                        <p:tgtEl>
                                          <p:spTgt spid="9"/>
                                        </p:tgtEl>
                                        <p:attrNameLst>
                                          <p:attrName>style.visibility</p:attrName>
                                        </p:attrNameLst>
                                      </p:cBhvr>
                                      <p:to>
                                        <p:strVal val="visible"/>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ntr" presetSubtype="0" fill="hold" nodeType="clickEffect">
                                  <p:stCondLst>
                                    <p:cond delay="0"/>
                                  </p:stCondLst>
                                  <p:childTnLst>
                                    <p:set>
                                      <p:cBhvr>
                                        <p:cTn id="27" dur="1" fill="hold">
                                          <p:stCondLst>
                                            <p:cond delay="0"/>
                                          </p:stCondLst>
                                        </p:cTn>
                                        <p:tgtEl>
                                          <p:spTgt spid="10"/>
                                        </p:tgtEl>
                                        <p:attrNameLst>
                                          <p:attrName>style.visibility</p:attrName>
                                        </p:attrNameLst>
                                      </p:cBhvr>
                                      <p:to>
                                        <p:strVal val="visible"/>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ntr" presetSubtype="0" fill="hold" nodeType="clickEffect">
                                  <p:stCondLst>
                                    <p:cond delay="0"/>
                                  </p:stCondLst>
                                  <p:childTnLst>
                                    <p:set>
                                      <p:cBhvr>
                                        <p:cTn id="31"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9553" grpId="0" animBg="1"/>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5058" name="Picture 2" descr="Picture1">
            <a:extLst>
              <a:ext uri="{FF2B5EF4-FFF2-40B4-BE49-F238E27FC236}">
                <a16:creationId xmlns:a16="http://schemas.microsoft.com/office/drawing/2014/main" id="{21127631-11E5-45BB-B6BB-631E455F636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0875" y="1441450"/>
            <a:ext cx="5302250" cy="3973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3">
            <a:extLst>
              <a:ext uri="{FF2B5EF4-FFF2-40B4-BE49-F238E27FC236}">
                <a16:creationId xmlns:a16="http://schemas.microsoft.com/office/drawing/2014/main" id="{107F43D1-6181-4965-92B5-F12E4080BD44}"/>
              </a:ext>
            </a:extLst>
          </p:cNvPr>
          <p:cNvGrpSpPr>
            <a:grpSpLocks/>
          </p:cNvGrpSpPr>
          <p:nvPr/>
        </p:nvGrpSpPr>
        <p:grpSpPr bwMode="auto">
          <a:xfrm>
            <a:off x="36513" y="479425"/>
            <a:ext cx="8656637" cy="5829300"/>
            <a:chOff x="23" y="302"/>
            <a:chExt cx="5453" cy="3672"/>
          </a:xfrm>
        </p:grpSpPr>
        <p:grpSp>
          <p:nvGrpSpPr>
            <p:cNvPr id="45060" name="Group 4">
              <a:extLst>
                <a:ext uri="{FF2B5EF4-FFF2-40B4-BE49-F238E27FC236}">
                  <a16:creationId xmlns:a16="http://schemas.microsoft.com/office/drawing/2014/main" id="{B34B9914-0C2E-4ED3-8D7D-DD8C7CEF3749}"/>
                </a:ext>
              </a:extLst>
            </p:cNvPr>
            <p:cNvGrpSpPr>
              <a:grpSpLocks/>
            </p:cNvGrpSpPr>
            <p:nvPr/>
          </p:nvGrpSpPr>
          <p:grpSpPr bwMode="auto">
            <a:xfrm>
              <a:off x="3052" y="302"/>
              <a:ext cx="1444" cy="878"/>
              <a:chOff x="3052" y="302"/>
              <a:chExt cx="1444" cy="878"/>
            </a:xfrm>
          </p:grpSpPr>
          <p:sp>
            <p:nvSpPr>
              <p:cNvPr id="45075" name="Text Box 5">
                <a:extLst>
                  <a:ext uri="{FF2B5EF4-FFF2-40B4-BE49-F238E27FC236}">
                    <a16:creationId xmlns:a16="http://schemas.microsoft.com/office/drawing/2014/main" id="{C656B26E-1F23-4CDB-9726-347A06738BCF}"/>
                  </a:ext>
                </a:extLst>
              </p:cNvPr>
              <p:cNvSpPr txBox="1">
                <a:spLocks noChangeArrowheads="1"/>
              </p:cNvSpPr>
              <p:nvPr/>
            </p:nvSpPr>
            <p:spPr bwMode="auto">
              <a:xfrm>
                <a:off x="3306" y="302"/>
                <a:ext cx="1190"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99"/>
                    </a:solidFill>
                    <a:effectLst/>
                    <a:uLnTx/>
                    <a:uFillTx/>
                    <a:latin typeface="Palatino Linotype" panose="02040502050505030304" pitchFamily="18" charset="0"/>
                    <a:ea typeface="+mn-ea"/>
                    <a:cs typeface="Arial"/>
                  </a:rPr>
                  <a:t>Diffuse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99"/>
                    </a:solidFill>
                    <a:effectLst/>
                    <a:uLnTx/>
                    <a:uFillTx/>
                    <a:latin typeface="Palatino Linotype" panose="02040502050505030304" pitchFamily="18" charset="0"/>
                    <a:ea typeface="+mn-ea"/>
                    <a:cs typeface="Arial"/>
                  </a:rPr>
                  <a:t>Interreflections</a:t>
                </a:r>
              </a:p>
            </p:txBody>
          </p:sp>
          <p:sp>
            <p:nvSpPr>
              <p:cNvPr id="45076" name="Line 6">
                <a:extLst>
                  <a:ext uri="{FF2B5EF4-FFF2-40B4-BE49-F238E27FC236}">
                    <a16:creationId xmlns:a16="http://schemas.microsoft.com/office/drawing/2014/main" id="{FAB42D06-E88D-4EEB-BC7E-B2DA49D51E07}"/>
                  </a:ext>
                </a:extLst>
              </p:cNvPr>
              <p:cNvSpPr>
                <a:spLocks noChangeShapeType="1"/>
              </p:cNvSpPr>
              <p:nvPr/>
            </p:nvSpPr>
            <p:spPr bwMode="auto">
              <a:xfrm flipH="1">
                <a:off x="3052" y="744"/>
                <a:ext cx="544" cy="436"/>
              </a:xfrm>
              <a:prstGeom prst="line">
                <a:avLst/>
              </a:prstGeom>
              <a:noFill/>
              <a:ln w="19050">
                <a:solidFill>
                  <a:srgbClr val="FF99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grpSp>
          <p:nvGrpSpPr>
            <p:cNvPr id="45061" name="Group 7">
              <a:extLst>
                <a:ext uri="{FF2B5EF4-FFF2-40B4-BE49-F238E27FC236}">
                  <a16:creationId xmlns:a16="http://schemas.microsoft.com/office/drawing/2014/main" id="{74393A72-EC7F-468F-8D49-C7C3437D953E}"/>
                </a:ext>
              </a:extLst>
            </p:cNvPr>
            <p:cNvGrpSpPr>
              <a:grpSpLocks/>
            </p:cNvGrpSpPr>
            <p:nvPr/>
          </p:nvGrpSpPr>
          <p:grpSpPr bwMode="auto">
            <a:xfrm>
              <a:off x="23" y="1652"/>
              <a:ext cx="1696" cy="689"/>
              <a:chOff x="13" y="1470"/>
              <a:chExt cx="1696" cy="689"/>
            </a:xfrm>
          </p:grpSpPr>
          <p:sp>
            <p:nvSpPr>
              <p:cNvPr id="45073" name="Text Box 8">
                <a:extLst>
                  <a:ext uri="{FF2B5EF4-FFF2-40B4-BE49-F238E27FC236}">
                    <a16:creationId xmlns:a16="http://schemas.microsoft.com/office/drawing/2014/main" id="{00BD5C42-58CA-4E16-A62B-DFA30FE53864}"/>
                  </a:ext>
                </a:extLst>
              </p:cNvPr>
              <p:cNvSpPr txBox="1">
                <a:spLocks noChangeArrowheads="1"/>
              </p:cNvSpPr>
              <p:nvPr/>
            </p:nvSpPr>
            <p:spPr bwMode="auto">
              <a:xfrm>
                <a:off x="13" y="1470"/>
                <a:ext cx="1190"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99"/>
                    </a:solidFill>
                    <a:effectLst/>
                    <a:uLnTx/>
                    <a:uFillTx/>
                    <a:latin typeface="Palatino Linotype" panose="02040502050505030304" pitchFamily="18" charset="0"/>
                    <a:ea typeface="+mn-ea"/>
                    <a:cs typeface="Arial"/>
                  </a:rPr>
                  <a:t>Specular</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99"/>
                    </a:solidFill>
                    <a:effectLst/>
                    <a:uLnTx/>
                    <a:uFillTx/>
                    <a:latin typeface="Palatino Linotype" panose="02040502050505030304" pitchFamily="18" charset="0"/>
                    <a:ea typeface="+mn-ea"/>
                    <a:cs typeface="Arial"/>
                  </a:rPr>
                  <a:t>Interreflections</a:t>
                </a:r>
              </a:p>
            </p:txBody>
          </p:sp>
          <p:sp>
            <p:nvSpPr>
              <p:cNvPr id="45074" name="Line 9">
                <a:extLst>
                  <a:ext uri="{FF2B5EF4-FFF2-40B4-BE49-F238E27FC236}">
                    <a16:creationId xmlns:a16="http://schemas.microsoft.com/office/drawing/2014/main" id="{C8CE582B-E8CE-4FC0-B583-110AD6F24E0C}"/>
                  </a:ext>
                </a:extLst>
              </p:cNvPr>
              <p:cNvSpPr>
                <a:spLocks noChangeShapeType="1"/>
              </p:cNvSpPr>
              <p:nvPr/>
            </p:nvSpPr>
            <p:spPr bwMode="auto">
              <a:xfrm>
                <a:off x="838" y="1942"/>
                <a:ext cx="871" cy="217"/>
              </a:xfrm>
              <a:prstGeom prst="line">
                <a:avLst/>
              </a:prstGeom>
              <a:noFill/>
              <a:ln w="9525">
                <a:solidFill>
                  <a:srgbClr val="FF99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grpSp>
          <p:nvGrpSpPr>
            <p:cNvPr id="45062" name="Group 10">
              <a:extLst>
                <a:ext uri="{FF2B5EF4-FFF2-40B4-BE49-F238E27FC236}">
                  <a16:creationId xmlns:a16="http://schemas.microsoft.com/office/drawing/2014/main" id="{B0BF0B07-5434-4A06-A0C3-1B5B25DED546}"/>
                </a:ext>
              </a:extLst>
            </p:cNvPr>
            <p:cNvGrpSpPr>
              <a:grpSpLocks/>
            </p:cNvGrpSpPr>
            <p:nvPr/>
          </p:nvGrpSpPr>
          <p:grpSpPr bwMode="auto">
            <a:xfrm>
              <a:off x="258" y="2813"/>
              <a:ext cx="1270" cy="1059"/>
              <a:chOff x="258" y="2813"/>
              <a:chExt cx="1270" cy="1059"/>
            </a:xfrm>
          </p:grpSpPr>
          <p:sp>
            <p:nvSpPr>
              <p:cNvPr id="45071" name="Text Box 11">
                <a:extLst>
                  <a:ext uri="{FF2B5EF4-FFF2-40B4-BE49-F238E27FC236}">
                    <a16:creationId xmlns:a16="http://schemas.microsoft.com/office/drawing/2014/main" id="{F85296D4-5046-4397-AED1-58FED89B0470}"/>
                  </a:ext>
                </a:extLst>
              </p:cNvPr>
              <p:cNvSpPr txBox="1">
                <a:spLocks noChangeArrowheads="1"/>
              </p:cNvSpPr>
              <p:nvPr/>
            </p:nvSpPr>
            <p:spPr bwMode="auto">
              <a:xfrm>
                <a:off x="258" y="3430"/>
                <a:ext cx="953"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99"/>
                    </a:solidFill>
                    <a:effectLst/>
                    <a:uLnTx/>
                    <a:uFillTx/>
                    <a:latin typeface="Palatino Linotype" panose="02040502050505030304" pitchFamily="18" charset="0"/>
                    <a:ea typeface="+mn-ea"/>
                    <a:cs typeface="Arial"/>
                  </a:rPr>
                  <a:t>Volumetric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99"/>
                    </a:solidFill>
                    <a:effectLst/>
                    <a:uLnTx/>
                    <a:uFillTx/>
                    <a:latin typeface="Palatino Linotype" panose="02040502050505030304" pitchFamily="18" charset="0"/>
                    <a:ea typeface="+mn-ea"/>
                    <a:cs typeface="Arial"/>
                  </a:rPr>
                  <a:t>Scattering</a:t>
                </a:r>
              </a:p>
            </p:txBody>
          </p:sp>
          <p:sp>
            <p:nvSpPr>
              <p:cNvPr id="45072" name="Line 12">
                <a:extLst>
                  <a:ext uri="{FF2B5EF4-FFF2-40B4-BE49-F238E27FC236}">
                    <a16:creationId xmlns:a16="http://schemas.microsoft.com/office/drawing/2014/main" id="{0C8101E1-3F62-4D07-9F2C-62A931FB412E}"/>
                  </a:ext>
                </a:extLst>
              </p:cNvPr>
              <p:cNvSpPr>
                <a:spLocks noChangeShapeType="1"/>
              </p:cNvSpPr>
              <p:nvPr/>
            </p:nvSpPr>
            <p:spPr bwMode="auto">
              <a:xfrm flipV="1">
                <a:off x="983" y="2813"/>
                <a:ext cx="545" cy="580"/>
              </a:xfrm>
              <a:prstGeom prst="line">
                <a:avLst/>
              </a:prstGeom>
              <a:noFill/>
              <a:ln w="9525">
                <a:solidFill>
                  <a:srgbClr val="FF99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grpSp>
          <p:nvGrpSpPr>
            <p:cNvPr id="45063" name="Group 13">
              <a:extLst>
                <a:ext uri="{FF2B5EF4-FFF2-40B4-BE49-F238E27FC236}">
                  <a16:creationId xmlns:a16="http://schemas.microsoft.com/office/drawing/2014/main" id="{8476A84A-957B-48B3-AF2B-B7E2428348B2}"/>
                </a:ext>
              </a:extLst>
            </p:cNvPr>
            <p:cNvGrpSpPr>
              <a:grpSpLocks/>
            </p:cNvGrpSpPr>
            <p:nvPr/>
          </p:nvGrpSpPr>
          <p:grpSpPr bwMode="auto">
            <a:xfrm>
              <a:off x="2943" y="2522"/>
              <a:ext cx="1120" cy="1452"/>
              <a:chOff x="2943" y="2522"/>
              <a:chExt cx="1120" cy="1452"/>
            </a:xfrm>
          </p:grpSpPr>
          <p:sp>
            <p:nvSpPr>
              <p:cNvPr id="45067" name="Text Box 14">
                <a:extLst>
                  <a:ext uri="{FF2B5EF4-FFF2-40B4-BE49-F238E27FC236}">
                    <a16:creationId xmlns:a16="http://schemas.microsoft.com/office/drawing/2014/main" id="{16469545-608A-4E9F-B5AD-CAA5AA605C01}"/>
                  </a:ext>
                </a:extLst>
              </p:cNvPr>
              <p:cNvSpPr txBox="1">
                <a:spLocks noChangeArrowheads="1"/>
              </p:cNvSpPr>
              <p:nvPr/>
            </p:nvSpPr>
            <p:spPr bwMode="auto">
              <a:xfrm>
                <a:off x="3170" y="3532"/>
                <a:ext cx="893"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99"/>
                    </a:solidFill>
                    <a:effectLst/>
                    <a:uLnTx/>
                    <a:uFillTx/>
                    <a:latin typeface="Palatino Linotype" panose="02040502050505030304" pitchFamily="18" charset="0"/>
                    <a:ea typeface="+mn-ea"/>
                    <a:cs typeface="Arial"/>
                  </a:rPr>
                  <a:t>Subsurface</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99"/>
                    </a:solidFill>
                    <a:effectLst/>
                    <a:uLnTx/>
                    <a:uFillTx/>
                    <a:latin typeface="Palatino Linotype" panose="02040502050505030304" pitchFamily="18" charset="0"/>
                    <a:ea typeface="+mn-ea"/>
                    <a:cs typeface="Arial"/>
                  </a:rPr>
                  <a:t>Scattering</a:t>
                </a:r>
              </a:p>
            </p:txBody>
          </p:sp>
          <p:grpSp>
            <p:nvGrpSpPr>
              <p:cNvPr id="45068" name="Group 15">
                <a:extLst>
                  <a:ext uri="{FF2B5EF4-FFF2-40B4-BE49-F238E27FC236}">
                    <a16:creationId xmlns:a16="http://schemas.microsoft.com/office/drawing/2014/main" id="{87403025-9676-4F4B-95B0-161723788D52}"/>
                  </a:ext>
                </a:extLst>
              </p:cNvPr>
              <p:cNvGrpSpPr>
                <a:grpSpLocks/>
              </p:cNvGrpSpPr>
              <p:nvPr/>
            </p:nvGrpSpPr>
            <p:grpSpPr bwMode="auto">
              <a:xfrm>
                <a:off x="2943" y="2522"/>
                <a:ext cx="626" cy="1016"/>
                <a:chOff x="2880" y="2450"/>
                <a:chExt cx="653" cy="980"/>
              </a:xfrm>
            </p:grpSpPr>
            <p:sp>
              <p:nvSpPr>
                <p:cNvPr id="45069" name="Line 16">
                  <a:extLst>
                    <a:ext uri="{FF2B5EF4-FFF2-40B4-BE49-F238E27FC236}">
                      <a16:creationId xmlns:a16="http://schemas.microsoft.com/office/drawing/2014/main" id="{4B654B7D-05F1-4654-84A2-163EC930D9C6}"/>
                    </a:ext>
                  </a:extLst>
                </p:cNvPr>
                <p:cNvSpPr>
                  <a:spLocks noChangeShapeType="1"/>
                </p:cNvSpPr>
                <p:nvPr/>
              </p:nvSpPr>
              <p:spPr bwMode="auto">
                <a:xfrm flipH="1" flipV="1">
                  <a:off x="3207" y="2450"/>
                  <a:ext cx="326" cy="980"/>
                </a:xfrm>
                <a:prstGeom prst="line">
                  <a:avLst/>
                </a:prstGeom>
                <a:noFill/>
                <a:ln w="9525">
                  <a:solidFill>
                    <a:srgbClr val="FF99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5070" name="Line 17">
                  <a:extLst>
                    <a:ext uri="{FF2B5EF4-FFF2-40B4-BE49-F238E27FC236}">
                      <a16:creationId xmlns:a16="http://schemas.microsoft.com/office/drawing/2014/main" id="{08355E40-8BC6-4666-B6EA-DA85566B818B}"/>
                    </a:ext>
                  </a:extLst>
                </p:cNvPr>
                <p:cNvSpPr>
                  <a:spLocks noChangeShapeType="1"/>
                </p:cNvSpPr>
                <p:nvPr/>
              </p:nvSpPr>
              <p:spPr bwMode="auto">
                <a:xfrm flipH="1" flipV="1">
                  <a:off x="2880" y="2995"/>
                  <a:ext cx="653" cy="435"/>
                </a:xfrm>
                <a:prstGeom prst="line">
                  <a:avLst/>
                </a:prstGeom>
                <a:noFill/>
                <a:ln w="9525">
                  <a:solidFill>
                    <a:srgbClr val="FF99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grpSp>
        <p:grpSp>
          <p:nvGrpSpPr>
            <p:cNvPr id="45064" name="Group 18">
              <a:extLst>
                <a:ext uri="{FF2B5EF4-FFF2-40B4-BE49-F238E27FC236}">
                  <a16:creationId xmlns:a16="http://schemas.microsoft.com/office/drawing/2014/main" id="{B59F79AA-927A-47F7-BB1B-EE5F78164CB5}"/>
                </a:ext>
              </a:extLst>
            </p:cNvPr>
            <p:cNvGrpSpPr>
              <a:grpSpLocks/>
            </p:cNvGrpSpPr>
            <p:nvPr/>
          </p:nvGrpSpPr>
          <p:grpSpPr bwMode="auto">
            <a:xfrm>
              <a:off x="3886" y="2196"/>
              <a:ext cx="1590" cy="508"/>
              <a:chOff x="3886" y="2196"/>
              <a:chExt cx="1590" cy="508"/>
            </a:xfrm>
          </p:grpSpPr>
          <p:sp>
            <p:nvSpPr>
              <p:cNvPr id="45065" name="Text Box 19">
                <a:extLst>
                  <a:ext uri="{FF2B5EF4-FFF2-40B4-BE49-F238E27FC236}">
                    <a16:creationId xmlns:a16="http://schemas.microsoft.com/office/drawing/2014/main" id="{D849A116-8F46-4A13-83D8-AA9EB14987E5}"/>
                  </a:ext>
                </a:extLst>
              </p:cNvPr>
              <p:cNvSpPr txBox="1">
                <a:spLocks noChangeArrowheads="1"/>
              </p:cNvSpPr>
              <p:nvPr/>
            </p:nvSpPr>
            <p:spPr bwMode="auto">
              <a:xfrm>
                <a:off x="4612" y="2196"/>
                <a:ext cx="864"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99"/>
                    </a:solidFill>
                    <a:effectLst/>
                    <a:uLnTx/>
                    <a:uFillTx/>
                    <a:latin typeface="Palatino Linotype" panose="02040502050505030304" pitchFamily="18" charset="0"/>
                    <a:ea typeface="+mn-ea"/>
                    <a:cs typeface="Arial"/>
                  </a:rPr>
                  <a:t>  Diffusion</a:t>
                </a:r>
              </a:p>
            </p:txBody>
          </p:sp>
          <p:sp>
            <p:nvSpPr>
              <p:cNvPr id="45066" name="Line 20">
                <a:extLst>
                  <a:ext uri="{FF2B5EF4-FFF2-40B4-BE49-F238E27FC236}">
                    <a16:creationId xmlns:a16="http://schemas.microsoft.com/office/drawing/2014/main" id="{91B51D3E-972B-4BD0-B00A-72F6140F0384}"/>
                  </a:ext>
                </a:extLst>
              </p:cNvPr>
              <p:cNvSpPr>
                <a:spLocks noChangeShapeType="1"/>
              </p:cNvSpPr>
              <p:nvPr/>
            </p:nvSpPr>
            <p:spPr bwMode="auto">
              <a:xfrm flipH="1">
                <a:off x="3886" y="2450"/>
                <a:ext cx="1089" cy="254"/>
              </a:xfrm>
              <a:prstGeom prst="line">
                <a:avLst/>
              </a:prstGeom>
              <a:noFill/>
              <a:ln w="9525">
                <a:solidFill>
                  <a:srgbClr val="FF99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grpSp>
    </p:spTree>
    <p:extLst>
      <p:ext uri="{BB962C8B-B14F-4D97-AF65-F5344CB8AC3E}">
        <p14:creationId xmlns:p14="http://schemas.microsoft.com/office/powerpoint/2010/main" val="1056909166"/>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Picture2">
            <a:extLst>
              <a:ext uri="{FF2B5EF4-FFF2-40B4-BE49-F238E27FC236}">
                <a16:creationId xmlns:a16="http://schemas.microsoft.com/office/drawing/2014/main" id="{B85FECEC-984F-4220-B1FB-22952FD18F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3200" y="685800"/>
            <a:ext cx="3687763" cy="276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3" name="Text Box 3">
            <a:extLst>
              <a:ext uri="{FF2B5EF4-FFF2-40B4-BE49-F238E27FC236}">
                <a16:creationId xmlns:a16="http://schemas.microsoft.com/office/drawing/2014/main" id="{F67C52B3-201A-4173-96A3-74E66F88F608}"/>
              </a:ext>
            </a:extLst>
          </p:cNvPr>
          <p:cNvSpPr txBox="1">
            <a:spLocks noChangeArrowheads="1"/>
          </p:cNvSpPr>
          <p:nvPr/>
        </p:nvSpPr>
        <p:spPr bwMode="auto">
          <a:xfrm>
            <a:off x="4083050" y="307975"/>
            <a:ext cx="8858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99"/>
                </a:solidFill>
                <a:effectLst/>
                <a:uLnTx/>
                <a:uFillTx/>
                <a:latin typeface="Palatino Linotype" panose="02040502050505030304" pitchFamily="18" charset="0"/>
                <a:ea typeface="+mn-ea"/>
                <a:cs typeface="Arial"/>
              </a:rPr>
              <a:t> Scene</a:t>
            </a:r>
          </a:p>
        </p:txBody>
      </p:sp>
    </p:spTree>
    <p:extLst>
      <p:ext uri="{BB962C8B-B14F-4D97-AF65-F5344CB8AC3E}">
        <p14:creationId xmlns:p14="http://schemas.microsoft.com/office/powerpoint/2010/main" val="1489850561"/>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Picture2">
            <a:extLst>
              <a:ext uri="{FF2B5EF4-FFF2-40B4-BE49-F238E27FC236}">
                <a16:creationId xmlns:a16="http://schemas.microsoft.com/office/drawing/2014/main" id="{7F5B2750-B715-4178-8F8A-CB08734698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3200" y="685800"/>
            <a:ext cx="3687763" cy="276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07" name="Text Box 3">
            <a:extLst>
              <a:ext uri="{FF2B5EF4-FFF2-40B4-BE49-F238E27FC236}">
                <a16:creationId xmlns:a16="http://schemas.microsoft.com/office/drawing/2014/main" id="{216C380C-5289-40AE-9455-6B74DA71672B}"/>
              </a:ext>
            </a:extLst>
          </p:cNvPr>
          <p:cNvSpPr txBox="1">
            <a:spLocks noChangeArrowheads="1"/>
          </p:cNvSpPr>
          <p:nvPr/>
        </p:nvSpPr>
        <p:spPr bwMode="auto">
          <a:xfrm>
            <a:off x="4083050" y="307975"/>
            <a:ext cx="8858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99"/>
                </a:solidFill>
                <a:effectLst/>
                <a:uLnTx/>
                <a:uFillTx/>
                <a:latin typeface="Palatino Linotype" panose="02040502050505030304" pitchFamily="18" charset="0"/>
                <a:ea typeface="+mn-ea"/>
                <a:cs typeface="Arial"/>
              </a:rPr>
              <a:t> Scene</a:t>
            </a:r>
          </a:p>
        </p:txBody>
      </p:sp>
      <p:grpSp>
        <p:nvGrpSpPr>
          <p:cNvPr id="2" name="Group 4">
            <a:extLst>
              <a:ext uri="{FF2B5EF4-FFF2-40B4-BE49-F238E27FC236}">
                <a16:creationId xmlns:a16="http://schemas.microsoft.com/office/drawing/2014/main" id="{92D51615-EFA5-4AC9-A417-31276009175A}"/>
              </a:ext>
            </a:extLst>
          </p:cNvPr>
          <p:cNvGrpSpPr>
            <a:grpSpLocks/>
          </p:cNvGrpSpPr>
          <p:nvPr/>
        </p:nvGrpSpPr>
        <p:grpSpPr bwMode="auto">
          <a:xfrm>
            <a:off x="4802188" y="1739900"/>
            <a:ext cx="2035175" cy="766763"/>
            <a:chOff x="3025" y="1096"/>
            <a:chExt cx="1282" cy="483"/>
          </a:xfrm>
        </p:grpSpPr>
        <p:sp>
          <p:nvSpPr>
            <p:cNvPr id="47115" name="Rectangle 5">
              <a:extLst>
                <a:ext uri="{FF2B5EF4-FFF2-40B4-BE49-F238E27FC236}">
                  <a16:creationId xmlns:a16="http://schemas.microsoft.com/office/drawing/2014/main" id="{DE7430BD-46DE-49A4-B596-528DECB394AF}"/>
                </a:ext>
              </a:extLst>
            </p:cNvPr>
            <p:cNvSpPr>
              <a:spLocks noChangeArrowheads="1"/>
            </p:cNvSpPr>
            <p:nvPr/>
          </p:nvSpPr>
          <p:spPr bwMode="auto">
            <a:xfrm>
              <a:off x="3025" y="1096"/>
              <a:ext cx="484" cy="483"/>
            </a:xfrm>
            <a:prstGeom prst="rect">
              <a:avLst/>
            </a:prstGeom>
            <a:noFill/>
            <a:ln w="12700">
              <a:solidFill>
                <a:srgbClr val="FFFF99"/>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7116" name="Line 6">
              <a:extLst>
                <a:ext uri="{FF2B5EF4-FFF2-40B4-BE49-F238E27FC236}">
                  <a16:creationId xmlns:a16="http://schemas.microsoft.com/office/drawing/2014/main" id="{087BC5D4-1FC7-4E10-8BDF-153842CA8CD3}"/>
                </a:ext>
              </a:extLst>
            </p:cNvPr>
            <p:cNvSpPr>
              <a:spLocks noChangeShapeType="1"/>
            </p:cNvSpPr>
            <p:nvPr/>
          </p:nvSpPr>
          <p:spPr bwMode="auto">
            <a:xfrm>
              <a:off x="3509" y="1337"/>
              <a:ext cx="798" cy="0"/>
            </a:xfrm>
            <a:prstGeom prst="line">
              <a:avLst/>
            </a:prstGeom>
            <a:noFill/>
            <a:ln w="12700">
              <a:solidFill>
                <a:srgbClr val="FFFF99"/>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grpSp>
        <p:nvGrpSpPr>
          <p:cNvPr id="3" name="Group 7">
            <a:extLst>
              <a:ext uri="{FF2B5EF4-FFF2-40B4-BE49-F238E27FC236}">
                <a16:creationId xmlns:a16="http://schemas.microsoft.com/office/drawing/2014/main" id="{41FCEF63-2C47-4A2A-86CC-FA444BBDADF5}"/>
              </a:ext>
            </a:extLst>
          </p:cNvPr>
          <p:cNvGrpSpPr>
            <a:grpSpLocks/>
          </p:cNvGrpSpPr>
          <p:nvPr/>
        </p:nvGrpSpPr>
        <p:grpSpPr bwMode="auto">
          <a:xfrm>
            <a:off x="731838" y="3709988"/>
            <a:ext cx="7680325" cy="3113087"/>
            <a:chOff x="461" y="2337"/>
            <a:chExt cx="4838" cy="1961"/>
          </a:xfrm>
        </p:grpSpPr>
        <p:sp>
          <p:nvSpPr>
            <p:cNvPr id="47111" name="Text Box 8">
              <a:extLst>
                <a:ext uri="{FF2B5EF4-FFF2-40B4-BE49-F238E27FC236}">
                  <a16:creationId xmlns:a16="http://schemas.microsoft.com/office/drawing/2014/main" id="{75DCBC42-B605-4FAE-9985-958D9340DED8}"/>
                </a:ext>
              </a:extLst>
            </p:cNvPr>
            <p:cNvSpPr txBox="1">
              <a:spLocks noChangeArrowheads="1"/>
            </p:cNvSpPr>
            <p:nvPr/>
          </p:nvSpPr>
          <p:spPr bwMode="auto">
            <a:xfrm>
              <a:off x="1348" y="4048"/>
              <a:ext cx="590"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99"/>
                  </a:solidFill>
                  <a:effectLst/>
                  <a:uLnTx/>
                  <a:uFillTx/>
                  <a:latin typeface="Palatino Linotype" panose="02040502050505030304" pitchFamily="18" charset="0"/>
                  <a:ea typeface="+mn-ea"/>
                  <a:cs typeface="Arial"/>
                </a:rPr>
                <a:t> Direct</a:t>
              </a:r>
            </a:p>
          </p:txBody>
        </p:sp>
        <p:sp>
          <p:nvSpPr>
            <p:cNvPr id="47112" name="Text Box 9">
              <a:extLst>
                <a:ext uri="{FF2B5EF4-FFF2-40B4-BE49-F238E27FC236}">
                  <a16:creationId xmlns:a16="http://schemas.microsoft.com/office/drawing/2014/main" id="{761E3D33-9A0C-4C44-A250-AE2105F29EFF}"/>
                </a:ext>
              </a:extLst>
            </p:cNvPr>
            <p:cNvSpPr txBox="1">
              <a:spLocks noChangeArrowheads="1"/>
            </p:cNvSpPr>
            <p:nvPr/>
          </p:nvSpPr>
          <p:spPr bwMode="auto">
            <a:xfrm>
              <a:off x="3852" y="4048"/>
              <a:ext cx="588"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99"/>
                  </a:solidFill>
                  <a:effectLst/>
                  <a:uLnTx/>
                  <a:uFillTx/>
                  <a:latin typeface="Palatino Linotype" panose="02040502050505030304" pitchFamily="18" charset="0"/>
                  <a:ea typeface="+mn-ea"/>
                  <a:cs typeface="Arial"/>
                </a:rPr>
                <a:t>Global</a:t>
              </a:r>
            </a:p>
          </p:txBody>
        </p:sp>
        <p:pic>
          <p:nvPicPr>
            <p:cNvPr id="47113" name="Picture 10" descr="Picture3">
              <a:extLst>
                <a:ext uri="{FF2B5EF4-FFF2-40B4-BE49-F238E27FC236}">
                  <a16:creationId xmlns:a16="http://schemas.microsoft.com/office/drawing/2014/main" id="{6C2C375C-219A-488D-B26D-E7F6E8825BA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1" y="2337"/>
              <a:ext cx="2323" cy="1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14" name="Picture 11" descr="Picture4">
              <a:extLst>
                <a:ext uri="{FF2B5EF4-FFF2-40B4-BE49-F238E27FC236}">
                  <a16:creationId xmlns:a16="http://schemas.microsoft.com/office/drawing/2014/main" id="{97CAECE0-128A-4377-9905-E481E02BD95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76" y="2337"/>
              <a:ext cx="2323" cy="1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968716" name="validation_400x400.avi">
            <a:hlinkClick r:id="" action="ppaction://media"/>
            <a:extLst>
              <a:ext uri="{FF2B5EF4-FFF2-40B4-BE49-F238E27FC236}">
                <a16:creationId xmlns:a16="http://schemas.microsoft.com/office/drawing/2014/main" id="{CE1DAAC7-B1D1-498B-9C9C-2F224A9CBA58}"/>
              </a:ext>
            </a:extLst>
          </p:cNvPr>
          <p:cNvPicPr>
            <a:picLocks noRot="1" noChangeAspect="1" noChangeArrowheads="1"/>
          </p:cNvPicPr>
          <p:nvPr>
            <a:videoFile r:link="rId1"/>
          </p:nvPr>
        </p:nvPicPr>
        <p:blipFill>
          <a:blip r:embed="rId6">
            <a:extLst>
              <a:ext uri="{28A0092B-C50C-407E-A947-70E740481C1C}">
                <a14:useLocalDpi xmlns:a14="http://schemas.microsoft.com/office/drawing/2010/main" val="0"/>
              </a:ext>
            </a:extLst>
          </a:blip>
          <a:srcRect/>
          <a:stretch>
            <a:fillRect/>
          </a:stretch>
        </p:blipFill>
        <p:spPr bwMode="auto">
          <a:xfrm>
            <a:off x="6845300" y="1092200"/>
            <a:ext cx="2057400" cy="2057400"/>
          </a:xfrm>
          <a:prstGeom prst="rect">
            <a:avLst/>
          </a:prstGeom>
          <a:noFill/>
          <a:ln w="9525">
            <a:solidFill>
              <a:srgbClr val="FFFF99"/>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231919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3334" fill="hold"/>
                                        <p:tgtEl>
                                          <p:spTgt spid="968716"/>
                                        </p:tgtEl>
                                      </p:cBhvr>
                                    </p:cmd>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p:cTn id="13" fill="hold" display="0">
                  <p:stCondLst>
                    <p:cond delay="indefinite"/>
                  </p:stCondLst>
                  <p:endCondLst>
                    <p:cond evt="onNext" delay="0">
                      <p:tgtEl>
                        <p:sldTgt/>
                      </p:tgtEl>
                    </p:cond>
                    <p:cond evt="onPrev" delay="0">
                      <p:tgtEl>
                        <p:sldTgt/>
                      </p:tgtEl>
                    </p:cond>
                  </p:endCondLst>
                </p:cTn>
                <p:tgtEl>
                  <p:spTgt spid="968716"/>
                </p:tgtEl>
              </p:cMediaNode>
            </p:vide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0514" name="Freeform 2">
            <a:extLst>
              <a:ext uri="{FF2B5EF4-FFF2-40B4-BE49-F238E27FC236}">
                <a16:creationId xmlns:a16="http://schemas.microsoft.com/office/drawing/2014/main" id="{D3A63026-234C-4013-A336-FA5572404CDC}"/>
              </a:ext>
            </a:extLst>
          </p:cNvPr>
          <p:cNvSpPr>
            <a:spLocks/>
          </p:cNvSpPr>
          <p:nvPr/>
        </p:nvSpPr>
        <p:spPr bwMode="auto">
          <a:xfrm>
            <a:off x="3124200" y="1739900"/>
            <a:ext cx="4191000" cy="3327400"/>
          </a:xfrm>
          <a:custGeom>
            <a:avLst/>
            <a:gdLst>
              <a:gd name="T0" fmla="*/ 20161249 w 2640"/>
              <a:gd name="T1" fmla="*/ 1028223668 h 2096"/>
              <a:gd name="T2" fmla="*/ 2147483647 w 2640"/>
              <a:gd name="T3" fmla="*/ 0 h 2096"/>
              <a:gd name="T4" fmla="*/ 2147483647 w 2640"/>
              <a:gd name="T5" fmla="*/ 453628112 h 2096"/>
              <a:gd name="T6" fmla="*/ 2147483647 w 2640"/>
              <a:gd name="T7" fmla="*/ 735885481 h 2096"/>
              <a:gd name="T8" fmla="*/ 2147483647 w 2640"/>
              <a:gd name="T9" fmla="*/ 947578705 h 2096"/>
              <a:gd name="T10" fmla="*/ 2147483647 w 2640"/>
              <a:gd name="T11" fmla="*/ 1159271732 h 2096"/>
              <a:gd name="T12" fmla="*/ 2147483647 w 2640"/>
              <a:gd name="T13" fmla="*/ 1421367860 h 2096"/>
              <a:gd name="T14" fmla="*/ 2147483647 w 2640"/>
              <a:gd name="T15" fmla="*/ 1713706245 h 2096"/>
              <a:gd name="T16" fmla="*/ 2147483647 w 2640"/>
              <a:gd name="T17" fmla="*/ 2006044234 h 2096"/>
              <a:gd name="T18" fmla="*/ 2147483647 w 2640"/>
              <a:gd name="T19" fmla="*/ 2147483647 h 2096"/>
              <a:gd name="T20" fmla="*/ 2147483647 w 2640"/>
              <a:gd name="T21" fmla="*/ 2147483647 h 2096"/>
              <a:gd name="T22" fmla="*/ 2147483647 w 2640"/>
              <a:gd name="T23" fmla="*/ 2147483647 h 2096"/>
              <a:gd name="T24" fmla="*/ 2147483647 w 2640"/>
              <a:gd name="T25" fmla="*/ 2147483647 h 2096"/>
              <a:gd name="T26" fmla="*/ 2147483647 w 2640"/>
              <a:gd name="T27" fmla="*/ 2147483647 h 2096"/>
              <a:gd name="T28" fmla="*/ 2147483647 w 2640"/>
              <a:gd name="T29" fmla="*/ 2147483647 h 2096"/>
              <a:gd name="T30" fmla="*/ 2147483647 w 2640"/>
              <a:gd name="T31" fmla="*/ 2147483647 h 2096"/>
              <a:gd name="T32" fmla="*/ 2147483647 w 2640"/>
              <a:gd name="T33" fmla="*/ 2147483647 h 2096"/>
              <a:gd name="T34" fmla="*/ 2147483647 w 2640"/>
              <a:gd name="T35" fmla="*/ 2147483647 h 2096"/>
              <a:gd name="T36" fmla="*/ 2147483647 w 2640"/>
              <a:gd name="T37" fmla="*/ 2147483647 h 2096"/>
              <a:gd name="T38" fmla="*/ 2147483647 w 2640"/>
              <a:gd name="T39" fmla="*/ 2147483647 h 2096"/>
              <a:gd name="T40" fmla="*/ 0 w 2640"/>
              <a:gd name="T41" fmla="*/ 1108868630 h 2096"/>
              <a:gd name="T42" fmla="*/ 20161249 w 2640"/>
              <a:gd name="T43" fmla="*/ 1028223668 h 209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640"/>
              <a:gd name="T67" fmla="*/ 0 h 2096"/>
              <a:gd name="T68" fmla="*/ 2640 w 2640"/>
              <a:gd name="T69" fmla="*/ 2096 h 209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640" h="2096">
                <a:moveTo>
                  <a:pt x="8" y="408"/>
                </a:moveTo>
                <a:lnTo>
                  <a:pt x="2112" y="0"/>
                </a:lnTo>
                <a:lnTo>
                  <a:pt x="2384" y="180"/>
                </a:lnTo>
                <a:lnTo>
                  <a:pt x="2508" y="292"/>
                </a:lnTo>
                <a:lnTo>
                  <a:pt x="2592" y="376"/>
                </a:lnTo>
                <a:lnTo>
                  <a:pt x="2636" y="460"/>
                </a:lnTo>
                <a:lnTo>
                  <a:pt x="2640" y="564"/>
                </a:lnTo>
                <a:lnTo>
                  <a:pt x="2580" y="680"/>
                </a:lnTo>
                <a:lnTo>
                  <a:pt x="2480" y="796"/>
                </a:lnTo>
                <a:lnTo>
                  <a:pt x="2236" y="1004"/>
                </a:lnTo>
                <a:lnTo>
                  <a:pt x="2064" y="1156"/>
                </a:lnTo>
                <a:lnTo>
                  <a:pt x="1944" y="1280"/>
                </a:lnTo>
                <a:lnTo>
                  <a:pt x="1852" y="1428"/>
                </a:lnTo>
                <a:lnTo>
                  <a:pt x="1832" y="1500"/>
                </a:lnTo>
                <a:lnTo>
                  <a:pt x="1832" y="1584"/>
                </a:lnTo>
                <a:lnTo>
                  <a:pt x="1860" y="1692"/>
                </a:lnTo>
                <a:lnTo>
                  <a:pt x="1928" y="1820"/>
                </a:lnTo>
                <a:lnTo>
                  <a:pt x="2020" y="1912"/>
                </a:lnTo>
                <a:lnTo>
                  <a:pt x="2140" y="2028"/>
                </a:lnTo>
                <a:lnTo>
                  <a:pt x="2220" y="2096"/>
                </a:lnTo>
                <a:lnTo>
                  <a:pt x="0" y="440"/>
                </a:lnTo>
                <a:lnTo>
                  <a:pt x="8" y="408"/>
                </a:lnTo>
                <a:close/>
              </a:path>
            </a:pathLst>
          </a:custGeom>
          <a:solidFill>
            <a:srgbClr val="DDDDDD">
              <a:alpha val="79999"/>
            </a:srgbClr>
          </a:solidFill>
          <a:ln w="9525">
            <a:solidFill>
              <a:schemeClr val="tx1"/>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nvGrpSpPr>
          <p:cNvPr id="2" name="Group 3">
            <a:extLst>
              <a:ext uri="{FF2B5EF4-FFF2-40B4-BE49-F238E27FC236}">
                <a16:creationId xmlns:a16="http://schemas.microsoft.com/office/drawing/2014/main" id="{379675D7-FEE7-4077-AF00-C66D2FE53F90}"/>
              </a:ext>
            </a:extLst>
          </p:cNvPr>
          <p:cNvGrpSpPr>
            <a:grpSpLocks/>
          </p:cNvGrpSpPr>
          <p:nvPr/>
        </p:nvGrpSpPr>
        <p:grpSpPr bwMode="auto">
          <a:xfrm>
            <a:off x="454025" y="5321300"/>
            <a:ext cx="4054475" cy="1384300"/>
            <a:chOff x="286" y="3352"/>
            <a:chExt cx="2554" cy="872"/>
          </a:xfrm>
        </p:grpSpPr>
        <p:graphicFrame>
          <p:nvGraphicFramePr>
            <p:cNvPr id="1027" name="Object 4">
              <a:extLst>
                <a:ext uri="{FF2B5EF4-FFF2-40B4-BE49-F238E27FC236}">
                  <a16:creationId xmlns:a16="http://schemas.microsoft.com/office/drawing/2014/main" id="{B514E306-3B71-4C72-9E2E-BF185A36C4D0}"/>
                </a:ext>
              </a:extLst>
            </p:cNvPr>
            <p:cNvGraphicFramePr>
              <a:graphicFrameLocks noChangeAspect="1"/>
            </p:cNvGraphicFramePr>
            <p:nvPr/>
          </p:nvGraphicFramePr>
          <p:xfrm>
            <a:off x="578" y="3460"/>
            <a:ext cx="2100" cy="330"/>
          </p:xfrm>
          <a:graphic>
            <a:graphicData uri="http://schemas.openxmlformats.org/presentationml/2006/ole">
              <mc:AlternateContent xmlns:mc="http://schemas.openxmlformats.org/markup-compatibility/2006">
                <mc:Choice xmlns:v="urn:schemas-microsoft-com:vml" Requires="v">
                  <p:oleObj spid="_x0000_s1026" name="Equation" r:id="rId3" imgW="1536480" imgH="241200" progId="Equation.3">
                    <p:embed/>
                  </p:oleObj>
                </mc:Choice>
                <mc:Fallback>
                  <p:oleObj name="Equation" r:id="rId3" imgW="1536480" imgH="241200" progId="Equation.3">
                    <p:embed/>
                    <p:pic>
                      <p:nvPicPr>
                        <p:cNvPr id="1027" name="Object 4">
                          <a:extLst>
                            <a:ext uri="{FF2B5EF4-FFF2-40B4-BE49-F238E27FC236}">
                              <a16:creationId xmlns:a16="http://schemas.microsoft.com/office/drawing/2014/main" id="{B514E306-3B71-4C72-9E2E-BF185A36C4D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8" y="3460"/>
                          <a:ext cx="2100" cy="3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125" name="Text Box 5">
              <a:extLst>
                <a:ext uri="{FF2B5EF4-FFF2-40B4-BE49-F238E27FC236}">
                  <a16:creationId xmlns:a16="http://schemas.microsoft.com/office/drawing/2014/main" id="{F357A61A-E164-4B5A-B585-BF4166720005}"/>
                </a:ext>
              </a:extLst>
            </p:cNvPr>
            <p:cNvSpPr txBox="1">
              <a:spLocks noChangeArrowheads="1"/>
            </p:cNvSpPr>
            <p:nvPr/>
          </p:nvSpPr>
          <p:spPr bwMode="auto">
            <a:xfrm>
              <a:off x="1102" y="3974"/>
              <a:ext cx="524"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66"/>
                  </a:solidFill>
                  <a:effectLst/>
                  <a:uLnTx/>
                  <a:uFillTx/>
                  <a:latin typeface="Palatino Linotype" panose="02040502050505030304" pitchFamily="18" charset="0"/>
                  <a:ea typeface="+mn-ea"/>
                  <a:cs typeface="Arial"/>
                </a:rPr>
                <a:t>direct</a:t>
              </a:r>
            </a:p>
          </p:txBody>
        </p:sp>
        <p:sp>
          <p:nvSpPr>
            <p:cNvPr id="1126" name="Text Box 6">
              <a:extLst>
                <a:ext uri="{FF2B5EF4-FFF2-40B4-BE49-F238E27FC236}">
                  <a16:creationId xmlns:a16="http://schemas.microsoft.com/office/drawing/2014/main" id="{1B812C83-C282-486C-81F0-EB283FF3D767}"/>
                </a:ext>
              </a:extLst>
            </p:cNvPr>
            <p:cNvSpPr txBox="1">
              <a:spLocks noChangeArrowheads="1"/>
            </p:cNvSpPr>
            <p:nvPr/>
          </p:nvSpPr>
          <p:spPr bwMode="auto">
            <a:xfrm>
              <a:off x="1870" y="3966"/>
              <a:ext cx="555"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66"/>
                  </a:solidFill>
                  <a:effectLst/>
                  <a:uLnTx/>
                  <a:uFillTx/>
                  <a:latin typeface="Palatino Linotype" panose="02040502050505030304" pitchFamily="18" charset="0"/>
                  <a:ea typeface="+mn-ea"/>
                  <a:cs typeface="Arial"/>
                </a:rPr>
                <a:t>global</a:t>
              </a:r>
            </a:p>
          </p:txBody>
        </p:sp>
        <p:sp>
          <p:nvSpPr>
            <p:cNvPr id="1127" name="Text Box 7">
              <a:extLst>
                <a:ext uri="{FF2B5EF4-FFF2-40B4-BE49-F238E27FC236}">
                  <a16:creationId xmlns:a16="http://schemas.microsoft.com/office/drawing/2014/main" id="{8E84FF4A-13BF-4DD2-B103-A7B80AF918B1}"/>
                </a:ext>
              </a:extLst>
            </p:cNvPr>
            <p:cNvSpPr txBox="1">
              <a:spLocks noChangeArrowheads="1"/>
            </p:cNvSpPr>
            <p:nvPr/>
          </p:nvSpPr>
          <p:spPr bwMode="auto">
            <a:xfrm>
              <a:off x="286" y="3974"/>
              <a:ext cx="725"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66"/>
                  </a:solidFill>
                  <a:effectLst/>
                  <a:uLnTx/>
                  <a:uFillTx/>
                  <a:latin typeface="Palatino Linotype" panose="02040502050505030304" pitchFamily="18" charset="0"/>
                  <a:ea typeface="+mn-ea"/>
                  <a:cs typeface="Arial"/>
                </a:rPr>
                <a:t>radiance</a:t>
              </a:r>
            </a:p>
          </p:txBody>
        </p:sp>
        <p:sp>
          <p:nvSpPr>
            <p:cNvPr id="1128" name="Rectangle 8">
              <a:extLst>
                <a:ext uri="{FF2B5EF4-FFF2-40B4-BE49-F238E27FC236}">
                  <a16:creationId xmlns:a16="http://schemas.microsoft.com/office/drawing/2014/main" id="{35F7D730-286A-4D06-B0CB-2FACE90D02D4}"/>
                </a:ext>
              </a:extLst>
            </p:cNvPr>
            <p:cNvSpPr>
              <a:spLocks noChangeArrowheads="1"/>
            </p:cNvSpPr>
            <p:nvPr/>
          </p:nvSpPr>
          <p:spPr bwMode="auto">
            <a:xfrm>
              <a:off x="408" y="3352"/>
              <a:ext cx="2432" cy="536"/>
            </a:xfrm>
            <a:prstGeom prst="rect">
              <a:avLst/>
            </a:prstGeom>
            <a:noFill/>
            <a:ln w="9525">
              <a:solidFill>
                <a:srgbClr val="FF99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129" name="Line 9">
              <a:extLst>
                <a:ext uri="{FF2B5EF4-FFF2-40B4-BE49-F238E27FC236}">
                  <a16:creationId xmlns:a16="http://schemas.microsoft.com/office/drawing/2014/main" id="{C7F6EF5E-2251-43B0-91C1-C56BC9581390}"/>
                </a:ext>
              </a:extLst>
            </p:cNvPr>
            <p:cNvSpPr>
              <a:spLocks noChangeShapeType="1"/>
            </p:cNvSpPr>
            <p:nvPr/>
          </p:nvSpPr>
          <p:spPr bwMode="auto">
            <a:xfrm flipV="1">
              <a:off x="648" y="3784"/>
              <a:ext cx="0" cy="192"/>
            </a:xfrm>
            <a:prstGeom prst="line">
              <a:avLst/>
            </a:prstGeom>
            <a:noFill/>
            <a:ln w="9525">
              <a:solidFill>
                <a:srgbClr val="FFFF66"/>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130" name="Line 10">
              <a:extLst>
                <a:ext uri="{FF2B5EF4-FFF2-40B4-BE49-F238E27FC236}">
                  <a16:creationId xmlns:a16="http://schemas.microsoft.com/office/drawing/2014/main" id="{1AAEEA47-4E00-4A17-83F6-180EEB14FFB4}"/>
                </a:ext>
              </a:extLst>
            </p:cNvPr>
            <p:cNvSpPr>
              <a:spLocks noChangeShapeType="1"/>
            </p:cNvSpPr>
            <p:nvPr/>
          </p:nvSpPr>
          <p:spPr bwMode="auto">
            <a:xfrm flipV="1">
              <a:off x="1361" y="3785"/>
              <a:ext cx="0" cy="192"/>
            </a:xfrm>
            <a:prstGeom prst="line">
              <a:avLst/>
            </a:prstGeom>
            <a:noFill/>
            <a:ln w="9525">
              <a:solidFill>
                <a:srgbClr val="FFFF66"/>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131" name="Line 11">
              <a:extLst>
                <a:ext uri="{FF2B5EF4-FFF2-40B4-BE49-F238E27FC236}">
                  <a16:creationId xmlns:a16="http://schemas.microsoft.com/office/drawing/2014/main" id="{8EF739C6-5F6A-4CAE-8657-889991A6B75E}"/>
                </a:ext>
              </a:extLst>
            </p:cNvPr>
            <p:cNvSpPr>
              <a:spLocks noChangeShapeType="1"/>
            </p:cNvSpPr>
            <p:nvPr/>
          </p:nvSpPr>
          <p:spPr bwMode="auto">
            <a:xfrm flipV="1">
              <a:off x="2138" y="3786"/>
              <a:ext cx="0" cy="192"/>
            </a:xfrm>
            <a:prstGeom prst="line">
              <a:avLst/>
            </a:prstGeom>
            <a:noFill/>
            <a:ln w="9525">
              <a:solidFill>
                <a:srgbClr val="FFFF66"/>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sp>
        <p:nvSpPr>
          <p:cNvPr id="1030" name="Text Box 12">
            <a:extLst>
              <a:ext uri="{FF2B5EF4-FFF2-40B4-BE49-F238E27FC236}">
                <a16:creationId xmlns:a16="http://schemas.microsoft.com/office/drawing/2014/main" id="{E77B963C-87BF-4ACE-B08E-568C620EE66F}"/>
              </a:ext>
            </a:extLst>
          </p:cNvPr>
          <p:cNvSpPr txBox="1">
            <a:spLocks noChangeArrowheads="1"/>
          </p:cNvSpPr>
          <p:nvPr/>
        </p:nvSpPr>
        <p:spPr bwMode="auto">
          <a:xfrm>
            <a:off x="654050" y="349250"/>
            <a:ext cx="781208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FF9900"/>
                </a:solidFill>
                <a:effectLst/>
                <a:uLnTx/>
                <a:uFillTx/>
                <a:latin typeface="Palatino Linotype" panose="02040502050505030304" pitchFamily="18" charset="0"/>
                <a:ea typeface="+mn-ea"/>
                <a:cs typeface="Arial"/>
              </a:rPr>
              <a:t>Direct and Global Components:  </a:t>
            </a:r>
            <a:r>
              <a:rPr kumimoji="0" lang="en-US" altLang="en-US" sz="2800" b="0" i="0" u="none" strike="noStrike" kern="1200" cap="none" spc="0" normalizeH="0" baseline="0" noProof="0">
                <a:ln>
                  <a:noFill/>
                </a:ln>
                <a:solidFill>
                  <a:srgbClr val="E45C00"/>
                </a:solidFill>
                <a:effectLst/>
                <a:uLnTx/>
                <a:uFillTx/>
                <a:latin typeface="Palatino Linotype" panose="02040502050505030304" pitchFamily="18" charset="0"/>
                <a:ea typeface="+mn-ea"/>
                <a:cs typeface="Arial"/>
              </a:rPr>
              <a:t>Interreflections</a:t>
            </a:r>
            <a:r>
              <a:rPr kumimoji="0" lang="en-US" altLang="en-US" sz="2800" b="0" i="0" u="none" strike="noStrike" kern="1200" cap="none" spc="0" normalizeH="0" baseline="0" noProof="0">
                <a:ln>
                  <a:noFill/>
                </a:ln>
                <a:solidFill>
                  <a:srgbClr val="FF9900"/>
                </a:solidFill>
                <a:effectLst/>
                <a:uLnTx/>
                <a:uFillTx/>
                <a:latin typeface="Palatino Linotype" panose="02040502050505030304" pitchFamily="18" charset="0"/>
                <a:ea typeface="+mn-ea"/>
                <a:cs typeface="Arial"/>
              </a:rPr>
              <a:t> </a:t>
            </a:r>
          </a:p>
        </p:txBody>
      </p:sp>
      <p:sp>
        <p:nvSpPr>
          <p:cNvPr id="1031" name="Line 13">
            <a:extLst>
              <a:ext uri="{FF2B5EF4-FFF2-40B4-BE49-F238E27FC236}">
                <a16:creationId xmlns:a16="http://schemas.microsoft.com/office/drawing/2014/main" id="{871E95A4-7B4C-4CB7-99C3-C158067A80B1}"/>
              </a:ext>
            </a:extLst>
          </p:cNvPr>
          <p:cNvSpPr>
            <a:spLocks noChangeShapeType="1"/>
          </p:cNvSpPr>
          <p:nvPr/>
        </p:nvSpPr>
        <p:spPr bwMode="auto">
          <a:xfrm>
            <a:off x="520700" y="1117600"/>
            <a:ext cx="8077200" cy="0"/>
          </a:xfrm>
          <a:prstGeom prst="line">
            <a:avLst/>
          </a:prstGeom>
          <a:noFill/>
          <a:ln w="9525">
            <a:solidFill>
              <a:srgbClr val="FFFFCC"/>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032" name="Text Box 14">
            <a:extLst>
              <a:ext uri="{FF2B5EF4-FFF2-40B4-BE49-F238E27FC236}">
                <a16:creationId xmlns:a16="http://schemas.microsoft.com/office/drawing/2014/main" id="{D86FF2A4-DE61-496A-B3C1-09C9C0621E0E}"/>
              </a:ext>
            </a:extLst>
          </p:cNvPr>
          <p:cNvSpPr txBox="1">
            <a:spLocks noChangeArrowheads="1"/>
          </p:cNvSpPr>
          <p:nvPr/>
        </p:nvSpPr>
        <p:spPr bwMode="auto">
          <a:xfrm>
            <a:off x="5992813" y="1239838"/>
            <a:ext cx="9906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99"/>
                </a:solidFill>
                <a:effectLst/>
                <a:uLnTx/>
                <a:uFillTx/>
                <a:latin typeface="Palatino Linotype" panose="02040502050505030304" pitchFamily="18" charset="0"/>
                <a:ea typeface="+mn-ea"/>
                <a:cs typeface="Arial"/>
              </a:rPr>
              <a:t>surface</a:t>
            </a:r>
          </a:p>
        </p:txBody>
      </p:sp>
      <p:sp>
        <p:nvSpPr>
          <p:cNvPr id="1033" name="Text Box 15">
            <a:extLst>
              <a:ext uri="{FF2B5EF4-FFF2-40B4-BE49-F238E27FC236}">
                <a16:creationId xmlns:a16="http://schemas.microsoft.com/office/drawing/2014/main" id="{4084D8C7-3A6E-42F2-8A51-A80F72A7FC40}"/>
              </a:ext>
            </a:extLst>
          </p:cNvPr>
          <p:cNvSpPr txBox="1">
            <a:spLocks noChangeArrowheads="1"/>
          </p:cNvSpPr>
          <p:nvPr/>
        </p:nvSpPr>
        <p:spPr bwMode="auto">
          <a:xfrm>
            <a:off x="6053138" y="3686175"/>
            <a:ext cx="4254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FFFF66"/>
                </a:solidFill>
                <a:effectLst/>
                <a:uLnTx/>
                <a:uFillTx/>
                <a:latin typeface="Palatino Linotype" panose="02040502050505030304" pitchFamily="18" charset="0"/>
                <a:ea typeface="+mn-ea"/>
                <a:cs typeface="Arial"/>
              </a:rPr>
              <a:t>  i</a:t>
            </a:r>
          </a:p>
        </p:txBody>
      </p:sp>
      <p:grpSp>
        <p:nvGrpSpPr>
          <p:cNvPr id="1034" name="Group 16">
            <a:extLst>
              <a:ext uri="{FF2B5EF4-FFF2-40B4-BE49-F238E27FC236}">
                <a16:creationId xmlns:a16="http://schemas.microsoft.com/office/drawing/2014/main" id="{706B1384-62C7-4590-A1B0-0BE7F247195C}"/>
              </a:ext>
            </a:extLst>
          </p:cNvPr>
          <p:cNvGrpSpPr>
            <a:grpSpLocks/>
          </p:cNvGrpSpPr>
          <p:nvPr/>
        </p:nvGrpSpPr>
        <p:grpSpPr bwMode="auto">
          <a:xfrm rot="6631364">
            <a:off x="1824038" y="2414588"/>
            <a:ext cx="669925" cy="53975"/>
            <a:chOff x="969" y="2233"/>
            <a:chExt cx="2320" cy="48"/>
          </a:xfrm>
        </p:grpSpPr>
        <p:sp>
          <p:nvSpPr>
            <p:cNvPr id="1109" name="Rectangle 17">
              <a:extLst>
                <a:ext uri="{FF2B5EF4-FFF2-40B4-BE49-F238E27FC236}">
                  <a16:creationId xmlns:a16="http://schemas.microsoft.com/office/drawing/2014/main" id="{498AAB1D-EB60-4EAE-9404-A83D961E2E9A}"/>
                </a:ext>
              </a:extLst>
            </p:cNvPr>
            <p:cNvSpPr>
              <a:spLocks noChangeArrowheads="1"/>
            </p:cNvSpPr>
            <p:nvPr/>
          </p:nvSpPr>
          <p:spPr bwMode="auto">
            <a:xfrm>
              <a:off x="96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110" name="Rectangle 18">
              <a:extLst>
                <a:ext uri="{FF2B5EF4-FFF2-40B4-BE49-F238E27FC236}">
                  <a16:creationId xmlns:a16="http://schemas.microsoft.com/office/drawing/2014/main" id="{134797EE-B012-4F44-BEDF-D728A93D9670}"/>
                </a:ext>
              </a:extLst>
            </p:cNvPr>
            <p:cNvSpPr>
              <a:spLocks noChangeArrowheads="1"/>
            </p:cNvSpPr>
            <p:nvPr/>
          </p:nvSpPr>
          <p:spPr bwMode="auto">
            <a:xfrm>
              <a:off x="111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111" name="Rectangle 19">
              <a:extLst>
                <a:ext uri="{FF2B5EF4-FFF2-40B4-BE49-F238E27FC236}">
                  <a16:creationId xmlns:a16="http://schemas.microsoft.com/office/drawing/2014/main" id="{C8759952-2953-452B-A7E1-B4BF2538A002}"/>
                </a:ext>
              </a:extLst>
            </p:cNvPr>
            <p:cNvSpPr>
              <a:spLocks noChangeArrowheads="1"/>
            </p:cNvSpPr>
            <p:nvPr/>
          </p:nvSpPr>
          <p:spPr bwMode="auto">
            <a:xfrm>
              <a:off x="125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112" name="Rectangle 20">
              <a:extLst>
                <a:ext uri="{FF2B5EF4-FFF2-40B4-BE49-F238E27FC236}">
                  <a16:creationId xmlns:a16="http://schemas.microsoft.com/office/drawing/2014/main" id="{55C71983-4E98-49F0-BBB7-83573165699B}"/>
                </a:ext>
              </a:extLst>
            </p:cNvPr>
            <p:cNvSpPr>
              <a:spLocks noChangeArrowheads="1"/>
            </p:cNvSpPr>
            <p:nvPr/>
          </p:nvSpPr>
          <p:spPr bwMode="auto">
            <a:xfrm>
              <a:off x="140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113" name="Rectangle 21">
              <a:extLst>
                <a:ext uri="{FF2B5EF4-FFF2-40B4-BE49-F238E27FC236}">
                  <a16:creationId xmlns:a16="http://schemas.microsoft.com/office/drawing/2014/main" id="{4B57DE8F-0772-4C65-A332-C442D6298C11}"/>
                </a:ext>
              </a:extLst>
            </p:cNvPr>
            <p:cNvSpPr>
              <a:spLocks noChangeArrowheads="1"/>
            </p:cNvSpPr>
            <p:nvPr/>
          </p:nvSpPr>
          <p:spPr bwMode="auto">
            <a:xfrm>
              <a:off x="154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114" name="Rectangle 22">
              <a:extLst>
                <a:ext uri="{FF2B5EF4-FFF2-40B4-BE49-F238E27FC236}">
                  <a16:creationId xmlns:a16="http://schemas.microsoft.com/office/drawing/2014/main" id="{06BF3817-A696-48A8-8798-D58508B6824E}"/>
                </a:ext>
              </a:extLst>
            </p:cNvPr>
            <p:cNvSpPr>
              <a:spLocks noChangeArrowheads="1"/>
            </p:cNvSpPr>
            <p:nvPr/>
          </p:nvSpPr>
          <p:spPr bwMode="auto">
            <a:xfrm>
              <a:off x="169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115" name="Rectangle 23">
              <a:extLst>
                <a:ext uri="{FF2B5EF4-FFF2-40B4-BE49-F238E27FC236}">
                  <a16:creationId xmlns:a16="http://schemas.microsoft.com/office/drawing/2014/main" id="{8068046F-BE74-43C8-ACCF-743879FE830D}"/>
                </a:ext>
              </a:extLst>
            </p:cNvPr>
            <p:cNvSpPr>
              <a:spLocks noChangeArrowheads="1"/>
            </p:cNvSpPr>
            <p:nvPr/>
          </p:nvSpPr>
          <p:spPr bwMode="auto">
            <a:xfrm>
              <a:off x="183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116" name="Rectangle 24">
              <a:extLst>
                <a:ext uri="{FF2B5EF4-FFF2-40B4-BE49-F238E27FC236}">
                  <a16:creationId xmlns:a16="http://schemas.microsoft.com/office/drawing/2014/main" id="{200146AD-79B4-4C24-A2A8-95A8B9AFA7AA}"/>
                </a:ext>
              </a:extLst>
            </p:cNvPr>
            <p:cNvSpPr>
              <a:spLocks noChangeArrowheads="1"/>
            </p:cNvSpPr>
            <p:nvPr/>
          </p:nvSpPr>
          <p:spPr bwMode="auto">
            <a:xfrm>
              <a:off x="198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117" name="Rectangle 25">
              <a:extLst>
                <a:ext uri="{FF2B5EF4-FFF2-40B4-BE49-F238E27FC236}">
                  <a16:creationId xmlns:a16="http://schemas.microsoft.com/office/drawing/2014/main" id="{C6A47B4E-12B5-48CE-9216-69C902303B6C}"/>
                </a:ext>
              </a:extLst>
            </p:cNvPr>
            <p:cNvSpPr>
              <a:spLocks noChangeArrowheads="1"/>
            </p:cNvSpPr>
            <p:nvPr/>
          </p:nvSpPr>
          <p:spPr bwMode="auto">
            <a:xfrm>
              <a:off x="212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118" name="Rectangle 26">
              <a:extLst>
                <a:ext uri="{FF2B5EF4-FFF2-40B4-BE49-F238E27FC236}">
                  <a16:creationId xmlns:a16="http://schemas.microsoft.com/office/drawing/2014/main" id="{122B5D68-0E70-4B89-9AE1-C9FFD827D705}"/>
                </a:ext>
              </a:extLst>
            </p:cNvPr>
            <p:cNvSpPr>
              <a:spLocks noChangeArrowheads="1"/>
            </p:cNvSpPr>
            <p:nvPr/>
          </p:nvSpPr>
          <p:spPr bwMode="auto">
            <a:xfrm>
              <a:off x="227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119" name="Rectangle 27">
              <a:extLst>
                <a:ext uri="{FF2B5EF4-FFF2-40B4-BE49-F238E27FC236}">
                  <a16:creationId xmlns:a16="http://schemas.microsoft.com/office/drawing/2014/main" id="{7DDCF447-2A9F-4868-9E4D-E2C7A9453D62}"/>
                </a:ext>
              </a:extLst>
            </p:cNvPr>
            <p:cNvSpPr>
              <a:spLocks noChangeArrowheads="1"/>
            </p:cNvSpPr>
            <p:nvPr/>
          </p:nvSpPr>
          <p:spPr bwMode="auto">
            <a:xfrm>
              <a:off x="241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120" name="Rectangle 28">
              <a:extLst>
                <a:ext uri="{FF2B5EF4-FFF2-40B4-BE49-F238E27FC236}">
                  <a16:creationId xmlns:a16="http://schemas.microsoft.com/office/drawing/2014/main" id="{89A94432-FBC1-4905-925E-90787BEB2865}"/>
                </a:ext>
              </a:extLst>
            </p:cNvPr>
            <p:cNvSpPr>
              <a:spLocks noChangeArrowheads="1"/>
            </p:cNvSpPr>
            <p:nvPr/>
          </p:nvSpPr>
          <p:spPr bwMode="auto">
            <a:xfrm>
              <a:off x="256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121" name="Rectangle 29">
              <a:extLst>
                <a:ext uri="{FF2B5EF4-FFF2-40B4-BE49-F238E27FC236}">
                  <a16:creationId xmlns:a16="http://schemas.microsoft.com/office/drawing/2014/main" id="{69061A76-A15A-4B1F-AB13-CCF63EDA92F5}"/>
                </a:ext>
              </a:extLst>
            </p:cNvPr>
            <p:cNvSpPr>
              <a:spLocks noChangeArrowheads="1"/>
            </p:cNvSpPr>
            <p:nvPr/>
          </p:nvSpPr>
          <p:spPr bwMode="auto">
            <a:xfrm>
              <a:off x="270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122" name="Rectangle 30">
              <a:extLst>
                <a:ext uri="{FF2B5EF4-FFF2-40B4-BE49-F238E27FC236}">
                  <a16:creationId xmlns:a16="http://schemas.microsoft.com/office/drawing/2014/main" id="{FCFC66A6-DB84-40CF-BE1C-2B5F578AF404}"/>
                </a:ext>
              </a:extLst>
            </p:cNvPr>
            <p:cNvSpPr>
              <a:spLocks noChangeArrowheads="1"/>
            </p:cNvSpPr>
            <p:nvPr/>
          </p:nvSpPr>
          <p:spPr bwMode="auto">
            <a:xfrm>
              <a:off x="285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123" name="Rectangle 31">
              <a:extLst>
                <a:ext uri="{FF2B5EF4-FFF2-40B4-BE49-F238E27FC236}">
                  <a16:creationId xmlns:a16="http://schemas.microsoft.com/office/drawing/2014/main" id="{874ED87C-EE16-4346-81D1-EB1455A1134F}"/>
                </a:ext>
              </a:extLst>
            </p:cNvPr>
            <p:cNvSpPr>
              <a:spLocks noChangeArrowheads="1"/>
            </p:cNvSpPr>
            <p:nvPr/>
          </p:nvSpPr>
          <p:spPr bwMode="auto">
            <a:xfrm>
              <a:off x="299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124" name="Rectangle 32">
              <a:extLst>
                <a:ext uri="{FF2B5EF4-FFF2-40B4-BE49-F238E27FC236}">
                  <a16:creationId xmlns:a16="http://schemas.microsoft.com/office/drawing/2014/main" id="{3D6A6598-C861-4C54-A77B-2DEF2062426F}"/>
                </a:ext>
              </a:extLst>
            </p:cNvPr>
            <p:cNvSpPr>
              <a:spLocks noChangeArrowheads="1"/>
            </p:cNvSpPr>
            <p:nvPr/>
          </p:nvSpPr>
          <p:spPr bwMode="auto">
            <a:xfrm>
              <a:off x="314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grpSp>
        <p:nvGrpSpPr>
          <p:cNvPr id="1035" name="Group 33">
            <a:extLst>
              <a:ext uri="{FF2B5EF4-FFF2-40B4-BE49-F238E27FC236}">
                <a16:creationId xmlns:a16="http://schemas.microsoft.com/office/drawing/2014/main" id="{665439B7-0302-4DA2-B194-22EC4E20009C}"/>
              </a:ext>
            </a:extLst>
          </p:cNvPr>
          <p:cNvGrpSpPr>
            <a:grpSpLocks/>
          </p:cNvGrpSpPr>
          <p:nvPr/>
        </p:nvGrpSpPr>
        <p:grpSpPr bwMode="auto">
          <a:xfrm rot="6631364">
            <a:off x="2061369" y="1783557"/>
            <a:ext cx="669925" cy="52387"/>
            <a:chOff x="969" y="2233"/>
            <a:chExt cx="2320" cy="48"/>
          </a:xfrm>
        </p:grpSpPr>
        <p:sp>
          <p:nvSpPr>
            <p:cNvPr id="1093" name="Rectangle 34">
              <a:extLst>
                <a:ext uri="{FF2B5EF4-FFF2-40B4-BE49-F238E27FC236}">
                  <a16:creationId xmlns:a16="http://schemas.microsoft.com/office/drawing/2014/main" id="{AEAF1314-3EB6-4769-878A-E139790E8761}"/>
                </a:ext>
              </a:extLst>
            </p:cNvPr>
            <p:cNvSpPr>
              <a:spLocks noChangeArrowheads="1"/>
            </p:cNvSpPr>
            <p:nvPr/>
          </p:nvSpPr>
          <p:spPr bwMode="auto">
            <a:xfrm>
              <a:off x="96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094" name="Rectangle 35">
              <a:extLst>
                <a:ext uri="{FF2B5EF4-FFF2-40B4-BE49-F238E27FC236}">
                  <a16:creationId xmlns:a16="http://schemas.microsoft.com/office/drawing/2014/main" id="{C516F320-1120-4E1F-B9E0-05C9364C6B2C}"/>
                </a:ext>
              </a:extLst>
            </p:cNvPr>
            <p:cNvSpPr>
              <a:spLocks noChangeArrowheads="1"/>
            </p:cNvSpPr>
            <p:nvPr/>
          </p:nvSpPr>
          <p:spPr bwMode="auto">
            <a:xfrm>
              <a:off x="111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095" name="Rectangle 36">
              <a:extLst>
                <a:ext uri="{FF2B5EF4-FFF2-40B4-BE49-F238E27FC236}">
                  <a16:creationId xmlns:a16="http://schemas.microsoft.com/office/drawing/2014/main" id="{82D078B0-0CDD-464E-90B2-0380FE49C5DA}"/>
                </a:ext>
              </a:extLst>
            </p:cNvPr>
            <p:cNvSpPr>
              <a:spLocks noChangeArrowheads="1"/>
            </p:cNvSpPr>
            <p:nvPr/>
          </p:nvSpPr>
          <p:spPr bwMode="auto">
            <a:xfrm>
              <a:off x="125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096" name="Rectangle 37">
              <a:extLst>
                <a:ext uri="{FF2B5EF4-FFF2-40B4-BE49-F238E27FC236}">
                  <a16:creationId xmlns:a16="http://schemas.microsoft.com/office/drawing/2014/main" id="{3EF937E2-1603-4001-8295-3C78477C76E4}"/>
                </a:ext>
              </a:extLst>
            </p:cNvPr>
            <p:cNvSpPr>
              <a:spLocks noChangeArrowheads="1"/>
            </p:cNvSpPr>
            <p:nvPr/>
          </p:nvSpPr>
          <p:spPr bwMode="auto">
            <a:xfrm>
              <a:off x="140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097" name="Rectangle 38">
              <a:extLst>
                <a:ext uri="{FF2B5EF4-FFF2-40B4-BE49-F238E27FC236}">
                  <a16:creationId xmlns:a16="http://schemas.microsoft.com/office/drawing/2014/main" id="{1919A77C-376E-4525-BEF8-7D3078AF3911}"/>
                </a:ext>
              </a:extLst>
            </p:cNvPr>
            <p:cNvSpPr>
              <a:spLocks noChangeArrowheads="1"/>
            </p:cNvSpPr>
            <p:nvPr/>
          </p:nvSpPr>
          <p:spPr bwMode="auto">
            <a:xfrm>
              <a:off x="154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098" name="Rectangle 39">
              <a:extLst>
                <a:ext uri="{FF2B5EF4-FFF2-40B4-BE49-F238E27FC236}">
                  <a16:creationId xmlns:a16="http://schemas.microsoft.com/office/drawing/2014/main" id="{00BFBC74-6ED5-4DCD-A2FE-57E94F363B38}"/>
                </a:ext>
              </a:extLst>
            </p:cNvPr>
            <p:cNvSpPr>
              <a:spLocks noChangeArrowheads="1"/>
            </p:cNvSpPr>
            <p:nvPr/>
          </p:nvSpPr>
          <p:spPr bwMode="auto">
            <a:xfrm>
              <a:off x="169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099" name="Rectangle 40">
              <a:extLst>
                <a:ext uri="{FF2B5EF4-FFF2-40B4-BE49-F238E27FC236}">
                  <a16:creationId xmlns:a16="http://schemas.microsoft.com/office/drawing/2014/main" id="{273AFCD7-D8FE-4BFD-B432-27837DF23804}"/>
                </a:ext>
              </a:extLst>
            </p:cNvPr>
            <p:cNvSpPr>
              <a:spLocks noChangeArrowheads="1"/>
            </p:cNvSpPr>
            <p:nvPr/>
          </p:nvSpPr>
          <p:spPr bwMode="auto">
            <a:xfrm>
              <a:off x="183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100" name="Rectangle 41">
              <a:extLst>
                <a:ext uri="{FF2B5EF4-FFF2-40B4-BE49-F238E27FC236}">
                  <a16:creationId xmlns:a16="http://schemas.microsoft.com/office/drawing/2014/main" id="{84A85359-96FB-4B1C-88E1-072D8F469973}"/>
                </a:ext>
              </a:extLst>
            </p:cNvPr>
            <p:cNvSpPr>
              <a:spLocks noChangeArrowheads="1"/>
            </p:cNvSpPr>
            <p:nvPr/>
          </p:nvSpPr>
          <p:spPr bwMode="auto">
            <a:xfrm>
              <a:off x="198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101" name="Rectangle 42">
              <a:extLst>
                <a:ext uri="{FF2B5EF4-FFF2-40B4-BE49-F238E27FC236}">
                  <a16:creationId xmlns:a16="http://schemas.microsoft.com/office/drawing/2014/main" id="{C11BF29B-B3C2-4CA8-ADAE-0EF8D5A44D53}"/>
                </a:ext>
              </a:extLst>
            </p:cNvPr>
            <p:cNvSpPr>
              <a:spLocks noChangeArrowheads="1"/>
            </p:cNvSpPr>
            <p:nvPr/>
          </p:nvSpPr>
          <p:spPr bwMode="auto">
            <a:xfrm>
              <a:off x="212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102" name="Rectangle 43">
              <a:extLst>
                <a:ext uri="{FF2B5EF4-FFF2-40B4-BE49-F238E27FC236}">
                  <a16:creationId xmlns:a16="http://schemas.microsoft.com/office/drawing/2014/main" id="{BF1430F8-CABA-4CB3-A84B-9EC95ECADF2C}"/>
                </a:ext>
              </a:extLst>
            </p:cNvPr>
            <p:cNvSpPr>
              <a:spLocks noChangeArrowheads="1"/>
            </p:cNvSpPr>
            <p:nvPr/>
          </p:nvSpPr>
          <p:spPr bwMode="auto">
            <a:xfrm>
              <a:off x="227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103" name="Rectangle 44">
              <a:extLst>
                <a:ext uri="{FF2B5EF4-FFF2-40B4-BE49-F238E27FC236}">
                  <a16:creationId xmlns:a16="http://schemas.microsoft.com/office/drawing/2014/main" id="{A23D9F85-D5A4-4BC2-8927-FEABABCFD9C2}"/>
                </a:ext>
              </a:extLst>
            </p:cNvPr>
            <p:cNvSpPr>
              <a:spLocks noChangeArrowheads="1"/>
            </p:cNvSpPr>
            <p:nvPr/>
          </p:nvSpPr>
          <p:spPr bwMode="auto">
            <a:xfrm>
              <a:off x="241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104" name="Rectangle 45">
              <a:extLst>
                <a:ext uri="{FF2B5EF4-FFF2-40B4-BE49-F238E27FC236}">
                  <a16:creationId xmlns:a16="http://schemas.microsoft.com/office/drawing/2014/main" id="{5C01A6D1-21B2-4E53-81A0-B6FAEDCB2247}"/>
                </a:ext>
              </a:extLst>
            </p:cNvPr>
            <p:cNvSpPr>
              <a:spLocks noChangeArrowheads="1"/>
            </p:cNvSpPr>
            <p:nvPr/>
          </p:nvSpPr>
          <p:spPr bwMode="auto">
            <a:xfrm>
              <a:off x="256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105" name="Rectangle 46">
              <a:extLst>
                <a:ext uri="{FF2B5EF4-FFF2-40B4-BE49-F238E27FC236}">
                  <a16:creationId xmlns:a16="http://schemas.microsoft.com/office/drawing/2014/main" id="{72933E77-9412-4532-BA01-292C81687A98}"/>
                </a:ext>
              </a:extLst>
            </p:cNvPr>
            <p:cNvSpPr>
              <a:spLocks noChangeArrowheads="1"/>
            </p:cNvSpPr>
            <p:nvPr/>
          </p:nvSpPr>
          <p:spPr bwMode="auto">
            <a:xfrm>
              <a:off x="270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106" name="Rectangle 47">
              <a:extLst>
                <a:ext uri="{FF2B5EF4-FFF2-40B4-BE49-F238E27FC236}">
                  <a16:creationId xmlns:a16="http://schemas.microsoft.com/office/drawing/2014/main" id="{3374EF95-A520-4A7D-8168-A8F21F2AB99F}"/>
                </a:ext>
              </a:extLst>
            </p:cNvPr>
            <p:cNvSpPr>
              <a:spLocks noChangeArrowheads="1"/>
            </p:cNvSpPr>
            <p:nvPr/>
          </p:nvSpPr>
          <p:spPr bwMode="auto">
            <a:xfrm>
              <a:off x="285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107" name="Rectangle 48">
              <a:extLst>
                <a:ext uri="{FF2B5EF4-FFF2-40B4-BE49-F238E27FC236}">
                  <a16:creationId xmlns:a16="http://schemas.microsoft.com/office/drawing/2014/main" id="{408B8373-85BA-4E99-8520-859BB8F625CF}"/>
                </a:ext>
              </a:extLst>
            </p:cNvPr>
            <p:cNvSpPr>
              <a:spLocks noChangeArrowheads="1"/>
            </p:cNvSpPr>
            <p:nvPr/>
          </p:nvSpPr>
          <p:spPr bwMode="auto">
            <a:xfrm>
              <a:off x="299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108" name="Rectangle 49">
              <a:extLst>
                <a:ext uri="{FF2B5EF4-FFF2-40B4-BE49-F238E27FC236}">
                  <a16:creationId xmlns:a16="http://schemas.microsoft.com/office/drawing/2014/main" id="{3512FE3C-D497-4993-A7BE-4EEC08030F4A}"/>
                </a:ext>
              </a:extLst>
            </p:cNvPr>
            <p:cNvSpPr>
              <a:spLocks noChangeArrowheads="1"/>
            </p:cNvSpPr>
            <p:nvPr/>
          </p:nvSpPr>
          <p:spPr bwMode="auto">
            <a:xfrm>
              <a:off x="314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sp>
        <p:nvSpPr>
          <p:cNvPr id="1036" name="Freeform 50">
            <a:extLst>
              <a:ext uri="{FF2B5EF4-FFF2-40B4-BE49-F238E27FC236}">
                <a16:creationId xmlns:a16="http://schemas.microsoft.com/office/drawing/2014/main" id="{9A6DFA5D-C500-41E6-AE8C-35AF9FDEA3E2}"/>
              </a:ext>
            </a:extLst>
          </p:cNvPr>
          <p:cNvSpPr>
            <a:spLocks/>
          </p:cNvSpPr>
          <p:nvPr/>
        </p:nvSpPr>
        <p:spPr bwMode="auto">
          <a:xfrm>
            <a:off x="2227263" y="3803650"/>
            <a:ext cx="3983037" cy="549275"/>
          </a:xfrm>
          <a:custGeom>
            <a:avLst/>
            <a:gdLst>
              <a:gd name="T0" fmla="*/ 0 w 2509"/>
              <a:gd name="T1" fmla="*/ 811490225 h 346"/>
              <a:gd name="T2" fmla="*/ 2147483647 w 2509"/>
              <a:gd name="T3" fmla="*/ 211693150 h 346"/>
              <a:gd name="T4" fmla="*/ 2147483647 w 2509"/>
              <a:gd name="T5" fmla="*/ 0 h 346"/>
              <a:gd name="T6" fmla="*/ 25201556 w 2509"/>
              <a:gd name="T7" fmla="*/ 871974152 h 346"/>
              <a:gd name="T8" fmla="*/ 0 w 2509"/>
              <a:gd name="T9" fmla="*/ 811490225 h 346"/>
              <a:gd name="T10" fmla="*/ 0 60000 65536"/>
              <a:gd name="T11" fmla="*/ 0 60000 65536"/>
              <a:gd name="T12" fmla="*/ 0 60000 65536"/>
              <a:gd name="T13" fmla="*/ 0 60000 65536"/>
              <a:gd name="T14" fmla="*/ 0 60000 65536"/>
              <a:gd name="T15" fmla="*/ 0 w 2509"/>
              <a:gd name="T16" fmla="*/ 0 h 346"/>
              <a:gd name="T17" fmla="*/ 2509 w 2509"/>
              <a:gd name="T18" fmla="*/ 346 h 346"/>
            </a:gdLst>
            <a:ahLst/>
            <a:cxnLst>
              <a:cxn ang="T10">
                <a:pos x="T0" y="T1"/>
              </a:cxn>
              <a:cxn ang="T11">
                <a:pos x="T2" y="T3"/>
              </a:cxn>
              <a:cxn ang="T12">
                <a:pos x="T4" y="T5"/>
              </a:cxn>
              <a:cxn ang="T13">
                <a:pos x="T6" y="T7"/>
              </a:cxn>
              <a:cxn ang="T14">
                <a:pos x="T8" y="T9"/>
              </a:cxn>
            </a:cxnLst>
            <a:rect l="T15" t="T16" r="T17" b="T18"/>
            <a:pathLst>
              <a:path w="2509" h="346">
                <a:moveTo>
                  <a:pt x="0" y="322"/>
                </a:moveTo>
                <a:lnTo>
                  <a:pt x="2449" y="84"/>
                </a:lnTo>
                <a:lnTo>
                  <a:pt x="2509" y="0"/>
                </a:lnTo>
                <a:lnTo>
                  <a:pt x="10" y="346"/>
                </a:lnTo>
                <a:lnTo>
                  <a:pt x="0" y="322"/>
                </a:lnTo>
                <a:close/>
              </a:path>
            </a:pathLst>
          </a:custGeom>
          <a:noFill/>
          <a:ln w="12700" cap="flat" cmpd="sng">
            <a:solidFill>
              <a:srgbClr val="FFFFCC"/>
            </a:solidFill>
            <a:prstDash val="dash"/>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037" name="Oval 51">
            <a:extLst>
              <a:ext uri="{FF2B5EF4-FFF2-40B4-BE49-F238E27FC236}">
                <a16:creationId xmlns:a16="http://schemas.microsoft.com/office/drawing/2014/main" id="{31DFF55A-3DA6-48C5-94CD-686770F2FAE6}"/>
              </a:ext>
            </a:extLst>
          </p:cNvPr>
          <p:cNvSpPr>
            <a:spLocks noChangeArrowheads="1"/>
          </p:cNvSpPr>
          <p:nvPr/>
        </p:nvSpPr>
        <p:spPr bwMode="auto">
          <a:xfrm rot="-246734">
            <a:off x="3046413" y="2395538"/>
            <a:ext cx="76200" cy="76200"/>
          </a:xfrm>
          <a:prstGeom prst="ellipse">
            <a:avLst/>
          </a:prstGeom>
          <a:solidFill>
            <a:srgbClr val="FFFF81"/>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nvGrpSpPr>
          <p:cNvPr id="1038" name="Group 52">
            <a:extLst>
              <a:ext uri="{FF2B5EF4-FFF2-40B4-BE49-F238E27FC236}">
                <a16:creationId xmlns:a16="http://schemas.microsoft.com/office/drawing/2014/main" id="{3289C472-A402-4217-9E18-5DB51C967533}"/>
              </a:ext>
            </a:extLst>
          </p:cNvPr>
          <p:cNvGrpSpPr>
            <a:grpSpLocks/>
          </p:cNvGrpSpPr>
          <p:nvPr/>
        </p:nvGrpSpPr>
        <p:grpSpPr bwMode="auto">
          <a:xfrm rot="-2816161">
            <a:off x="2089150" y="3700463"/>
            <a:ext cx="954088" cy="1300162"/>
            <a:chOff x="849" y="896"/>
            <a:chExt cx="736" cy="1004"/>
          </a:xfrm>
        </p:grpSpPr>
        <p:sp>
          <p:nvSpPr>
            <p:cNvPr id="1058" name="Oval 53">
              <a:extLst>
                <a:ext uri="{FF2B5EF4-FFF2-40B4-BE49-F238E27FC236}">
                  <a16:creationId xmlns:a16="http://schemas.microsoft.com/office/drawing/2014/main" id="{3B4180AC-1F54-42EA-AA0F-A172B15C8467}"/>
                </a:ext>
              </a:extLst>
            </p:cNvPr>
            <p:cNvSpPr>
              <a:spLocks noChangeArrowheads="1"/>
            </p:cNvSpPr>
            <p:nvPr/>
          </p:nvSpPr>
          <p:spPr bwMode="auto">
            <a:xfrm rot="-246734">
              <a:off x="1527" y="1604"/>
              <a:ext cx="58" cy="58"/>
            </a:xfrm>
            <a:prstGeom prst="ellipse">
              <a:avLst/>
            </a:prstGeom>
            <a:solidFill>
              <a:srgbClr val="FFFF81"/>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nvGrpSpPr>
            <p:cNvPr id="1059" name="Group 54">
              <a:extLst>
                <a:ext uri="{FF2B5EF4-FFF2-40B4-BE49-F238E27FC236}">
                  <a16:creationId xmlns:a16="http://schemas.microsoft.com/office/drawing/2014/main" id="{6B106FFE-2EF3-401D-B3E9-2A94BC9B82E4}"/>
                </a:ext>
              </a:extLst>
            </p:cNvPr>
            <p:cNvGrpSpPr>
              <a:grpSpLocks/>
            </p:cNvGrpSpPr>
            <p:nvPr/>
          </p:nvGrpSpPr>
          <p:grpSpPr bwMode="auto">
            <a:xfrm rot="6631364">
              <a:off x="611" y="1621"/>
              <a:ext cx="517" cy="41"/>
              <a:chOff x="969" y="2233"/>
              <a:chExt cx="2320" cy="48"/>
            </a:xfrm>
          </p:grpSpPr>
          <p:sp>
            <p:nvSpPr>
              <p:cNvPr id="1077" name="Rectangle 55">
                <a:extLst>
                  <a:ext uri="{FF2B5EF4-FFF2-40B4-BE49-F238E27FC236}">
                    <a16:creationId xmlns:a16="http://schemas.microsoft.com/office/drawing/2014/main" id="{C9BC00F6-C083-4C10-82F1-699DD7ACD701}"/>
                  </a:ext>
                </a:extLst>
              </p:cNvPr>
              <p:cNvSpPr>
                <a:spLocks noChangeArrowheads="1"/>
              </p:cNvSpPr>
              <p:nvPr/>
            </p:nvSpPr>
            <p:spPr bwMode="auto">
              <a:xfrm>
                <a:off x="96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078" name="Rectangle 56">
                <a:extLst>
                  <a:ext uri="{FF2B5EF4-FFF2-40B4-BE49-F238E27FC236}">
                    <a16:creationId xmlns:a16="http://schemas.microsoft.com/office/drawing/2014/main" id="{0A34C12A-1D24-477E-B897-82BB2610FD61}"/>
                  </a:ext>
                </a:extLst>
              </p:cNvPr>
              <p:cNvSpPr>
                <a:spLocks noChangeArrowheads="1"/>
              </p:cNvSpPr>
              <p:nvPr/>
            </p:nvSpPr>
            <p:spPr bwMode="auto">
              <a:xfrm>
                <a:off x="111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079" name="Rectangle 57">
                <a:extLst>
                  <a:ext uri="{FF2B5EF4-FFF2-40B4-BE49-F238E27FC236}">
                    <a16:creationId xmlns:a16="http://schemas.microsoft.com/office/drawing/2014/main" id="{84FA1998-9179-41E7-B786-E966AEDE2ED1}"/>
                  </a:ext>
                </a:extLst>
              </p:cNvPr>
              <p:cNvSpPr>
                <a:spLocks noChangeArrowheads="1"/>
              </p:cNvSpPr>
              <p:nvPr/>
            </p:nvSpPr>
            <p:spPr bwMode="auto">
              <a:xfrm>
                <a:off x="125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080" name="Rectangle 58">
                <a:extLst>
                  <a:ext uri="{FF2B5EF4-FFF2-40B4-BE49-F238E27FC236}">
                    <a16:creationId xmlns:a16="http://schemas.microsoft.com/office/drawing/2014/main" id="{5A5AF251-5DA5-44A7-919D-922720DA4BE9}"/>
                  </a:ext>
                </a:extLst>
              </p:cNvPr>
              <p:cNvSpPr>
                <a:spLocks noChangeArrowheads="1"/>
              </p:cNvSpPr>
              <p:nvPr/>
            </p:nvSpPr>
            <p:spPr bwMode="auto">
              <a:xfrm>
                <a:off x="140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081" name="Rectangle 59">
                <a:extLst>
                  <a:ext uri="{FF2B5EF4-FFF2-40B4-BE49-F238E27FC236}">
                    <a16:creationId xmlns:a16="http://schemas.microsoft.com/office/drawing/2014/main" id="{63CA0779-382E-4CCE-BD1E-966B6477B075}"/>
                  </a:ext>
                </a:extLst>
              </p:cNvPr>
              <p:cNvSpPr>
                <a:spLocks noChangeArrowheads="1"/>
              </p:cNvSpPr>
              <p:nvPr/>
            </p:nvSpPr>
            <p:spPr bwMode="auto">
              <a:xfrm>
                <a:off x="154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082" name="Rectangle 60">
                <a:extLst>
                  <a:ext uri="{FF2B5EF4-FFF2-40B4-BE49-F238E27FC236}">
                    <a16:creationId xmlns:a16="http://schemas.microsoft.com/office/drawing/2014/main" id="{DB9F769B-3406-4216-895C-116DDB58AD13}"/>
                  </a:ext>
                </a:extLst>
              </p:cNvPr>
              <p:cNvSpPr>
                <a:spLocks noChangeArrowheads="1"/>
              </p:cNvSpPr>
              <p:nvPr/>
            </p:nvSpPr>
            <p:spPr bwMode="auto">
              <a:xfrm>
                <a:off x="169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083" name="Rectangle 61">
                <a:extLst>
                  <a:ext uri="{FF2B5EF4-FFF2-40B4-BE49-F238E27FC236}">
                    <a16:creationId xmlns:a16="http://schemas.microsoft.com/office/drawing/2014/main" id="{B1454280-D474-46F4-8442-605F71D3D11D}"/>
                  </a:ext>
                </a:extLst>
              </p:cNvPr>
              <p:cNvSpPr>
                <a:spLocks noChangeArrowheads="1"/>
              </p:cNvSpPr>
              <p:nvPr/>
            </p:nvSpPr>
            <p:spPr bwMode="auto">
              <a:xfrm>
                <a:off x="183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084" name="Rectangle 62">
                <a:extLst>
                  <a:ext uri="{FF2B5EF4-FFF2-40B4-BE49-F238E27FC236}">
                    <a16:creationId xmlns:a16="http://schemas.microsoft.com/office/drawing/2014/main" id="{ACB6E38E-4C46-4596-BC11-F80E3F56763A}"/>
                  </a:ext>
                </a:extLst>
              </p:cNvPr>
              <p:cNvSpPr>
                <a:spLocks noChangeArrowheads="1"/>
              </p:cNvSpPr>
              <p:nvPr/>
            </p:nvSpPr>
            <p:spPr bwMode="auto">
              <a:xfrm>
                <a:off x="198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085" name="Rectangle 63">
                <a:extLst>
                  <a:ext uri="{FF2B5EF4-FFF2-40B4-BE49-F238E27FC236}">
                    <a16:creationId xmlns:a16="http://schemas.microsoft.com/office/drawing/2014/main" id="{ABD6C380-2A55-49BB-A060-3E5BB6C7A868}"/>
                  </a:ext>
                </a:extLst>
              </p:cNvPr>
              <p:cNvSpPr>
                <a:spLocks noChangeArrowheads="1"/>
              </p:cNvSpPr>
              <p:nvPr/>
            </p:nvSpPr>
            <p:spPr bwMode="auto">
              <a:xfrm>
                <a:off x="212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086" name="Rectangle 64">
                <a:extLst>
                  <a:ext uri="{FF2B5EF4-FFF2-40B4-BE49-F238E27FC236}">
                    <a16:creationId xmlns:a16="http://schemas.microsoft.com/office/drawing/2014/main" id="{C27CCAC9-D673-4036-A70D-B868623899C6}"/>
                  </a:ext>
                </a:extLst>
              </p:cNvPr>
              <p:cNvSpPr>
                <a:spLocks noChangeArrowheads="1"/>
              </p:cNvSpPr>
              <p:nvPr/>
            </p:nvSpPr>
            <p:spPr bwMode="auto">
              <a:xfrm>
                <a:off x="227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087" name="Rectangle 65">
                <a:extLst>
                  <a:ext uri="{FF2B5EF4-FFF2-40B4-BE49-F238E27FC236}">
                    <a16:creationId xmlns:a16="http://schemas.microsoft.com/office/drawing/2014/main" id="{B36CC51F-DD35-4BDD-A1CA-8A9AF722DEB4}"/>
                  </a:ext>
                </a:extLst>
              </p:cNvPr>
              <p:cNvSpPr>
                <a:spLocks noChangeArrowheads="1"/>
              </p:cNvSpPr>
              <p:nvPr/>
            </p:nvSpPr>
            <p:spPr bwMode="auto">
              <a:xfrm>
                <a:off x="241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088" name="Rectangle 66">
                <a:extLst>
                  <a:ext uri="{FF2B5EF4-FFF2-40B4-BE49-F238E27FC236}">
                    <a16:creationId xmlns:a16="http://schemas.microsoft.com/office/drawing/2014/main" id="{4D5C646C-1F82-49CD-AFC3-36ED5F5D1DEA}"/>
                  </a:ext>
                </a:extLst>
              </p:cNvPr>
              <p:cNvSpPr>
                <a:spLocks noChangeArrowheads="1"/>
              </p:cNvSpPr>
              <p:nvPr/>
            </p:nvSpPr>
            <p:spPr bwMode="auto">
              <a:xfrm>
                <a:off x="256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089" name="Rectangle 67">
                <a:extLst>
                  <a:ext uri="{FF2B5EF4-FFF2-40B4-BE49-F238E27FC236}">
                    <a16:creationId xmlns:a16="http://schemas.microsoft.com/office/drawing/2014/main" id="{D944CC28-A507-4C4C-9D12-18A8789A059F}"/>
                  </a:ext>
                </a:extLst>
              </p:cNvPr>
              <p:cNvSpPr>
                <a:spLocks noChangeArrowheads="1"/>
              </p:cNvSpPr>
              <p:nvPr/>
            </p:nvSpPr>
            <p:spPr bwMode="auto">
              <a:xfrm>
                <a:off x="270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090" name="Rectangle 68">
                <a:extLst>
                  <a:ext uri="{FF2B5EF4-FFF2-40B4-BE49-F238E27FC236}">
                    <a16:creationId xmlns:a16="http://schemas.microsoft.com/office/drawing/2014/main" id="{8831DFBC-248C-4CD9-B7BE-7E77A9160F76}"/>
                  </a:ext>
                </a:extLst>
              </p:cNvPr>
              <p:cNvSpPr>
                <a:spLocks noChangeArrowheads="1"/>
              </p:cNvSpPr>
              <p:nvPr/>
            </p:nvSpPr>
            <p:spPr bwMode="auto">
              <a:xfrm>
                <a:off x="285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091" name="Rectangle 69">
                <a:extLst>
                  <a:ext uri="{FF2B5EF4-FFF2-40B4-BE49-F238E27FC236}">
                    <a16:creationId xmlns:a16="http://schemas.microsoft.com/office/drawing/2014/main" id="{956494AD-DC93-43D5-AF2B-59CB27439C6A}"/>
                  </a:ext>
                </a:extLst>
              </p:cNvPr>
              <p:cNvSpPr>
                <a:spLocks noChangeArrowheads="1"/>
              </p:cNvSpPr>
              <p:nvPr/>
            </p:nvSpPr>
            <p:spPr bwMode="auto">
              <a:xfrm>
                <a:off x="299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092" name="Rectangle 70">
                <a:extLst>
                  <a:ext uri="{FF2B5EF4-FFF2-40B4-BE49-F238E27FC236}">
                    <a16:creationId xmlns:a16="http://schemas.microsoft.com/office/drawing/2014/main" id="{CD916B01-703E-40DC-A362-15F37BC8D157}"/>
                  </a:ext>
                </a:extLst>
              </p:cNvPr>
              <p:cNvSpPr>
                <a:spLocks noChangeArrowheads="1"/>
              </p:cNvSpPr>
              <p:nvPr/>
            </p:nvSpPr>
            <p:spPr bwMode="auto">
              <a:xfrm>
                <a:off x="314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grpSp>
          <p:nvGrpSpPr>
            <p:cNvPr id="1060" name="Group 71">
              <a:extLst>
                <a:ext uri="{FF2B5EF4-FFF2-40B4-BE49-F238E27FC236}">
                  <a16:creationId xmlns:a16="http://schemas.microsoft.com/office/drawing/2014/main" id="{0FE623A1-BCBD-4A59-9408-50C00F5597D1}"/>
                </a:ext>
              </a:extLst>
            </p:cNvPr>
            <p:cNvGrpSpPr>
              <a:grpSpLocks/>
            </p:cNvGrpSpPr>
            <p:nvPr/>
          </p:nvGrpSpPr>
          <p:grpSpPr bwMode="auto">
            <a:xfrm rot="6631364">
              <a:off x="794" y="1134"/>
              <a:ext cx="517" cy="41"/>
              <a:chOff x="969" y="2233"/>
              <a:chExt cx="2320" cy="48"/>
            </a:xfrm>
          </p:grpSpPr>
          <p:sp>
            <p:nvSpPr>
              <p:cNvPr id="1061" name="Rectangle 72">
                <a:extLst>
                  <a:ext uri="{FF2B5EF4-FFF2-40B4-BE49-F238E27FC236}">
                    <a16:creationId xmlns:a16="http://schemas.microsoft.com/office/drawing/2014/main" id="{C47F7BB6-90E6-4073-A988-7B6F29BB3862}"/>
                  </a:ext>
                </a:extLst>
              </p:cNvPr>
              <p:cNvSpPr>
                <a:spLocks noChangeArrowheads="1"/>
              </p:cNvSpPr>
              <p:nvPr/>
            </p:nvSpPr>
            <p:spPr bwMode="auto">
              <a:xfrm>
                <a:off x="96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062" name="Rectangle 73">
                <a:extLst>
                  <a:ext uri="{FF2B5EF4-FFF2-40B4-BE49-F238E27FC236}">
                    <a16:creationId xmlns:a16="http://schemas.microsoft.com/office/drawing/2014/main" id="{8ABF65C7-CAC0-4C97-A3ED-2979F9974E9E}"/>
                  </a:ext>
                </a:extLst>
              </p:cNvPr>
              <p:cNvSpPr>
                <a:spLocks noChangeArrowheads="1"/>
              </p:cNvSpPr>
              <p:nvPr/>
            </p:nvSpPr>
            <p:spPr bwMode="auto">
              <a:xfrm>
                <a:off x="111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063" name="Rectangle 74">
                <a:extLst>
                  <a:ext uri="{FF2B5EF4-FFF2-40B4-BE49-F238E27FC236}">
                    <a16:creationId xmlns:a16="http://schemas.microsoft.com/office/drawing/2014/main" id="{43468202-C6FC-414B-AC24-C34965F61A0A}"/>
                  </a:ext>
                </a:extLst>
              </p:cNvPr>
              <p:cNvSpPr>
                <a:spLocks noChangeArrowheads="1"/>
              </p:cNvSpPr>
              <p:nvPr/>
            </p:nvSpPr>
            <p:spPr bwMode="auto">
              <a:xfrm>
                <a:off x="125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064" name="Rectangle 75">
                <a:extLst>
                  <a:ext uri="{FF2B5EF4-FFF2-40B4-BE49-F238E27FC236}">
                    <a16:creationId xmlns:a16="http://schemas.microsoft.com/office/drawing/2014/main" id="{1310FAD3-D997-47D5-8CF7-F9B8E2CFA372}"/>
                  </a:ext>
                </a:extLst>
              </p:cNvPr>
              <p:cNvSpPr>
                <a:spLocks noChangeArrowheads="1"/>
              </p:cNvSpPr>
              <p:nvPr/>
            </p:nvSpPr>
            <p:spPr bwMode="auto">
              <a:xfrm>
                <a:off x="140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065" name="Rectangle 76">
                <a:extLst>
                  <a:ext uri="{FF2B5EF4-FFF2-40B4-BE49-F238E27FC236}">
                    <a16:creationId xmlns:a16="http://schemas.microsoft.com/office/drawing/2014/main" id="{CDA6A193-4EEF-4D3C-986C-930E99D6B461}"/>
                  </a:ext>
                </a:extLst>
              </p:cNvPr>
              <p:cNvSpPr>
                <a:spLocks noChangeArrowheads="1"/>
              </p:cNvSpPr>
              <p:nvPr/>
            </p:nvSpPr>
            <p:spPr bwMode="auto">
              <a:xfrm>
                <a:off x="154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066" name="Rectangle 77">
                <a:extLst>
                  <a:ext uri="{FF2B5EF4-FFF2-40B4-BE49-F238E27FC236}">
                    <a16:creationId xmlns:a16="http://schemas.microsoft.com/office/drawing/2014/main" id="{6C58CC85-1962-4C8C-8012-1C70EAE054F0}"/>
                  </a:ext>
                </a:extLst>
              </p:cNvPr>
              <p:cNvSpPr>
                <a:spLocks noChangeArrowheads="1"/>
              </p:cNvSpPr>
              <p:nvPr/>
            </p:nvSpPr>
            <p:spPr bwMode="auto">
              <a:xfrm>
                <a:off x="169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067" name="Rectangle 78">
                <a:extLst>
                  <a:ext uri="{FF2B5EF4-FFF2-40B4-BE49-F238E27FC236}">
                    <a16:creationId xmlns:a16="http://schemas.microsoft.com/office/drawing/2014/main" id="{F17A6D1C-2EE5-4464-80D3-765A18686FC2}"/>
                  </a:ext>
                </a:extLst>
              </p:cNvPr>
              <p:cNvSpPr>
                <a:spLocks noChangeArrowheads="1"/>
              </p:cNvSpPr>
              <p:nvPr/>
            </p:nvSpPr>
            <p:spPr bwMode="auto">
              <a:xfrm>
                <a:off x="183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068" name="Rectangle 79">
                <a:extLst>
                  <a:ext uri="{FF2B5EF4-FFF2-40B4-BE49-F238E27FC236}">
                    <a16:creationId xmlns:a16="http://schemas.microsoft.com/office/drawing/2014/main" id="{68E4A952-68A7-4E37-A9E2-0EBB5E3AB4EB}"/>
                  </a:ext>
                </a:extLst>
              </p:cNvPr>
              <p:cNvSpPr>
                <a:spLocks noChangeArrowheads="1"/>
              </p:cNvSpPr>
              <p:nvPr/>
            </p:nvSpPr>
            <p:spPr bwMode="auto">
              <a:xfrm>
                <a:off x="198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069" name="Rectangle 80">
                <a:extLst>
                  <a:ext uri="{FF2B5EF4-FFF2-40B4-BE49-F238E27FC236}">
                    <a16:creationId xmlns:a16="http://schemas.microsoft.com/office/drawing/2014/main" id="{7C3C93FF-F095-421D-BC1F-3789ECD66A07}"/>
                  </a:ext>
                </a:extLst>
              </p:cNvPr>
              <p:cNvSpPr>
                <a:spLocks noChangeArrowheads="1"/>
              </p:cNvSpPr>
              <p:nvPr/>
            </p:nvSpPr>
            <p:spPr bwMode="auto">
              <a:xfrm>
                <a:off x="212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070" name="Rectangle 81">
                <a:extLst>
                  <a:ext uri="{FF2B5EF4-FFF2-40B4-BE49-F238E27FC236}">
                    <a16:creationId xmlns:a16="http://schemas.microsoft.com/office/drawing/2014/main" id="{7428068E-45D6-4B72-99FD-46832D588BFF}"/>
                  </a:ext>
                </a:extLst>
              </p:cNvPr>
              <p:cNvSpPr>
                <a:spLocks noChangeArrowheads="1"/>
              </p:cNvSpPr>
              <p:nvPr/>
            </p:nvSpPr>
            <p:spPr bwMode="auto">
              <a:xfrm>
                <a:off x="227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071" name="Rectangle 82">
                <a:extLst>
                  <a:ext uri="{FF2B5EF4-FFF2-40B4-BE49-F238E27FC236}">
                    <a16:creationId xmlns:a16="http://schemas.microsoft.com/office/drawing/2014/main" id="{DC898379-C014-495E-82C8-7391506922A6}"/>
                  </a:ext>
                </a:extLst>
              </p:cNvPr>
              <p:cNvSpPr>
                <a:spLocks noChangeArrowheads="1"/>
              </p:cNvSpPr>
              <p:nvPr/>
            </p:nvSpPr>
            <p:spPr bwMode="auto">
              <a:xfrm>
                <a:off x="241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072" name="Rectangle 83">
                <a:extLst>
                  <a:ext uri="{FF2B5EF4-FFF2-40B4-BE49-F238E27FC236}">
                    <a16:creationId xmlns:a16="http://schemas.microsoft.com/office/drawing/2014/main" id="{546A7509-C636-4F78-AE6B-F48A3D055316}"/>
                  </a:ext>
                </a:extLst>
              </p:cNvPr>
              <p:cNvSpPr>
                <a:spLocks noChangeArrowheads="1"/>
              </p:cNvSpPr>
              <p:nvPr/>
            </p:nvSpPr>
            <p:spPr bwMode="auto">
              <a:xfrm>
                <a:off x="256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073" name="Rectangle 84">
                <a:extLst>
                  <a:ext uri="{FF2B5EF4-FFF2-40B4-BE49-F238E27FC236}">
                    <a16:creationId xmlns:a16="http://schemas.microsoft.com/office/drawing/2014/main" id="{1AF0F224-B79C-4D2A-9AF9-03684D88656F}"/>
                  </a:ext>
                </a:extLst>
              </p:cNvPr>
              <p:cNvSpPr>
                <a:spLocks noChangeArrowheads="1"/>
              </p:cNvSpPr>
              <p:nvPr/>
            </p:nvSpPr>
            <p:spPr bwMode="auto">
              <a:xfrm>
                <a:off x="270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074" name="Rectangle 85">
                <a:extLst>
                  <a:ext uri="{FF2B5EF4-FFF2-40B4-BE49-F238E27FC236}">
                    <a16:creationId xmlns:a16="http://schemas.microsoft.com/office/drawing/2014/main" id="{413784C4-F90F-403F-8892-F314DF33DFCD}"/>
                  </a:ext>
                </a:extLst>
              </p:cNvPr>
              <p:cNvSpPr>
                <a:spLocks noChangeArrowheads="1"/>
              </p:cNvSpPr>
              <p:nvPr/>
            </p:nvSpPr>
            <p:spPr bwMode="auto">
              <a:xfrm>
                <a:off x="285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075" name="Rectangle 86">
                <a:extLst>
                  <a:ext uri="{FF2B5EF4-FFF2-40B4-BE49-F238E27FC236}">
                    <a16:creationId xmlns:a16="http://schemas.microsoft.com/office/drawing/2014/main" id="{4F30E63C-112C-4F66-A942-187862A24A78}"/>
                  </a:ext>
                </a:extLst>
              </p:cNvPr>
              <p:cNvSpPr>
                <a:spLocks noChangeArrowheads="1"/>
              </p:cNvSpPr>
              <p:nvPr/>
            </p:nvSpPr>
            <p:spPr bwMode="auto">
              <a:xfrm>
                <a:off x="299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076" name="Rectangle 87">
                <a:extLst>
                  <a:ext uri="{FF2B5EF4-FFF2-40B4-BE49-F238E27FC236}">
                    <a16:creationId xmlns:a16="http://schemas.microsoft.com/office/drawing/2014/main" id="{9425DB1F-742C-4497-98B2-A8CD83E76A4D}"/>
                  </a:ext>
                </a:extLst>
              </p:cNvPr>
              <p:cNvSpPr>
                <a:spLocks noChangeArrowheads="1"/>
              </p:cNvSpPr>
              <p:nvPr/>
            </p:nvSpPr>
            <p:spPr bwMode="auto">
              <a:xfrm>
                <a:off x="314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grpSp>
      <p:sp>
        <p:nvSpPr>
          <p:cNvPr id="1039" name="Rectangle 88">
            <a:extLst>
              <a:ext uri="{FF2B5EF4-FFF2-40B4-BE49-F238E27FC236}">
                <a16:creationId xmlns:a16="http://schemas.microsoft.com/office/drawing/2014/main" id="{65C3AD60-5C6A-4FA6-AE6F-58A1F84168DB}"/>
              </a:ext>
            </a:extLst>
          </p:cNvPr>
          <p:cNvSpPr>
            <a:spLocks noChangeArrowheads="1"/>
          </p:cNvSpPr>
          <p:nvPr/>
        </p:nvSpPr>
        <p:spPr bwMode="auto">
          <a:xfrm rot="-849465">
            <a:off x="2081213" y="3668713"/>
            <a:ext cx="977900" cy="1514475"/>
          </a:xfrm>
          <a:prstGeom prst="rect">
            <a:avLst/>
          </a:prstGeom>
          <a:solidFill>
            <a:srgbClr val="3333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nvGrpSpPr>
          <p:cNvPr id="1040" name="Group 89">
            <a:extLst>
              <a:ext uri="{FF2B5EF4-FFF2-40B4-BE49-F238E27FC236}">
                <a16:creationId xmlns:a16="http://schemas.microsoft.com/office/drawing/2014/main" id="{87988BE2-C440-4BDB-BEA0-45B0CCAAE0EE}"/>
              </a:ext>
            </a:extLst>
          </p:cNvPr>
          <p:cNvGrpSpPr>
            <a:grpSpLocks/>
          </p:cNvGrpSpPr>
          <p:nvPr/>
        </p:nvGrpSpPr>
        <p:grpSpPr bwMode="auto">
          <a:xfrm>
            <a:off x="2243138" y="4067175"/>
            <a:ext cx="873125" cy="519113"/>
            <a:chOff x="169" y="2422"/>
            <a:chExt cx="550" cy="307"/>
          </a:xfrm>
        </p:grpSpPr>
        <p:sp>
          <p:nvSpPr>
            <p:cNvPr id="1056" name="Rectangle 90">
              <a:extLst>
                <a:ext uri="{FF2B5EF4-FFF2-40B4-BE49-F238E27FC236}">
                  <a16:creationId xmlns:a16="http://schemas.microsoft.com/office/drawing/2014/main" id="{D9FCEC28-1323-4588-9C7B-54FA74D09C5A}"/>
                </a:ext>
              </a:extLst>
            </p:cNvPr>
            <p:cNvSpPr>
              <a:spLocks noChangeArrowheads="1"/>
            </p:cNvSpPr>
            <p:nvPr/>
          </p:nvSpPr>
          <p:spPr bwMode="auto">
            <a:xfrm rot="4535877">
              <a:off x="196" y="2462"/>
              <a:ext cx="240" cy="293"/>
            </a:xfrm>
            <a:prstGeom prst="rect">
              <a:avLst/>
            </a:prstGeom>
            <a:solidFill>
              <a:srgbClr val="9966FF"/>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057" name="AutoShape 91">
              <a:extLst>
                <a:ext uri="{FF2B5EF4-FFF2-40B4-BE49-F238E27FC236}">
                  <a16:creationId xmlns:a16="http://schemas.microsoft.com/office/drawing/2014/main" id="{EA0E4A2D-3005-4EF8-8FAC-E9F0C578F887}"/>
                </a:ext>
              </a:extLst>
            </p:cNvPr>
            <p:cNvSpPr>
              <a:spLocks noChangeArrowheads="1"/>
            </p:cNvSpPr>
            <p:nvPr/>
          </p:nvSpPr>
          <p:spPr bwMode="auto">
            <a:xfrm rot="4535877">
              <a:off x="484" y="2422"/>
              <a:ext cx="235" cy="235"/>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4 w 21600"/>
                <a:gd name="T13" fmla="*/ 4504 h 21600"/>
                <a:gd name="T14" fmla="*/ 17096 w 21600"/>
                <a:gd name="T15" fmla="*/ 17096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9966FF"/>
            </a:solidFill>
            <a:ln w="12700">
              <a:solidFill>
                <a:schemeClr val="tx1"/>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sp>
        <p:nvSpPr>
          <p:cNvPr id="1041" name="Rectangle 92">
            <a:extLst>
              <a:ext uri="{FF2B5EF4-FFF2-40B4-BE49-F238E27FC236}">
                <a16:creationId xmlns:a16="http://schemas.microsoft.com/office/drawing/2014/main" id="{802F5047-FB61-449A-B37A-7DB1C742EC74}"/>
              </a:ext>
            </a:extLst>
          </p:cNvPr>
          <p:cNvSpPr>
            <a:spLocks noChangeArrowheads="1"/>
          </p:cNvSpPr>
          <p:nvPr/>
        </p:nvSpPr>
        <p:spPr bwMode="auto">
          <a:xfrm rot="1329060">
            <a:off x="2070100" y="1530350"/>
            <a:ext cx="977900" cy="1466850"/>
          </a:xfrm>
          <a:prstGeom prst="rect">
            <a:avLst/>
          </a:prstGeom>
          <a:solidFill>
            <a:srgbClr val="3333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nvGrpSpPr>
          <p:cNvPr id="1042" name="Group 93">
            <a:extLst>
              <a:ext uri="{FF2B5EF4-FFF2-40B4-BE49-F238E27FC236}">
                <a16:creationId xmlns:a16="http://schemas.microsoft.com/office/drawing/2014/main" id="{7243E605-6D36-4F7F-B154-AF48B324DE5A}"/>
              </a:ext>
            </a:extLst>
          </p:cNvPr>
          <p:cNvGrpSpPr>
            <a:grpSpLocks/>
          </p:cNvGrpSpPr>
          <p:nvPr/>
        </p:nvGrpSpPr>
        <p:grpSpPr bwMode="auto">
          <a:xfrm>
            <a:off x="2200275" y="2066925"/>
            <a:ext cx="925513" cy="463550"/>
            <a:chOff x="162" y="1114"/>
            <a:chExt cx="475" cy="245"/>
          </a:xfrm>
        </p:grpSpPr>
        <p:sp>
          <p:nvSpPr>
            <p:cNvPr id="1054" name="Rectangle 94">
              <a:extLst>
                <a:ext uri="{FF2B5EF4-FFF2-40B4-BE49-F238E27FC236}">
                  <a16:creationId xmlns:a16="http://schemas.microsoft.com/office/drawing/2014/main" id="{27040ECC-2A7D-488A-B5A0-9CD6A862814B}"/>
                </a:ext>
              </a:extLst>
            </p:cNvPr>
            <p:cNvSpPr>
              <a:spLocks noChangeArrowheads="1"/>
            </p:cNvSpPr>
            <p:nvPr/>
          </p:nvSpPr>
          <p:spPr bwMode="auto">
            <a:xfrm rot="16830029" flipV="1">
              <a:off x="189" y="1087"/>
              <a:ext cx="240" cy="294"/>
            </a:xfrm>
            <a:prstGeom prst="rect">
              <a:avLst/>
            </a:prstGeom>
            <a:solidFill>
              <a:srgbClr val="FFFFCC"/>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055" name="AutoShape 95">
              <a:extLst>
                <a:ext uri="{FF2B5EF4-FFF2-40B4-BE49-F238E27FC236}">
                  <a16:creationId xmlns:a16="http://schemas.microsoft.com/office/drawing/2014/main" id="{B498837F-0B14-4BF7-AF1C-0841DA90B84C}"/>
                </a:ext>
              </a:extLst>
            </p:cNvPr>
            <p:cNvSpPr>
              <a:spLocks noChangeArrowheads="1"/>
            </p:cNvSpPr>
            <p:nvPr/>
          </p:nvSpPr>
          <p:spPr bwMode="auto">
            <a:xfrm rot="16830029" flipV="1">
              <a:off x="487" y="1210"/>
              <a:ext cx="151" cy="14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860 w 21600"/>
                <a:gd name="T13" fmla="*/ 1751 h 21600"/>
                <a:gd name="T14" fmla="*/ 19740 w 21600"/>
                <a:gd name="T15" fmla="*/ 19849 h 21600"/>
              </a:gdLst>
              <a:ahLst/>
              <a:cxnLst>
                <a:cxn ang="T8">
                  <a:pos x="T0" y="T1"/>
                </a:cxn>
                <a:cxn ang="T9">
                  <a:pos x="T2" y="T3"/>
                </a:cxn>
                <a:cxn ang="T10">
                  <a:pos x="T4" y="T5"/>
                </a:cxn>
                <a:cxn ang="T11">
                  <a:pos x="T6" y="T7"/>
                </a:cxn>
              </a:cxnLst>
              <a:rect l="T12" t="T13" r="T14" b="T15"/>
              <a:pathLst>
                <a:path w="21600" h="21600">
                  <a:moveTo>
                    <a:pt x="0" y="0"/>
                  </a:moveTo>
                  <a:lnTo>
                    <a:pt x="0" y="21600"/>
                  </a:lnTo>
                  <a:lnTo>
                    <a:pt x="21600" y="21600"/>
                  </a:lnTo>
                  <a:lnTo>
                    <a:pt x="21600" y="0"/>
                  </a:lnTo>
                  <a:close/>
                </a:path>
              </a:pathLst>
            </a:custGeom>
            <a:solidFill>
              <a:srgbClr val="FFFFCC"/>
            </a:solidFill>
            <a:ln w="12700">
              <a:solidFill>
                <a:schemeClr val="tx1"/>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sp>
        <p:nvSpPr>
          <p:cNvPr id="1043" name="Freeform 96">
            <a:extLst>
              <a:ext uri="{FF2B5EF4-FFF2-40B4-BE49-F238E27FC236}">
                <a16:creationId xmlns:a16="http://schemas.microsoft.com/office/drawing/2014/main" id="{210CF786-68E6-4C15-AB7F-4FEEB337F29A}"/>
              </a:ext>
            </a:extLst>
          </p:cNvPr>
          <p:cNvSpPr>
            <a:spLocks/>
          </p:cNvSpPr>
          <p:nvPr/>
        </p:nvSpPr>
        <p:spPr bwMode="auto">
          <a:xfrm>
            <a:off x="6024563" y="1754188"/>
            <a:ext cx="1296987" cy="3325812"/>
          </a:xfrm>
          <a:custGeom>
            <a:avLst/>
            <a:gdLst>
              <a:gd name="T0" fmla="*/ 705643466 w 817"/>
              <a:gd name="T1" fmla="*/ 0 h 2095"/>
              <a:gd name="T2" fmla="*/ 1532254348 w 817"/>
              <a:gd name="T3" fmla="*/ 549393922 h 2095"/>
              <a:gd name="T4" fmla="*/ 2023684084 w 817"/>
              <a:gd name="T5" fmla="*/ 1189513414 h 2095"/>
              <a:gd name="T6" fmla="*/ 1746467086 w 817"/>
              <a:gd name="T7" fmla="*/ 1862394321 h 2095"/>
              <a:gd name="T8" fmla="*/ 841732008 w 817"/>
              <a:gd name="T9" fmla="*/ 2147483647 h 2095"/>
              <a:gd name="T10" fmla="*/ 211693079 w 817"/>
              <a:gd name="T11" fmla="*/ 2147483647 h 2095"/>
              <a:gd name="T12" fmla="*/ 0 w 817"/>
              <a:gd name="T13" fmla="*/ 2147483647 h 2095"/>
              <a:gd name="T14" fmla="*/ 214212440 w 817"/>
              <a:gd name="T15" fmla="*/ 2147483647 h 2095"/>
              <a:gd name="T16" fmla="*/ 980339713 w 817"/>
              <a:gd name="T17" fmla="*/ 2147483647 h 209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17"/>
              <a:gd name="T28" fmla="*/ 0 h 2095"/>
              <a:gd name="T29" fmla="*/ 817 w 817"/>
              <a:gd name="T30" fmla="*/ 2095 h 209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17" h="2095">
                <a:moveTo>
                  <a:pt x="280" y="0"/>
                </a:moveTo>
                <a:cubicBezTo>
                  <a:pt x="400" y="70"/>
                  <a:pt x="521" y="139"/>
                  <a:pt x="608" y="218"/>
                </a:cubicBezTo>
                <a:cubicBezTo>
                  <a:pt x="695" y="296"/>
                  <a:pt x="789" y="385"/>
                  <a:pt x="803" y="472"/>
                </a:cubicBezTo>
                <a:cubicBezTo>
                  <a:pt x="817" y="559"/>
                  <a:pt x="771" y="642"/>
                  <a:pt x="693" y="739"/>
                </a:cubicBezTo>
                <a:cubicBezTo>
                  <a:pt x="615" y="836"/>
                  <a:pt x="436" y="958"/>
                  <a:pt x="334" y="1056"/>
                </a:cubicBezTo>
                <a:cubicBezTo>
                  <a:pt x="233" y="1154"/>
                  <a:pt x="139" y="1244"/>
                  <a:pt x="84" y="1324"/>
                </a:cubicBezTo>
                <a:cubicBezTo>
                  <a:pt x="28" y="1405"/>
                  <a:pt x="0" y="1462"/>
                  <a:pt x="0" y="1539"/>
                </a:cubicBezTo>
                <a:cubicBezTo>
                  <a:pt x="0" y="1616"/>
                  <a:pt x="20" y="1692"/>
                  <a:pt x="85" y="1785"/>
                </a:cubicBezTo>
                <a:cubicBezTo>
                  <a:pt x="150" y="1878"/>
                  <a:pt x="326" y="2031"/>
                  <a:pt x="389" y="2095"/>
                </a:cubicBezTo>
              </a:path>
            </a:pathLst>
          </a:custGeom>
          <a:noFill/>
          <a:ln w="28575" cmpd="sng">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044" name="Line 97">
            <a:extLst>
              <a:ext uri="{FF2B5EF4-FFF2-40B4-BE49-F238E27FC236}">
                <a16:creationId xmlns:a16="http://schemas.microsoft.com/office/drawing/2014/main" id="{136577E4-2B15-445C-A5E3-AB858F74DD0B}"/>
              </a:ext>
            </a:extLst>
          </p:cNvPr>
          <p:cNvSpPr>
            <a:spLocks noChangeShapeType="1"/>
          </p:cNvSpPr>
          <p:nvPr/>
        </p:nvSpPr>
        <p:spPr bwMode="auto">
          <a:xfrm flipV="1">
            <a:off x="6107113" y="3798888"/>
            <a:ext cx="93662" cy="134937"/>
          </a:xfrm>
          <a:prstGeom prst="line">
            <a:avLst/>
          </a:prstGeom>
          <a:noFill/>
          <a:ln w="38100">
            <a:solidFill>
              <a:srgbClr val="FFFF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045" name="Text Box 98">
            <a:extLst>
              <a:ext uri="{FF2B5EF4-FFF2-40B4-BE49-F238E27FC236}">
                <a16:creationId xmlns:a16="http://schemas.microsoft.com/office/drawing/2014/main" id="{4C6CBC28-877B-40FC-BB89-275D78B084AB}"/>
              </a:ext>
            </a:extLst>
          </p:cNvPr>
          <p:cNvSpPr txBox="1">
            <a:spLocks noChangeArrowheads="1"/>
          </p:cNvSpPr>
          <p:nvPr/>
        </p:nvSpPr>
        <p:spPr bwMode="auto">
          <a:xfrm>
            <a:off x="1201738" y="4589463"/>
            <a:ext cx="9969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99"/>
                </a:solidFill>
                <a:effectLst/>
                <a:uLnTx/>
                <a:uFillTx/>
                <a:latin typeface="Palatino Linotype" panose="02040502050505030304" pitchFamily="18" charset="0"/>
                <a:ea typeface="+mn-ea"/>
                <a:cs typeface="Arial"/>
              </a:rPr>
              <a:t>camera</a:t>
            </a:r>
          </a:p>
        </p:txBody>
      </p:sp>
      <p:sp>
        <p:nvSpPr>
          <p:cNvPr id="1046" name="Text Box 99">
            <a:extLst>
              <a:ext uri="{FF2B5EF4-FFF2-40B4-BE49-F238E27FC236}">
                <a16:creationId xmlns:a16="http://schemas.microsoft.com/office/drawing/2014/main" id="{AC13DBD3-C8B9-48C7-9D96-AFE2CAA361C4}"/>
              </a:ext>
            </a:extLst>
          </p:cNvPr>
          <p:cNvSpPr txBox="1">
            <a:spLocks noChangeArrowheads="1"/>
          </p:cNvSpPr>
          <p:nvPr/>
        </p:nvSpPr>
        <p:spPr bwMode="auto">
          <a:xfrm>
            <a:off x="1206500" y="1622425"/>
            <a:ext cx="9175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99"/>
                </a:solidFill>
                <a:effectLst/>
                <a:uLnTx/>
                <a:uFillTx/>
                <a:latin typeface="Palatino Linotype" panose="02040502050505030304" pitchFamily="18" charset="0"/>
                <a:ea typeface="+mn-ea"/>
                <a:cs typeface="Arial"/>
              </a:rPr>
              <a:t>source</a:t>
            </a:r>
          </a:p>
        </p:txBody>
      </p:sp>
      <p:grpSp>
        <p:nvGrpSpPr>
          <p:cNvPr id="10" name="Group 100">
            <a:extLst>
              <a:ext uri="{FF2B5EF4-FFF2-40B4-BE49-F238E27FC236}">
                <a16:creationId xmlns:a16="http://schemas.microsoft.com/office/drawing/2014/main" id="{6D716849-FDE0-4103-B66B-BF37A3682044}"/>
              </a:ext>
            </a:extLst>
          </p:cNvPr>
          <p:cNvGrpSpPr>
            <a:grpSpLocks/>
          </p:cNvGrpSpPr>
          <p:nvPr/>
        </p:nvGrpSpPr>
        <p:grpSpPr bwMode="auto">
          <a:xfrm>
            <a:off x="4827588" y="1585913"/>
            <a:ext cx="3860800" cy="5106987"/>
            <a:chOff x="3041" y="999"/>
            <a:chExt cx="2432" cy="3217"/>
          </a:xfrm>
        </p:grpSpPr>
        <p:graphicFrame>
          <p:nvGraphicFramePr>
            <p:cNvPr id="1026" name="Object 101">
              <a:extLst>
                <a:ext uri="{FF2B5EF4-FFF2-40B4-BE49-F238E27FC236}">
                  <a16:creationId xmlns:a16="http://schemas.microsoft.com/office/drawing/2014/main" id="{87372FBB-29D0-4A21-A194-2AAD9B4CD88F}"/>
                </a:ext>
              </a:extLst>
            </p:cNvPr>
            <p:cNvGraphicFramePr>
              <a:graphicFrameLocks noChangeAspect="1"/>
            </p:cNvGraphicFramePr>
            <p:nvPr/>
          </p:nvGraphicFramePr>
          <p:xfrm>
            <a:off x="3200" y="3453"/>
            <a:ext cx="2187" cy="469"/>
          </p:xfrm>
          <a:graphic>
            <a:graphicData uri="http://schemas.openxmlformats.org/presentationml/2006/ole">
              <mc:AlternateContent xmlns:mc="http://schemas.openxmlformats.org/markup-compatibility/2006">
                <mc:Choice xmlns:v="urn:schemas-microsoft-com:vml" Requires="v">
                  <p:oleObj spid="_x0000_s1027" name="Equation" r:id="rId5" imgW="1600200" imgH="342720" progId="Equation.3">
                    <p:embed/>
                  </p:oleObj>
                </mc:Choice>
                <mc:Fallback>
                  <p:oleObj name="Equation" r:id="rId5" imgW="1600200" imgH="342720" progId="Equation.3">
                    <p:embed/>
                    <p:pic>
                      <p:nvPicPr>
                        <p:cNvPr id="1026" name="Object 101">
                          <a:extLst>
                            <a:ext uri="{FF2B5EF4-FFF2-40B4-BE49-F238E27FC236}">
                              <a16:creationId xmlns:a16="http://schemas.microsoft.com/office/drawing/2014/main" id="{87372FBB-29D0-4A21-A194-2AAD9B4CD88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00" y="3453"/>
                          <a:ext cx="2187" cy="46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048" name="Text Box 102">
              <a:extLst>
                <a:ext uri="{FF2B5EF4-FFF2-40B4-BE49-F238E27FC236}">
                  <a16:creationId xmlns:a16="http://schemas.microsoft.com/office/drawing/2014/main" id="{21AA6C53-D7A8-4E5E-8F9E-A395740E4F6E}"/>
                </a:ext>
              </a:extLst>
            </p:cNvPr>
            <p:cNvSpPr txBox="1">
              <a:spLocks noChangeArrowheads="1"/>
            </p:cNvSpPr>
            <p:nvPr/>
          </p:nvSpPr>
          <p:spPr bwMode="auto">
            <a:xfrm>
              <a:off x="4283" y="999"/>
              <a:ext cx="257"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FFFF00"/>
                  </a:solidFill>
                  <a:effectLst/>
                  <a:uLnTx/>
                  <a:uFillTx/>
                  <a:latin typeface="Palatino Linotype" panose="02040502050505030304" pitchFamily="18" charset="0"/>
                  <a:ea typeface="+mn-ea"/>
                  <a:cs typeface="Arial"/>
                </a:rPr>
                <a:t>  j</a:t>
              </a:r>
            </a:p>
          </p:txBody>
        </p:sp>
        <p:sp>
          <p:nvSpPr>
            <p:cNvPr id="1049" name="Text Box 103">
              <a:extLst>
                <a:ext uri="{FF2B5EF4-FFF2-40B4-BE49-F238E27FC236}">
                  <a16:creationId xmlns:a16="http://schemas.microsoft.com/office/drawing/2014/main" id="{40DAD6F3-8DC5-43DC-9615-FA351A95B779}"/>
                </a:ext>
              </a:extLst>
            </p:cNvPr>
            <p:cNvSpPr txBox="1">
              <a:spLocks noChangeArrowheads="1"/>
            </p:cNvSpPr>
            <p:nvPr/>
          </p:nvSpPr>
          <p:spPr bwMode="auto">
            <a:xfrm>
              <a:off x="3557" y="3966"/>
              <a:ext cx="1560"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66"/>
                  </a:solidFill>
                  <a:effectLst/>
                  <a:uLnTx/>
                  <a:uFillTx/>
                  <a:latin typeface="Palatino Linotype" panose="02040502050505030304" pitchFamily="18" charset="0"/>
                  <a:ea typeface="+mn-ea"/>
                  <a:cs typeface="Arial"/>
                </a:rPr>
                <a:t>BRDF and geometry</a:t>
              </a:r>
            </a:p>
          </p:txBody>
        </p:sp>
        <p:sp>
          <p:nvSpPr>
            <p:cNvPr id="1050" name="Rectangle 104">
              <a:extLst>
                <a:ext uri="{FF2B5EF4-FFF2-40B4-BE49-F238E27FC236}">
                  <a16:creationId xmlns:a16="http://schemas.microsoft.com/office/drawing/2014/main" id="{9DC3C43C-B870-4960-89D3-33CE0ACC3827}"/>
                </a:ext>
              </a:extLst>
            </p:cNvPr>
            <p:cNvSpPr>
              <a:spLocks noChangeArrowheads="1"/>
            </p:cNvSpPr>
            <p:nvPr/>
          </p:nvSpPr>
          <p:spPr bwMode="auto">
            <a:xfrm>
              <a:off x="3041" y="3353"/>
              <a:ext cx="2432" cy="536"/>
            </a:xfrm>
            <a:prstGeom prst="rect">
              <a:avLst/>
            </a:prstGeom>
            <a:noFill/>
            <a:ln w="9525">
              <a:solidFill>
                <a:srgbClr val="FF99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051" name="Line 105">
              <a:extLst>
                <a:ext uri="{FF2B5EF4-FFF2-40B4-BE49-F238E27FC236}">
                  <a16:creationId xmlns:a16="http://schemas.microsoft.com/office/drawing/2014/main" id="{7300DAD7-46A4-44AF-A79E-FCF320670AA4}"/>
                </a:ext>
              </a:extLst>
            </p:cNvPr>
            <p:cNvSpPr>
              <a:spLocks noChangeShapeType="1"/>
            </p:cNvSpPr>
            <p:nvPr/>
          </p:nvSpPr>
          <p:spPr bwMode="auto">
            <a:xfrm flipV="1">
              <a:off x="4340" y="3788"/>
              <a:ext cx="0" cy="192"/>
            </a:xfrm>
            <a:prstGeom prst="line">
              <a:avLst/>
            </a:prstGeom>
            <a:noFill/>
            <a:ln w="9525">
              <a:solidFill>
                <a:srgbClr val="FFFF66"/>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052" name="Line 106">
              <a:extLst>
                <a:ext uri="{FF2B5EF4-FFF2-40B4-BE49-F238E27FC236}">
                  <a16:creationId xmlns:a16="http://schemas.microsoft.com/office/drawing/2014/main" id="{28004BCD-424C-4507-A204-49244DFFE0E9}"/>
                </a:ext>
              </a:extLst>
            </p:cNvPr>
            <p:cNvSpPr>
              <a:spLocks noChangeShapeType="1"/>
            </p:cNvSpPr>
            <p:nvPr/>
          </p:nvSpPr>
          <p:spPr bwMode="auto">
            <a:xfrm flipH="1" flipV="1">
              <a:off x="4303" y="1242"/>
              <a:ext cx="121" cy="96"/>
            </a:xfrm>
            <a:prstGeom prst="line">
              <a:avLst/>
            </a:prstGeom>
            <a:noFill/>
            <a:ln w="38100">
              <a:solidFill>
                <a:srgbClr val="FFFF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053" name="Line 107">
              <a:extLst>
                <a:ext uri="{FF2B5EF4-FFF2-40B4-BE49-F238E27FC236}">
                  <a16:creationId xmlns:a16="http://schemas.microsoft.com/office/drawing/2014/main" id="{611C21F9-4991-45DE-BECA-BD1709A2E4A3}"/>
                </a:ext>
              </a:extLst>
            </p:cNvPr>
            <p:cNvSpPr>
              <a:spLocks noChangeShapeType="1"/>
            </p:cNvSpPr>
            <p:nvPr/>
          </p:nvSpPr>
          <p:spPr bwMode="auto">
            <a:xfrm flipH="1">
              <a:off x="3872" y="1289"/>
              <a:ext cx="484" cy="1137"/>
            </a:xfrm>
            <a:prstGeom prst="line">
              <a:avLst/>
            </a:prstGeom>
            <a:noFill/>
            <a:ln w="19050">
              <a:solidFill>
                <a:srgbClr val="FFFF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6051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Text Box 2">
            <a:extLst>
              <a:ext uri="{FF2B5EF4-FFF2-40B4-BE49-F238E27FC236}">
                <a16:creationId xmlns:a16="http://schemas.microsoft.com/office/drawing/2014/main" id="{FB141653-1D01-4E70-9409-ACE5DF85D28B}"/>
              </a:ext>
            </a:extLst>
          </p:cNvPr>
          <p:cNvSpPr txBox="1">
            <a:spLocks noChangeArrowheads="1"/>
          </p:cNvSpPr>
          <p:nvPr/>
        </p:nvSpPr>
        <p:spPr bwMode="auto">
          <a:xfrm>
            <a:off x="1089025" y="301625"/>
            <a:ext cx="685482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0" i="0" u="none" strike="noStrike" kern="1200" cap="none" spc="0" normalizeH="0" baseline="0" noProof="0">
                <a:ln>
                  <a:noFill/>
                </a:ln>
                <a:solidFill>
                  <a:srgbClr val="FF9900"/>
                </a:solidFill>
                <a:effectLst/>
                <a:uLnTx/>
                <a:uFillTx/>
                <a:latin typeface="Palatino Linotype" panose="02040502050505030304" pitchFamily="18" charset="0"/>
                <a:ea typeface="+mn-ea"/>
                <a:cs typeface="Arial"/>
              </a:rPr>
              <a:t>High Frequency Illumination Pattern</a:t>
            </a:r>
          </a:p>
        </p:txBody>
      </p:sp>
      <p:sp>
        <p:nvSpPr>
          <p:cNvPr id="2053" name="Line 3">
            <a:extLst>
              <a:ext uri="{FF2B5EF4-FFF2-40B4-BE49-F238E27FC236}">
                <a16:creationId xmlns:a16="http://schemas.microsoft.com/office/drawing/2014/main" id="{14544DE0-8DA2-4AA6-8B4A-CDB12840B6D6}"/>
              </a:ext>
            </a:extLst>
          </p:cNvPr>
          <p:cNvSpPr>
            <a:spLocks noChangeShapeType="1"/>
          </p:cNvSpPr>
          <p:nvPr/>
        </p:nvSpPr>
        <p:spPr bwMode="auto">
          <a:xfrm>
            <a:off x="520700" y="1117600"/>
            <a:ext cx="8077200" cy="0"/>
          </a:xfrm>
          <a:prstGeom prst="line">
            <a:avLst/>
          </a:prstGeom>
          <a:noFill/>
          <a:ln w="9525">
            <a:solidFill>
              <a:srgbClr val="FFFFCC"/>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2054" name="Text Box 4">
            <a:extLst>
              <a:ext uri="{FF2B5EF4-FFF2-40B4-BE49-F238E27FC236}">
                <a16:creationId xmlns:a16="http://schemas.microsoft.com/office/drawing/2014/main" id="{48D3C86E-095C-4400-8BC1-05F067052A19}"/>
              </a:ext>
            </a:extLst>
          </p:cNvPr>
          <p:cNvSpPr txBox="1">
            <a:spLocks noChangeArrowheads="1"/>
          </p:cNvSpPr>
          <p:nvPr/>
        </p:nvSpPr>
        <p:spPr bwMode="auto">
          <a:xfrm>
            <a:off x="6503988" y="1300163"/>
            <a:ext cx="9906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99"/>
                </a:solidFill>
                <a:effectLst/>
                <a:uLnTx/>
                <a:uFillTx/>
                <a:latin typeface="Palatino Linotype" panose="02040502050505030304" pitchFamily="18" charset="0"/>
                <a:ea typeface="+mn-ea"/>
                <a:cs typeface="Arial"/>
              </a:rPr>
              <a:t>surface</a:t>
            </a:r>
          </a:p>
        </p:txBody>
      </p:sp>
      <p:grpSp>
        <p:nvGrpSpPr>
          <p:cNvPr id="2055" name="Group 5">
            <a:extLst>
              <a:ext uri="{FF2B5EF4-FFF2-40B4-BE49-F238E27FC236}">
                <a16:creationId xmlns:a16="http://schemas.microsoft.com/office/drawing/2014/main" id="{09B43267-B058-4259-AA36-719606FDD36B}"/>
              </a:ext>
            </a:extLst>
          </p:cNvPr>
          <p:cNvGrpSpPr>
            <a:grpSpLocks/>
          </p:cNvGrpSpPr>
          <p:nvPr/>
        </p:nvGrpSpPr>
        <p:grpSpPr bwMode="auto">
          <a:xfrm rot="-2816161">
            <a:off x="2089150" y="3700463"/>
            <a:ext cx="954088" cy="1300162"/>
            <a:chOff x="849" y="896"/>
            <a:chExt cx="736" cy="1004"/>
          </a:xfrm>
        </p:grpSpPr>
        <p:sp>
          <p:nvSpPr>
            <p:cNvPr id="2125" name="Oval 6">
              <a:extLst>
                <a:ext uri="{FF2B5EF4-FFF2-40B4-BE49-F238E27FC236}">
                  <a16:creationId xmlns:a16="http://schemas.microsoft.com/office/drawing/2014/main" id="{80AD8383-5320-4D0B-B40F-A9F49D8230A1}"/>
                </a:ext>
              </a:extLst>
            </p:cNvPr>
            <p:cNvSpPr>
              <a:spLocks noChangeArrowheads="1"/>
            </p:cNvSpPr>
            <p:nvPr/>
          </p:nvSpPr>
          <p:spPr bwMode="auto">
            <a:xfrm rot="-246734">
              <a:off x="1527" y="1604"/>
              <a:ext cx="58" cy="58"/>
            </a:xfrm>
            <a:prstGeom prst="ellipse">
              <a:avLst/>
            </a:prstGeom>
            <a:solidFill>
              <a:srgbClr val="FFFF81"/>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nvGrpSpPr>
            <p:cNvPr id="2126" name="Group 7">
              <a:extLst>
                <a:ext uri="{FF2B5EF4-FFF2-40B4-BE49-F238E27FC236}">
                  <a16:creationId xmlns:a16="http://schemas.microsoft.com/office/drawing/2014/main" id="{F77B601F-76CC-414C-8A13-BC7E4D1F7B67}"/>
                </a:ext>
              </a:extLst>
            </p:cNvPr>
            <p:cNvGrpSpPr>
              <a:grpSpLocks/>
            </p:cNvGrpSpPr>
            <p:nvPr/>
          </p:nvGrpSpPr>
          <p:grpSpPr bwMode="auto">
            <a:xfrm rot="6631364">
              <a:off x="611" y="1621"/>
              <a:ext cx="517" cy="41"/>
              <a:chOff x="969" y="2233"/>
              <a:chExt cx="2320" cy="48"/>
            </a:xfrm>
          </p:grpSpPr>
          <p:sp>
            <p:nvSpPr>
              <p:cNvPr id="2144" name="Rectangle 8">
                <a:extLst>
                  <a:ext uri="{FF2B5EF4-FFF2-40B4-BE49-F238E27FC236}">
                    <a16:creationId xmlns:a16="http://schemas.microsoft.com/office/drawing/2014/main" id="{DB9510A7-679D-4391-9507-80BD46810362}"/>
                  </a:ext>
                </a:extLst>
              </p:cNvPr>
              <p:cNvSpPr>
                <a:spLocks noChangeArrowheads="1"/>
              </p:cNvSpPr>
              <p:nvPr/>
            </p:nvSpPr>
            <p:spPr bwMode="auto">
              <a:xfrm>
                <a:off x="96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2145" name="Rectangle 9">
                <a:extLst>
                  <a:ext uri="{FF2B5EF4-FFF2-40B4-BE49-F238E27FC236}">
                    <a16:creationId xmlns:a16="http://schemas.microsoft.com/office/drawing/2014/main" id="{04882144-D00F-4CED-A2F4-D36BA0A8E0AA}"/>
                  </a:ext>
                </a:extLst>
              </p:cNvPr>
              <p:cNvSpPr>
                <a:spLocks noChangeArrowheads="1"/>
              </p:cNvSpPr>
              <p:nvPr/>
            </p:nvSpPr>
            <p:spPr bwMode="auto">
              <a:xfrm>
                <a:off x="111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2146" name="Rectangle 10">
                <a:extLst>
                  <a:ext uri="{FF2B5EF4-FFF2-40B4-BE49-F238E27FC236}">
                    <a16:creationId xmlns:a16="http://schemas.microsoft.com/office/drawing/2014/main" id="{48741635-5F82-45A3-8BDF-70004DD03DD6}"/>
                  </a:ext>
                </a:extLst>
              </p:cNvPr>
              <p:cNvSpPr>
                <a:spLocks noChangeArrowheads="1"/>
              </p:cNvSpPr>
              <p:nvPr/>
            </p:nvSpPr>
            <p:spPr bwMode="auto">
              <a:xfrm>
                <a:off x="125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2147" name="Rectangle 11">
                <a:extLst>
                  <a:ext uri="{FF2B5EF4-FFF2-40B4-BE49-F238E27FC236}">
                    <a16:creationId xmlns:a16="http://schemas.microsoft.com/office/drawing/2014/main" id="{3273B3E5-665C-4011-BFA6-78FA49D0DC40}"/>
                  </a:ext>
                </a:extLst>
              </p:cNvPr>
              <p:cNvSpPr>
                <a:spLocks noChangeArrowheads="1"/>
              </p:cNvSpPr>
              <p:nvPr/>
            </p:nvSpPr>
            <p:spPr bwMode="auto">
              <a:xfrm>
                <a:off x="140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2148" name="Rectangle 12">
                <a:extLst>
                  <a:ext uri="{FF2B5EF4-FFF2-40B4-BE49-F238E27FC236}">
                    <a16:creationId xmlns:a16="http://schemas.microsoft.com/office/drawing/2014/main" id="{BB6CAFBA-5C48-4291-98F0-12CD0DEAC7F5}"/>
                  </a:ext>
                </a:extLst>
              </p:cNvPr>
              <p:cNvSpPr>
                <a:spLocks noChangeArrowheads="1"/>
              </p:cNvSpPr>
              <p:nvPr/>
            </p:nvSpPr>
            <p:spPr bwMode="auto">
              <a:xfrm>
                <a:off x="154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2149" name="Rectangle 13">
                <a:extLst>
                  <a:ext uri="{FF2B5EF4-FFF2-40B4-BE49-F238E27FC236}">
                    <a16:creationId xmlns:a16="http://schemas.microsoft.com/office/drawing/2014/main" id="{3C656151-0FF5-4606-921C-29E9657C8137}"/>
                  </a:ext>
                </a:extLst>
              </p:cNvPr>
              <p:cNvSpPr>
                <a:spLocks noChangeArrowheads="1"/>
              </p:cNvSpPr>
              <p:nvPr/>
            </p:nvSpPr>
            <p:spPr bwMode="auto">
              <a:xfrm>
                <a:off x="169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2150" name="Rectangle 14">
                <a:extLst>
                  <a:ext uri="{FF2B5EF4-FFF2-40B4-BE49-F238E27FC236}">
                    <a16:creationId xmlns:a16="http://schemas.microsoft.com/office/drawing/2014/main" id="{455DFACA-E36F-450D-A62B-FBD9D9782DD4}"/>
                  </a:ext>
                </a:extLst>
              </p:cNvPr>
              <p:cNvSpPr>
                <a:spLocks noChangeArrowheads="1"/>
              </p:cNvSpPr>
              <p:nvPr/>
            </p:nvSpPr>
            <p:spPr bwMode="auto">
              <a:xfrm>
                <a:off x="183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2151" name="Rectangle 15">
                <a:extLst>
                  <a:ext uri="{FF2B5EF4-FFF2-40B4-BE49-F238E27FC236}">
                    <a16:creationId xmlns:a16="http://schemas.microsoft.com/office/drawing/2014/main" id="{3DFFEE93-C973-49D6-8768-D8A2EFC109BD}"/>
                  </a:ext>
                </a:extLst>
              </p:cNvPr>
              <p:cNvSpPr>
                <a:spLocks noChangeArrowheads="1"/>
              </p:cNvSpPr>
              <p:nvPr/>
            </p:nvSpPr>
            <p:spPr bwMode="auto">
              <a:xfrm>
                <a:off x="198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2152" name="Rectangle 16">
                <a:extLst>
                  <a:ext uri="{FF2B5EF4-FFF2-40B4-BE49-F238E27FC236}">
                    <a16:creationId xmlns:a16="http://schemas.microsoft.com/office/drawing/2014/main" id="{232B3D54-9190-4B5E-BF59-4FEFAF4FB0CC}"/>
                  </a:ext>
                </a:extLst>
              </p:cNvPr>
              <p:cNvSpPr>
                <a:spLocks noChangeArrowheads="1"/>
              </p:cNvSpPr>
              <p:nvPr/>
            </p:nvSpPr>
            <p:spPr bwMode="auto">
              <a:xfrm>
                <a:off x="212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2153" name="Rectangle 17">
                <a:extLst>
                  <a:ext uri="{FF2B5EF4-FFF2-40B4-BE49-F238E27FC236}">
                    <a16:creationId xmlns:a16="http://schemas.microsoft.com/office/drawing/2014/main" id="{45940F79-E498-4CCA-9BBF-11F20B9683C2}"/>
                  </a:ext>
                </a:extLst>
              </p:cNvPr>
              <p:cNvSpPr>
                <a:spLocks noChangeArrowheads="1"/>
              </p:cNvSpPr>
              <p:nvPr/>
            </p:nvSpPr>
            <p:spPr bwMode="auto">
              <a:xfrm>
                <a:off x="227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2154" name="Rectangle 18">
                <a:extLst>
                  <a:ext uri="{FF2B5EF4-FFF2-40B4-BE49-F238E27FC236}">
                    <a16:creationId xmlns:a16="http://schemas.microsoft.com/office/drawing/2014/main" id="{7D587036-0C22-4411-B3B5-46EC1F5BCAC1}"/>
                  </a:ext>
                </a:extLst>
              </p:cNvPr>
              <p:cNvSpPr>
                <a:spLocks noChangeArrowheads="1"/>
              </p:cNvSpPr>
              <p:nvPr/>
            </p:nvSpPr>
            <p:spPr bwMode="auto">
              <a:xfrm>
                <a:off x="241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2155" name="Rectangle 19">
                <a:extLst>
                  <a:ext uri="{FF2B5EF4-FFF2-40B4-BE49-F238E27FC236}">
                    <a16:creationId xmlns:a16="http://schemas.microsoft.com/office/drawing/2014/main" id="{73647C9E-6287-4D0C-8E29-616B0F67AACB}"/>
                  </a:ext>
                </a:extLst>
              </p:cNvPr>
              <p:cNvSpPr>
                <a:spLocks noChangeArrowheads="1"/>
              </p:cNvSpPr>
              <p:nvPr/>
            </p:nvSpPr>
            <p:spPr bwMode="auto">
              <a:xfrm>
                <a:off x="256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2156" name="Rectangle 20">
                <a:extLst>
                  <a:ext uri="{FF2B5EF4-FFF2-40B4-BE49-F238E27FC236}">
                    <a16:creationId xmlns:a16="http://schemas.microsoft.com/office/drawing/2014/main" id="{0F462AB3-F649-476C-A06F-6E00CDD53A4F}"/>
                  </a:ext>
                </a:extLst>
              </p:cNvPr>
              <p:cNvSpPr>
                <a:spLocks noChangeArrowheads="1"/>
              </p:cNvSpPr>
              <p:nvPr/>
            </p:nvSpPr>
            <p:spPr bwMode="auto">
              <a:xfrm>
                <a:off x="270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2157" name="Rectangle 21">
                <a:extLst>
                  <a:ext uri="{FF2B5EF4-FFF2-40B4-BE49-F238E27FC236}">
                    <a16:creationId xmlns:a16="http://schemas.microsoft.com/office/drawing/2014/main" id="{D3FF3686-4A3D-4011-99BF-32A44C899949}"/>
                  </a:ext>
                </a:extLst>
              </p:cNvPr>
              <p:cNvSpPr>
                <a:spLocks noChangeArrowheads="1"/>
              </p:cNvSpPr>
              <p:nvPr/>
            </p:nvSpPr>
            <p:spPr bwMode="auto">
              <a:xfrm>
                <a:off x="285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2158" name="Rectangle 22">
                <a:extLst>
                  <a:ext uri="{FF2B5EF4-FFF2-40B4-BE49-F238E27FC236}">
                    <a16:creationId xmlns:a16="http://schemas.microsoft.com/office/drawing/2014/main" id="{EFDC8DFD-6C18-4B6D-B5E8-D0B2838DD551}"/>
                  </a:ext>
                </a:extLst>
              </p:cNvPr>
              <p:cNvSpPr>
                <a:spLocks noChangeArrowheads="1"/>
              </p:cNvSpPr>
              <p:nvPr/>
            </p:nvSpPr>
            <p:spPr bwMode="auto">
              <a:xfrm>
                <a:off x="299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2159" name="Rectangle 23">
                <a:extLst>
                  <a:ext uri="{FF2B5EF4-FFF2-40B4-BE49-F238E27FC236}">
                    <a16:creationId xmlns:a16="http://schemas.microsoft.com/office/drawing/2014/main" id="{A223518B-94EA-433B-8CFD-EC7F2EAD3420}"/>
                  </a:ext>
                </a:extLst>
              </p:cNvPr>
              <p:cNvSpPr>
                <a:spLocks noChangeArrowheads="1"/>
              </p:cNvSpPr>
              <p:nvPr/>
            </p:nvSpPr>
            <p:spPr bwMode="auto">
              <a:xfrm>
                <a:off x="314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grpSp>
          <p:nvGrpSpPr>
            <p:cNvPr id="2127" name="Group 24">
              <a:extLst>
                <a:ext uri="{FF2B5EF4-FFF2-40B4-BE49-F238E27FC236}">
                  <a16:creationId xmlns:a16="http://schemas.microsoft.com/office/drawing/2014/main" id="{ADE24E59-665B-4582-8279-4CBD47389625}"/>
                </a:ext>
              </a:extLst>
            </p:cNvPr>
            <p:cNvGrpSpPr>
              <a:grpSpLocks/>
            </p:cNvGrpSpPr>
            <p:nvPr/>
          </p:nvGrpSpPr>
          <p:grpSpPr bwMode="auto">
            <a:xfrm rot="6631364">
              <a:off x="794" y="1134"/>
              <a:ext cx="517" cy="41"/>
              <a:chOff x="969" y="2233"/>
              <a:chExt cx="2320" cy="48"/>
            </a:xfrm>
          </p:grpSpPr>
          <p:sp>
            <p:nvSpPr>
              <p:cNvPr id="2128" name="Rectangle 25">
                <a:extLst>
                  <a:ext uri="{FF2B5EF4-FFF2-40B4-BE49-F238E27FC236}">
                    <a16:creationId xmlns:a16="http://schemas.microsoft.com/office/drawing/2014/main" id="{7FD6F86F-59A2-4114-94FE-249040EC57BC}"/>
                  </a:ext>
                </a:extLst>
              </p:cNvPr>
              <p:cNvSpPr>
                <a:spLocks noChangeArrowheads="1"/>
              </p:cNvSpPr>
              <p:nvPr/>
            </p:nvSpPr>
            <p:spPr bwMode="auto">
              <a:xfrm>
                <a:off x="96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2129" name="Rectangle 26">
                <a:extLst>
                  <a:ext uri="{FF2B5EF4-FFF2-40B4-BE49-F238E27FC236}">
                    <a16:creationId xmlns:a16="http://schemas.microsoft.com/office/drawing/2014/main" id="{58D2CAC4-15EA-4B71-9C77-FDA4168B08B4}"/>
                  </a:ext>
                </a:extLst>
              </p:cNvPr>
              <p:cNvSpPr>
                <a:spLocks noChangeArrowheads="1"/>
              </p:cNvSpPr>
              <p:nvPr/>
            </p:nvSpPr>
            <p:spPr bwMode="auto">
              <a:xfrm>
                <a:off x="111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2130" name="Rectangle 27">
                <a:extLst>
                  <a:ext uri="{FF2B5EF4-FFF2-40B4-BE49-F238E27FC236}">
                    <a16:creationId xmlns:a16="http://schemas.microsoft.com/office/drawing/2014/main" id="{51DC1B57-B3CB-4E8C-BBEF-A80BFD1A708B}"/>
                  </a:ext>
                </a:extLst>
              </p:cNvPr>
              <p:cNvSpPr>
                <a:spLocks noChangeArrowheads="1"/>
              </p:cNvSpPr>
              <p:nvPr/>
            </p:nvSpPr>
            <p:spPr bwMode="auto">
              <a:xfrm>
                <a:off x="125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2131" name="Rectangle 28">
                <a:extLst>
                  <a:ext uri="{FF2B5EF4-FFF2-40B4-BE49-F238E27FC236}">
                    <a16:creationId xmlns:a16="http://schemas.microsoft.com/office/drawing/2014/main" id="{0B155DDA-4A22-42E8-A8AF-36FB52067ED1}"/>
                  </a:ext>
                </a:extLst>
              </p:cNvPr>
              <p:cNvSpPr>
                <a:spLocks noChangeArrowheads="1"/>
              </p:cNvSpPr>
              <p:nvPr/>
            </p:nvSpPr>
            <p:spPr bwMode="auto">
              <a:xfrm>
                <a:off x="140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2132" name="Rectangle 29">
                <a:extLst>
                  <a:ext uri="{FF2B5EF4-FFF2-40B4-BE49-F238E27FC236}">
                    <a16:creationId xmlns:a16="http://schemas.microsoft.com/office/drawing/2014/main" id="{AD1E7C01-6C0C-4B10-8899-60F6341EF3AB}"/>
                  </a:ext>
                </a:extLst>
              </p:cNvPr>
              <p:cNvSpPr>
                <a:spLocks noChangeArrowheads="1"/>
              </p:cNvSpPr>
              <p:nvPr/>
            </p:nvSpPr>
            <p:spPr bwMode="auto">
              <a:xfrm>
                <a:off x="154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2133" name="Rectangle 30">
                <a:extLst>
                  <a:ext uri="{FF2B5EF4-FFF2-40B4-BE49-F238E27FC236}">
                    <a16:creationId xmlns:a16="http://schemas.microsoft.com/office/drawing/2014/main" id="{D7DBA0CE-980A-4F2C-9AB6-9BDEAB614AE9}"/>
                  </a:ext>
                </a:extLst>
              </p:cNvPr>
              <p:cNvSpPr>
                <a:spLocks noChangeArrowheads="1"/>
              </p:cNvSpPr>
              <p:nvPr/>
            </p:nvSpPr>
            <p:spPr bwMode="auto">
              <a:xfrm>
                <a:off x="169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2134" name="Rectangle 31">
                <a:extLst>
                  <a:ext uri="{FF2B5EF4-FFF2-40B4-BE49-F238E27FC236}">
                    <a16:creationId xmlns:a16="http://schemas.microsoft.com/office/drawing/2014/main" id="{F0AF5586-9FA4-4393-BAA7-344B4D821DC2}"/>
                  </a:ext>
                </a:extLst>
              </p:cNvPr>
              <p:cNvSpPr>
                <a:spLocks noChangeArrowheads="1"/>
              </p:cNvSpPr>
              <p:nvPr/>
            </p:nvSpPr>
            <p:spPr bwMode="auto">
              <a:xfrm>
                <a:off x="183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2135" name="Rectangle 32">
                <a:extLst>
                  <a:ext uri="{FF2B5EF4-FFF2-40B4-BE49-F238E27FC236}">
                    <a16:creationId xmlns:a16="http://schemas.microsoft.com/office/drawing/2014/main" id="{92C33A69-EAFC-47CC-8C15-F7626B0B669A}"/>
                  </a:ext>
                </a:extLst>
              </p:cNvPr>
              <p:cNvSpPr>
                <a:spLocks noChangeArrowheads="1"/>
              </p:cNvSpPr>
              <p:nvPr/>
            </p:nvSpPr>
            <p:spPr bwMode="auto">
              <a:xfrm>
                <a:off x="198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2136" name="Rectangle 33">
                <a:extLst>
                  <a:ext uri="{FF2B5EF4-FFF2-40B4-BE49-F238E27FC236}">
                    <a16:creationId xmlns:a16="http://schemas.microsoft.com/office/drawing/2014/main" id="{1DAF626E-E36C-4999-89D8-0A4994895972}"/>
                  </a:ext>
                </a:extLst>
              </p:cNvPr>
              <p:cNvSpPr>
                <a:spLocks noChangeArrowheads="1"/>
              </p:cNvSpPr>
              <p:nvPr/>
            </p:nvSpPr>
            <p:spPr bwMode="auto">
              <a:xfrm>
                <a:off x="212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2137" name="Rectangle 34">
                <a:extLst>
                  <a:ext uri="{FF2B5EF4-FFF2-40B4-BE49-F238E27FC236}">
                    <a16:creationId xmlns:a16="http://schemas.microsoft.com/office/drawing/2014/main" id="{33A5D31B-FD70-4696-B45E-27A60FD9A3FA}"/>
                  </a:ext>
                </a:extLst>
              </p:cNvPr>
              <p:cNvSpPr>
                <a:spLocks noChangeArrowheads="1"/>
              </p:cNvSpPr>
              <p:nvPr/>
            </p:nvSpPr>
            <p:spPr bwMode="auto">
              <a:xfrm>
                <a:off x="227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2138" name="Rectangle 35">
                <a:extLst>
                  <a:ext uri="{FF2B5EF4-FFF2-40B4-BE49-F238E27FC236}">
                    <a16:creationId xmlns:a16="http://schemas.microsoft.com/office/drawing/2014/main" id="{049F3129-A0C0-4AC6-8595-E491C4F0CA5F}"/>
                  </a:ext>
                </a:extLst>
              </p:cNvPr>
              <p:cNvSpPr>
                <a:spLocks noChangeArrowheads="1"/>
              </p:cNvSpPr>
              <p:nvPr/>
            </p:nvSpPr>
            <p:spPr bwMode="auto">
              <a:xfrm>
                <a:off x="241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2139" name="Rectangle 36">
                <a:extLst>
                  <a:ext uri="{FF2B5EF4-FFF2-40B4-BE49-F238E27FC236}">
                    <a16:creationId xmlns:a16="http://schemas.microsoft.com/office/drawing/2014/main" id="{E7FFCD3C-1C69-4C69-B4A4-6C40B1D13B5F}"/>
                  </a:ext>
                </a:extLst>
              </p:cNvPr>
              <p:cNvSpPr>
                <a:spLocks noChangeArrowheads="1"/>
              </p:cNvSpPr>
              <p:nvPr/>
            </p:nvSpPr>
            <p:spPr bwMode="auto">
              <a:xfrm>
                <a:off x="256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2140" name="Rectangle 37">
                <a:extLst>
                  <a:ext uri="{FF2B5EF4-FFF2-40B4-BE49-F238E27FC236}">
                    <a16:creationId xmlns:a16="http://schemas.microsoft.com/office/drawing/2014/main" id="{D51B3A05-BB80-4AC3-BA2F-FD23A50E6950}"/>
                  </a:ext>
                </a:extLst>
              </p:cNvPr>
              <p:cNvSpPr>
                <a:spLocks noChangeArrowheads="1"/>
              </p:cNvSpPr>
              <p:nvPr/>
            </p:nvSpPr>
            <p:spPr bwMode="auto">
              <a:xfrm>
                <a:off x="270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2141" name="Rectangle 38">
                <a:extLst>
                  <a:ext uri="{FF2B5EF4-FFF2-40B4-BE49-F238E27FC236}">
                    <a16:creationId xmlns:a16="http://schemas.microsoft.com/office/drawing/2014/main" id="{E4CC42CA-D7F1-45CA-92B4-5E1A9C5EB252}"/>
                  </a:ext>
                </a:extLst>
              </p:cNvPr>
              <p:cNvSpPr>
                <a:spLocks noChangeArrowheads="1"/>
              </p:cNvSpPr>
              <p:nvPr/>
            </p:nvSpPr>
            <p:spPr bwMode="auto">
              <a:xfrm>
                <a:off x="285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2142" name="Rectangle 39">
                <a:extLst>
                  <a:ext uri="{FF2B5EF4-FFF2-40B4-BE49-F238E27FC236}">
                    <a16:creationId xmlns:a16="http://schemas.microsoft.com/office/drawing/2014/main" id="{038BAB3A-4A62-43A0-8BDB-640A4CB9D9AD}"/>
                  </a:ext>
                </a:extLst>
              </p:cNvPr>
              <p:cNvSpPr>
                <a:spLocks noChangeArrowheads="1"/>
              </p:cNvSpPr>
              <p:nvPr/>
            </p:nvSpPr>
            <p:spPr bwMode="auto">
              <a:xfrm>
                <a:off x="299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2143" name="Rectangle 40">
                <a:extLst>
                  <a:ext uri="{FF2B5EF4-FFF2-40B4-BE49-F238E27FC236}">
                    <a16:creationId xmlns:a16="http://schemas.microsoft.com/office/drawing/2014/main" id="{111E4732-5E95-4AB0-89CD-96F3B5F66EF7}"/>
                  </a:ext>
                </a:extLst>
              </p:cNvPr>
              <p:cNvSpPr>
                <a:spLocks noChangeArrowheads="1"/>
              </p:cNvSpPr>
              <p:nvPr/>
            </p:nvSpPr>
            <p:spPr bwMode="auto">
              <a:xfrm>
                <a:off x="314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grpSp>
      <p:sp>
        <p:nvSpPr>
          <p:cNvPr id="2056" name="Rectangle 41">
            <a:extLst>
              <a:ext uri="{FF2B5EF4-FFF2-40B4-BE49-F238E27FC236}">
                <a16:creationId xmlns:a16="http://schemas.microsoft.com/office/drawing/2014/main" id="{7923B991-EFDB-4FAE-A93B-0333AE411B29}"/>
              </a:ext>
            </a:extLst>
          </p:cNvPr>
          <p:cNvSpPr>
            <a:spLocks noChangeArrowheads="1"/>
          </p:cNvSpPr>
          <p:nvPr/>
        </p:nvSpPr>
        <p:spPr bwMode="auto">
          <a:xfrm rot="1329060">
            <a:off x="2070100" y="1530350"/>
            <a:ext cx="977900" cy="1466850"/>
          </a:xfrm>
          <a:prstGeom prst="rect">
            <a:avLst/>
          </a:prstGeom>
          <a:solidFill>
            <a:srgbClr val="3333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nvGrpSpPr>
          <p:cNvPr id="5" name="Group 42">
            <a:extLst>
              <a:ext uri="{FF2B5EF4-FFF2-40B4-BE49-F238E27FC236}">
                <a16:creationId xmlns:a16="http://schemas.microsoft.com/office/drawing/2014/main" id="{5519E8F9-7A01-4823-AA67-14FF9D9E00ED}"/>
              </a:ext>
            </a:extLst>
          </p:cNvPr>
          <p:cNvGrpSpPr>
            <a:grpSpLocks/>
          </p:cNvGrpSpPr>
          <p:nvPr/>
        </p:nvGrpSpPr>
        <p:grpSpPr bwMode="auto">
          <a:xfrm>
            <a:off x="2112963" y="1474788"/>
            <a:ext cx="5176837" cy="3592512"/>
            <a:chOff x="1331" y="929"/>
            <a:chExt cx="3261" cy="2263"/>
          </a:xfrm>
        </p:grpSpPr>
        <p:grpSp>
          <p:nvGrpSpPr>
            <p:cNvPr id="2081" name="Group 43">
              <a:extLst>
                <a:ext uri="{FF2B5EF4-FFF2-40B4-BE49-F238E27FC236}">
                  <a16:creationId xmlns:a16="http://schemas.microsoft.com/office/drawing/2014/main" id="{BEC50E89-F2BE-4B23-8750-523049A8C9E5}"/>
                </a:ext>
              </a:extLst>
            </p:cNvPr>
            <p:cNvGrpSpPr>
              <a:grpSpLocks/>
            </p:cNvGrpSpPr>
            <p:nvPr/>
          </p:nvGrpSpPr>
          <p:grpSpPr bwMode="auto">
            <a:xfrm rot="6631364">
              <a:off x="1149" y="1521"/>
              <a:ext cx="422" cy="34"/>
              <a:chOff x="969" y="2233"/>
              <a:chExt cx="2320" cy="48"/>
            </a:xfrm>
          </p:grpSpPr>
          <p:sp>
            <p:nvSpPr>
              <p:cNvPr id="2109" name="Rectangle 44">
                <a:extLst>
                  <a:ext uri="{FF2B5EF4-FFF2-40B4-BE49-F238E27FC236}">
                    <a16:creationId xmlns:a16="http://schemas.microsoft.com/office/drawing/2014/main" id="{1CEB98F3-2A42-47A3-B095-E99FC39524B3}"/>
                  </a:ext>
                </a:extLst>
              </p:cNvPr>
              <p:cNvSpPr>
                <a:spLocks noChangeArrowheads="1"/>
              </p:cNvSpPr>
              <p:nvPr/>
            </p:nvSpPr>
            <p:spPr bwMode="auto">
              <a:xfrm>
                <a:off x="96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2110" name="Rectangle 45">
                <a:extLst>
                  <a:ext uri="{FF2B5EF4-FFF2-40B4-BE49-F238E27FC236}">
                    <a16:creationId xmlns:a16="http://schemas.microsoft.com/office/drawing/2014/main" id="{7E31507A-4A95-4FD2-B29C-A42C49A98C01}"/>
                  </a:ext>
                </a:extLst>
              </p:cNvPr>
              <p:cNvSpPr>
                <a:spLocks noChangeArrowheads="1"/>
              </p:cNvSpPr>
              <p:nvPr/>
            </p:nvSpPr>
            <p:spPr bwMode="auto">
              <a:xfrm>
                <a:off x="111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2111" name="Rectangle 46">
                <a:extLst>
                  <a:ext uri="{FF2B5EF4-FFF2-40B4-BE49-F238E27FC236}">
                    <a16:creationId xmlns:a16="http://schemas.microsoft.com/office/drawing/2014/main" id="{6104816C-B25A-4A52-99FA-E6B9E7421455}"/>
                  </a:ext>
                </a:extLst>
              </p:cNvPr>
              <p:cNvSpPr>
                <a:spLocks noChangeArrowheads="1"/>
              </p:cNvSpPr>
              <p:nvPr/>
            </p:nvSpPr>
            <p:spPr bwMode="auto">
              <a:xfrm>
                <a:off x="125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2112" name="Rectangle 47">
                <a:extLst>
                  <a:ext uri="{FF2B5EF4-FFF2-40B4-BE49-F238E27FC236}">
                    <a16:creationId xmlns:a16="http://schemas.microsoft.com/office/drawing/2014/main" id="{B34757CF-8864-4565-B217-642E970098CC}"/>
                  </a:ext>
                </a:extLst>
              </p:cNvPr>
              <p:cNvSpPr>
                <a:spLocks noChangeArrowheads="1"/>
              </p:cNvSpPr>
              <p:nvPr/>
            </p:nvSpPr>
            <p:spPr bwMode="auto">
              <a:xfrm>
                <a:off x="140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2113" name="Rectangle 48">
                <a:extLst>
                  <a:ext uri="{FF2B5EF4-FFF2-40B4-BE49-F238E27FC236}">
                    <a16:creationId xmlns:a16="http://schemas.microsoft.com/office/drawing/2014/main" id="{AA078D74-0F0E-4534-9D32-0EBF5D4C50DB}"/>
                  </a:ext>
                </a:extLst>
              </p:cNvPr>
              <p:cNvSpPr>
                <a:spLocks noChangeArrowheads="1"/>
              </p:cNvSpPr>
              <p:nvPr/>
            </p:nvSpPr>
            <p:spPr bwMode="auto">
              <a:xfrm>
                <a:off x="154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2114" name="Rectangle 49">
                <a:extLst>
                  <a:ext uri="{FF2B5EF4-FFF2-40B4-BE49-F238E27FC236}">
                    <a16:creationId xmlns:a16="http://schemas.microsoft.com/office/drawing/2014/main" id="{81264A6C-8DF2-4C9E-AE6B-16063FCB2F13}"/>
                  </a:ext>
                </a:extLst>
              </p:cNvPr>
              <p:cNvSpPr>
                <a:spLocks noChangeArrowheads="1"/>
              </p:cNvSpPr>
              <p:nvPr/>
            </p:nvSpPr>
            <p:spPr bwMode="auto">
              <a:xfrm>
                <a:off x="169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2115" name="Rectangle 50">
                <a:extLst>
                  <a:ext uri="{FF2B5EF4-FFF2-40B4-BE49-F238E27FC236}">
                    <a16:creationId xmlns:a16="http://schemas.microsoft.com/office/drawing/2014/main" id="{658556BC-FFB8-4E1B-B908-A814A301E0E6}"/>
                  </a:ext>
                </a:extLst>
              </p:cNvPr>
              <p:cNvSpPr>
                <a:spLocks noChangeArrowheads="1"/>
              </p:cNvSpPr>
              <p:nvPr/>
            </p:nvSpPr>
            <p:spPr bwMode="auto">
              <a:xfrm>
                <a:off x="183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2116" name="Rectangle 51">
                <a:extLst>
                  <a:ext uri="{FF2B5EF4-FFF2-40B4-BE49-F238E27FC236}">
                    <a16:creationId xmlns:a16="http://schemas.microsoft.com/office/drawing/2014/main" id="{5738E9E3-D5C9-4BB9-8CB1-A4B5A5AC592B}"/>
                  </a:ext>
                </a:extLst>
              </p:cNvPr>
              <p:cNvSpPr>
                <a:spLocks noChangeArrowheads="1"/>
              </p:cNvSpPr>
              <p:nvPr/>
            </p:nvSpPr>
            <p:spPr bwMode="auto">
              <a:xfrm>
                <a:off x="198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2117" name="Rectangle 52">
                <a:extLst>
                  <a:ext uri="{FF2B5EF4-FFF2-40B4-BE49-F238E27FC236}">
                    <a16:creationId xmlns:a16="http://schemas.microsoft.com/office/drawing/2014/main" id="{4FD726ED-3094-4E59-A2F8-BB5247D8A600}"/>
                  </a:ext>
                </a:extLst>
              </p:cNvPr>
              <p:cNvSpPr>
                <a:spLocks noChangeArrowheads="1"/>
              </p:cNvSpPr>
              <p:nvPr/>
            </p:nvSpPr>
            <p:spPr bwMode="auto">
              <a:xfrm>
                <a:off x="212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2118" name="Rectangle 53">
                <a:extLst>
                  <a:ext uri="{FF2B5EF4-FFF2-40B4-BE49-F238E27FC236}">
                    <a16:creationId xmlns:a16="http://schemas.microsoft.com/office/drawing/2014/main" id="{5C10E986-FA3F-4A17-9701-BDC782390FA5}"/>
                  </a:ext>
                </a:extLst>
              </p:cNvPr>
              <p:cNvSpPr>
                <a:spLocks noChangeArrowheads="1"/>
              </p:cNvSpPr>
              <p:nvPr/>
            </p:nvSpPr>
            <p:spPr bwMode="auto">
              <a:xfrm>
                <a:off x="227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2119" name="Rectangle 54">
                <a:extLst>
                  <a:ext uri="{FF2B5EF4-FFF2-40B4-BE49-F238E27FC236}">
                    <a16:creationId xmlns:a16="http://schemas.microsoft.com/office/drawing/2014/main" id="{666E5549-72FE-4C14-8B16-FBDB1F60BAD1}"/>
                  </a:ext>
                </a:extLst>
              </p:cNvPr>
              <p:cNvSpPr>
                <a:spLocks noChangeArrowheads="1"/>
              </p:cNvSpPr>
              <p:nvPr/>
            </p:nvSpPr>
            <p:spPr bwMode="auto">
              <a:xfrm>
                <a:off x="241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2120" name="Rectangle 55">
                <a:extLst>
                  <a:ext uri="{FF2B5EF4-FFF2-40B4-BE49-F238E27FC236}">
                    <a16:creationId xmlns:a16="http://schemas.microsoft.com/office/drawing/2014/main" id="{A1062F69-4CB8-4463-992C-D48C7BA0CED1}"/>
                  </a:ext>
                </a:extLst>
              </p:cNvPr>
              <p:cNvSpPr>
                <a:spLocks noChangeArrowheads="1"/>
              </p:cNvSpPr>
              <p:nvPr/>
            </p:nvSpPr>
            <p:spPr bwMode="auto">
              <a:xfrm>
                <a:off x="256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2121" name="Rectangle 56">
                <a:extLst>
                  <a:ext uri="{FF2B5EF4-FFF2-40B4-BE49-F238E27FC236}">
                    <a16:creationId xmlns:a16="http://schemas.microsoft.com/office/drawing/2014/main" id="{B7B665BF-1B29-4BDB-A899-432049C72E62}"/>
                  </a:ext>
                </a:extLst>
              </p:cNvPr>
              <p:cNvSpPr>
                <a:spLocks noChangeArrowheads="1"/>
              </p:cNvSpPr>
              <p:nvPr/>
            </p:nvSpPr>
            <p:spPr bwMode="auto">
              <a:xfrm>
                <a:off x="270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2122" name="Rectangle 57">
                <a:extLst>
                  <a:ext uri="{FF2B5EF4-FFF2-40B4-BE49-F238E27FC236}">
                    <a16:creationId xmlns:a16="http://schemas.microsoft.com/office/drawing/2014/main" id="{1F046933-B0B1-40B5-BEC9-3A095276D0CF}"/>
                  </a:ext>
                </a:extLst>
              </p:cNvPr>
              <p:cNvSpPr>
                <a:spLocks noChangeArrowheads="1"/>
              </p:cNvSpPr>
              <p:nvPr/>
            </p:nvSpPr>
            <p:spPr bwMode="auto">
              <a:xfrm>
                <a:off x="285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2123" name="Rectangle 58">
                <a:extLst>
                  <a:ext uri="{FF2B5EF4-FFF2-40B4-BE49-F238E27FC236}">
                    <a16:creationId xmlns:a16="http://schemas.microsoft.com/office/drawing/2014/main" id="{9FC10D74-ABD9-4729-ACA8-B004039CB088}"/>
                  </a:ext>
                </a:extLst>
              </p:cNvPr>
              <p:cNvSpPr>
                <a:spLocks noChangeArrowheads="1"/>
              </p:cNvSpPr>
              <p:nvPr/>
            </p:nvSpPr>
            <p:spPr bwMode="auto">
              <a:xfrm>
                <a:off x="299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2124" name="Rectangle 59">
                <a:extLst>
                  <a:ext uri="{FF2B5EF4-FFF2-40B4-BE49-F238E27FC236}">
                    <a16:creationId xmlns:a16="http://schemas.microsoft.com/office/drawing/2014/main" id="{D582AADE-3792-4B0C-80C8-30E6FAC9E5AA}"/>
                  </a:ext>
                </a:extLst>
              </p:cNvPr>
              <p:cNvSpPr>
                <a:spLocks noChangeArrowheads="1"/>
              </p:cNvSpPr>
              <p:nvPr/>
            </p:nvSpPr>
            <p:spPr bwMode="auto">
              <a:xfrm>
                <a:off x="314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grpSp>
          <p:nvGrpSpPr>
            <p:cNvPr id="2082" name="Group 60">
              <a:extLst>
                <a:ext uri="{FF2B5EF4-FFF2-40B4-BE49-F238E27FC236}">
                  <a16:creationId xmlns:a16="http://schemas.microsoft.com/office/drawing/2014/main" id="{F9B0D079-D399-42D2-9FFF-62C5FC73763E}"/>
                </a:ext>
              </a:extLst>
            </p:cNvPr>
            <p:cNvGrpSpPr>
              <a:grpSpLocks/>
            </p:cNvGrpSpPr>
            <p:nvPr/>
          </p:nvGrpSpPr>
          <p:grpSpPr bwMode="auto">
            <a:xfrm rot="6631364">
              <a:off x="1299" y="1123"/>
              <a:ext cx="422" cy="33"/>
              <a:chOff x="969" y="2233"/>
              <a:chExt cx="2320" cy="48"/>
            </a:xfrm>
          </p:grpSpPr>
          <p:sp>
            <p:nvSpPr>
              <p:cNvPr id="2093" name="Rectangle 61">
                <a:extLst>
                  <a:ext uri="{FF2B5EF4-FFF2-40B4-BE49-F238E27FC236}">
                    <a16:creationId xmlns:a16="http://schemas.microsoft.com/office/drawing/2014/main" id="{8328052A-3173-41FA-A96D-5CF8B1192BF7}"/>
                  </a:ext>
                </a:extLst>
              </p:cNvPr>
              <p:cNvSpPr>
                <a:spLocks noChangeArrowheads="1"/>
              </p:cNvSpPr>
              <p:nvPr/>
            </p:nvSpPr>
            <p:spPr bwMode="auto">
              <a:xfrm>
                <a:off x="96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2094" name="Rectangle 62">
                <a:extLst>
                  <a:ext uri="{FF2B5EF4-FFF2-40B4-BE49-F238E27FC236}">
                    <a16:creationId xmlns:a16="http://schemas.microsoft.com/office/drawing/2014/main" id="{AD955A83-B915-42E1-8BB5-2F202B2FD825}"/>
                  </a:ext>
                </a:extLst>
              </p:cNvPr>
              <p:cNvSpPr>
                <a:spLocks noChangeArrowheads="1"/>
              </p:cNvSpPr>
              <p:nvPr/>
            </p:nvSpPr>
            <p:spPr bwMode="auto">
              <a:xfrm>
                <a:off x="111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2095" name="Rectangle 63">
                <a:extLst>
                  <a:ext uri="{FF2B5EF4-FFF2-40B4-BE49-F238E27FC236}">
                    <a16:creationId xmlns:a16="http://schemas.microsoft.com/office/drawing/2014/main" id="{C1ABACF6-246C-4DAA-9279-27B13EC7F2EE}"/>
                  </a:ext>
                </a:extLst>
              </p:cNvPr>
              <p:cNvSpPr>
                <a:spLocks noChangeArrowheads="1"/>
              </p:cNvSpPr>
              <p:nvPr/>
            </p:nvSpPr>
            <p:spPr bwMode="auto">
              <a:xfrm>
                <a:off x="125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2096" name="Rectangle 64">
                <a:extLst>
                  <a:ext uri="{FF2B5EF4-FFF2-40B4-BE49-F238E27FC236}">
                    <a16:creationId xmlns:a16="http://schemas.microsoft.com/office/drawing/2014/main" id="{D57A2CC2-D67E-48CF-B470-C9DDF86E44EA}"/>
                  </a:ext>
                </a:extLst>
              </p:cNvPr>
              <p:cNvSpPr>
                <a:spLocks noChangeArrowheads="1"/>
              </p:cNvSpPr>
              <p:nvPr/>
            </p:nvSpPr>
            <p:spPr bwMode="auto">
              <a:xfrm>
                <a:off x="140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2097" name="Rectangle 65">
                <a:extLst>
                  <a:ext uri="{FF2B5EF4-FFF2-40B4-BE49-F238E27FC236}">
                    <a16:creationId xmlns:a16="http://schemas.microsoft.com/office/drawing/2014/main" id="{A559F74F-ACD7-4558-9F9F-A76C7E7A61A4}"/>
                  </a:ext>
                </a:extLst>
              </p:cNvPr>
              <p:cNvSpPr>
                <a:spLocks noChangeArrowheads="1"/>
              </p:cNvSpPr>
              <p:nvPr/>
            </p:nvSpPr>
            <p:spPr bwMode="auto">
              <a:xfrm>
                <a:off x="154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2098" name="Rectangle 66">
                <a:extLst>
                  <a:ext uri="{FF2B5EF4-FFF2-40B4-BE49-F238E27FC236}">
                    <a16:creationId xmlns:a16="http://schemas.microsoft.com/office/drawing/2014/main" id="{A4D28E86-41F6-4E92-9483-814E0FD10123}"/>
                  </a:ext>
                </a:extLst>
              </p:cNvPr>
              <p:cNvSpPr>
                <a:spLocks noChangeArrowheads="1"/>
              </p:cNvSpPr>
              <p:nvPr/>
            </p:nvSpPr>
            <p:spPr bwMode="auto">
              <a:xfrm>
                <a:off x="169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2099" name="Rectangle 67">
                <a:extLst>
                  <a:ext uri="{FF2B5EF4-FFF2-40B4-BE49-F238E27FC236}">
                    <a16:creationId xmlns:a16="http://schemas.microsoft.com/office/drawing/2014/main" id="{64F85598-0DD3-4203-B631-EB3703888A71}"/>
                  </a:ext>
                </a:extLst>
              </p:cNvPr>
              <p:cNvSpPr>
                <a:spLocks noChangeArrowheads="1"/>
              </p:cNvSpPr>
              <p:nvPr/>
            </p:nvSpPr>
            <p:spPr bwMode="auto">
              <a:xfrm>
                <a:off x="183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2100" name="Rectangle 68">
                <a:extLst>
                  <a:ext uri="{FF2B5EF4-FFF2-40B4-BE49-F238E27FC236}">
                    <a16:creationId xmlns:a16="http://schemas.microsoft.com/office/drawing/2014/main" id="{C25AD515-80CC-4584-91E5-BB5390C91DAD}"/>
                  </a:ext>
                </a:extLst>
              </p:cNvPr>
              <p:cNvSpPr>
                <a:spLocks noChangeArrowheads="1"/>
              </p:cNvSpPr>
              <p:nvPr/>
            </p:nvSpPr>
            <p:spPr bwMode="auto">
              <a:xfrm>
                <a:off x="198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2101" name="Rectangle 69">
                <a:extLst>
                  <a:ext uri="{FF2B5EF4-FFF2-40B4-BE49-F238E27FC236}">
                    <a16:creationId xmlns:a16="http://schemas.microsoft.com/office/drawing/2014/main" id="{BFAB0516-304E-4F7C-A5CF-8BE4558896DB}"/>
                  </a:ext>
                </a:extLst>
              </p:cNvPr>
              <p:cNvSpPr>
                <a:spLocks noChangeArrowheads="1"/>
              </p:cNvSpPr>
              <p:nvPr/>
            </p:nvSpPr>
            <p:spPr bwMode="auto">
              <a:xfrm>
                <a:off x="212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2102" name="Rectangle 70">
                <a:extLst>
                  <a:ext uri="{FF2B5EF4-FFF2-40B4-BE49-F238E27FC236}">
                    <a16:creationId xmlns:a16="http://schemas.microsoft.com/office/drawing/2014/main" id="{F76CC11F-9E8C-4670-BA19-CF949C1DD4BD}"/>
                  </a:ext>
                </a:extLst>
              </p:cNvPr>
              <p:cNvSpPr>
                <a:spLocks noChangeArrowheads="1"/>
              </p:cNvSpPr>
              <p:nvPr/>
            </p:nvSpPr>
            <p:spPr bwMode="auto">
              <a:xfrm>
                <a:off x="227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2103" name="Rectangle 71">
                <a:extLst>
                  <a:ext uri="{FF2B5EF4-FFF2-40B4-BE49-F238E27FC236}">
                    <a16:creationId xmlns:a16="http://schemas.microsoft.com/office/drawing/2014/main" id="{99489AA9-CFAD-4F48-A556-50A3EEFF480D}"/>
                  </a:ext>
                </a:extLst>
              </p:cNvPr>
              <p:cNvSpPr>
                <a:spLocks noChangeArrowheads="1"/>
              </p:cNvSpPr>
              <p:nvPr/>
            </p:nvSpPr>
            <p:spPr bwMode="auto">
              <a:xfrm>
                <a:off x="241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2104" name="Rectangle 72">
                <a:extLst>
                  <a:ext uri="{FF2B5EF4-FFF2-40B4-BE49-F238E27FC236}">
                    <a16:creationId xmlns:a16="http://schemas.microsoft.com/office/drawing/2014/main" id="{277AA4F4-A89C-4A61-B18F-53144E02D72F}"/>
                  </a:ext>
                </a:extLst>
              </p:cNvPr>
              <p:cNvSpPr>
                <a:spLocks noChangeArrowheads="1"/>
              </p:cNvSpPr>
              <p:nvPr/>
            </p:nvSpPr>
            <p:spPr bwMode="auto">
              <a:xfrm>
                <a:off x="256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2105" name="Rectangle 73">
                <a:extLst>
                  <a:ext uri="{FF2B5EF4-FFF2-40B4-BE49-F238E27FC236}">
                    <a16:creationId xmlns:a16="http://schemas.microsoft.com/office/drawing/2014/main" id="{11635D12-C071-40AB-A7A3-578E1172AB39}"/>
                  </a:ext>
                </a:extLst>
              </p:cNvPr>
              <p:cNvSpPr>
                <a:spLocks noChangeArrowheads="1"/>
              </p:cNvSpPr>
              <p:nvPr/>
            </p:nvSpPr>
            <p:spPr bwMode="auto">
              <a:xfrm>
                <a:off x="270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2106" name="Rectangle 74">
                <a:extLst>
                  <a:ext uri="{FF2B5EF4-FFF2-40B4-BE49-F238E27FC236}">
                    <a16:creationId xmlns:a16="http://schemas.microsoft.com/office/drawing/2014/main" id="{CB298C34-A73A-4981-8994-B85C864E26F1}"/>
                  </a:ext>
                </a:extLst>
              </p:cNvPr>
              <p:cNvSpPr>
                <a:spLocks noChangeArrowheads="1"/>
              </p:cNvSpPr>
              <p:nvPr/>
            </p:nvSpPr>
            <p:spPr bwMode="auto">
              <a:xfrm>
                <a:off x="285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2107" name="Rectangle 75">
                <a:extLst>
                  <a:ext uri="{FF2B5EF4-FFF2-40B4-BE49-F238E27FC236}">
                    <a16:creationId xmlns:a16="http://schemas.microsoft.com/office/drawing/2014/main" id="{05C4A791-BBFD-4F6E-8CF8-3C995F949848}"/>
                  </a:ext>
                </a:extLst>
              </p:cNvPr>
              <p:cNvSpPr>
                <a:spLocks noChangeArrowheads="1"/>
              </p:cNvSpPr>
              <p:nvPr/>
            </p:nvSpPr>
            <p:spPr bwMode="auto">
              <a:xfrm>
                <a:off x="299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2108" name="Rectangle 76">
                <a:extLst>
                  <a:ext uri="{FF2B5EF4-FFF2-40B4-BE49-F238E27FC236}">
                    <a16:creationId xmlns:a16="http://schemas.microsoft.com/office/drawing/2014/main" id="{1422D5D5-8147-4686-94C3-FF7BA301EA72}"/>
                  </a:ext>
                </a:extLst>
              </p:cNvPr>
              <p:cNvSpPr>
                <a:spLocks noChangeArrowheads="1"/>
              </p:cNvSpPr>
              <p:nvPr/>
            </p:nvSpPr>
            <p:spPr bwMode="auto">
              <a:xfrm>
                <a:off x="314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sp>
          <p:nvSpPr>
            <p:cNvPr id="2083" name="Oval 77">
              <a:extLst>
                <a:ext uri="{FF2B5EF4-FFF2-40B4-BE49-F238E27FC236}">
                  <a16:creationId xmlns:a16="http://schemas.microsoft.com/office/drawing/2014/main" id="{B2D23928-7551-4A56-83A3-4D9ACDDE8B23}"/>
                </a:ext>
              </a:extLst>
            </p:cNvPr>
            <p:cNvSpPr>
              <a:spLocks noChangeArrowheads="1"/>
            </p:cNvSpPr>
            <p:nvPr/>
          </p:nvSpPr>
          <p:spPr bwMode="auto">
            <a:xfrm rot="-246734">
              <a:off x="1919" y="1509"/>
              <a:ext cx="48" cy="48"/>
            </a:xfrm>
            <a:prstGeom prst="ellipse">
              <a:avLst/>
            </a:prstGeom>
            <a:solidFill>
              <a:srgbClr val="FFFF81"/>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2084" name="Freeform 78">
              <a:extLst>
                <a:ext uri="{FF2B5EF4-FFF2-40B4-BE49-F238E27FC236}">
                  <a16:creationId xmlns:a16="http://schemas.microsoft.com/office/drawing/2014/main" id="{11E481EF-45D5-4440-89A3-A7C61BD0888E}"/>
                </a:ext>
              </a:extLst>
            </p:cNvPr>
            <p:cNvSpPr>
              <a:spLocks/>
            </p:cNvSpPr>
            <p:nvPr/>
          </p:nvSpPr>
          <p:spPr bwMode="auto">
            <a:xfrm>
              <a:off x="1452" y="1274"/>
              <a:ext cx="2452" cy="1218"/>
            </a:xfrm>
            <a:custGeom>
              <a:avLst/>
              <a:gdLst>
                <a:gd name="T0" fmla="*/ 7 w 2452"/>
                <a:gd name="T1" fmla="*/ 0 h 1218"/>
                <a:gd name="T2" fmla="*/ 2384 w 2452"/>
                <a:gd name="T3" fmla="*/ 1218 h 1218"/>
                <a:gd name="T4" fmla="*/ 2452 w 2452"/>
                <a:gd name="T5" fmla="*/ 1122 h 1218"/>
                <a:gd name="T6" fmla="*/ 2452 w 2452"/>
                <a:gd name="T7" fmla="*/ 1126 h 1218"/>
                <a:gd name="T8" fmla="*/ 0 w 2452"/>
                <a:gd name="T9" fmla="*/ 23 h 1218"/>
                <a:gd name="T10" fmla="*/ 7 w 2452"/>
                <a:gd name="T11" fmla="*/ 0 h 1218"/>
                <a:gd name="T12" fmla="*/ 0 60000 65536"/>
                <a:gd name="T13" fmla="*/ 0 60000 65536"/>
                <a:gd name="T14" fmla="*/ 0 60000 65536"/>
                <a:gd name="T15" fmla="*/ 0 60000 65536"/>
                <a:gd name="T16" fmla="*/ 0 60000 65536"/>
                <a:gd name="T17" fmla="*/ 0 60000 65536"/>
                <a:gd name="T18" fmla="*/ 0 w 2452"/>
                <a:gd name="T19" fmla="*/ 0 h 1218"/>
                <a:gd name="T20" fmla="*/ 2452 w 2452"/>
                <a:gd name="T21" fmla="*/ 1218 h 1218"/>
              </a:gdLst>
              <a:ahLst/>
              <a:cxnLst>
                <a:cxn ang="T12">
                  <a:pos x="T0" y="T1"/>
                </a:cxn>
                <a:cxn ang="T13">
                  <a:pos x="T2" y="T3"/>
                </a:cxn>
                <a:cxn ang="T14">
                  <a:pos x="T4" y="T5"/>
                </a:cxn>
                <a:cxn ang="T15">
                  <a:pos x="T6" y="T7"/>
                </a:cxn>
                <a:cxn ang="T16">
                  <a:pos x="T8" y="T9"/>
                </a:cxn>
                <a:cxn ang="T17">
                  <a:pos x="T10" y="T11"/>
                </a:cxn>
              </a:cxnLst>
              <a:rect l="T18" t="T19" r="T20" b="T21"/>
              <a:pathLst>
                <a:path w="2452" h="1218">
                  <a:moveTo>
                    <a:pt x="7" y="0"/>
                  </a:moveTo>
                  <a:lnTo>
                    <a:pt x="2384" y="1218"/>
                  </a:lnTo>
                  <a:lnTo>
                    <a:pt x="2452" y="1122"/>
                  </a:lnTo>
                  <a:lnTo>
                    <a:pt x="2452" y="1126"/>
                  </a:lnTo>
                  <a:lnTo>
                    <a:pt x="0" y="23"/>
                  </a:lnTo>
                  <a:lnTo>
                    <a:pt x="7" y="0"/>
                  </a:lnTo>
                  <a:close/>
                </a:path>
              </a:pathLst>
            </a:custGeom>
            <a:solidFill>
              <a:srgbClr val="DDDDDD">
                <a:alpha val="89803"/>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2085" name="Freeform 79">
              <a:extLst>
                <a:ext uri="{FF2B5EF4-FFF2-40B4-BE49-F238E27FC236}">
                  <a16:creationId xmlns:a16="http://schemas.microsoft.com/office/drawing/2014/main" id="{0AB3A5E8-37B6-4EC1-A3C2-1C1880FC8E0C}"/>
                </a:ext>
              </a:extLst>
            </p:cNvPr>
            <p:cNvSpPr>
              <a:spLocks/>
            </p:cNvSpPr>
            <p:nvPr/>
          </p:nvSpPr>
          <p:spPr bwMode="auto">
            <a:xfrm>
              <a:off x="1427" y="1330"/>
              <a:ext cx="2653" cy="970"/>
            </a:xfrm>
            <a:custGeom>
              <a:avLst/>
              <a:gdLst>
                <a:gd name="T0" fmla="*/ 9 w 2653"/>
                <a:gd name="T1" fmla="*/ 0 h 970"/>
                <a:gd name="T2" fmla="*/ 2561 w 2653"/>
                <a:gd name="T3" fmla="*/ 970 h 970"/>
                <a:gd name="T4" fmla="*/ 2653 w 2653"/>
                <a:gd name="T5" fmla="*/ 886 h 970"/>
                <a:gd name="T6" fmla="*/ 0 w 2653"/>
                <a:gd name="T7" fmla="*/ 22 h 970"/>
                <a:gd name="T8" fmla="*/ 9 w 2653"/>
                <a:gd name="T9" fmla="*/ 0 h 970"/>
                <a:gd name="T10" fmla="*/ 0 60000 65536"/>
                <a:gd name="T11" fmla="*/ 0 60000 65536"/>
                <a:gd name="T12" fmla="*/ 0 60000 65536"/>
                <a:gd name="T13" fmla="*/ 0 60000 65536"/>
                <a:gd name="T14" fmla="*/ 0 60000 65536"/>
                <a:gd name="T15" fmla="*/ 0 w 2653"/>
                <a:gd name="T16" fmla="*/ 0 h 970"/>
                <a:gd name="T17" fmla="*/ 2653 w 2653"/>
                <a:gd name="T18" fmla="*/ 970 h 970"/>
              </a:gdLst>
              <a:ahLst/>
              <a:cxnLst>
                <a:cxn ang="T10">
                  <a:pos x="T0" y="T1"/>
                </a:cxn>
                <a:cxn ang="T11">
                  <a:pos x="T2" y="T3"/>
                </a:cxn>
                <a:cxn ang="T12">
                  <a:pos x="T4" y="T5"/>
                </a:cxn>
                <a:cxn ang="T13">
                  <a:pos x="T6" y="T7"/>
                </a:cxn>
                <a:cxn ang="T14">
                  <a:pos x="T8" y="T9"/>
                </a:cxn>
              </a:cxnLst>
              <a:rect l="T15" t="T16" r="T17" b="T18"/>
              <a:pathLst>
                <a:path w="2653" h="970">
                  <a:moveTo>
                    <a:pt x="9" y="0"/>
                  </a:moveTo>
                  <a:lnTo>
                    <a:pt x="2561" y="970"/>
                  </a:lnTo>
                  <a:lnTo>
                    <a:pt x="2653" y="886"/>
                  </a:lnTo>
                  <a:lnTo>
                    <a:pt x="0" y="22"/>
                  </a:lnTo>
                  <a:lnTo>
                    <a:pt x="9" y="0"/>
                  </a:lnTo>
                  <a:close/>
                </a:path>
              </a:pathLst>
            </a:custGeom>
            <a:solidFill>
              <a:srgbClr val="DDDDDD">
                <a:alpha val="89803"/>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2086" name="Freeform 80">
              <a:extLst>
                <a:ext uri="{FF2B5EF4-FFF2-40B4-BE49-F238E27FC236}">
                  <a16:creationId xmlns:a16="http://schemas.microsoft.com/office/drawing/2014/main" id="{00E5440B-0074-42A2-9D2B-D4E0CE03FA50}"/>
                </a:ext>
              </a:extLst>
            </p:cNvPr>
            <p:cNvSpPr>
              <a:spLocks/>
            </p:cNvSpPr>
            <p:nvPr/>
          </p:nvSpPr>
          <p:spPr bwMode="auto">
            <a:xfrm>
              <a:off x="1412" y="1381"/>
              <a:ext cx="2856" cy="739"/>
            </a:xfrm>
            <a:custGeom>
              <a:avLst/>
              <a:gdLst>
                <a:gd name="T0" fmla="*/ 3 w 2856"/>
                <a:gd name="T1" fmla="*/ 0 h 739"/>
                <a:gd name="T2" fmla="*/ 2756 w 2856"/>
                <a:gd name="T3" fmla="*/ 739 h 739"/>
                <a:gd name="T4" fmla="*/ 2856 w 2856"/>
                <a:gd name="T5" fmla="*/ 651 h 739"/>
                <a:gd name="T6" fmla="*/ 0 w 2856"/>
                <a:gd name="T7" fmla="*/ 26 h 739"/>
                <a:gd name="T8" fmla="*/ 3 w 2856"/>
                <a:gd name="T9" fmla="*/ 0 h 739"/>
                <a:gd name="T10" fmla="*/ 0 60000 65536"/>
                <a:gd name="T11" fmla="*/ 0 60000 65536"/>
                <a:gd name="T12" fmla="*/ 0 60000 65536"/>
                <a:gd name="T13" fmla="*/ 0 60000 65536"/>
                <a:gd name="T14" fmla="*/ 0 60000 65536"/>
                <a:gd name="T15" fmla="*/ 0 w 2856"/>
                <a:gd name="T16" fmla="*/ 0 h 739"/>
                <a:gd name="T17" fmla="*/ 2856 w 2856"/>
                <a:gd name="T18" fmla="*/ 739 h 739"/>
              </a:gdLst>
              <a:ahLst/>
              <a:cxnLst>
                <a:cxn ang="T10">
                  <a:pos x="T0" y="T1"/>
                </a:cxn>
                <a:cxn ang="T11">
                  <a:pos x="T2" y="T3"/>
                </a:cxn>
                <a:cxn ang="T12">
                  <a:pos x="T4" y="T5"/>
                </a:cxn>
                <a:cxn ang="T13">
                  <a:pos x="T6" y="T7"/>
                </a:cxn>
                <a:cxn ang="T14">
                  <a:pos x="T8" y="T9"/>
                </a:cxn>
              </a:cxnLst>
              <a:rect l="T15" t="T16" r="T17" b="T18"/>
              <a:pathLst>
                <a:path w="2856" h="739">
                  <a:moveTo>
                    <a:pt x="3" y="0"/>
                  </a:moveTo>
                  <a:lnTo>
                    <a:pt x="2756" y="739"/>
                  </a:lnTo>
                  <a:lnTo>
                    <a:pt x="2856" y="651"/>
                  </a:lnTo>
                  <a:lnTo>
                    <a:pt x="0" y="26"/>
                  </a:lnTo>
                  <a:lnTo>
                    <a:pt x="3" y="0"/>
                  </a:lnTo>
                  <a:close/>
                </a:path>
              </a:pathLst>
            </a:custGeom>
            <a:solidFill>
              <a:srgbClr val="DDDDDD">
                <a:alpha val="89803"/>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2087" name="Freeform 81">
              <a:extLst>
                <a:ext uri="{FF2B5EF4-FFF2-40B4-BE49-F238E27FC236}">
                  <a16:creationId xmlns:a16="http://schemas.microsoft.com/office/drawing/2014/main" id="{08FFD8BF-2765-4DA3-ABBC-51BF9F146518}"/>
                </a:ext>
              </a:extLst>
            </p:cNvPr>
            <p:cNvSpPr>
              <a:spLocks/>
            </p:cNvSpPr>
            <p:nvPr/>
          </p:nvSpPr>
          <p:spPr bwMode="auto">
            <a:xfrm>
              <a:off x="1394" y="1429"/>
              <a:ext cx="3098" cy="511"/>
            </a:xfrm>
            <a:custGeom>
              <a:avLst/>
              <a:gdLst>
                <a:gd name="T0" fmla="*/ 6 w 3098"/>
                <a:gd name="T1" fmla="*/ 0 h 511"/>
                <a:gd name="T2" fmla="*/ 2994 w 3098"/>
                <a:gd name="T3" fmla="*/ 511 h 511"/>
                <a:gd name="T4" fmla="*/ 3098 w 3098"/>
                <a:gd name="T5" fmla="*/ 407 h 511"/>
                <a:gd name="T6" fmla="*/ 0 w 3098"/>
                <a:gd name="T7" fmla="*/ 22 h 511"/>
                <a:gd name="T8" fmla="*/ 6 w 3098"/>
                <a:gd name="T9" fmla="*/ 0 h 511"/>
                <a:gd name="T10" fmla="*/ 0 60000 65536"/>
                <a:gd name="T11" fmla="*/ 0 60000 65536"/>
                <a:gd name="T12" fmla="*/ 0 60000 65536"/>
                <a:gd name="T13" fmla="*/ 0 60000 65536"/>
                <a:gd name="T14" fmla="*/ 0 60000 65536"/>
                <a:gd name="T15" fmla="*/ 0 w 3098"/>
                <a:gd name="T16" fmla="*/ 0 h 511"/>
                <a:gd name="T17" fmla="*/ 3098 w 3098"/>
                <a:gd name="T18" fmla="*/ 511 h 511"/>
              </a:gdLst>
              <a:ahLst/>
              <a:cxnLst>
                <a:cxn ang="T10">
                  <a:pos x="T0" y="T1"/>
                </a:cxn>
                <a:cxn ang="T11">
                  <a:pos x="T2" y="T3"/>
                </a:cxn>
                <a:cxn ang="T12">
                  <a:pos x="T4" y="T5"/>
                </a:cxn>
                <a:cxn ang="T13">
                  <a:pos x="T6" y="T7"/>
                </a:cxn>
                <a:cxn ang="T14">
                  <a:pos x="T8" y="T9"/>
                </a:cxn>
              </a:cxnLst>
              <a:rect l="T15" t="T16" r="T17" b="T18"/>
              <a:pathLst>
                <a:path w="3098" h="511">
                  <a:moveTo>
                    <a:pt x="6" y="0"/>
                  </a:moveTo>
                  <a:lnTo>
                    <a:pt x="2994" y="511"/>
                  </a:lnTo>
                  <a:lnTo>
                    <a:pt x="3098" y="407"/>
                  </a:lnTo>
                  <a:lnTo>
                    <a:pt x="0" y="22"/>
                  </a:lnTo>
                  <a:lnTo>
                    <a:pt x="6" y="0"/>
                  </a:lnTo>
                  <a:close/>
                </a:path>
              </a:pathLst>
            </a:custGeom>
            <a:solidFill>
              <a:srgbClr val="DDDDDD">
                <a:alpha val="89803"/>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2088" name="Freeform 82">
              <a:extLst>
                <a:ext uri="{FF2B5EF4-FFF2-40B4-BE49-F238E27FC236}">
                  <a16:creationId xmlns:a16="http://schemas.microsoft.com/office/drawing/2014/main" id="{836EADC0-93B2-48ED-9E75-379D1D88498E}"/>
                </a:ext>
              </a:extLst>
            </p:cNvPr>
            <p:cNvSpPr>
              <a:spLocks/>
            </p:cNvSpPr>
            <p:nvPr/>
          </p:nvSpPr>
          <p:spPr bwMode="auto">
            <a:xfrm>
              <a:off x="1370" y="1486"/>
              <a:ext cx="3222" cy="214"/>
            </a:xfrm>
            <a:custGeom>
              <a:avLst/>
              <a:gdLst>
                <a:gd name="T0" fmla="*/ 15 w 3222"/>
                <a:gd name="T1" fmla="*/ 0 h 214"/>
                <a:gd name="T2" fmla="*/ 3201 w 3222"/>
                <a:gd name="T3" fmla="*/ 214 h 214"/>
                <a:gd name="T4" fmla="*/ 3222 w 3222"/>
                <a:gd name="T5" fmla="*/ 134 h 214"/>
                <a:gd name="T6" fmla="*/ 3214 w 3222"/>
                <a:gd name="T7" fmla="*/ 62 h 214"/>
                <a:gd name="T8" fmla="*/ 0 w 3222"/>
                <a:gd name="T9" fmla="*/ 22 h 214"/>
                <a:gd name="T10" fmla="*/ 15 w 3222"/>
                <a:gd name="T11" fmla="*/ 0 h 214"/>
                <a:gd name="T12" fmla="*/ 0 60000 65536"/>
                <a:gd name="T13" fmla="*/ 0 60000 65536"/>
                <a:gd name="T14" fmla="*/ 0 60000 65536"/>
                <a:gd name="T15" fmla="*/ 0 60000 65536"/>
                <a:gd name="T16" fmla="*/ 0 60000 65536"/>
                <a:gd name="T17" fmla="*/ 0 60000 65536"/>
                <a:gd name="T18" fmla="*/ 0 w 3222"/>
                <a:gd name="T19" fmla="*/ 0 h 214"/>
                <a:gd name="T20" fmla="*/ 3222 w 3222"/>
                <a:gd name="T21" fmla="*/ 214 h 214"/>
              </a:gdLst>
              <a:ahLst/>
              <a:cxnLst>
                <a:cxn ang="T12">
                  <a:pos x="T0" y="T1"/>
                </a:cxn>
                <a:cxn ang="T13">
                  <a:pos x="T2" y="T3"/>
                </a:cxn>
                <a:cxn ang="T14">
                  <a:pos x="T4" y="T5"/>
                </a:cxn>
                <a:cxn ang="T15">
                  <a:pos x="T6" y="T7"/>
                </a:cxn>
                <a:cxn ang="T16">
                  <a:pos x="T8" y="T9"/>
                </a:cxn>
                <a:cxn ang="T17">
                  <a:pos x="T10" y="T11"/>
                </a:cxn>
              </a:cxnLst>
              <a:rect l="T18" t="T19" r="T20" b="T21"/>
              <a:pathLst>
                <a:path w="3222" h="214">
                  <a:moveTo>
                    <a:pt x="15" y="0"/>
                  </a:moveTo>
                  <a:lnTo>
                    <a:pt x="3201" y="214"/>
                  </a:lnTo>
                  <a:lnTo>
                    <a:pt x="3222" y="134"/>
                  </a:lnTo>
                  <a:lnTo>
                    <a:pt x="3214" y="62"/>
                  </a:lnTo>
                  <a:lnTo>
                    <a:pt x="0" y="22"/>
                  </a:lnTo>
                  <a:lnTo>
                    <a:pt x="15" y="0"/>
                  </a:lnTo>
                  <a:close/>
                </a:path>
              </a:pathLst>
            </a:custGeom>
            <a:solidFill>
              <a:srgbClr val="DDDDDD">
                <a:alpha val="89803"/>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2089" name="Freeform 83">
              <a:extLst>
                <a:ext uri="{FF2B5EF4-FFF2-40B4-BE49-F238E27FC236}">
                  <a16:creationId xmlns:a16="http://schemas.microsoft.com/office/drawing/2014/main" id="{55C9CFF5-BF30-44BF-BE88-4B89F000B6A4}"/>
                </a:ext>
              </a:extLst>
            </p:cNvPr>
            <p:cNvSpPr>
              <a:spLocks/>
            </p:cNvSpPr>
            <p:nvPr/>
          </p:nvSpPr>
          <p:spPr bwMode="auto">
            <a:xfrm>
              <a:off x="1358" y="1312"/>
              <a:ext cx="3150" cy="251"/>
            </a:xfrm>
            <a:custGeom>
              <a:avLst/>
              <a:gdLst>
                <a:gd name="T0" fmla="*/ 9 w 3150"/>
                <a:gd name="T1" fmla="*/ 225 h 251"/>
                <a:gd name="T2" fmla="*/ 3150 w 3150"/>
                <a:gd name="T3" fmla="*/ 112 h 251"/>
                <a:gd name="T4" fmla="*/ 3030 w 3150"/>
                <a:gd name="T5" fmla="*/ 0 h 251"/>
                <a:gd name="T6" fmla="*/ 0 w 3150"/>
                <a:gd name="T7" fmla="*/ 251 h 251"/>
                <a:gd name="T8" fmla="*/ 9 w 3150"/>
                <a:gd name="T9" fmla="*/ 225 h 251"/>
                <a:gd name="T10" fmla="*/ 0 60000 65536"/>
                <a:gd name="T11" fmla="*/ 0 60000 65536"/>
                <a:gd name="T12" fmla="*/ 0 60000 65536"/>
                <a:gd name="T13" fmla="*/ 0 60000 65536"/>
                <a:gd name="T14" fmla="*/ 0 60000 65536"/>
                <a:gd name="T15" fmla="*/ 0 w 3150"/>
                <a:gd name="T16" fmla="*/ 0 h 251"/>
                <a:gd name="T17" fmla="*/ 3150 w 3150"/>
                <a:gd name="T18" fmla="*/ 251 h 251"/>
              </a:gdLst>
              <a:ahLst/>
              <a:cxnLst>
                <a:cxn ang="T10">
                  <a:pos x="T0" y="T1"/>
                </a:cxn>
                <a:cxn ang="T11">
                  <a:pos x="T2" y="T3"/>
                </a:cxn>
                <a:cxn ang="T12">
                  <a:pos x="T4" y="T5"/>
                </a:cxn>
                <a:cxn ang="T13">
                  <a:pos x="T6" y="T7"/>
                </a:cxn>
                <a:cxn ang="T14">
                  <a:pos x="T8" y="T9"/>
                </a:cxn>
              </a:cxnLst>
              <a:rect l="T15" t="T16" r="T17" b="T18"/>
              <a:pathLst>
                <a:path w="3150" h="251">
                  <a:moveTo>
                    <a:pt x="9" y="225"/>
                  </a:moveTo>
                  <a:lnTo>
                    <a:pt x="3150" y="112"/>
                  </a:lnTo>
                  <a:lnTo>
                    <a:pt x="3030" y="0"/>
                  </a:lnTo>
                  <a:lnTo>
                    <a:pt x="0" y="251"/>
                  </a:lnTo>
                  <a:lnTo>
                    <a:pt x="9" y="225"/>
                  </a:lnTo>
                  <a:close/>
                </a:path>
              </a:pathLst>
            </a:custGeom>
            <a:solidFill>
              <a:srgbClr val="DDDDDD">
                <a:alpha val="89803"/>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2090" name="Freeform 84">
              <a:extLst>
                <a:ext uri="{FF2B5EF4-FFF2-40B4-BE49-F238E27FC236}">
                  <a16:creationId xmlns:a16="http://schemas.microsoft.com/office/drawing/2014/main" id="{99ED75BB-5BD5-4604-B3CD-F8EB5DB8D3F5}"/>
                </a:ext>
              </a:extLst>
            </p:cNvPr>
            <p:cNvSpPr>
              <a:spLocks/>
            </p:cNvSpPr>
            <p:nvPr/>
          </p:nvSpPr>
          <p:spPr bwMode="auto">
            <a:xfrm>
              <a:off x="1331" y="1148"/>
              <a:ext cx="2945" cy="466"/>
            </a:xfrm>
            <a:custGeom>
              <a:avLst/>
              <a:gdLst>
                <a:gd name="T0" fmla="*/ 18 w 2945"/>
                <a:gd name="T1" fmla="*/ 444 h 466"/>
                <a:gd name="T2" fmla="*/ 2945 w 2945"/>
                <a:gd name="T3" fmla="*/ 80 h 466"/>
                <a:gd name="T4" fmla="*/ 2821 w 2945"/>
                <a:gd name="T5" fmla="*/ 0 h 466"/>
                <a:gd name="T6" fmla="*/ 0 w 2945"/>
                <a:gd name="T7" fmla="*/ 466 h 466"/>
                <a:gd name="T8" fmla="*/ 18 w 2945"/>
                <a:gd name="T9" fmla="*/ 444 h 466"/>
                <a:gd name="T10" fmla="*/ 0 60000 65536"/>
                <a:gd name="T11" fmla="*/ 0 60000 65536"/>
                <a:gd name="T12" fmla="*/ 0 60000 65536"/>
                <a:gd name="T13" fmla="*/ 0 60000 65536"/>
                <a:gd name="T14" fmla="*/ 0 60000 65536"/>
                <a:gd name="T15" fmla="*/ 0 w 2945"/>
                <a:gd name="T16" fmla="*/ 0 h 466"/>
                <a:gd name="T17" fmla="*/ 2945 w 2945"/>
                <a:gd name="T18" fmla="*/ 466 h 466"/>
              </a:gdLst>
              <a:ahLst/>
              <a:cxnLst>
                <a:cxn ang="T10">
                  <a:pos x="T0" y="T1"/>
                </a:cxn>
                <a:cxn ang="T11">
                  <a:pos x="T2" y="T3"/>
                </a:cxn>
                <a:cxn ang="T12">
                  <a:pos x="T4" y="T5"/>
                </a:cxn>
                <a:cxn ang="T13">
                  <a:pos x="T6" y="T7"/>
                </a:cxn>
                <a:cxn ang="T14">
                  <a:pos x="T8" y="T9"/>
                </a:cxn>
              </a:cxnLst>
              <a:rect l="T15" t="T16" r="T17" b="T18"/>
              <a:pathLst>
                <a:path w="2945" h="466">
                  <a:moveTo>
                    <a:pt x="18" y="444"/>
                  </a:moveTo>
                  <a:lnTo>
                    <a:pt x="2945" y="80"/>
                  </a:lnTo>
                  <a:lnTo>
                    <a:pt x="2821" y="0"/>
                  </a:lnTo>
                  <a:lnTo>
                    <a:pt x="0" y="466"/>
                  </a:lnTo>
                  <a:lnTo>
                    <a:pt x="18" y="444"/>
                  </a:lnTo>
                  <a:close/>
                </a:path>
              </a:pathLst>
            </a:custGeom>
            <a:solidFill>
              <a:srgbClr val="DDDDDD">
                <a:alpha val="89803"/>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2091" name="Freeform 85">
              <a:extLst>
                <a:ext uri="{FF2B5EF4-FFF2-40B4-BE49-F238E27FC236}">
                  <a16:creationId xmlns:a16="http://schemas.microsoft.com/office/drawing/2014/main" id="{9EBA3BF8-1D94-4174-AA74-BBF1BE174027}"/>
                </a:ext>
              </a:extLst>
            </p:cNvPr>
            <p:cNvSpPr>
              <a:spLocks/>
            </p:cNvSpPr>
            <p:nvPr/>
          </p:nvSpPr>
          <p:spPr bwMode="auto">
            <a:xfrm>
              <a:off x="1469" y="1218"/>
              <a:ext cx="2335" cy="1518"/>
            </a:xfrm>
            <a:custGeom>
              <a:avLst/>
              <a:gdLst>
                <a:gd name="T0" fmla="*/ 0 w 2335"/>
                <a:gd name="T1" fmla="*/ 29 h 1518"/>
                <a:gd name="T2" fmla="*/ 2330 w 2335"/>
                <a:gd name="T3" fmla="*/ 1396 h 1518"/>
                <a:gd name="T4" fmla="*/ 2335 w 2335"/>
                <a:gd name="T5" fmla="*/ 1518 h 1518"/>
                <a:gd name="T6" fmla="*/ 6 w 2335"/>
                <a:gd name="T7" fmla="*/ 0 h 1518"/>
                <a:gd name="T8" fmla="*/ 0 w 2335"/>
                <a:gd name="T9" fmla="*/ 29 h 1518"/>
                <a:gd name="T10" fmla="*/ 0 60000 65536"/>
                <a:gd name="T11" fmla="*/ 0 60000 65536"/>
                <a:gd name="T12" fmla="*/ 0 60000 65536"/>
                <a:gd name="T13" fmla="*/ 0 60000 65536"/>
                <a:gd name="T14" fmla="*/ 0 60000 65536"/>
                <a:gd name="T15" fmla="*/ 0 w 2335"/>
                <a:gd name="T16" fmla="*/ 0 h 1518"/>
                <a:gd name="T17" fmla="*/ 2335 w 2335"/>
                <a:gd name="T18" fmla="*/ 1518 h 1518"/>
              </a:gdLst>
              <a:ahLst/>
              <a:cxnLst>
                <a:cxn ang="T10">
                  <a:pos x="T0" y="T1"/>
                </a:cxn>
                <a:cxn ang="T11">
                  <a:pos x="T2" y="T3"/>
                </a:cxn>
                <a:cxn ang="T12">
                  <a:pos x="T4" y="T5"/>
                </a:cxn>
                <a:cxn ang="T13">
                  <a:pos x="T6" y="T7"/>
                </a:cxn>
                <a:cxn ang="T14">
                  <a:pos x="T8" y="T9"/>
                </a:cxn>
              </a:cxnLst>
              <a:rect l="T15" t="T16" r="T17" b="T18"/>
              <a:pathLst>
                <a:path w="2335" h="1518">
                  <a:moveTo>
                    <a:pt x="0" y="29"/>
                  </a:moveTo>
                  <a:lnTo>
                    <a:pt x="2330" y="1396"/>
                  </a:lnTo>
                  <a:lnTo>
                    <a:pt x="2335" y="1518"/>
                  </a:lnTo>
                  <a:lnTo>
                    <a:pt x="6" y="0"/>
                  </a:lnTo>
                  <a:lnTo>
                    <a:pt x="0" y="29"/>
                  </a:lnTo>
                  <a:close/>
                </a:path>
              </a:pathLst>
            </a:custGeom>
            <a:solidFill>
              <a:srgbClr val="DDDDDD">
                <a:alpha val="89803"/>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2092" name="Freeform 86">
              <a:extLst>
                <a:ext uri="{FF2B5EF4-FFF2-40B4-BE49-F238E27FC236}">
                  <a16:creationId xmlns:a16="http://schemas.microsoft.com/office/drawing/2014/main" id="{774C545B-73CD-4223-840F-49A37E0C2FC1}"/>
                </a:ext>
              </a:extLst>
            </p:cNvPr>
            <p:cNvSpPr>
              <a:spLocks/>
            </p:cNvSpPr>
            <p:nvPr/>
          </p:nvSpPr>
          <p:spPr bwMode="auto">
            <a:xfrm>
              <a:off x="1491" y="1162"/>
              <a:ext cx="2681" cy="2030"/>
            </a:xfrm>
            <a:custGeom>
              <a:avLst/>
              <a:gdLst>
                <a:gd name="T0" fmla="*/ 0 w 2681"/>
                <a:gd name="T1" fmla="*/ 30 h 2030"/>
                <a:gd name="T2" fmla="*/ 2389 w 2681"/>
                <a:gd name="T3" fmla="*/ 1734 h 2030"/>
                <a:gd name="T4" fmla="*/ 2513 w 2681"/>
                <a:gd name="T5" fmla="*/ 1862 h 2030"/>
                <a:gd name="T6" fmla="*/ 2681 w 2681"/>
                <a:gd name="T7" fmla="*/ 2030 h 2030"/>
                <a:gd name="T8" fmla="*/ 0 w 2681"/>
                <a:gd name="T9" fmla="*/ 0 h 2030"/>
                <a:gd name="T10" fmla="*/ 0 w 2681"/>
                <a:gd name="T11" fmla="*/ 30 h 2030"/>
                <a:gd name="T12" fmla="*/ 0 60000 65536"/>
                <a:gd name="T13" fmla="*/ 0 60000 65536"/>
                <a:gd name="T14" fmla="*/ 0 60000 65536"/>
                <a:gd name="T15" fmla="*/ 0 60000 65536"/>
                <a:gd name="T16" fmla="*/ 0 60000 65536"/>
                <a:gd name="T17" fmla="*/ 0 60000 65536"/>
                <a:gd name="T18" fmla="*/ 0 w 2681"/>
                <a:gd name="T19" fmla="*/ 0 h 2030"/>
                <a:gd name="T20" fmla="*/ 2681 w 2681"/>
                <a:gd name="T21" fmla="*/ 2030 h 2030"/>
              </a:gdLst>
              <a:ahLst/>
              <a:cxnLst>
                <a:cxn ang="T12">
                  <a:pos x="T0" y="T1"/>
                </a:cxn>
                <a:cxn ang="T13">
                  <a:pos x="T2" y="T3"/>
                </a:cxn>
                <a:cxn ang="T14">
                  <a:pos x="T4" y="T5"/>
                </a:cxn>
                <a:cxn ang="T15">
                  <a:pos x="T6" y="T7"/>
                </a:cxn>
                <a:cxn ang="T16">
                  <a:pos x="T8" y="T9"/>
                </a:cxn>
                <a:cxn ang="T17">
                  <a:pos x="T10" y="T11"/>
                </a:cxn>
              </a:cxnLst>
              <a:rect l="T18" t="T19" r="T20" b="T21"/>
              <a:pathLst>
                <a:path w="2681" h="2030">
                  <a:moveTo>
                    <a:pt x="0" y="30"/>
                  </a:moveTo>
                  <a:lnTo>
                    <a:pt x="2389" y="1734"/>
                  </a:lnTo>
                  <a:lnTo>
                    <a:pt x="2513" y="1862"/>
                  </a:lnTo>
                  <a:lnTo>
                    <a:pt x="2681" y="2030"/>
                  </a:lnTo>
                  <a:lnTo>
                    <a:pt x="0" y="0"/>
                  </a:lnTo>
                  <a:lnTo>
                    <a:pt x="0" y="30"/>
                  </a:lnTo>
                  <a:close/>
                </a:path>
              </a:pathLst>
            </a:custGeom>
            <a:solidFill>
              <a:srgbClr val="DDDDDD">
                <a:alpha val="89803"/>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sp>
        <p:nvSpPr>
          <p:cNvPr id="2058" name="Freeform 87">
            <a:extLst>
              <a:ext uri="{FF2B5EF4-FFF2-40B4-BE49-F238E27FC236}">
                <a16:creationId xmlns:a16="http://schemas.microsoft.com/office/drawing/2014/main" id="{01C3F806-9BA4-4655-8041-628E2B0E1F10}"/>
              </a:ext>
            </a:extLst>
          </p:cNvPr>
          <p:cNvSpPr>
            <a:spLocks/>
          </p:cNvSpPr>
          <p:nvPr/>
        </p:nvSpPr>
        <p:spPr bwMode="auto">
          <a:xfrm>
            <a:off x="6024563" y="1754188"/>
            <a:ext cx="1296987" cy="3325812"/>
          </a:xfrm>
          <a:custGeom>
            <a:avLst/>
            <a:gdLst>
              <a:gd name="T0" fmla="*/ 705643466 w 817"/>
              <a:gd name="T1" fmla="*/ 0 h 2095"/>
              <a:gd name="T2" fmla="*/ 1532254348 w 817"/>
              <a:gd name="T3" fmla="*/ 549393922 h 2095"/>
              <a:gd name="T4" fmla="*/ 2023684084 w 817"/>
              <a:gd name="T5" fmla="*/ 1189513414 h 2095"/>
              <a:gd name="T6" fmla="*/ 1746467086 w 817"/>
              <a:gd name="T7" fmla="*/ 1862394321 h 2095"/>
              <a:gd name="T8" fmla="*/ 841732008 w 817"/>
              <a:gd name="T9" fmla="*/ 2147483647 h 2095"/>
              <a:gd name="T10" fmla="*/ 211693079 w 817"/>
              <a:gd name="T11" fmla="*/ 2147483647 h 2095"/>
              <a:gd name="T12" fmla="*/ 0 w 817"/>
              <a:gd name="T13" fmla="*/ 2147483647 h 2095"/>
              <a:gd name="T14" fmla="*/ 214212440 w 817"/>
              <a:gd name="T15" fmla="*/ 2147483647 h 2095"/>
              <a:gd name="T16" fmla="*/ 980339713 w 817"/>
              <a:gd name="T17" fmla="*/ 2147483647 h 209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17"/>
              <a:gd name="T28" fmla="*/ 0 h 2095"/>
              <a:gd name="T29" fmla="*/ 817 w 817"/>
              <a:gd name="T30" fmla="*/ 2095 h 209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17" h="2095">
                <a:moveTo>
                  <a:pt x="280" y="0"/>
                </a:moveTo>
                <a:cubicBezTo>
                  <a:pt x="400" y="70"/>
                  <a:pt x="521" y="139"/>
                  <a:pt x="608" y="218"/>
                </a:cubicBezTo>
                <a:cubicBezTo>
                  <a:pt x="695" y="296"/>
                  <a:pt x="789" y="385"/>
                  <a:pt x="803" y="472"/>
                </a:cubicBezTo>
                <a:cubicBezTo>
                  <a:pt x="817" y="559"/>
                  <a:pt x="771" y="642"/>
                  <a:pt x="693" y="739"/>
                </a:cubicBezTo>
                <a:cubicBezTo>
                  <a:pt x="615" y="836"/>
                  <a:pt x="436" y="958"/>
                  <a:pt x="334" y="1056"/>
                </a:cubicBezTo>
                <a:cubicBezTo>
                  <a:pt x="233" y="1154"/>
                  <a:pt x="139" y="1244"/>
                  <a:pt x="84" y="1324"/>
                </a:cubicBezTo>
                <a:cubicBezTo>
                  <a:pt x="28" y="1405"/>
                  <a:pt x="0" y="1462"/>
                  <a:pt x="0" y="1539"/>
                </a:cubicBezTo>
                <a:cubicBezTo>
                  <a:pt x="0" y="1616"/>
                  <a:pt x="20" y="1692"/>
                  <a:pt x="85" y="1785"/>
                </a:cubicBezTo>
                <a:cubicBezTo>
                  <a:pt x="150" y="1878"/>
                  <a:pt x="326" y="2031"/>
                  <a:pt x="389" y="2095"/>
                </a:cubicBezTo>
              </a:path>
            </a:pathLst>
          </a:custGeom>
          <a:noFill/>
          <a:ln w="28575" cmpd="sng">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2059" name="Rectangle 88">
            <a:extLst>
              <a:ext uri="{FF2B5EF4-FFF2-40B4-BE49-F238E27FC236}">
                <a16:creationId xmlns:a16="http://schemas.microsoft.com/office/drawing/2014/main" id="{286268A8-9438-4CB8-A25A-43AE91C3A232}"/>
              </a:ext>
            </a:extLst>
          </p:cNvPr>
          <p:cNvSpPr>
            <a:spLocks noChangeArrowheads="1"/>
          </p:cNvSpPr>
          <p:nvPr/>
        </p:nvSpPr>
        <p:spPr bwMode="auto">
          <a:xfrm>
            <a:off x="1778000" y="1790700"/>
            <a:ext cx="1308100" cy="1282700"/>
          </a:xfrm>
          <a:prstGeom prst="rect">
            <a:avLst/>
          </a:prstGeom>
          <a:solidFill>
            <a:srgbClr val="3333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nvGrpSpPr>
          <p:cNvPr id="2060" name="Group 89">
            <a:extLst>
              <a:ext uri="{FF2B5EF4-FFF2-40B4-BE49-F238E27FC236}">
                <a16:creationId xmlns:a16="http://schemas.microsoft.com/office/drawing/2014/main" id="{5E73719A-D0B7-4F87-BF29-3F4E58AAA9E1}"/>
              </a:ext>
            </a:extLst>
          </p:cNvPr>
          <p:cNvGrpSpPr>
            <a:grpSpLocks/>
          </p:cNvGrpSpPr>
          <p:nvPr/>
        </p:nvGrpSpPr>
        <p:grpSpPr bwMode="auto">
          <a:xfrm>
            <a:off x="2200275" y="2066925"/>
            <a:ext cx="925513" cy="463550"/>
            <a:chOff x="162" y="1114"/>
            <a:chExt cx="475" cy="245"/>
          </a:xfrm>
        </p:grpSpPr>
        <p:sp>
          <p:nvSpPr>
            <p:cNvPr id="2079" name="Rectangle 90">
              <a:extLst>
                <a:ext uri="{FF2B5EF4-FFF2-40B4-BE49-F238E27FC236}">
                  <a16:creationId xmlns:a16="http://schemas.microsoft.com/office/drawing/2014/main" id="{1AE1257D-28BB-40B3-8BDA-F9D022268D49}"/>
                </a:ext>
              </a:extLst>
            </p:cNvPr>
            <p:cNvSpPr>
              <a:spLocks noChangeArrowheads="1"/>
            </p:cNvSpPr>
            <p:nvPr/>
          </p:nvSpPr>
          <p:spPr bwMode="auto">
            <a:xfrm rot="16830029" flipV="1">
              <a:off x="189" y="1087"/>
              <a:ext cx="240" cy="294"/>
            </a:xfrm>
            <a:prstGeom prst="rect">
              <a:avLst/>
            </a:prstGeom>
            <a:solidFill>
              <a:srgbClr val="FFFFCC"/>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2080" name="AutoShape 91">
              <a:extLst>
                <a:ext uri="{FF2B5EF4-FFF2-40B4-BE49-F238E27FC236}">
                  <a16:creationId xmlns:a16="http://schemas.microsoft.com/office/drawing/2014/main" id="{2E4A5B5F-F34C-4FA1-A5D1-BE7DF7AC6381}"/>
                </a:ext>
              </a:extLst>
            </p:cNvPr>
            <p:cNvSpPr>
              <a:spLocks noChangeArrowheads="1"/>
            </p:cNvSpPr>
            <p:nvPr/>
          </p:nvSpPr>
          <p:spPr bwMode="auto">
            <a:xfrm rot="16830029" flipV="1">
              <a:off x="487" y="1210"/>
              <a:ext cx="151" cy="14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860 w 21600"/>
                <a:gd name="T13" fmla="*/ 1751 h 21600"/>
                <a:gd name="T14" fmla="*/ 19740 w 21600"/>
                <a:gd name="T15" fmla="*/ 19849 h 21600"/>
              </a:gdLst>
              <a:ahLst/>
              <a:cxnLst>
                <a:cxn ang="T8">
                  <a:pos x="T0" y="T1"/>
                </a:cxn>
                <a:cxn ang="T9">
                  <a:pos x="T2" y="T3"/>
                </a:cxn>
                <a:cxn ang="T10">
                  <a:pos x="T4" y="T5"/>
                </a:cxn>
                <a:cxn ang="T11">
                  <a:pos x="T6" y="T7"/>
                </a:cxn>
              </a:cxnLst>
              <a:rect l="T12" t="T13" r="T14" b="T15"/>
              <a:pathLst>
                <a:path w="21600" h="21600">
                  <a:moveTo>
                    <a:pt x="0" y="0"/>
                  </a:moveTo>
                  <a:lnTo>
                    <a:pt x="0" y="21600"/>
                  </a:lnTo>
                  <a:lnTo>
                    <a:pt x="21600" y="21600"/>
                  </a:lnTo>
                  <a:lnTo>
                    <a:pt x="21600" y="0"/>
                  </a:lnTo>
                  <a:close/>
                </a:path>
              </a:pathLst>
            </a:custGeom>
            <a:solidFill>
              <a:srgbClr val="FFFFCC"/>
            </a:solidFill>
            <a:ln w="12700">
              <a:solidFill>
                <a:schemeClr val="tx1"/>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sp>
        <p:nvSpPr>
          <p:cNvPr id="2061" name="Text Box 92">
            <a:extLst>
              <a:ext uri="{FF2B5EF4-FFF2-40B4-BE49-F238E27FC236}">
                <a16:creationId xmlns:a16="http://schemas.microsoft.com/office/drawing/2014/main" id="{579B44A8-1CB2-4468-A2AC-A5CC974C1790}"/>
              </a:ext>
            </a:extLst>
          </p:cNvPr>
          <p:cNvSpPr txBox="1">
            <a:spLocks noChangeArrowheads="1"/>
          </p:cNvSpPr>
          <p:nvPr/>
        </p:nvSpPr>
        <p:spPr bwMode="auto">
          <a:xfrm>
            <a:off x="1201738" y="4589463"/>
            <a:ext cx="9969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99"/>
                </a:solidFill>
                <a:effectLst/>
                <a:uLnTx/>
                <a:uFillTx/>
                <a:latin typeface="Palatino Linotype" panose="02040502050505030304" pitchFamily="18" charset="0"/>
                <a:ea typeface="+mn-ea"/>
                <a:cs typeface="Arial"/>
              </a:rPr>
              <a:t>camera</a:t>
            </a:r>
          </a:p>
        </p:txBody>
      </p:sp>
      <p:sp>
        <p:nvSpPr>
          <p:cNvPr id="2062" name="Text Box 93">
            <a:extLst>
              <a:ext uri="{FF2B5EF4-FFF2-40B4-BE49-F238E27FC236}">
                <a16:creationId xmlns:a16="http://schemas.microsoft.com/office/drawing/2014/main" id="{0F3CBE05-57CA-419A-B38A-984E38A90E36}"/>
              </a:ext>
            </a:extLst>
          </p:cNvPr>
          <p:cNvSpPr txBox="1">
            <a:spLocks noChangeArrowheads="1"/>
          </p:cNvSpPr>
          <p:nvPr/>
        </p:nvSpPr>
        <p:spPr bwMode="auto">
          <a:xfrm>
            <a:off x="1206500" y="1622425"/>
            <a:ext cx="9175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99"/>
                </a:solidFill>
                <a:effectLst/>
                <a:uLnTx/>
                <a:uFillTx/>
                <a:latin typeface="Palatino Linotype" panose="02040502050505030304" pitchFamily="18" charset="0"/>
                <a:ea typeface="+mn-ea"/>
                <a:cs typeface="Arial"/>
              </a:rPr>
              <a:t>source</a:t>
            </a:r>
          </a:p>
        </p:txBody>
      </p:sp>
      <p:grpSp>
        <p:nvGrpSpPr>
          <p:cNvPr id="9" name="Group 94">
            <a:extLst>
              <a:ext uri="{FF2B5EF4-FFF2-40B4-BE49-F238E27FC236}">
                <a16:creationId xmlns:a16="http://schemas.microsoft.com/office/drawing/2014/main" id="{41244633-4A5E-4B67-9F74-CE10AEB5BCC5}"/>
              </a:ext>
            </a:extLst>
          </p:cNvPr>
          <p:cNvGrpSpPr>
            <a:grpSpLocks/>
          </p:cNvGrpSpPr>
          <p:nvPr/>
        </p:nvGrpSpPr>
        <p:grpSpPr bwMode="auto">
          <a:xfrm>
            <a:off x="558800" y="5273675"/>
            <a:ext cx="4829176" cy="1590675"/>
            <a:chOff x="352" y="3322"/>
            <a:chExt cx="3042" cy="1002"/>
          </a:xfrm>
        </p:grpSpPr>
        <p:sp>
          <p:nvSpPr>
            <p:cNvPr id="2074" name="Text Box 95">
              <a:extLst>
                <a:ext uri="{FF2B5EF4-FFF2-40B4-BE49-F238E27FC236}">
                  <a16:creationId xmlns:a16="http://schemas.microsoft.com/office/drawing/2014/main" id="{E378EB70-36C5-4BDA-A93F-E2A02973AA51}"/>
                </a:ext>
              </a:extLst>
            </p:cNvPr>
            <p:cNvSpPr txBox="1">
              <a:spLocks noChangeArrowheads="1"/>
            </p:cNvSpPr>
            <p:nvPr/>
          </p:nvSpPr>
          <p:spPr bwMode="auto">
            <a:xfrm>
              <a:off x="670" y="3936"/>
              <a:ext cx="2724" cy="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FFFF66"/>
                  </a:solidFill>
                  <a:effectLst/>
                  <a:uLnTx/>
                  <a:uFillTx/>
                  <a:latin typeface="Palatino Linotype" panose="02040502050505030304" pitchFamily="18" charset="0"/>
                  <a:ea typeface="+mn-ea"/>
                  <a:cs typeface="Arial"/>
                </a:rPr>
                <a:t>fraction of activated source elements</a:t>
              </a:r>
              <a:br>
                <a:rPr kumimoji="0" lang="en-US" altLang="en-US" sz="2000" b="0" i="0" u="none" strike="noStrike" kern="1200" cap="none" spc="0" normalizeH="0" baseline="0" noProof="0" dirty="0">
                  <a:ln>
                    <a:noFill/>
                  </a:ln>
                  <a:solidFill>
                    <a:srgbClr val="FFFF66"/>
                  </a:solidFill>
                  <a:effectLst/>
                  <a:uLnTx/>
                  <a:uFillTx/>
                  <a:latin typeface="Palatino Linotype" panose="02040502050505030304" pitchFamily="18" charset="0"/>
                  <a:ea typeface="+mn-ea"/>
                  <a:cs typeface="Arial"/>
                </a:rPr>
              </a:br>
              <a:r>
                <a:rPr kumimoji="0" lang="en-US" altLang="en-US" sz="1400" b="0" i="0" u="none" strike="noStrike" kern="1200" cap="none" spc="0" normalizeH="0" baseline="0" noProof="0" dirty="0">
                  <a:ln>
                    <a:noFill/>
                  </a:ln>
                  <a:solidFill>
                    <a:srgbClr val="FFFF66"/>
                  </a:solidFill>
                  <a:effectLst/>
                  <a:uLnTx/>
                  <a:uFillTx/>
                  <a:latin typeface="Palatino Linotype" panose="02040502050505030304" pitchFamily="18" charset="0"/>
                  <a:ea typeface="+mn-ea"/>
                  <a:cs typeface="Arial"/>
                </a:rPr>
                <a:t>(pixels in the projector)</a:t>
              </a:r>
              <a:endParaRPr kumimoji="0" lang="en-US" altLang="en-US" sz="2000" b="0" i="0" u="none" strike="noStrike" kern="1200" cap="none" spc="0" normalizeH="0" baseline="0" noProof="0" dirty="0">
                <a:ln>
                  <a:noFill/>
                </a:ln>
                <a:solidFill>
                  <a:srgbClr val="FFFF66"/>
                </a:solidFill>
                <a:effectLst/>
                <a:uLnTx/>
                <a:uFillTx/>
                <a:latin typeface="Palatino Linotype" panose="02040502050505030304" pitchFamily="18" charset="0"/>
                <a:ea typeface="+mn-ea"/>
                <a:cs typeface="Arial"/>
              </a:endParaRPr>
            </a:p>
          </p:txBody>
        </p:sp>
        <p:sp>
          <p:nvSpPr>
            <p:cNvPr id="2075" name="Rectangle 96">
              <a:extLst>
                <a:ext uri="{FF2B5EF4-FFF2-40B4-BE49-F238E27FC236}">
                  <a16:creationId xmlns:a16="http://schemas.microsoft.com/office/drawing/2014/main" id="{389026DA-D82C-4A7D-8773-2BB19DF4DF70}"/>
                </a:ext>
              </a:extLst>
            </p:cNvPr>
            <p:cNvSpPr>
              <a:spLocks noChangeArrowheads="1"/>
            </p:cNvSpPr>
            <p:nvPr/>
          </p:nvSpPr>
          <p:spPr bwMode="auto">
            <a:xfrm>
              <a:off x="352" y="3352"/>
              <a:ext cx="2504" cy="536"/>
            </a:xfrm>
            <a:prstGeom prst="rect">
              <a:avLst/>
            </a:prstGeom>
            <a:noFill/>
            <a:ln w="9525">
              <a:solidFill>
                <a:srgbClr val="FF99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2076" name="Line 97">
              <a:extLst>
                <a:ext uri="{FF2B5EF4-FFF2-40B4-BE49-F238E27FC236}">
                  <a16:creationId xmlns:a16="http://schemas.microsoft.com/office/drawing/2014/main" id="{BDA775FA-7049-41B7-889D-5431C901F8E6}"/>
                </a:ext>
              </a:extLst>
            </p:cNvPr>
            <p:cNvSpPr>
              <a:spLocks noChangeShapeType="1"/>
            </p:cNvSpPr>
            <p:nvPr/>
          </p:nvSpPr>
          <p:spPr bwMode="auto">
            <a:xfrm flipV="1">
              <a:off x="2082" y="3786"/>
              <a:ext cx="0" cy="192"/>
            </a:xfrm>
            <a:prstGeom prst="line">
              <a:avLst/>
            </a:prstGeom>
            <a:noFill/>
            <a:ln w="9525">
              <a:solidFill>
                <a:srgbClr val="FFFF66"/>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nvGrpSpPr>
            <p:cNvPr id="2077" name="Group 98">
              <a:extLst>
                <a:ext uri="{FF2B5EF4-FFF2-40B4-BE49-F238E27FC236}">
                  <a16:creationId xmlns:a16="http://schemas.microsoft.com/office/drawing/2014/main" id="{879822CA-C4DA-44DC-8E44-16862BAD4040}"/>
                </a:ext>
              </a:extLst>
            </p:cNvPr>
            <p:cNvGrpSpPr>
              <a:grpSpLocks/>
            </p:cNvGrpSpPr>
            <p:nvPr/>
          </p:nvGrpSpPr>
          <p:grpSpPr bwMode="auto">
            <a:xfrm>
              <a:off x="459" y="3322"/>
              <a:ext cx="2366" cy="465"/>
              <a:chOff x="515" y="3322"/>
              <a:chExt cx="2366" cy="465"/>
            </a:xfrm>
          </p:grpSpPr>
          <p:graphicFrame>
            <p:nvGraphicFramePr>
              <p:cNvPr id="2050" name="Object 99">
                <a:extLst>
                  <a:ext uri="{FF2B5EF4-FFF2-40B4-BE49-F238E27FC236}">
                    <a16:creationId xmlns:a16="http://schemas.microsoft.com/office/drawing/2014/main" id="{49E1EDED-89BB-435C-B054-928B644D80FC}"/>
                  </a:ext>
                </a:extLst>
              </p:cNvPr>
              <p:cNvGraphicFramePr>
                <a:graphicFrameLocks noChangeAspect="1"/>
              </p:cNvGraphicFramePr>
              <p:nvPr/>
            </p:nvGraphicFramePr>
            <p:xfrm>
              <a:off x="515" y="3461"/>
              <a:ext cx="2366" cy="326"/>
            </p:xfrm>
            <a:graphic>
              <a:graphicData uri="http://schemas.openxmlformats.org/presentationml/2006/ole">
                <mc:AlternateContent xmlns:mc="http://schemas.openxmlformats.org/markup-compatibility/2006">
                  <mc:Choice xmlns:v="urn:schemas-microsoft-com:vml" Requires="v">
                    <p:oleObj spid="_x0000_s2050" name="Equation" r:id="rId3" imgW="1752480" imgH="241200" progId="Equation.3">
                      <p:embed/>
                    </p:oleObj>
                  </mc:Choice>
                  <mc:Fallback>
                    <p:oleObj name="Equation" r:id="rId3" imgW="1752480" imgH="241200" progId="Equation.3">
                      <p:embed/>
                      <p:pic>
                        <p:nvPicPr>
                          <p:cNvPr id="2050" name="Object 99">
                            <a:extLst>
                              <a:ext uri="{FF2B5EF4-FFF2-40B4-BE49-F238E27FC236}">
                                <a16:creationId xmlns:a16="http://schemas.microsoft.com/office/drawing/2014/main" id="{49E1EDED-89BB-435C-B054-928B644D80F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5" y="3461"/>
                            <a:ext cx="2366" cy="32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078" name="Text Box 100">
                <a:extLst>
                  <a:ext uri="{FF2B5EF4-FFF2-40B4-BE49-F238E27FC236}">
                    <a16:creationId xmlns:a16="http://schemas.microsoft.com/office/drawing/2014/main" id="{B419EE3C-9531-4AE7-B06A-4E2DB087F434}"/>
                  </a:ext>
                </a:extLst>
              </p:cNvPr>
              <p:cNvSpPr txBox="1">
                <a:spLocks noChangeArrowheads="1"/>
              </p:cNvSpPr>
              <p:nvPr/>
            </p:nvSpPr>
            <p:spPr bwMode="auto">
              <a:xfrm>
                <a:off x="580" y="3322"/>
                <a:ext cx="16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a:ln>
                      <a:noFill/>
                    </a:ln>
                    <a:solidFill>
                      <a:srgbClr val="FF3300"/>
                    </a:solidFill>
                    <a:effectLst/>
                    <a:uLnTx/>
                    <a:uFillTx/>
                    <a:latin typeface="Palatino Linotype" panose="02040502050505030304" pitchFamily="18" charset="0"/>
                    <a:ea typeface="+mn-ea"/>
                    <a:cs typeface="Arial"/>
                  </a:rPr>
                  <a:t>+</a:t>
                </a:r>
              </a:p>
            </p:txBody>
          </p:sp>
          <p:graphicFrame>
            <p:nvGraphicFramePr>
              <p:cNvPr id="2051" name="Object 101">
                <a:extLst>
                  <a:ext uri="{FF2B5EF4-FFF2-40B4-BE49-F238E27FC236}">
                    <a16:creationId xmlns:a16="http://schemas.microsoft.com/office/drawing/2014/main" id="{644FB981-1624-425F-946E-8636D65722F6}"/>
                  </a:ext>
                </a:extLst>
              </p:cNvPr>
              <p:cNvGraphicFramePr>
                <a:graphicFrameLocks noChangeAspect="1"/>
              </p:cNvGraphicFramePr>
              <p:nvPr/>
            </p:nvGraphicFramePr>
            <p:xfrm>
              <a:off x="2032" y="3518"/>
              <a:ext cx="223" cy="205"/>
            </p:xfrm>
            <a:graphic>
              <a:graphicData uri="http://schemas.openxmlformats.org/presentationml/2006/ole">
                <mc:AlternateContent xmlns:mc="http://schemas.openxmlformats.org/markup-compatibility/2006">
                  <mc:Choice xmlns:v="urn:schemas-microsoft-com:vml" Requires="v">
                    <p:oleObj spid="_x0000_s2051" name="Equation" r:id="rId5" imgW="152280" imgH="139680" progId="Equation.3">
                      <p:embed/>
                    </p:oleObj>
                  </mc:Choice>
                  <mc:Fallback>
                    <p:oleObj name="Equation" r:id="rId5" imgW="152280" imgH="139680" progId="Equation.3">
                      <p:embed/>
                      <p:pic>
                        <p:nvPicPr>
                          <p:cNvPr id="2051" name="Object 101">
                            <a:extLst>
                              <a:ext uri="{FF2B5EF4-FFF2-40B4-BE49-F238E27FC236}">
                                <a16:creationId xmlns:a16="http://schemas.microsoft.com/office/drawing/2014/main" id="{644FB981-1624-425F-946E-8636D65722F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32" y="3518"/>
                            <a:ext cx="223" cy="20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grpSp>
        <p:nvGrpSpPr>
          <p:cNvPr id="11" name="Group 102">
            <a:extLst>
              <a:ext uri="{FF2B5EF4-FFF2-40B4-BE49-F238E27FC236}">
                <a16:creationId xmlns:a16="http://schemas.microsoft.com/office/drawing/2014/main" id="{5B3895A9-D414-44FF-8E2E-F0BEEC3548BD}"/>
              </a:ext>
            </a:extLst>
          </p:cNvPr>
          <p:cNvGrpSpPr>
            <a:grpSpLocks/>
          </p:cNvGrpSpPr>
          <p:nvPr/>
        </p:nvGrpSpPr>
        <p:grpSpPr bwMode="auto">
          <a:xfrm>
            <a:off x="2209800" y="3716338"/>
            <a:ext cx="4251325" cy="654050"/>
            <a:chOff x="1403" y="2330"/>
            <a:chExt cx="2678" cy="412"/>
          </a:xfrm>
        </p:grpSpPr>
        <p:sp>
          <p:nvSpPr>
            <p:cNvPr id="2071" name="Freeform 103">
              <a:extLst>
                <a:ext uri="{FF2B5EF4-FFF2-40B4-BE49-F238E27FC236}">
                  <a16:creationId xmlns:a16="http://schemas.microsoft.com/office/drawing/2014/main" id="{0FC034F2-29E1-4577-B34F-34E0915D59D6}"/>
                </a:ext>
              </a:extLst>
            </p:cNvPr>
            <p:cNvSpPr>
              <a:spLocks/>
            </p:cNvSpPr>
            <p:nvPr/>
          </p:nvSpPr>
          <p:spPr bwMode="auto">
            <a:xfrm>
              <a:off x="1403" y="2396"/>
              <a:ext cx="2509" cy="346"/>
            </a:xfrm>
            <a:custGeom>
              <a:avLst/>
              <a:gdLst>
                <a:gd name="T0" fmla="*/ 0 w 2509"/>
                <a:gd name="T1" fmla="*/ 322 h 346"/>
                <a:gd name="T2" fmla="*/ 2449 w 2509"/>
                <a:gd name="T3" fmla="*/ 84 h 346"/>
                <a:gd name="T4" fmla="*/ 2509 w 2509"/>
                <a:gd name="T5" fmla="*/ 0 h 346"/>
                <a:gd name="T6" fmla="*/ 10 w 2509"/>
                <a:gd name="T7" fmla="*/ 346 h 346"/>
                <a:gd name="T8" fmla="*/ 0 w 2509"/>
                <a:gd name="T9" fmla="*/ 322 h 346"/>
                <a:gd name="T10" fmla="*/ 0 60000 65536"/>
                <a:gd name="T11" fmla="*/ 0 60000 65536"/>
                <a:gd name="T12" fmla="*/ 0 60000 65536"/>
                <a:gd name="T13" fmla="*/ 0 60000 65536"/>
                <a:gd name="T14" fmla="*/ 0 60000 65536"/>
                <a:gd name="T15" fmla="*/ 0 w 2509"/>
                <a:gd name="T16" fmla="*/ 0 h 346"/>
                <a:gd name="T17" fmla="*/ 2509 w 2509"/>
                <a:gd name="T18" fmla="*/ 346 h 346"/>
              </a:gdLst>
              <a:ahLst/>
              <a:cxnLst>
                <a:cxn ang="T10">
                  <a:pos x="T0" y="T1"/>
                </a:cxn>
                <a:cxn ang="T11">
                  <a:pos x="T2" y="T3"/>
                </a:cxn>
                <a:cxn ang="T12">
                  <a:pos x="T4" y="T5"/>
                </a:cxn>
                <a:cxn ang="T13">
                  <a:pos x="T6" y="T7"/>
                </a:cxn>
                <a:cxn ang="T14">
                  <a:pos x="T8" y="T9"/>
                </a:cxn>
              </a:cxnLst>
              <a:rect l="T15" t="T16" r="T17" b="T18"/>
              <a:pathLst>
                <a:path w="2509" h="346">
                  <a:moveTo>
                    <a:pt x="0" y="322"/>
                  </a:moveTo>
                  <a:lnTo>
                    <a:pt x="2449" y="84"/>
                  </a:lnTo>
                  <a:lnTo>
                    <a:pt x="2509" y="0"/>
                  </a:lnTo>
                  <a:lnTo>
                    <a:pt x="10" y="346"/>
                  </a:lnTo>
                  <a:lnTo>
                    <a:pt x="0" y="322"/>
                  </a:lnTo>
                  <a:close/>
                </a:path>
              </a:pathLst>
            </a:custGeom>
            <a:noFill/>
            <a:ln w="12700" cap="flat" cmpd="sng">
              <a:solidFill>
                <a:srgbClr val="FFFFCC"/>
              </a:solidFill>
              <a:prstDash val="dash"/>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2072" name="Text Box 104">
              <a:extLst>
                <a:ext uri="{FF2B5EF4-FFF2-40B4-BE49-F238E27FC236}">
                  <a16:creationId xmlns:a16="http://schemas.microsoft.com/office/drawing/2014/main" id="{068FA3D0-0866-45A6-84E8-6460C90F1656}"/>
                </a:ext>
              </a:extLst>
            </p:cNvPr>
            <p:cNvSpPr txBox="1">
              <a:spLocks noChangeArrowheads="1"/>
            </p:cNvSpPr>
            <p:nvPr/>
          </p:nvSpPr>
          <p:spPr bwMode="auto">
            <a:xfrm>
              <a:off x="3813" y="2330"/>
              <a:ext cx="26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FFFF66"/>
                  </a:solidFill>
                  <a:effectLst/>
                  <a:uLnTx/>
                  <a:uFillTx/>
                  <a:latin typeface="Palatino Linotype" panose="02040502050505030304" pitchFamily="18" charset="0"/>
                  <a:ea typeface="+mn-ea"/>
                  <a:cs typeface="Arial"/>
                </a:rPr>
                <a:t>  i</a:t>
              </a:r>
            </a:p>
          </p:txBody>
        </p:sp>
        <p:sp>
          <p:nvSpPr>
            <p:cNvPr id="2073" name="Line 105">
              <a:extLst>
                <a:ext uri="{FF2B5EF4-FFF2-40B4-BE49-F238E27FC236}">
                  <a16:creationId xmlns:a16="http://schemas.microsoft.com/office/drawing/2014/main" id="{7FB517B1-7D0A-4D76-AD28-5805774C6A1F}"/>
                </a:ext>
              </a:extLst>
            </p:cNvPr>
            <p:cNvSpPr>
              <a:spLocks noChangeShapeType="1"/>
            </p:cNvSpPr>
            <p:nvPr/>
          </p:nvSpPr>
          <p:spPr bwMode="auto">
            <a:xfrm flipV="1">
              <a:off x="3839" y="2393"/>
              <a:ext cx="67" cy="93"/>
            </a:xfrm>
            <a:prstGeom prst="line">
              <a:avLst/>
            </a:prstGeom>
            <a:noFill/>
            <a:ln w="38100">
              <a:solidFill>
                <a:srgbClr val="FFFF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sp>
        <p:nvSpPr>
          <p:cNvPr id="2065" name="Rectangle 106">
            <a:extLst>
              <a:ext uri="{FF2B5EF4-FFF2-40B4-BE49-F238E27FC236}">
                <a16:creationId xmlns:a16="http://schemas.microsoft.com/office/drawing/2014/main" id="{45C9B0BC-2B5F-41F9-AF73-E87355D7169C}"/>
              </a:ext>
            </a:extLst>
          </p:cNvPr>
          <p:cNvSpPr>
            <a:spLocks noChangeArrowheads="1"/>
          </p:cNvSpPr>
          <p:nvPr/>
        </p:nvSpPr>
        <p:spPr bwMode="auto">
          <a:xfrm>
            <a:off x="2228850" y="1277938"/>
            <a:ext cx="654050" cy="652462"/>
          </a:xfrm>
          <a:prstGeom prst="rect">
            <a:avLst/>
          </a:prstGeom>
          <a:solidFill>
            <a:srgbClr val="3333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nvGrpSpPr>
          <p:cNvPr id="2066" name="Group 107">
            <a:extLst>
              <a:ext uri="{FF2B5EF4-FFF2-40B4-BE49-F238E27FC236}">
                <a16:creationId xmlns:a16="http://schemas.microsoft.com/office/drawing/2014/main" id="{97517BFD-B356-44A1-A9D7-5CD6AA4AF3E7}"/>
              </a:ext>
            </a:extLst>
          </p:cNvPr>
          <p:cNvGrpSpPr>
            <a:grpSpLocks/>
          </p:cNvGrpSpPr>
          <p:nvPr/>
        </p:nvGrpSpPr>
        <p:grpSpPr bwMode="auto">
          <a:xfrm>
            <a:off x="2081213" y="3668713"/>
            <a:ext cx="1035050" cy="1514475"/>
            <a:chOff x="1215" y="2675"/>
            <a:chExt cx="652" cy="954"/>
          </a:xfrm>
        </p:grpSpPr>
        <p:sp>
          <p:nvSpPr>
            <p:cNvPr id="2067" name="Rectangle 108">
              <a:extLst>
                <a:ext uri="{FF2B5EF4-FFF2-40B4-BE49-F238E27FC236}">
                  <a16:creationId xmlns:a16="http://schemas.microsoft.com/office/drawing/2014/main" id="{BE286150-1C97-4578-8B90-365FD29FCABF}"/>
                </a:ext>
              </a:extLst>
            </p:cNvPr>
            <p:cNvSpPr>
              <a:spLocks noChangeArrowheads="1"/>
            </p:cNvSpPr>
            <p:nvPr/>
          </p:nvSpPr>
          <p:spPr bwMode="auto">
            <a:xfrm rot="-849465">
              <a:off x="1215" y="2675"/>
              <a:ext cx="616" cy="954"/>
            </a:xfrm>
            <a:prstGeom prst="rect">
              <a:avLst/>
            </a:prstGeom>
            <a:solidFill>
              <a:srgbClr val="3333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nvGrpSpPr>
            <p:cNvPr id="2068" name="Group 109">
              <a:extLst>
                <a:ext uri="{FF2B5EF4-FFF2-40B4-BE49-F238E27FC236}">
                  <a16:creationId xmlns:a16="http://schemas.microsoft.com/office/drawing/2014/main" id="{9D214935-AC85-4794-AB85-7055C4CE2EE9}"/>
                </a:ext>
              </a:extLst>
            </p:cNvPr>
            <p:cNvGrpSpPr>
              <a:grpSpLocks/>
            </p:cNvGrpSpPr>
            <p:nvPr/>
          </p:nvGrpSpPr>
          <p:grpSpPr bwMode="auto">
            <a:xfrm>
              <a:off x="1317" y="2926"/>
              <a:ext cx="550" cy="327"/>
              <a:chOff x="169" y="2422"/>
              <a:chExt cx="550" cy="307"/>
            </a:xfrm>
          </p:grpSpPr>
          <p:sp>
            <p:nvSpPr>
              <p:cNvPr id="2069" name="Rectangle 110">
                <a:extLst>
                  <a:ext uri="{FF2B5EF4-FFF2-40B4-BE49-F238E27FC236}">
                    <a16:creationId xmlns:a16="http://schemas.microsoft.com/office/drawing/2014/main" id="{97E91327-1D61-427B-BE69-6FED545C4303}"/>
                  </a:ext>
                </a:extLst>
              </p:cNvPr>
              <p:cNvSpPr>
                <a:spLocks noChangeArrowheads="1"/>
              </p:cNvSpPr>
              <p:nvPr/>
            </p:nvSpPr>
            <p:spPr bwMode="auto">
              <a:xfrm rot="4535877">
                <a:off x="196" y="2462"/>
                <a:ext cx="240" cy="293"/>
              </a:xfrm>
              <a:prstGeom prst="rect">
                <a:avLst/>
              </a:prstGeom>
              <a:solidFill>
                <a:srgbClr val="9966FF"/>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2070" name="AutoShape 111">
                <a:extLst>
                  <a:ext uri="{FF2B5EF4-FFF2-40B4-BE49-F238E27FC236}">
                    <a16:creationId xmlns:a16="http://schemas.microsoft.com/office/drawing/2014/main" id="{D95539CD-3E3A-4D72-9CDF-5AB12EE66846}"/>
                  </a:ext>
                </a:extLst>
              </p:cNvPr>
              <p:cNvSpPr>
                <a:spLocks noChangeArrowheads="1"/>
              </p:cNvSpPr>
              <p:nvPr/>
            </p:nvSpPr>
            <p:spPr bwMode="auto">
              <a:xfrm rot="4535877">
                <a:off x="484" y="2422"/>
                <a:ext cx="235" cy="235"/>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4 w 21600"/>
                  <a:gd name="T13" fmla="*/ 4504 h 21600"/>
                  <a:gd name="T14" fmla="*/ 17096 w 21600"/>
                  <a:gd name="T15" fmla="*/ 17096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9966FF"/>
              </a:solidFill>
              <a:ln w="12700">
                <a:solidFill>
                  <a:schemeClr val="tx1"/>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8" name="Group 2">
            <a:extLst>
              <a:ext uri="{FF2B5EF4-FFF2-40B4-BE49-F238E27FC236}">
                <a16:creationId xmlns:a16="http://schemas.microsoft.com/office/drawing/2014/main" id="{9666F9E7-0572-4345-B2DD-EDDF8D86D770}"/>
              </a:ext>
            </a:extLst>
          </p:cNvPr>
          <p:cNvGrpSpPr>
            <a:grpSpLocks/>
          </p:cNvGrpSpPr>
          <p:nvPr/>
        </p:nvGrpSpPr>
        <p:grpSpPr bwMode="auto">
          <a:xfrm>
            <a:off x="3041650" y="1758950"/>
            <a:ext cx="4235450" cy="3333750"/>
            <a:chOff x="1916" y="1108"/>
            <a:chExt cx="2668" cy="2100"/>
          </a:xfrm>
        </p:grpSpPr>
        <p:sp>
          <p:nvSpPr>
            <p:cNvPr id="3180" name="Freeform 3">
              <a:extLst>
                <a:ext uri="{FF2B5EF4-FFF2-40B4-BE49-F238E27FC236}">
                  <a16:creationId xmlns:a16="http://schemas.microsoft.com/office/drawing/2014/main" id="{F8696926-6646-4F0D-A153-48EEEF417845}"/>
                </a:ext>
              </a:extLst>
            </p:cNvPr>
            <p:cNvSpPr>
              <a:spLocks/>
            </p:cNvSpPr>
            <p:nvPr/>
          </p:nvSpPr>
          <p:spPr bwMode="auto">
            <a:xfrm>
              <a:off x="1928" y="1108"/>
              <a:ext cx="2220" cy="404"/>
            </a:xfrm>
            <a:custGeom>
              <a:avLst/>
              <a:gdLst>
                <a:gd name="T0" fmla="*/ 0 w 2220"/>
                <a:gd name="T1" fmla="*/ 404 h 404"/>
                <a:gd name="T2" fmla="*/ 2156 w 2220"/>
                <a:gd name="T3" fmla="*/ 0 h 404"/>
                <a:gd name="T4" fmla="*/ 2220 w 2220"/>
                <a:gd name="T5" fmla="*/ 40 h 404"/>
                <a:gd name="T6" fmla="*/ 0 w 2220"/>
                <a:gd name="T7" fmla="*/ 404 h 404"/>
                <a:gd name="T8" fmla="*/ 0 60000 65536"/>
                <a:gd name="T9" fmla="*/ 0 60000 65536"/>
                <a:gd name="T10" fmla="*/ 0 60000 65536"/>
                <a:gd name="T11" fmla="*/ 0 60000 65536"/>
                <a:gd name="T12" fmla="*/ 0 w 2220"/>
                <a:gd name="T13" fmla="*/ 0 h 404"/>
                <a:gd name="T14" fmla="*/ 2220 w 2220"/>
                <a:gd name="T15" fmla="*/ 404 h 404"/>
              </a:gdLst>
              <a:ahLst/>
              <a:cxnLst>
                <a:cxn ang="T8">
                  <a:pos x="T0" y="T1"/>
                </a:cxn>
                <a:cxn ang="T9">
                  <a:pos x="T2" y="T3"/>
                </a:cxn>
                <a:cxn ang="T10">
                  <a:pos x="T4" y="T5"/>
                </a:cxn>
                <a:cxn ang="T11">
                  <a:pos x="T6" y="T7"/>
                </a:cxn>
              </a:cxnLst>
              <a:rect l="T12" t="T13" r="T14" b="T15"/>
              <a:pathLst>
                <a:path w="2220" h="404">
                  <a:moveTo>
                    <a:pt x="0" y="404"/>
                  </a:moveTo>
                  <a:lnTo>
                    <a:pt x="2156" y="0"/>
                  </a:lnTo>
                  <a:lnTo>
                    <a:pt x="2220" y="40"/>
                  </a:lnTo>
                  <a:lnTo>
                    <a:pt x="0" y="404"/>
                  </a:lnTo>
                  <a:close/>
                </a:path>
              </a:pathLst>
            </a:custGeom>
            <a:solidFill>
              <a:srgbClr val="DDD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81" name="Freeform 4">
              <a:extLst>
                <a:ext uri="{FF2B5EF4-FFF2-40B4-BE49-F238E27FC236}">
                  <a16:creationId xmlns:a16="http://schemas.microsoft.com/office/drawing/2014/main" id="{0AEE0F22-D712-4325-9CA9-8FC7C21951F8}"/>
                </a:ext>
              </a:extLst>
            </p:cNvPr>
            <p:cNvSpPr>
              <a:spLocks/>
            </p:cNvSpPr>
            <p:nvPr/>
          </p:nvSpPr>
          <p:spPr bwMode="auto">
            <a:xfrm>
              <a:off x="1924" y="1220"/>
              <a:ext cx="2468" cy="292"/>
            </a:xfrm>
            <a:custGeom>
              <a:avLst/>
              <a:gdLst>
                <a:gd name="T0" fmla="*/ 0 w 2468"/>
                <a:gd name="T1" fmla="*/ 292 h 292"/>
                <a:gd name="T2" fmla="*/ 2348 w 2468"/>
                <a:gd name="T3" fmla="*/ 0 h 292"/>
                <a:gd name="T4" fmla="*/ 2468 w 2468"/>
                <a:gd name="T5" fmla="*/ 96 h 292"/>
                <a:gd name="T6" fmla="*/ 0 w 2468"/>
                <a:gd name="T7" fmla="*/ 292 h 292"/>
                <a:gd name="T8" fmla="*/ 0 60000 65536"/>
                <a:gd name="T9" fmla="*/ 0 60000 65536"/>
                <a:gd name="T10" fmla="*/ 0 60000 65536"/>
                <a:gd name="T11" fmla="*/ 0 60000 65536"/>
                <a:gd name="T12" fmla="*/ 0 w 2468"/>
                <a:gd name="T13" fmla="*/ 0 h 292"/>
                <a:gd name="T14" fmla="*/ 2468 w 2468"/>
                <a:gd name="T15" fmla="*/ 292 h 292"/>
              </a:gdLst>
              <a:ahLst/>
              <a:cxnLst>
                <a:cxn ang="T8">
                  <a:pos x="T0" y="T1"/>
                </a:cxn>
                <a:cxn ang="T9">
                  <a:pos x="T2" y="T3"/>
                </a:cxn>
                <a:cxn ang="T10">
                  <a:pos x="T4" y="T5"/>
                </a:cxn>
                <a:cxn ang="T11">
                  <a:pos x="T6" y="T7"/>
                </a:cxn>
              </a:cxnLst>
              <a:rect l="T12" t="T13" r="T14" b="T15"/>
              <a:pathLst>
                <a:path w="2468" h="292">
                  <a:moveTo>
                    <a:pt x="0" y="292"/>
                  </a:moveTo>
                  <a:lnTo>
                    <a:pt x="2348" y="0"/>
                  </a:lnTo>
                  <a:lnTo>
                    <a:pt x="2468" y="96"/>
                  </a:lnTo>
                  <a:lnTo>
                    <a:pt x="0" y="292"/>
                  </a:lnTo>
                  <a:close/>
                </a:path>
              </a:pathLst>
            </a:custGeom>
            <a:solidFill>
              <a:srgbClr val="DDD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82" name="Freeform 5">
              <a:extLst>
                <a:ext uri="{FF2B5EF4-FFF2-40B4-BE49-F238E27FC236}">
                  <a16:creationId xmlns:a16="http://schemas.microsoft.com/office/drawing/2014/main" id="{5B3D3254-C2FD-4F9B-8ADF-765B01BB0560}"/>
                </a:ext>
              </a:extLst>
            </p:cNvPr>
            <p:cNvSpPr>
              <a:spLocks/>
            </p:cNvSpPr>
            <p:nvPr/>
          </p:nvSpPr>
          <p:spPr bwMode="auto">
            <a:xfrm>
              <a:off x="1924" y="1416"/>
              <a:ext cx="2660" cy="136"/>
            </a:xfrm>
            <a:custGeom>
              <a:avLst/>
              <a:gdLst>
                <a:gd name="T0" fmla="*/ 0 w 2660"/>
                <a:gd name="T1" fmla="*/ 96 h 136"/>
                <a:gd name="T2" fmla="*/ 2580 w 2660"/>
                <a:gd name="T3" fmla="*/ 0 h 136"/>
                <a:gd name="T4" fmla="*/ 2656 w 2660"/>
                <a:gd name="T5" fmla="*/ 100 h 136"/>
                <a:gd name="T6" fmla="*/ 2660 w 2660"/>
                <a:gd name="T7" fmla="*/ 136 h 136"/>
                <a:gd name="T8" fmla="*/ 0 w 2660"/>
                <a:gd name="T9" fmla="*/ 96 h 136"/>
                <a:gd name="T10" fmla="*/ 0 60000 65536"/>
                <a:gd name="T11" fmla="*/ 0 60000 65536"/>
                <a:gd name="T12" fmla="*/ 0 60000 65536"/>
                <a:gd name="T13" fmla="*/ 0 60000 65536"/>
                <a:gd name="T14" fmla="*/ 0 60000 65536"/>
                <a:gd name="T15" fmla="*/ 0 w 2660"/>
                <a:gd name="T16" fmla="*/ 0 h 136"/>
                <a:gd name="T17" fmla="*/ 2660 w 2660"/>
                <a:gd name="T18" fmla="*/ 136 h 136"/>
              </a:gdLst>
              <a:ahLst/>
              <a:cxnLst>
                <a:cxn ang="T10">
                  <a:pos x="T0" y="T1"/>
                </a:cxn>
                <a:cxn ang="T11">
                  <a:pos x="T2" y="T3"/>
                </a:cxn>
                <a:cxn ang="T12">
                  <a:pos x="T4" y="T5"/>
                </a:cxn>
                <a:cxn ang="T13">
                  <a:pos x="T6" y="T7"/>
                </a:cxn>
                <a:cxn ang="T14">
                  <a:pos x="T8" y="T9"/>
                </a:cxn>
              </a:cxnLst>
              <a:rect l="T15" t="T16" r="T17" b="T18"/>
              <a:pathLst>
                <a:path w="2660" h="136">
                  <a:moveTo>
                    <a:pt x="0" y="96"/>
                  </a:moveTo>
                  <a:lnTo>
                    <a:pt x="2580" y="0"/>
                  </a:lnTo>
                  <a:lnTo>
                    <a:pt x="2656" y="100"/>
                  </a:lnTo>
                  <a:lnTo>
                    <a:pt x="2660" y="136"/>
                  </a:lnTo>
                  <a:lnTo>
                    <a:pt x="0" y="96"/>
                  </a:lnTo>
                  <a:close/>
                </a:path>
              </a:pathLst>
            </a:custGeom>
            <a:solidFill>
              <a:srgbClr val="DDD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83" name="Freeform 6">
              <a:extLst>
                <a:ext uri="{FF2B5EF4-FFF2-40B4-BE49-F238E27FC236}">
                  <a16:creationId xmlns:a16="http://schemas.microsoft.com/office/drawing/2014/main" id="{D4D150FB-0B07-4F79-AD3A-A79367017662}"/>
                </a:ext>
              </a:extLst>
            </p:cNvPr>
            <p:cNvSpPr>
              <a:spLocks/>
            </p:cNvSpPr>
            <p:nvPr/>
          </p:nvSpPr>
          <p:spPr bwMode="auto">
            <a:xfrm>
              <a:off x="1916" y="1516"/>
              <a:ext cx="2664" cy="324"/>
            </a:xfrm>
            <a:custGeom>
              <a:avLst/>
              <a:gdLst>
                <a:gd name="T0" fmla="*/ 0 w 2664"/>
                <a:gd name="T1" fmla="*/ 0 h 324"/>
                <a:gd name="T2" fmla="*/ 2664 w 2664"/>
                <a:gd name="T3" fmla="*/ 180 h 324"/>
                <a:gd name="T4" fmla="*/ 2616 w 2664"/>
                <a:gd name="T5" fmla="*/ 272 h 324"/>
                <a:gd name="T6" fmla="*/ 2572 w 2664"/>
                <a:gd name="T7" fmla="*/ 324 h 324"/>
                <a:gd name="T8" fmla="*/ 0 w 2664"/>
                <a:gd name="T9" fmla="*/ 0 h 324"/>
                <a:gd name="T10" fmla="*/ 0 60000 65536"/>
                <a:gd name="T11" fmla="*/ 0 60000 65536"/>
                <a:gd name="T12" fmla="*/ 0 60000 65536"/>
                <a:gd name="T13" fmla="*/ 0 60000 65536"/>
                <a:gd name="T14" fmla="*/ 0 60000 65536"/>
                <a:gd name="T15" fmla="*/ 0 w 2664"/>
                <a:gd name="T16" fmla="*/ 0 h 324"/>
                <a:gd name="T17" fmla="*/ 2664 w 2664"/>
                <a:gd name="T18" fmla="*/ 324 h 324"/>
              </a:gdLst>
              <a:ahLst/>
              <a:cxnLst>
                <a:cxn ang="T10">
                  <a:pos x="T0" y="T1"/>
                </a:cxn>
                <a:cxn ang="T11">
                  <a:pos x="T2" y="T3"/>
                </a:cxn>
                <a:cxn ang="T12">
                  <a:pos x="T4" y="T5"/>
                </a:cxn>
                <a:cxn ang="T13">
                  <a:pos x="T6" y="T7"/>
                </a:cxn>
                <a:cxn ang="T14">
                  <a:pos x="T8" y="T9"/>
                </a:cxn>
              </a:cxnLst>
              <a:rect l="T15" t="T16" r="T17" b="T18"/>
              <a:pathLst>
                <a:path w="2664" h="324">
                  <a:moveTo>
                    <a:pt x="0" y="0"/>
                  </a:moveTo>
                  <a:lnTo>
                    <a:pt x="2664" y="180"/>
                  </a:lnTo>
                  <a:lnTo>
                    <a:pt x="2616" y="272"/>
                  </a:lnTo>
                  <a:lnTo>
                    <a:pt x="2572" y="324"/>
                  </a:lnTo>
                  <a:lnTo>
                    <a:pt x="0" y="0"/>
                  </a:lnTo>
                  <a:close/>
                </a:path>
              </a:pathLst>
            </a:custGeom>
            <a:solidFill>
              <a:srgbClr val="DDD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84" name="Freeform 7">
              <a:extLst>
                <a:ext uri="{FF2B5EF4-FFF2-40B4-BE49-F238E27FC236}">
                  <a16:creationId xmlns:a16="http://schemas.microsoft.com/office/drawing/2014/main" id="{E0FBE57F-5EB6-47D1-8C41-F8D52D435E2E}"/>
                </a:ext>
              </a:extLst>
            </p:cNvPr>
            <p:cNvSpPr>
              <a:spLocks/>
            </p:cNvSpPr>
            <p:nvPr/>
          </p:nvSpPr>
          <p:spPr bwMode="auto">
            <a:xfrm>
              <a:off x="1920" y="1512"/>
              <a:ext cx="2468" cy="524"/>
            </a:xfrm>
            <a:custGeom>
              <a:avLst/>
              <a:gdLst>
                <a:gd name="T0" fmla="*/ 0 w 2468"/>
                <a:gd name="T1" fmla="*/ 0 h 524"/>
                <a:gd name="T2" fmla="*/ 2468 w 2468"/>
                <a:gd name="T3" fmla="*/ 424 h 524"/>
                <a:gd name="T4" fmla="*/ 2348 w 2468"/>
                <a:gd name="T5" fmla="*/ 524 h 524"/>
                <a:gd name="T6" fmla="*/ 0 w 2468"/>
                <a:gd name="T7" fmla="*/ 0 h 524"/>
                <a:gd name="T8" fmla="*/ 0 60000 65536"/>
                <a:gd name="T9" fmla="*/ 0 60000 65536"/>
                <a:gd name="T10" fmla="*/ 0 60000 65536"/>
                <a:gd name="T11" fmla="*/ 0 60000 65536"/>
                <a:gd name="T12" fmla="*/ 0 w 2468"/>
                <a:gd name="T13" fmla="*/ 0 h 524"/>
                <a:gd name="T14" fmla="*/ 2468 w 2468"/>
                <a:gd name="T15" fmla="*/ 524 h 524"/>
              </a:gdLst>
              <a:ahLst/>
              <a:cxnLst>
                <a:cxn ang="T8">
                  <a:pos x="T0" y="T1"/>
                </a:cxn>
                <a:cxn ang="T9">
                  <a:pos x="T2" y="T3"/>
                </a:cxn>
                <a:cxn ang="T10">
                  <a:pos x="T4" y="T5"/>
                </a:cxn>
                <a:cxn ang="T11">
                  <a:pos x="T6" y="T7"/>
                </a:cxn>
              </a:cxnLst>
              <a:rect l="T12" t="T13" r="T14" b="T15"/>
              <a:pathLst>
                <a:path w="2468" h="524">
                  <a:moveTo>
                    <a:pt x="0" y="0"/>
                  </a:moveTo>
                  <a:lnTo>
                    <a:pt x="2468" y="424"/>
                  </a:lnTo>
                  <a:lnTo>
                    <a:pt x="2348" y="524"/>
                  </a:lnTo>
                  <a:lnTo>
                    <a:pt x="0" y="0"/>
                  </a:lnTo>
                  <a:close/>
                </a:path>
              </a:pathLst>
            </a:custGeom>
            <a:solidFill>
              <a:srgbClr val="DDD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85" name="Freeform 8">
              <a:extLst>
                <a:ext uri="{FF2B5EF4-FFF2-40B4-BE49-F238E27FC236}">
                  <a16:creationId xmlns:a16="http://schemas.microsoft.com/office/drawing/2014/main" id="{B21134BB-8C04-4FF8-8A3D-FE287F5C6903}"/>
                </a:ext>
              </a:extLst>
            </p:cNvPr>
            <p:cNvSpPr>
              <a:spLocks/>
            </p:cNvSpPr>
            <p:nvPr/>
          </p:nvSpPr>
          <p:spPr bwMode="auto">
            <a:xfrm>
              <a:off x="1924" y="1512"/>
              <a:ext cx="2248" cy="704"/>
            </a:xfrm>
            <a:custGeom>
              <a:avLst/>
              <a:gdLst>
                <a:gd name="T0" fmla="*/ 0 w 2248"/>
                <a:gd name="T1" fmla="*/ 0 h 704"/>
                <a:gd name="T2" fmla="*/ 2248 w 2248"/>
                <a:gd name="T3" fmla="*/ 608 h 704"/>
                <a:gd name="T4" fmla="*/ 2144 w 2248"/>
                <a:gd name="T5" fmla="*/ 704 h 704"/>
                <a:gd name="T6" fmla="*/ 0 w 2248"/>
                <a:gd name="T7" fmla="*/ 0 h 704"/>
                <a:gd name="T8" fmla="*/ 0 60000 65536"/>
                <a:gd name="T9" fmla="*/ 0 60000 65536"/>
                <a:gd name="T10" fmla="*/ 0 60000 65536"/>
                <a:gd name="T11" fmla="*/ 0 60000 65536"/>
                <a:gd name="T12" fmla="*/ 0 w 2248"/>
                <a:gd name="T13" fmla="*/ 0 h 704"/>
                <a:gd name="T14" fmla="*/ 2248 w 2248"/>
                <a:gd name="T15" fmla="*/ 704 h 704"/>
              </a:gdLst>
              <a:ahLst/>
              <a:cxnLst>
                <a:cxn ang="T8">
                  <a:pos x="T0" y="T1"/>
                </a:cxn>
                <a:cxn ang="T9">
                  <a:pos x="T2" y="T3"/>
                </a:cxn>
                <a:cxn ang="T10">
                  <a:pos x="T4" y="T5"/>
                </a:cxn>
                <a:cxn ang="T11">
                  <a:pos x="T6" y="T7"/>
                </a:cxn>
              </a:cxnLst>
              <a:rect l="T12" t="T13" r="T14" b="T15"/>
              <a:pathLst>
                <a:path w="2248" h="704">
                  <a:moveTo>
                    <a:pt x="0" y="0"/>
                  </a:moveTo>
                  <a:lnTo>
                    <a:pt x="2248" y="608"/>
                  </a:lnTo>
                  <a:lnTo>
                    <a:pt x="2144" y="704"/>
                  </a:lnTo>
                  <a:lnTo>
                    <a:pt x="0" y="0"/>
                  </a:lnTo>
                  <a:close/>
                </a:path>
              </a:pathLst>
            </a:custGeom>
            <a:solidFill>
              <a:srgbClr val="DDD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86" name="Freeform 9">
              <a:extLst>
                <a:ext uri="{FF2B5EF4-FFF2-40B4-BE49-F238E27FC236}">
                  <a16:creationId xmlns:a16="http://schemas.microsoft.com/office/drawing/2014/main" id="{8340F1F6-E993-43A5-9562-4CAF2CBC1FDF}"/>
                </a:ext>
              </a:extLst>
            </p:cNvPr>
            <p:cNvSpPr>
              <a:spLocks/>
            </p:cNvSpPr>
            <p:nvPr/>
          </p:nvSpPr>
          <p:spPr bwMode="auto">
            <a:xfrm>
              <a:off x="1924" y="1508"/>
              <a:ext cx="2064" cy="892"/>
            </a:xfrm>
            <a:custGeom>
              <a:avLst/>
              <a:gdLst>
                <a:gd name="T0" fmla="*/ 0 w 2064"/>
                <a:gd name="T1" fmla="*/ 0 h 892"/>
                <a:gd name="T2" fmla="*/ 2064 w 2064"/>
                <a:gd name="T3" fmla="*/ 780 h 892"/>
                <a:gd name="T4" fmla="*/ 1972 w 2064"/>
                <a:gd name="T5" fmla="*/ 892 h 892"/>
                <a:gd name="T6" fmla="*/ 0 w 2064"/>
                <a:gd name="T7" fmla="*/ 0 h 892"/>
                <a:gd name="T8" fmla="*/ 0 60000 65536"/>
                <a:gd name="T9" fmla="*/ 0 60000 65536"/>
                <a:gd name="T10" fmla="*/ 0 60000 65536"/>
                <a:gd name="T11" fmla="*/ 0 60000 65536"/>
                <a:gd name="T12" fmla="*/ 0 w 2064"/>
                <a:gd name="T13" fmla="*/ 0 h 892"/>
                <a:gd name="T14" fmla="*/ 2064 w 2064"/>
                <a:gd name="T15" fmla="*/ 892 h 892"/>
              </a:gdLst>
              <a:ahLst/>
              <a:cxnLst>
                <a:cxn ang="T8">
                  <a:pos x="T0" y="T1"/>
                </a:cxn>
                <a:cxn ang="T9">
                  <a:pos x="T2" y="T3"/>
                </a:cxn>
                <a:cxn ang="T10">
                  <a:pos x="T4" y="T5"/>
                </a:cxn>
                <a:cxn ang="T11">
                  <a:pos x="T6" y="T7"/>
                </a:cxn>
              </a:cxnLst>
              <a:rect l="T12" t="T13" r="T14" b="T15"/>
              <a:pathLst>
                <a:path w="2064" h="892">
                  <a:moveTo>
                    <a:pt x="0" y="0"/>
                  </a:moveTo>
                  <a:lnTo>
                    <a:pt x="2064" y="780"/>
                  </a:lnTo>
                  <a:lnTo>
                    <a:pt x="1972" y="892"/>
                  </a:lnTo>
                  <a:lnTo>
                    <a:pt x="0" y="0"/>
                  </a:lnTo>
                  <a:close/>
                </a:path>
              </a:pathLst>
            </a:custGeom>
            <a:solidFill>
              <a:srgbClr val="DDD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87" name="Freeform 10">
              <a:extLst>
                <a:ext uri="{FF2B5EF4-FFF2-40B4-BE49-F238E27FC236}">
                  <a16:creationId xmlns:a16="http://schemas.microsoft.com/office/drawing/2014/main" id="{155C58B5-2894-4F73-B5E5-6BBEBF74E7F2}"/>
                </a:ext>
              </a:extLst>
            </p:cNvPr>
            <p:cNvSpPr>
              <a:spLocks/>
            </p:cNvSpPr>
            <p:nvPr/>
          </p:nvSpPr>
          <p:spPr bwMode="auto">
            <a:xfrm>
              <a:off x="1920" y="1512"/>
              <a:ext cx="1916" cy="1100"/>
            </a:xfrm>
            <a:custGeom>
              <a:avLst/>
              <a:gdLst>
                <a:gd name="T0" fmla="*/ 0 w 1916"/>
                <a:gd name="T1" fmla="*/ 0 h 1100"/>
                <a:gd name="T2" fmla="*/ 1916 w 1916"/>
                <a:gd name="T3" fmla="*/ 976 h 1100"/>
                <a:gd name="T4" fmla="*/ 1888 w 1916"/>
                <a:gd name="T5" fmla="*/ 1044 h 1100"/>
                <a:gd name="T6" fmla="*/ 1872 w 1916"/>
                <a:gd name="T7" fmla="*/ 1100 h 1100"/>
                <a:gd name="T8" fmla="*/ 0 w 1916"/>
                <a:gd name="T9" fmla="*/ 0 h 1100"/>
                <a:gd name="T10" fmla="*/ 0 60000 65536"/>
                <a:gd name="T11" fmla="*/ 0 60000 65536"/>
                <a:gd name="T12" fmla="*/ 0 60000 65536"/>
                <a:gd name="T13" fmla="*/ 0 60000 65536"/>
                <a:gd name="T14" fmla="*/ 0 60000 65536"/>
                <a:gd name="T15" fmla="*/ 0 w 1916"/>
                <a:gd name="T16" fmla="*/ 0 h 1100"/>
                <a:gd name="T17" fmla="*/ 1916 w 1916"/>
                <a:gd name="T18" fmla="*/ 1100 h 1100"/>
              </a:gdLst>
              <a:ahLst/>
              <a:cxnLst>
                <a:cxn ang="T10">
                  <a:pos x="T0" y="T1"/>
                </a:cxn>
                <a:cxn ang="T11">
                  <a:pos x="T2" y="T3"/>
                </a:cxn>
                <a:cxn ang="T12">
                  <a:pos x="T4" y="T5"/>
                </a:cxn>
                <a:cxn ang="T13">
                  <a:pos x="T6" y="T7"/>
                </a:cxn>
                <a:cxn ang="T14">
                  <a:pos x="T8" y="T9"/>
                </a:cxn>
              </a:cxnLst>
              <a:rect l="T15" t="T16" r="T17" b="T18"/>
              <a:pathLst>
                <a:path w="1916" h="1100">
                  <a:moveTo>
                    <a:pt x="0" y="0"/>
                  </a:moveTo>
                  <a:lnTo>
                    <a:pt x="1916" y="976"/>
                  </a:lnTo>
                  <a:lnTo>
                    <a:pt x="1888" y="1044"/>
                  </a:lnTo>
                  <a:lnTo>
                    <a:pt x="1872" y="1100"/>
                  </a:lnTo>
                  <a:lnTo>
                    <a:pt x="0" y="0"/>
                  </a:lnTo>
                  <a:close/>
                </a:path>
              </a:pathLst>
            </a:custGeom>
            <a:solidFill>
              <a:srgbClr val="DDD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88" name="Freeform 11">
              <a:extLst>
                <a:ext uri="{FF2B5EF4-FFF2-40B4-BE49-F238E27FC236}">
                  <a16:creationId xmlns:a16="http://schemas.microsoft.com/office/drawing/2014/main" id="{051D8761-A374-4D98-8F9F-745C9A8950C8}"/>
                </a:ext>
              </a:extLst>
            </p:cNvPr>
            <p:cNvSpPr>
              <a:spLocks/>
            </p:cNvSpPr>
            <p:nvPr/>
          </p:nvSpPr>
          <p:spPr bwMode="auto">
            <a:xfrm>
              <a:off x="1920" y="1512"/>
              <a:ext cx="1960" cy="1384"/>
            </a:xfrm>
            <a:custGeom>
              <a:avLst/>
              <a:gdLst>
                <a:gd name="T0" fmla="*/ 0 w 1960"/>
                <a:gd name="T1" fmla="*/ 0 h 1384"/>
                <a:gd name="T2" fmla="*/ 1884 w 1960"/>
                <a:gd name="T3" fmla="*/ 1224 h 1384"/>
                <a:gd name="T4" fmla="*/ 1908 w 1960"/>
                <a:gd name="T5" fmla="*/ 1288 h 1384"/>
                <a:gd name="T6" fmla="*/ 1936 w 1960"/>
                <a:gd name="T7" fmla="*/ 1356 h 1384"/>
                <a:gd name="T8" fmla="*/ 1960 w 1960"/>
                <a:gd name="T9" fmla="*/ 1384 h 1384"/>
                <a:gd name="T10" fmla="*/ 0 w 1960"/>
                <a:gd name="T11" fmla="*/ 0 h 1384"/>
                <a:gd name="T12" fmla="*/ 0 60000 65536"/>
                <a:gd name="T13" fmla="*/ 0 60000 65536"/>
                <a:gd name="T14" fmla="*/ 0 60000 65536"/>
                <a:gd name="T15" fmla="*/ 0 60000 65536"/>
                <a:gd name="T16" fmla="*/ 0 60000 65536"/>
                <a:gd name="T17" fmla="*/ 0 60000 65536"/>
                <a:gd name="T18" fmla="*/ 0 w 1960"/>
                <a:gd name="T19" fmla="*/ 0 h 1384"/>
                <a:gd name="T20" fmla="*/ 1960 w 1960"/>
                <a:gd name="T21" fmla="*/ 1384 h 1384"/>
              </a:gdLst>
              <a:ahLst/>
              <a:cxnLst>
                <a:cxn ang="T12">
                  <a:pos x="T0" y="T1"/>
                </a:cxn>
                <a:cxn ang="T13">
                  <a:pos x="T2" y="T3"/>
                </a:cxn>
                <a:cxn ang="T14">
                  <a:pos x="T4" y="T5"/>
                </a:cxn>
                <a:cxn ang="T15">
                  <a:pos x="T6" y="T7"/>
                </a:cxn>
                <a:cxn ang="T16">
                  <a:pos x="T8" y="T9"/>
                </a:cxn>
                <a:cxn ang="T17">
                  <a:pos x="T10" y="T11"/>
                </a:cxn>
              </a:cxnLst>
              <a:rect l="T18" t="T19" r="T20" b="T21"/>
              <a:pathLst>
                <a:path w="1960" h="1384">
                  <a:moveTo>
                    <a:pt x="0" y="0"/>
                  </a:moveTo>
                  <a:lnTo>
                    <a:pt x="1884" y="1224"/>
                  </a:lnTo>
                  <a:lnTo>
                    <a:pt x="1908" y="1288"/>
                  </a:lnTo>
                  <a:lnTo>
                    <a:pt x="1936" y="1356"/>
                  </a:lnTo>
                  <a:lnTo>
                    <a:pt x="1960" y="1384"/>
                  </a:lnTo>
                  <a:lnTo>
                    <a:pt x="0" y="0"/>
                  </a:lnTo>
                  <a:close/>
                </a:path>
              </a:pathLst>
            </a:custGeom>
            <a:solidFill>
              <a:srgbClr val="DDD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89" name="Freeform 12">
              <a:extLst>
                <a:ext uri="{FF2B5EF4-FFF2-40B4-BE49-F238E27FC236}">
                  <a16:creationId xmlns:a16="http://schemas.microsoft.com/office/drawing/2014/main" id="{689E3C30-4E17-40BD-A3FF-91E38C282FB1}"/>
                </a:ext>
              </a:extLst>
            </p:cNvPr>
            <p:cNvSpPr>
              <a:spLocks/>
            </p:cNvSpPr>
            <p:nvPr/>
          </p:nvSpPr>
          <p:spPr bwMode="auto">
            <a:xfrm>
              <a:off x="1924" y="1512"/>
              <a:ext cx="2264" cy="1696"/>
            </a:xfrm>
            <a:custGeom>
              <a:avLst/>
              <a:gdLst>
                <a:gd name="T0" fmla="*/ 0 w 2264"/>
                <a:gd name="T1" fmla="*/ 0 h 1696"/>
                <a:gd name="T2" fmla="*/ 2152 w 2264"/>
                <a:gd name="T3" fmla="*/ 1584 h 1696"/>
                <a:gd name="T4" fmla="*/ 2224 w 2264"/>
                <a:gd name="T5" fmla="*/ 1652 h 1696"/>
                <a:gd name="T6" fmla="*/ 2264 w 2264"/>
                <a:gd name="T7" fmla="*/ 1696 h 1696"/>
                <a:gd name="T8" fmla="*/ 0 w 2264"/>
                <a:gd name="T9" fmla="*/ 0 h 1696"/>
                <a:gd name="T10" fmla="*/ 0 60000 65536"/>
                <a:gd name="T11" fmla="*/ 0 60000 65536"/>
                <a:gd name="T12" fmla="*/ 0 60000 65536"/>
                <a:gd name="T13" fmla="*/ 0 60000 65536"/>
                <a:gd name="T14" fmla="*/ 0 60000 65536"/>
                <a:gd name="T15" fmla="*/ 0 w 2264"/>
                <a:gd name="T16" fmla="*/ 0 h 1696"/>
                <a:gd name="T17" fmla="*/ 2264 w 2264"/>
                <a:gd name="T18" fmla="*/ 1696 h 1696"/>
              </a:gdLst>
              <a:ahLst/>
              <a:cxnLst>
                <a:cxn ang="T10">
                  <a:pos x="T0" y="T1"/>
                </a:cxn>
                <a:cxn ang="T11">
                  <a:pos x="T2" y="T3"/>
                </a:cxn>
                <a:cxn ang="T12">
                  <a:pos x="T4" y="T5"/>
                </a:cxn>
                <a:cxn ang="T13">
                  <a:pos x="T6" y="T7"/>
                </a:cxn>
                <a:cxn ang="T14">
                  <a:pos x="T8" y="T9"/>
                </a:cxn>
              </a:cxnLst>
              <a:rect l="T15" t="T16" r="T17" b="T18"/>
              <a:pathLst>
                <a:path w="2264" h="1696">
                  <a:moveTo>
                    <a:pt x="0" y="0"/>
                  </a:moveTo>
                  <a:lnTo>
                    <a:pt x="2152" y="1584"/>
                  </a:lnTo>
                  <a:lnTo>
                    <a:pt x="2224" y="1652"/>
                  </a:lnTo>
                  <a:lnTo>
                    <a:pt x="2264" y="1696"/>
                  </a:lnTo>
                  <a:lnTo>
                    <a:pt x="0" y="0"/>
                  </a:lnTo>
                  <a:close/>
                </a:path>
              </a:pathLst>
            </a:custGeom>
            <a:solidFill>
              <a:srgbClr val="DDD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sp>
        <p:nvSpPr>
          <p:cNvPr id="3079" name="Text Box 13">
            <a:extLst>
              <a:ext uri="{FF2B5EF4-FFF2-40B4-BE49-F238E27FC236}">
                <a16:creationId xmlns:a16="http://schemas.microsoft.com/office/drawing/2014/main" id="{44ED5DE7-D74B-4929-9A40-9D8A90C745C8}"/>
              </a:ext>
            </a:extLst>
          </p:cNvPr>
          <p:cNvSpPr txBox="1">
            <a:spLocks noChangeArrowheads="1"/>
          </p:cNvSpPr>
          <p:nvPr/>
        </p:nvSpPr>
        <p:spPr bwMode="auto">
          <a:xfrm>
            <a:off x="1089025" y="301625"/>
            <a:ext cx="685482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0" i="0" u="none" strike="noStrike" kern="1200" cap="none" spc="0" normalizeH="0" baseline="0" noProof="0">
                <a:ln>
                  <a:noFill/>
                </a:ln>
                <a:solidFill>
                  <a:srgbClr val="FF9900"/>
                </a:solidFill>
                <a:effectLst/>
                <a:uLnTx/>
                <a:uFillTx/>
                <a:latin typeface="Palatino Linotype" panose="02040502050505030304" pitchFamily="18" charset="0"/>
                <a:ea typeface="+mn-ea"/>
                <a:cs typeface="Arial"/>
              </a:rPr>
              <a:t>High Frequency Illumination Pattern</a:t>
            </a:r>
          </a:p>
        </p:txBody>
      </p:sp>
      <p:sp>
        <p:nvSpPr>
          <p:cNvPr id="3080" name="Line 14">
            <a:extLst>
              <a:ext uri="{FF2B5EF4-FFF2-40B4-BE49-F238E27FC236}">
                <a16:creationId xmlns:a16="http://schemas.microsoft.com/office/drawing/2014/main" id="{8A2754A3-0D2A-401A-95C1-E39623CAC767}"/>
              </a:ext>
            </a:extLst>
          </p:cNvPr>
          <p:cNvSpPr>
            <a:spLocks noChangeShapeType="1"/>
          </p:cNvSpPr>
          <p:nvPr/>
        </p:nvSpPr>
        <p:spPr bwMode="auto">
          <a:xfrm>
            <a:off x="520700" y="1117600"/>
            <a:ext cx="8077200" cy="0"/>
          </a:xfrm>
          <a:prstGeom prst="line">
            <a:avLst/>
          </a:prstGeom>
          <a:noFill/>
          <a:ln w="9525">
            <a:solidFill>
              <a:srgbClr val="FFFFCC"/>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081" name="Text Box 15">
            <a:extLst>
              <a:ext uri="{FF2B5EF4-FFF2-40B4-BE49-F238E27FC236}">
                <a16:creationId xmlns:a16="http://schemas.microsoft.com/office/drawing/2014/main" id="{17B2C9F6-AA6A-4913-9111-53687B03B879}"/>
              </a:ext>
            </a:extLst>
          </p:cNvPr>
          <p:cNvSpPr txBox="1">
            <a:spLocks noChangeArrowheads="1"/>
          </p:cNvSpPr>
          <p:nvPr/>
        </p:nvSpPr>
        <p:spPr bwMode="auto">
          <a:xfrm>
            <a:off x="6503988" y="1300163"/>
            <a:ext cx="9906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99"/>
                </a:solidFill>
                <a:effectLst/>
                <a:uLnTx/>
                <a:uFillTx/>
                <a:latin typeface="Palatino Linotype" panose="02040502050505030304" pitchFamily="18" charset="0"/>
                <a:ea typeface="+mn-ea"/>
                <a:cs typeface="Arial"/>
              </a:rPr>
              <a:t>surface</a:t>
            </a:r>
          </a:p>
        </p:txBody>
      </p:sp>
      <p:grpSp>
        <p:nvGrpSpPr>
          <p:cNvPr id="3082" name="Group 16">
            <a:extLst>
              <a:ext uri="{FF2B5EF4-FFF2-40B4-BE49-F238E27FC236}">
                <a16:creationId xmlns:a16="http://schemas.microsoft.com/office/drawing/2014/main" id="{6DD2E3BB-1D64-4D9B-8543-295CF69F51AD}"/>
              </a:ext>
            </a:extLst>
          </p:cNvPr>
          <p:cNvGrpSpPr>
            <a:grpSpLocks/>
          </p:cNvGrpSpPr>
          <p:nvPr/>
        </p:nvGrpSpPr>
        <p:grpSpPr bwMode="auto">
          <a:xfrm rot="6631364">
            <a:off x="1824038" y="2414588"/>
            <a:ext cx="669925" cy="53975"/>
            <a:chOff x="969" y="2233"/>
            <a:chExt cx="2320" cy="48"/>
          </a:xfrm>
        </p:grpSpPr>
        <p:sp>
          <p:nvSpPr>
            <p:cNvPr id="3164" name="Rectangle 17">
              <a:extLst>
                <a:ext uri="{FF2B5EF4-FFF2-40B4-BE49-F238E27FC236}">
                  <a16:creationId xmlns:a16="http://schemas.microsoft.com/office/drawing/2014/main" id="{659622FA-97D7-4987-8E10-07A076BAE274}"/>
                </a:ext>
              </a:extLst>
            </p:cNvPr>
            <p:cNvSpPr>
              <a:spLocks noChangeArrowheads="1"/>
            </p:cNvSpPr>
            <p:nvPr/>
          </p:nvSpPr>
          <p:spPr bwMode="auto">
            <a:xfrm>
              <a:off x="96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65" name="Rectangle 18">
              <a:extLst>
                <a:ext uri="{FF2B5EF4-FFF2-40B4-BE49-F238E27FC236}">
                  <a16:creationId xmlns:a16="http://schemas.microsoft.com/office/drawing/2014/main" id="{DA3D940F-84AB-412F-90E0-CBA2042E82FA}"/>
                </a:ext>
              </a:extLst>
            </p:cNvPr>
            <p:cNvSpPr>
              <a:spLocks noChangeArrowheads="1"/>
            </p:cNvSpPr>
            <p:nvPr/>
          </p:nvSpPr>
          <p:spPr bwMode="auto">
            <a:xfrm>
              <a:off x="111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66" name="Rectangle 19">
              <a:extLst>
                <a:ext uri="{FF2B5EF4-FFF2-40B4-BE49-F238E27FC236}">
                  <a16:creationId xmlns:a16="http://schemas.microsoft.com/office/drawing/2014/main" id="{591BBD6A-9AE5-4A15-8226-43BA13E24821}"/>
                </a:ext>
              </a:extLst>
            </p:cNvPr>
            <p:cNvSpPr>
              <a:spLocks noChangeArrowheads="1"/>
            </p:cNvSpPr>
            <p:nvPr/>
          </p:nvSpPr>
          <p:spPr bwMode="auto">
            <a:xfrm>
              <a:off x="125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67" name="Rectangle 20">
              <a:extLst>
                <a:ext uri="{FF2B5EF4-FFF2-40B4-BE49-F238E27FC236}">
                  <a16:creationId xmlns:a16="http://schemas.microsoft.com/office/drawing/2014/main" id="{3D262B53-3F2A-48AB-92DE-8053A22F20CE}"/>
                </a:ext>
              </a:extLst>
            </p:cNvPr>
            <p:cNvSpPr>
              <a:spLocks noChangeArrowheads="1"/>
            </p:cNvSpPr>
            <p:nvPr/>
          </p:nvSpPr>
          <p:spPr bwMode="auto">
            <a:xfrm>
              <a:off x="140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68" name="Rectangle 21">
              <a:extLst>
                <a:ext uri="{FF2B5EF4-FFF2-40B4-BE49-F238E27FC236}">
                  <a16:creationId xmlns:a16="http://schemas.microsoft.com/office/drawing/2014/main" id="{131C9A7D-738F-4FA0-B611-C83000754129}"/>
                </a:ext>
              </a:extLst>
            </p:cNvPr>
            <p:cNvSpPr>
              <a:spLocks noChangeArrowheads="1"/>
            </p:cNvSpPr>
            <p:nvPr/>
          </p:nvSpPr>
          <p:spPr bwMode="auto">
            <a:xfrm>
              <a:off x="154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69" name="Rectangle 22">
              <a:extLst>
                <a:ext uri="{FF2B5EF4-FFF2-40B4-BE49-F238E27FC236}">
                  <a16:creationId xmlns:a16="http://schemas.microsoft.com/office/drawing/2014/main" id="{25B93AE1-B7F3-4898-B85C-5B6F10DB6DF1}"/>
                </a:ext>
              </a:extLst>
            </p:cNvPr>
            <p:cNvSpPr>
              <a:spLocks noChangeArrowheads="1"/>
            </p:cNvSpPr>
            <p:nvPr/>
          </p:nvSpPr>
          <p:spPr bwMode="auto">
            <a:xfrm>
              <a:off x="169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70" name="Rectangle 23">
              <a:extLst>
                <a:ext uri="{FF2B5EF4-FFF2-40B4-BE49-F238E27FC236}">
                  <a16:creationId xmlns:a16="http://schemas.microsoft.com/office/drawing/2014/main" id="{84CF313B-DAE2-489D-8708-29B72A6DBC87}"/>
                </a:ext>
              </a:extLst>
            </p:cNvPr>
            <p:cNvSpPr>
              <a:spLocks noChangeArrowheads="1"/>
            </p:cNvSpPr>
            <p:nvPr/>
          </p:nvSpPr>
          <p:spPr bwMode="auto">
            <a:xfrm>
              <a:off x="183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71" name="Rectangle 24">
              <a:extLst>
                <a:ext uri="{FF2B5EF4-FFF2-40B4-BE49-F238E27FC236}">
                  <a16:creationId xmlns:a16="http://schemas.microsoft.com/office/drawing/2014/main" id="{0EE6B6F8-2C62-4C01-8BAF-835F8B233587}"/>
                </a:ext>
              </a:extLst>
            </p:cNvPr>
            <p:cNvSpPr>
              <a:spLocks noChangeArrowheads="1"/>
            </p:cNvSpPr>
            <p:nvPr/>
          </p:nvSpPr>
          <p:spPr bwMode="auto">
            <a:xfrm>
              <a:off x="198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72" name="Rectangle 25">
              <a:extLst>
                <a:ext uri="{FF2B5EF4-FFF2-40B4-BE49-F238E27FC236}">
                  <a16:creationId xmlns:a16="http://schemas.microsoft.com/office/drawing/2014/main" id="{765400C5-2D97-45FF-95BC-76D12765972E}"/>
                </a:ext>
              </a:extLst>
            </p:cNvPr>
            <p:cNvSpPr>
              <a:spLocks noChangeArrowheads="1"/>
            </p:cNvSpPr>
            <p:nvPr/>
          </p:nvSpPr>
          <p:spPr bwMode="auto">
            <a:xfrm>
              <a:off x="212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73" name="Rectangle 26">
              <a:extLst>
                <a:ext uri="{FF2B5EF4-FFF2-40B4-BE49-F238E27FC236}">
                  <a16:creationId xmlns:a16="http://schemas.microsoft.com/office/drawing/2014/main" id="{3E4DF3CD-3A1B-4A87-881E-89B10F37FC92}"/>
                </a:ext>
              </a:extLst>
            </p:cNvPr>
            <p:cNvSpPr>
              <a:spLocks noChangeArrowheads="1"/>
            </p:cNvSpPr>
            <p:nvPr/>
          </p:nvSpPr>
          <p:spPr bwMode="auto">
            <a:xfrm>
              <a:off x="227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74" name="Rectangle 27">
              <a:extLst>
                <a:ext uri="{FF2B5EF4-FFF2-40B4-BE49-F238E27FC236}">
                  <a16:creationId xmlns:a16="http://schemas.microsoft.com/office/drawing/2014/main" id="{1C19C851-0460-4685-A22C-221E9D34D78C}"/>
                </a:ext>
              </a:extLst>
            </p:cNvPr>
            <p:cNvSpPr>
              <a:spLocks noChangeArrowheads="1"/>
            </p:cNvSpPr>
            <p:nvPr/>
          </p:nvSpPr>
          <p:spPr bwMode="auto">
            <a:xfrm>
              <a:off x="241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75" name="Rectangle 28">
              <a:extLst>
                <a:ext uri="{FF2B5EF4-FFF2-40B4-BE49-F238E27FC236}">
                  <a16:creationId xmlns:a16="http://schemas.microsoft.com/office/drawing/2014/main" id="{7CFF1E60-396A-4354-99F3-828816E7E1B3}"/>
                </a:ext>
              </a:extLst>
            </p:cNvPr>
            <p:cNvSpPr>
              <a:spLocks noChangeArrowheads="1"/>
            </p:cNvSpPr>
            <p:nvPr/>
          </p:nvSpPr>
          <p:spPr bwMode="auto">
            <a:xfrm>
              <a:off x="256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76" name="Rectangle 29">
              <a:extLst>
                <a:ext uri="{FF2B5EF4-FFF2-40B4-BE49-F238E27FC236}">
                  <a16:creationId xmlns:a16="http://schemas.microsoft.com/office/drawing/2014/main" id="{4416B727-51FE-4927-926F-A98B8BB89AA1}"/>
                </a:ext>
              </a:extLst>
            </p:cNvPr>
            <p:cNvSpPr>
              <a:spLocks noChangeArrowheads="1"/>
            </p:cNvSpPr>
            <p:nvPr/>
          </p:nvSpPr>
          <p:spPr bwMode="auto">
            <a:xfrm>
              <a:off x="270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77" name="Rectangle 30">
              <a:extLst>
                <a:ext uri="{FF2B5EF4-FFF2-40B4-BE49-F238E27FC236}">
                  <a16:creationId xmlns:a16="http://schemas.microsoft.com/office/drawing/2014/main" id="{1D69C4BA-4393-423A-84F6-73B80109ECC9}"/>
                </a:ext>
              </a:extLst>
            </p:cNvPr>
            <p:cNvSpPr>
              <a:spLocks noChangeArrowheads="1"/>
            </p:cNvSpPr>
            <p:nvPr/>
          </p:nvSpPr>
          <p:spPr bwMode="auto">
            <a:xfrm>
              <a:off x="285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78" name="Rectangle 31">
              <a:extLst>
                <a:ext uri="{FF2B5EF4-FFF2-40B4-BE49-F238E27FC236}">
                  <a16:creationId xmlns:a16="http://schemas.microsoft.com/office/drawing/2014/main" id="{C776576C-A3FA-444D-89E9-B7F10D7A98ED}"/>
                </a:ext>
              </a:extLst>
            </p:cNvPr>
            <p:cNvSpPr>
              <a:spLocks noChangeArrowheads="1"/>
            </p:cNvSpPr>
            <p:nvPr/>
          </p:nvSpPr>
          <p:spPr bwMode="auto">
            <a:xfrm>
              <a:off x="299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79" name="Rectangle 32">
              <a:extLst>
                <a:ext uri="{FF2B5EF4-FFF2-40B4-BE49-F238E27FC236}">
                  <a16:creationId xmlns:a16="http://schemas.microsoft.com/office/drawing/2014/main" id="{86B2B740-40EA-481B-999C-F88D06B828F8}"/>
                </a:ext>
              </a:extLst>
            </p:cNvPr>
            <p:cNvSpPr>
              <a:spLocks noChangeArrowheads="1"/>
            </p:cNvSpPr>
            <p:nvPr/>
          </p:nvSpPr>
          <p:spPr bwMode="auto">
            <a:xfrm>
              <a:off x="314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grpSp>
        <p:nvGrpSpPr>
          <p:cNvPr id="3083" name="Group 33">
            <a:extLst>
              <a:ext uri="{FF2B5EF4-FFF2-40B4-BE49-F238E27FC236}">
                <a16:creationId xmlns:a16="http://schemas.microsoft.com/office/drawing/2014/main" id="{EC4B3F77-5C20-4B3F-BFDF-36D45B190C60}"/>
              </a:ext>
            </a:extLst>
          </p:cNvPr>
          <p:cNvGrpSpPr>
            <a:grpSpLocks/>
          </p:cNvGrpSpPr>
          <p:nvPr/>
        </p:nvGrpSpPr>
        <p:grpSpPr bwMode="auto">
          <a:xfrm rot="6631364">
            <a:off x="2061369" y="1783557"/>
            <a:ext cx="669925" cy="52387"/>
            <a:chOff x="969" y="2233"/>
            <a:chExt cx="2320" cy="48"/>
          </a:xfrm>
        </p:grpSpPr>
        <p:sp>
          <p:nvSpPr>
            <p:cNvPr id="3148" name="Rectangle 34">
              <a:extLst>
                <a:ext uri="{FF2B5EF4-FFF2-40B4-BE49-F238E27FC236}">
                  <a16:creationId xmlns:a16="http://schemas.microsoft.com/office/drawing/2014/main" id="{D9751476-B056-4758-A716-E57A6B15C9EB}"/>
                </a:ext>
              </a:extLst>
            </p:cNvPr>
            <p:cNvSpPr>
              <a:spLocks noChangeArrowheads="1"/>
            </p:cNvSpPr>
            <p:nvPr/>
          </p:nvSpPr>
          <p:spPr bwMode="auto">
            <a:xfrm>
              <a:off x="96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49" name="Rectangle 35">
              <a:extLst>
                <a:ext uri="{FF2B5EF4-FFF2-40B4-BE49-F238E27FC236}">
                  <a16:creationId xmlns:a16="http://schemas.microsoft.com/office/drawing/2014/main" id="{BC7078C9-ACFA-4BC0-AD17-931C6EF0FE13}"/>
                </a:ext>
              </a:extLst>
            </p:cNvPr>
            <p:cNvSpPr>
              <a:spLocks noChangeArrowheads="1"/>
            </p:cNvSpPr>
            <p:nvPr/>
          </p:nvSpPr>
          <p:spPr bwMode="auto">
            <a:xfrm>
              <a:off x="111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50" name="Rectangle 36">
              <a:extLst>
                <a:ext uri="{FF2B5EF4-FFF2-40B4-BE49-F238E27FC236}">
                  <a16:creationId xmlns:a16="http://schemas.microsoft.com/office/drawing/2014/main" id="{101F4F7E-33EA-47AF-97CD-D0EDCF161E6A}"/>
                </a:ext>
              </a:extLst>
            </p:cNvPr>
            <p:cNvSpPr>
              <a:spLocks noChangeArrowheads="1"/>
            </p:cNvSpPr>
            <p:nvPr/>
          </p:nvSpPr>
          <p:spPr bwMode="auto">
            <a:xfrm>
              <a:off x="125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51" name="Rectangle 37">
              <a:extLst>
                <a:ext uri="{FF2B5EF4-FFF2-40B4-BE49-F238E27FC236}">
                  <a16:creationId xmlns:a16="http://schemas.microsoft.com/office/drawing/2014/main" id="{FE7D7DF1-F339-4BA6-8A65-10998691C2CA}"/>
                </a:ext>
              </a:extLst>
            </p:cNvPr>
            <p:cNvSpPr>
              <a:spLocks noChangeArrowheads="1"/>
            </p:cNvSpPr>
            <p:nvPr/>
          </p:nvSpPr>
          <p:spPr bwMode="auto">
            <a:xfrm>
              <a:off x="140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52" name="Rectangle 38">
              <a:extLst>
                <a:ext uri="{FF2B5EF4-FFF2-40B4-BE49-F238E27FC236}">
                  <a16:creationId xmlns:a16="http://schemas.microsoft.com/office/drawing/2014/main" id="{A9E270BC-A849-4AA4-9E58-95168058A9C8}"/>
                </a:ext>
              </a:extLst>
            </p:cNvPr>
            <p:cNvSpPr>
              <a:spLocks noChangeArrowheads="1"/>
            </p:cNvSpPr>
            <p:nvPr/>
          </p:nvSpPr>
          <p:spPr bwMode="auto">
            <a:xfrm>
              <a:off x="154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53" name="Rectangle 39">
              <a:extLst>
                <a:ext uri="{FF2B5EF4-FFF2-40B4-BE49-F238E27FC236}">
                  <a16:creationId xmlns:a16="http://schemas.microsoft.com/office/drawing/2014/main" id="{42FE9635-9F4C-4784-8D64-8C3D6BE59F24}"/>
                </a:ext>
              </a:extLst>
            </p:cNvPr>
            <p:cNvSpPr>
              <a:spLocks noChangeArrowheads="1"/>
            </p:cNvSpPr>
            <p:nvPr/>
          </p:nvSpPr>
          <p:spPr bwMode="auto">
            <a:xfrm>
              <a:off x="169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54" name="Rectangle 40">
              <a:extLst>
                <a:ext uri="{FF2B5EF4-FFF2-40B4-BE49-F238E27FC236}">
                  <a16:creationId xmlns:a16="http://schemas.microsoft.com/office/drawing/2014/main" id="{FADC0563-EE05-40B4-BA4B-74F92E51A86C}"/>
                </a:ext>
              </a:extLst>
            </p:cNvPr>
            <p:cNvSpPr>
              <a:spLocks noChangeArrowheads="1"/>
            </p:cNvSpPr>
            <p:nvPr/>
          </p:nvSpPr>
          <p:spPr bwMode="auto">
            <a:xfrm>
              <a:off x="183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55" name="Rectangle 41">
              <a:extLst>
                <a:ext uri="{FF2B5EF4-FFF2-40B4-BE49-F238E27FC236}">
                  <a16:creationId xmlns:a16="http://schemas.microsoft.com/office/drawing/2014/main" id="{255ED461-7628-42F1-8B88-C21E88D28948}"/>
                </a:ext>
              </a:extLst>
            </p:cNvPr>
            <p:cNvSpPr>
              <a:spLocks noChangeArrowheads="1"/>
            </p:cNvSpPr>
            <p:nvPr/>
          </p:nvSpPr>
          <p:spPr bwMode="auto">
            <a:xfrm>
              <a:off x="198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56" name="Rectangle 42">
              <a:extLst>
                <a:ext uri="{FF2B5EF4-FFF2-40B4-BE49-F238E27FC236}">
                  <a16:creationId xmlns:a16="http://schemas.microsoft.com/office/drawing/2014/main" id="{4006C305-9680-4472-8877-D6C19519C079}"/>
                </a:ext>
              </a:extLst>
            </p:cNvPr>
            <p:cNvSpPr>
              <a:spLocks noChangeArrowheads="1"/>
            </p:cNvSpPr>
            <p:nvPr/>
          </p:nvSpPr>
          <p:spPr bwMode="auto">
            <a:xfrm>
              <a:off x="212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57" name="Rectangle 43">
              <a:extLst>
                <a:ext uri="{FF2B5EF4-FFF2-40B4-BE49-F238E27FC236}">
                  <a16:creationId xmlns:a16="http://schemas.microsoft.com/office/drawing/2014/main" id="{78EC927D-77FA-4ED1-8E04-C007C92DBB0C}"/>
                </a:ext>
              </a:extLst>
            </p:cNvPr>
            <p:cNvSpPr>
              <a:spLocks noChangeArrowheads="1"/>
            </p:cNvSpPr>
            <p:nvPr/>
          </p:nvSpPr>
          <p:spPr bwMode="auto">
            <a:xfrm>
              <a:off x="227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58" name="Rectangle 44">
              <a:extLst>
                <a:ext uri="{FF2B5EF4-FFF2-40B4-BE49-F238E27FC236}">
                  <a16:creationId xmlns:a16="http://schemas.microsoft.com/office/drawing/2014/main" id="{4BB30A4A-8F8D-4E15-BA1A-CC205B576FC0}"/>
                </a:ext>
              </a:extLst>
            </p:cNvPr>
            <p:cNvSpPr>
              <a:spLocks noChangeArrowheads="1"/>
            </p:cNvSpPr>
            <p:nvPr/>
          </p:nvSpPr>
          <p:spPr bwMode="auto">
            <a:xfrm>
              <a:off x="241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59" name="Rectangle 45">
              <a:extLst>
                <a:ext uri="{FF2B5EF4-FFF2-40B4-BE49-F238E27FC236}">
                  <a16:creationId xmlns:a16="http://schemas.microsoft.com/office/drawing/2014/main" id="{99066CA0-666B-456F-8BEB-40C46FBA9776}"/>
                </a:ext>
              </a:extLst>
            </p:cNvPr>
            <p:cNvSpPr>
              <a:spLocks noChangeArrowheads="1"/>
            </p:cNvSpPr>
            <p:nvPr/>
          </p:nvSpPr>
          <p:spPr bwMode="auto">
            <a:xfrm>
              <a:off x="256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60" name="Rectangle 46">
              <a:extLst>
                <a:ext uri="{FF2B5EF4-FFF2-40B4-BE49-F238E27FC236}">
                  <a16:creationId xmlns:a16="http://schemas.microsoft.com/office/drawing/2014/main" id="{320EAAD1-D337-4CEE-999F-FA354FA0B3EE}"/>
                </a:ext>
              </a:extLst>
            </p:cNvPr>
            <p:cNvSpPr>
              <a:spLocks noChangeArrowheads="1"/>
            </p:cNvSpPr>
            <p:nvPr/>
          </p:nvSpPr>
          <p:spPr bwMode="auto">
            <a:xfrm>
              <a:off x="270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61" name="Rectangle 47">
              <a:extLst>
                <a:ext uri="{FF2B5EF4-FFF2-40B4-BE49-F238E27FC236}">
                  <a16:creationId xmlns:a16="http://schemas.microsoft.com/office/drawing/2014/main" id="{DB59BB0B-A212-443D-8CBF-B128C107615E}"/>
                </a:ext>
              </a:extLst>
            </p:cNvPr>
            <p:cNvSpPr>
              <a:spLocks noChangeArrowheads="1"/>
            </p:cNvSpPr>
            <p:nvPr/>
          </p:nvSpPr>
          <p:spPr bwMode="auto">
            <a:xfrm>
              <a:off x="285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62" name="Rectangle 48">
              <a:extLst>
                <a:ext uri="{FF2B5EF4-FFF2-40B4-BE49-F238E27FC236}">
                  <a16:creationId xmlns:a16="http://schemas.microsoft.com/office/drawing/2014/main" id="{DA81CA59-2ED2-48DC-AD2B-D1200A0CED89}"/>
                </a:ext>
              </a:extLst>
            </p:cNvPr>
            <p:cNvSpPr>
              <a:spLocks noChangeArrowheads="1"/>
            </p:cNvSpPr>
            <p:nvPr/>
          </p:nvSpPr>
          <p:spPr bwMode="auto">
            <a:xfrm>
              <a:off x="299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63" name="Rectangle 49">
              <a:extLst>
                <a:ext uri="{FF2B5EF4-FFF2-40B4-BE49-F238E27FC236}">
                  <a16:creationId xmlns:a16="http://schemas.microsoft.com/office/drawing/2014/main" id="{6EAC4115-A09C-436F-9304-13F7A3BE0BD5}"/>
                </a:ext>
              </a:extLst>
            </p:cNvPr>
            <p:cNvSpPr>
              <a:spLocks noChangeArrowheads="1"/>
            </p:cNvSpPr>
            <p:nvPr/>
          </p:nvSpPr>
          <p:spPr bwMode="auto">
            <a:xfrm>
              <a:off x="314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sp>
        <p:nvSpPr>
          <p:cNvPr id="3084" name="Oval 50">
            <a:extLst>
              <a:ext uri="{FF2B5EF4-FFF2-40B4-BE49-F238E27FC236}">
                <a16:creationId xmlns:a16="http://schemas.microsoft.com/office/drawing/2014/main" id="{B24C5DF4-5B17-40A3-B01F-A0E588356067}"/>
              </a:ext>
            </a:extLst>
          </p:cNvPr>
          <p:cNvSpPr>
            <a:spLocks noChangeArrowheads="1"/>
          </p:cNvSpPr>
          <p:nvPr/>
        </p:nvSpPr>
        <p:spPr bwMode="auto">
          <a:xfrm rot="-246734">
            <a:off x="3046413" y="2395538"/>
            <a:ext cx="76200" cy="76200"/>
          </a:xfrm>
          <a:prstGeom prst="ellipse">
            <a:avLst/>
          </a:prstGeom>
          <a:solidFill>
            <a:srgbClr val="FFFF81"/>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nvGrpSpPr>
          <p:cNvPr id="3085" name="Group 51">
            <a:extLst>
              <a:ext uri="{FF2B5EF4-FFF2-40B4-BE49-F238E27FC236}">
                <a16:creationId xmlns:a16="http://schemas.microsoft.com/office/drawing/2014/main" id="{DAADB875-221F-43F8-AAAB-75985E4A6AC4}"/>
              </a:ext>
            </a:extLst>
          </p:cNvPr>
          <p:cNvGrpSpPr>
            <a:grpSpLocks/>
          </p:cNvGrpSpPr>
          <p:nvPr/>
        </p:nvGrpSpPr>
        <p:grpSpPr bwMode="auto">
          <a:xfrm rot="-2816161">
            <a:off x="2089150" y="3700463"/>
            <a:ext cx="954088" cy="1300162"/>
            <a:chOff x="849" y="896"/>
            <a:chExt cx="736" cy="1004"/>
          </a:xfrm>
        </p:grpSpPr>
        <p:sp>
          <p:nvSpPr>
            <p:cNvPr id="3113" name="Oval 52">
              <a:extLst>
                <a:ext uri="{FF2B5EF4-FFF2-40B4-BE49-F238E27FC236}">
                  <a16:creationId xmlns:a16="http://schemas.microsoft.com/office/drawing/2014/main" id="{1F9B837B-8EA9-4FAF-BBE3-A65E51A112BB}"/>
                </a:ext>
              </a:extLst>
            </p:cNvPr>
            <p:cNvSpPr>
              <a:spLocks noChangeArrowheads="1"/>
            </p:cNvSpPr>
            <p:nvPr/>
          </p:nvSpPr>
          <p:spPr bwMode="auto">
            <a:xfrm rot="-246734">
              <a:off x="1527" y="1604"/>
              <a:ext cx="58" cy="58"/>
            </a:xfrm>
            <a:prstGeom prst="ellipse">
              <a:avLst/>
            </a:prstGeom>
            <a:solidFill>
              <a:srgbClr val="FFFF81"/>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nvGrpSpPr>
            <p:cNvPr id="3114" name="Group 53">
              <a:extLst>
                <a:ext uri="{FF2B5EF4-FFF2-40B4-BE49-F238E27FC236}">
                  <a16:creationId xmlns:a16="http://schemas.microsoft.com/office/drawing/2014/main" id="{E107332D-F702-45A1-86F3-B49A3DE0AB9D}"/>
                </a:ext>
              </a:extLst>
            </p:cNvPr>
            <p:cNvGrpSpPr>
              <a:grpSpLocks/>
            </p:cNvGrpSpPr>
            <p:nvPr/>
          </p:nvGrpSpPr>
          <p:grpSpPr bwMode="auto">
            <a:xfrm rot="6631364">
              <a:off x="611" y="1621"/>
              <a:ext cx="517" cy="41"/>
              <a:chOff x="969" y="2233"/>
              <a:chExt cx="2320" cy="48"/>
            </a:xfrm>
          </p:grpSpPr>
          <p:sp>
            <p:nvSpPr>
              <p:cNvPr id="3132" name="Rectangle 54">
                <a:extLst>
                  <a:ext uri="{FF2B5EF4-FFF2-40B4-BE49-F238E27FC236}">
                    <a16:creationId xmlns:a16="http://schemas.microsoft.com/office/drawing/2014/main" id="{44BA9BED-B89B-4322-9244-7D0A625F07CF}"/>
                  </a:ext>
                </a:extLst>
              </p:cNvPr>
              <p:cNvSpPr>
                <a:spLocks noChangeArrowheads="1"/>
              </p:cNvSpPr>
              <p:nvPr/>
            </p:nvSpPr>
            <p:spPr bwMode="auto">
              <a:xfrm>
                <a:off x="96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33" name="Rectangle 55">
                <a:extLst>
                  <a:ext uri="{FF2B5EF4-FFF2-40B4-BE49-F238E27FC236}">
                    <a16:creationId xmlns:a16="http://schemas.microsoft.com/office/drawing/2014/main" id="{B5EC0D23-94DC-4CB6-8A25-BE037BE49D7B}"/>
                  </a:ext>
                </a:extLst>
              </p:cNvPr>
              <p:cNvSpPr>
                <a:spLocks noChangeArrowheads="1"/>
              </p:cNvSpPr>
              <p:nvPr/>
            </p:nvSpPr>
            <p:spPr bwMode="auto">
              <a:xfrm>
                <a:off x="111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34" name="Rectangle 56">
                <a:extLst>
                  <a:ext uri="{FF2B5EF4-FFF2-40B4-BE49-F238E27FC236}">
                    <a16:creationId xmlns:a16="http://schemas.microsoft.com/office/drawing/2014/main" id="{04A7A707-24FC-4053-87DF-7739ACC0B39F}"/>
                  </a:ext>
                </a:extLst>
              </p:cNvPr>
              <p:cNvSpPr>
                <a:spLocks noChangeArrowheads="1"/>
              </p:cNvSpPr>
              <p:nvPr/>
            </p:nvSpPr>
            <p:spPr bwMode="auto">
              <a:xfrm>
                <a:off x="125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35" name="Rectangle 57">
                <a:extLst>
                  <a:ext uri="{FF2B5EF4-FFF2-40B4-BE49-F238E27FC236}">
                    <a16:creationId xmlns:a16="http://schemas.microsoft.com/office/drawing/2014/main" id="{D0BF0451-81D5-4521-A182-FD327098FE2C}"/>
                  </a:ext>
                </a:extLst>
              </p:cNvPr>
              <p:cNvSpPr>
                <a:spLocks noChangeArrowheads="1"/>
              </p:cNvSpPr>
              <p:nvPr/>
            </p:nvSpPr>
            <p:spPr bwMode="auto">
              <a:xfrm>
                <a:off x="140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36" name="Rectangle 58">
                <a:extLst>
                  <a:ext uri="{FF2B5EF4-FFF2-40B4-BE49-F238E27FC236}">
                    <a16:creationId xmlns:a16="http://schemas.microsoft.com/office/drawing/2014/main" id="{929C2C8A-8D9F-44E8-81DB-D262C4619078}"/>
                  </a:ext>
                </a:extLst>
              </p:cNvPr>
              <p:cNvSpPr>
                <a:spLocks noChangeArrowheads="1"/>
              </p:cNvSpPr>
              <p:nvPr/>
            </p:nvSpPr>
            <p:spPr bwMode="auto">
              <a:xfrm>
                <a:off x="154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37" name="Rectangle 59">
                <a:extLst>
                  <a:ext uri="{FF2B5EF4-FFF2-40B4-BE49-F238E27FC236}">
                    <a16:creationId xmlns:a16="http://schemas.microsoft.com/office/drawing/2014/main" id="{E6EE9082-BD82-4F39-8B1A-C1162E288704}"/>
                  </a:ext>
                </a:extLst>
              </p:cNvPr>
              <p:cNvSpPr>
                <a:spLocks noChangeArrowheads="1"/>
              </p:cNvSpPr>
              <p:nvPr/>
            </p:nvSpPr>
            <p:spPr bwMode="auto">
              <a:xfrm>
                <a:off x="169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38" name="Rectangle 60">
                <a:extLst>
                  <a:ext uri="{FF2B5EF4-FFF2-40B4-BE49-F238E27FC236}">
                    <a16:creationId xmlns:a16="http://schemas.microsoft.com/office/drawing/2014/main" id="{FB0A728F-BFCB-4AA8-A48C-0CA6C550A3DF}"/>
                  </a:ext>
                </a:extLst>
              </p:cNvPr>
              <p:cNvSpPr>
                <a:spLocks noChangeArrowheads="1"/>
              </p:cNvSpPr>
              <p:nvPr/>
            </p:nvSpPr>
            <p:spPr bwMode="auto">
              <a:xfrm>
                <a:off x="183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39" name="Rectangle 61">
                <a:extLst>
                  <a:ext uri="{FF2B5EF4-FFF2-40B4-BE49-F238E27FC236}">
                    <a16:creationId xmlns:a16="http://schemas.microsoft.com/office/drawing/2014/main" id="{1F8FB4AA-FCC8-400E-973F-0628636E38F6}"/>
                  </a:ext>
                </a:extLst>
              </p:cNvPr>
              <p:cNvSpPr>
                <a:spLocks noChangeArrowheads="1"/>
              </p:cNvSpPr>
              <p:nvPr/>
            </p:nvSpPr>
            <p:spPr bwMode="auto">
              <a:xfrm>
                <a:off x="198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40" name="Rectangle 62">
                <a:extLst>
                  <a:ext uri="{FF2B5EF4-FFF2-40B4-BE49-F238E27FC236}">
                    <a16:creationId xmlns:a16="http://schemas.microsoft.com/office/drawing/2014/main" id="{D9BDF99F-1CA7-43AE-BF23-062DA36A8B85}"/>
                  </a:ext>
                </a:extLst>
              </p:cNvPr>
              <p:cNvSpPr>
                <a:spLocks noChangeArrowheads="1"/>
              </p:cNvSpPr>
              <p:nvPr/>
            </p:nvSpPr>
            <p:spPr bwMode="auto">
              <a:xfrm>
                <a:off x="212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41" name="Rectangle 63">
                <a:extLst>
                  <a:ext uri="{FF2B5EF4-FFF2-40B4-BE49-F238E27FC236}">
                    <a16:creationId xmlns:a16="http://schemas.microsoft.com/office/drawing/2014/main" id="{F3694068-B42A-4593-B52A-F27DEACD9126}"/>
                  </a:ext>
                </a:extLst>
              </p:cNvPr>
              <p:cNvSpPr>
                <a:spLocks noChangeArrowheads="1"/>
              </p:cNvSpPr>
              <p:nvPr/>
            </p:nvSpPr>
            <p:spPr bwMode="auto">
              <a:xfrm>
                <a:off x="227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42" name="Rectangle 64">
                <a:extLst>
                  <a:ext uri="{FF2B5EF4-FFF2-40B4-BE49-F238E27FC236}">
                    <a16:creationId xmlns:a16="http://schemas.microsoft.com/office/drawing/2014/main" id="{E966BC30-32AD-4A10-9E66-3CC2EC1C1B61}"/>
                  </a:ext>
                </a:extLst>
              </p:cNvPr>
              <p:cNvSpPr>
                <a:spLocks noChangeArrowheads="1"/>
              </p:cNvSpPr>
              <p:nvPr/>
            </p:nvSpPr>
            <p:spPr bwMode="auto">
              <a:xfrm>
                <a:off x="241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43" name="Rectangle 65">
                <a:extLst>
                  <a:ext uri="{FF2B5EF4-FFF2-40B4-BE49-F238E27FC236}">
                    <a16:creationId xmlns:a16="http://schemas.microsoft.com/office/drawing/2014/main" id="{B18DB64E-EF9A-485E-A287-FF241A20C309}"/>
                  </a:ext>
                </a:extLst>
              </p:cNvPr>
              <p:cNvSpPr>
                <a:spLocks noChangeArrowheads="1"/>
              </p:cNvSpPr>
              <p:nvPr/>
            </p:nvSpPr>
            <p:spPr bwMode="auto">
              <a:xfrm>
                <a:off x="256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44" name="Rectangle 66">
                <a:extLst>
                  <a:ext uri="{FF2B5EF4-FFF2-40B4-BE49-F238E27FC236}">
                    <a16:creationId xmlns:a16="http://schemas.microsoft.com/office/drawing/2014/main" id="{B930864F-499F-47CF-BE26-3CD6CCA8CE54}"/>
                  </a:ext>
                </a:extLst>
              </p:cNvPr>
              <p:cNvSpPr>
                <a:spLocks noChangeArrowheads="1"/>
              </p:cNvSpPr>
              <p:nvPr/>
            </p:nvSpPr>
            <p:spPr bwMode="auto">
              <a:xfrm>
                <a:off x="270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45" name="Rectangle 67">
                <a:extLst>
                  <a:ext uri="{FF2B5EF4-FFF2-40B4-BE49-F238E27FC236}">
                    <a16:creationId xmlns:a16="http://schemas.microsoft.com/office/drawing/2014/main" id="{5487E960-62EF-4A55-B849-68F6C8892716}"/>
                  </a:ext>
                </a:extLst>
              </p:cNvPr>
              <p:cNvSpPr>
                <a:spLocks noChangeArrowheads="1"/>
              </p:cNvSpPr>
              <p:nvPr/>
            </p:nvSpPr>
            <p:spPr bwMode="auto">
              <a:xfrm>
                <a:off x="285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46" name="Rectangle 68">
                <a:extLst>
                  <a:ext uri="{FF2B5EF4-FFF2-40B4-BE49-F238E27FC236}">
                    <a16:creationId xmlns:a16="http://schemas.microsoft.com/office/drawing/2014/main" id="{65150FA2-44F6-4846-9161-5DA90627F632}"/>
                  </a:ext>
                </a:extLst>
              </p:cNvPr>
              <p:cNvSpPr>
                <a:spLocks noChangeArrowheads="1"/>
              </p:cNvSpPr>
              <p:nvPr/>
            </p:nvSpPr>
            <p:spPr bwMode="auto">
              <a:xfrm>
                <a:off x="299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47" name="Rectangle 69">
                <a:extLst>
                  <a:ext uri="{FF2B5EF4-FFF2-40B4-BE49-F238E27FC236}">
                    <a16:creationId xmlns:a16="http://schemas.microsoft.com/office/drawing/2014/main" id="{46A21DFE-CE52-4111-8C50-AE5DD570DE27}"/>
                  </a:ext>
                </a:extLst>
              </p:cNvPr>
              <p:cNvSpPr>
                <a:spLocks noChangeArrowheads="1"/>
              </p:cNvSpPr>
              <p:nvPr/>
            </p:nvSpPr>
            <p:spPr bwMode="auto">
              <a:xfrm>
                <a:off x="314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grpSp>
          <p:nvGrpSpPr>
            <p:cNvPr id="3115" name="Group 70">
              <a:extLst>
                <a:ext uri="{FF2B5EF4-FFF2-40B4-BE49-F238E27FC236}">
                  <a16:creationId xmlns:a16="http://schemas.microsoft.com/office/drawing/2014/main" id="{41D45D16-7C6C-498A-AC6E-1A5E96F736A6}"/>
                </a:ext>
              </a:extLst>
            </p:cNvPr>
            <p:cNvGrpSpPr>
              <a:grpSpLocks/>
            </p:cNvGrpSpPr>
            <p:nvPr/>
          </p:nvGrpSpPr>
          <p:grpSpPr bwMode="auto">
            <a:xfrm rot="6631364">
              <a:off x="794" y="1134"/>
              <a:ext cx="517" cy="41"/>
              <a:chOff x="969" y="2233"/>
              <a:chExt cx="2320" cy="48"/>
            </a:xfrm>
          </p:grpSpPr>
          <p:sp>
            <p:nvSpPr>
              <p:cNvPr id="3116" name="Rectangle 71">
                <a:extLst>
                  <a:ext uri="{FF2B5EF4-FFF2-40B4-BE49-F238E27FC236}">
                    <a16:creationId xmlns:a16="http://schemas.microsoft.com/office/drawing/2014/main" id="{2D074ECB-6039-4AE5-A93E-306966FF625C}"/>
                  </a:ext>
                </a:extLst>
              </p:cNvPr>
              <p:cNvSpPr>
                <a:spLocks noChangeArrowheads="1"/>
              </p:cNvSpPr>
              <p:nvPr/>
            </p:nvSpPr>
            <p:spPr bwMode="auto">
              <a:xfrm>
                <a:off x="96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17" name="Rectangle 72">
                <a:extLst>
                  <a:ext uri="{FF2B5EF4-FFF2-40B4-BE49-F238E27FC236}">
                    <a16:creationId xmlns:a16="http://schemas.microsoft.com/office/drawing/2014/main" id="{52E81A05-9F0A-4E83-9888-3FE0770CF1BF}"/>
                  </a:ext>
                </a:extLst>
              </p:cNvPr>
              <p:cNvSpPr>
                <a:spLocks noChangeArrowheads="1"/>
              </p:cNvSpPr>
              <p:nvPr/>
            </p:nvSpPr>
            <p:spPr bwMode="auto">
              <a:xfrm>
                <a:off x="111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18" name="Rectangle 73">
                <a:extLst>
                  <a:ext uri="{FF2B5EF4-FFF2-40B4-BE49-F238E27FC236}">
                    <a16:creationId xmlns:a16="http://schemas.microsoft.com/office/drawing/2014/main" id="{2F7B38EA-4669-443E-A94C-7669503771FE}"/>
                  </a:ext>
                </a:extLst>
              </p:cNvPr>
              <p:cNvSpPr>
                <a:spLocks noChangeArrowheads="1"/>
              </p:cNvSpPr>
              <p:nvPr/>
            </p:nvSpPr>
            <p:spPr bwMode="auto">
              <a:xfrm>
                <a:off x="125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19" name="Rectangle 74">
                <a:extLst>
                  <a:ext uri="{FF2B5EF4-FFF2-40B4-BE49-F238E27FC236}">
                    <a16:creationId xmlns:a16="http://schemas.microsoft.com/office/drawing/2014/main" id="{8F5916CA-A8CC-4C34-8E35-840491AF67ED}"/>
                  </a:ext>
                </a:extLst>
              </p:cNvPr>
              <p:cNvSpPr>
                <a:spLocks noChangeArrowheads="1"/>
              </p:cNvSpPr>
              <p:nvPr/>
            </p:nvSpPr>
            <p:spPr bwMode="auto">
              <a:xfrm>
                <a:off x="140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20" name="Rectangle 75">
                <a:extLst>
                  <a:ext uri="{FF2B5EF4-FFF2-40B4-BE49-F238E27FC236}">
                    <a16:creationId xmlns:a16="http://schemas.microsoft.com/office/drawing/2014/main" id="{25AC4BED-C187-4FC6-944B-C314D90A2B71}"/>
                  </a:ext>
                </a:extLst>
              </p:cNvPr>
              <p:cNvSpPr>
                <a:spLocks noChangeArrowheads="1"/>
              </p:cNvSpPr>
              <p:nvPr/>
            </p:nvSpPr>
            <p:spPr bwMode="auto">
              <a:xfrm>
                <a:off x="154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21" name="Rectangle 76">
                <a:extLst>
                  <a:ext uri="{FF2B5EF4-FFF2-40B4-BE49-F238E27FC236}">
                    <a16:creationId xmlns:a16="http://schemas.microsoft.com/office/drawing/2014/main" id="{373A057C-63B0-4556-BFFA-3718D571C92F}"/>
                  </a:ext>
                </a:extLst>
              </p:cNvPr>
              <p:cNvSpPr>
                <a:spLocks noChangeArrowheads="1"/>
              </p:cNvSpPr>
              <p:nvPr/>
            </p:nvSpPr>
            <p:spPr bwMode="auto">
              <a:xfrm>
                <a:off x="169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22" name="Rectangle 77">
                <a:extLst>
                  <a:ext uri="{FF2B5EF4-FFF2-40B4-BE49-F238E27FC236}">
                    <a16:creationId xmlns:a16="http://schemas.microsoft.com/office/drawing/2014/main" id="{57171D0C-0701-43C8-8B2E-B566042FB18F}"/>
                  </a:ext>
                </a:extLst>
              </p:cNvPr>
              <p:cNvSpPr>
                <a:spLocks noChangeArrowheads="1"/>
              </p:cNvSpPr>
              <p:nvPr/>
            </p:nvSpPr>
            <p:spPr bwMode="auto">
              <a:xfrm>
                <a:off x="183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23" name="Rectangle 78">
                <a:extLst>
                  <a:ext uri="{FF2B5EF4-FFF2-40B4-BE49-F238E27FC236}">
                    <a16:creationId xmlns:a16="http://schemas.microsoft.com/office/drawing/2014/main" id="{4FA4CD6F-F20E-4711-A62B-8EFB096420AB}"/>
                  </a:ext>
                </a:extLst>
              </p:cNvPr>
              <p:cNvSpPr>
                <a:spLocks noChangeArrowheads="1"/>
              </p:cNvSpPr>
              <p:nvPr/>
            </p:nvSpPr>
            <p:spPr bwMode="auto">
              <a:xfrm>
                <a:off x="198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24" name="Rectangle 79">
                <a:extLst>
                  <a:ext uri="{FF2B5EF4-FFF2-40B4-BE49-F238E27FC236}">
                    <a16:creationId xmlns:a16="http://schemas.microsoft.com/office/drawing/2014/main" id="{251601AE-CC67-4EC0-AD01-69770402B532}"/>
                  </a:ext>
                </a:extLst>
              </p:cNvPr>
              <p:cNvSpPr>
                <a:spLocks noChangeArrowheads="1"/>
              </p:cNvSpPr>
              <p:nvPr/>
            </p:nvSpPr>
            <p:spPr bwMode="auto">
              <a:xfrm>
                <a:off x="212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25" name="Rectangle 80">
                <a:extLst>
                  <a:ext uri="{FF2B5EF4-FFF2-40B4-BE49-F238E27FC236}">
                    <a16:creationId xmlns:a16="http://schemas.microsoft.com/office/drawing/2014/main" id="{C6F2E4AB-F133-442F-ADD8-E2FDE52AF9DD}"/>
                  </a:ext>
                </a:extLst>
              </p:cNvPr>
              <p:cNvSpPr>
                <a:spLocks noChangeArrowheads="1"/>
              </p:cNvSpPr>
              <p:nvPr/>
            </p:nvSpPr>
            <p:spPr bwMode="auto">
              <a:xfrm>
                <a:off x="227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26" name="Rectangle 81">
                <a:extLst>
                  <a:ext uri="{FF2B5EF4-FFF2-40B4-BE49-F238E27FC236}">
                    <a16:creationId xmlns:a16="http://schemas.microsoft.com/office/drawing/2014/main" id="{00A9A7C4-C186-4A6F-BA12-2BB28BC386EF}"/>
                  </a:ext>
                </a:extLst>
              </p:cNvPr>
              <p:cNvSpPr>
                <a:spLocks noChangeArrowheads="1"/>
              </p:cNvSpPr>
              <p:nvPr/>
            </p:nvSpPr>
            <p:spPr bwMode="auto">
              <a:xfrm>
                <a:off x="241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27" name="Rectangle 82">
                <a:extLst>
                  <a:ext uri="{FF2B5EF4-FFF2-40B4-BE49-F238E27FC236}">
                    <a16:creationId xmlns:a16="http://schemas.microsoft.com/office/drawing/2014/main" id="{4D019582-C306-4310-A238-BEB1AC94313B}"/>
                  </a:ext>
                </a:extLst>
              </p:cNvPr>
              <p:cNvSpPr>
                <a:spLocks noChangeArrowheads="1"/>
              </p:cNvSpPr>
              <p:nvPr/>
            </p:nvSpPr>
            <p:spPr bwMode="auto">
              <a:xfrm>
                <a:off x="256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28" name="Rectangle 83">
                <a:extLst>
                  <a:ext uri="{FF2B5EF4-FFF2-40B4-BE49-F238E27FC236}">
                    <a16:creationId xmlns:a16="http://schemas.microsoft.com/office/drawing/2014/main" id="{37898ABD-7AF7-4A59-B710-D0E997E572F4}"/>
                  </a:ext>
                </a:extLst>
              </p:cNvPr>
              <p:cNvSpPr>
                <a:spLocks noChangeArrowheads="1"/>
              </p:cNvSpPr>
              <p:nvPr/>
            </p:nvSpPr>
            <p:spPr bwMode="auto">
              <a:xfrm>
                <a:off x="270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29" name="Rectangle 84">
                <a:extLst>
                  <a:ext uri="{FF2B5EF4-FFF2-40B4-BE49-F238E27FC236}">
                    <a16:creationId xmlns:a16="http://schemas.microsoft.com/office/drawing/2014/main" id="{5BA79692-0ED5-4FD2-92C7-4DE31ECCD5E5}"/>
                  </a:ext>
                </a:extLst>
              </p:cNvPr>
              <p:cNvSpPr>
                <a:spLocks noChangeArrowheads="1"/>
              </p:cNvSpPr>
              <p:nvPr/>
            </p:nvSpPr>
            <p:spPr bwMode="auto">
              <a:xfrm>
                <a:off x="285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30" name="Rectangle 85">
                <a:extLst>
                  <a:ext uri="{FF2B5EF4-FFF2-40B4-BE49-F238E27FC236}">
                    <a16:creationId xmlns:a16="http://schemas.microsoft.com/office/drawing/2014/main" id="{286E3CF4-1064-40FA-9025-42360540BC85}"/>
                  </a:ext>
                </a:extLst>
              </p:cNvPr>
              <p:cNvSpPr>
                <a:spLocks noChangeArrowheads="1"/>
              </p:cNvSpPr>
              <p:nvPr/>
            </p:nvSpPr>
            <p:spPr bwMode="auto">
              <a:xfrm>
                <a:off x="299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31" name="Rectangle 86">
                <a:extLst>
                  <a:ext uri="{FF2B5EF4-FFF2-40B4-BE49-F238E27FC236}">
                    <a16:creationId xmlns:a16="http://schemas.microsoft.com/office/drawing/2014/main" id="{B2F7F8CC-CAE9-4B0F-8FDA-428378D6A3A8}"/>
                  </a:ext>
                </a:extLst>
              </p:cNvPr>
              <p:cNvSpPr>
                <a:spLocks noChangeArrowheads="1"/>
              </p:cNvSpPr>
              <p:nvPr/>
            </p:nvSpPr>
            <p:spPr bwMode="auto">
              <a:xfrm>
                <a:off x="314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grpSp>
      <p:sp>
        <p:nvSpPr>
          <p:cNvPr id="3086" name="Rectangle 87">
            <a:extLst>
              <a:ext uri="{FF2B5EF4-FFF2-40B4-BE49-F238E27FC236}">
                <a16:creationId xmlns:a16="http://schemas.microsoft.com/office/drawing/2014/main" id="{7450DC8A-749E-4E1F-B682-1A64C6EBD837}"/>
              </a:ext>
            </a:extLst>
          </p:cNvPr>
          <p:cNvSpPr>
            <a:spLocks noChangeArrowheads="1"/>
          </p:cNvSpPr>
          <p:nvPr/>
        </p:nvSpPr>
        <p:spPr bwMode="auto">
          <a:xfrm rot="1329060">
            <a:off x="2070100" y="1530350"/>
            <a:ext cx="977900" cy="1466850"/>
          </a:xfrm>
          <a:prstGeom prst="rect">
            <a:avLst/>
          </a:prstGeom>
          <a:solidFill>
            <a:srgbClr val="3333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087" name="Text Box 88">
            <a:extLst>
              <a:ext uri="{FF2B5EF4-FFF2-40B4-BE49-F238E27FC236}">
                <a16:creationId xmlns:a16="http://schemas.microsoft.com/office/drawing/2014/main" id="{B2F9059E-B742-4071-B2E6-59FCB46564E7}"/>
              </a:ext>
            </a:extLst>
          </p:cNvPr>
          <p:cNvSpPr txBox="1">
            <a:spLocks noChangeArrowheads="1"/>
          </p:cNvSpPr>
          <p:nvPr/>
        </p:nvSpPr>
        <p:spPr bwMode="auto">
          <a:xfrm>
            <a:off x="1063625" y="6248400"/>
            <a:ext cx="4324774"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FFFF66"/>
                </a:solidFill>
                <a:effectLst/>
                <a:uLnTx/>
                <a:uFillTx/>
                <a:latin typeface="Palatino Linotype" panose="02040502050505030304" pitchFamily="18" charset="0"/>
                <a:ea typeface="+mn-ea"/>
                <a:cs typeface="Arial"/>
              </a:rPr>
              <a:t>fraction of activated source elements</a:t>
            </a:r>
            <a:br>
              <a:rPr kumimoji="0" lang="en-US" altLang="en-US" sz="2000" b="0" i="0" u="none" strike="noStrike" kern="1200" cap="none" spc="0" normalizeH="0" baseline="0" noProof="0" dirty="0">
                <a:ln>
                  <a:noFill/>
                </a:ln>
                <a:solidFill>
                  <a:srgbClr val="FFFF66"/>
                </a:solidFill>
                <a:effectLst/>
                <a:uLnTx/>
                <a:uFillTx/>
                <a:latin typeface="Palatino Linotype" panose="02040502050505030304" pitchFamily="18" charset="0"/>
                <a:ea typeface="+mn-ea"/>
                <a:cs typeface="Arial"/>
              </a:rPr>
            </a:br>
            <a:r>
              <a:rPr kumimoji="0" lang="en-US" altLang="en-US" sz="1400" b="0" i="0" u="none" strike="noStrike" kern="1200" cap="none" spc="0" normalizeH="0" baseline="0" noProof="0" dirty="0">
                <a:ln>
                  <a:noFill/>
                </a:ln>
                <a:solidFill>
                  <a:srgbClr val="FFFF66"/>
                </a:solidFill>
                <a:effectLst/>
                <a:uLnTx/>
                <a:uFillTx/>
                <a:latin typeface="Palatino Linotype" panose="02040502050505030304" pitchFamily="18" charset="0"/>
                <a:ea typeface="+mn-ea"/>
                <a:cs typeface="Arial"/>
              </a:rPr>
              <a:t>(pixels in the projector)</a:t>
            </a:r>
            <a:endParaRPr kumimoji="0" lang="en-US" altLang="en-US" sz="2000" b="0" i="0" u="none" strike="noStrike" kern="1200" cap="none" spc="0" normalizeH="0" baseline="0" noProof="0" dirty="0">
              <a:ln>
                <a:noFill/>
              </a:ln>
              <a:solidFill>
                <a:srgbClr val="FFFF66"/>
              </a:solidFill>
              <a:effectLst/>
              <a:uLnTx/>
              <a:uFillTx/>
              <a:latin typeface="Palatino Linotype" panose="02040502050505030304" pitchFamily="18" charset="0"/>
              <a:ea typeface="+mn-ea"/>
              <a:cs typeface="Arial"/>
            </a:endParaRPr>
          </a:p>
        </p:txBody>
      </p:sp>
      <p:sp>
        <p:nvSpPr>
          <p:cNvPr id="3088" name="Rectangle 89">
            <a:extLst>
              <a:ext uri="{FF2B5EF4-FFF2-40B4-BE49-F238E27FC236}">
                <a16:creationId xmlns:a16="http://schemas.microsoft.com/office/drawing/2014/main" id="{6134EB9E-104F-4095-8270-932267889566}"/>
              </a:ext>
            </a:extLst>
          </p:cNvPr>
          <p:cNvSpPr>
            <a:spLocks noChangeArrowheads="1"/>
          </p:cNvSpPr>
          <p:nvPr/>
        </p:nvSpPr>
        <p:spPr bwMode="auto">
          <a:xfrm>
            <a:off x="558800" y="5321300"/>
            <a:ext cx="3975100" cy="850900"/>
          </a:xfrm>
          <a:prstGeom prst="rect">
            <a:avLst/>
          </a:prstGeom>
          <a:noFill/>
          <a:ln w="9525">
            <a:solidFill>
              <a:srgbClr val="FF99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089" name="Line 90">
            <a:extLst>
              <a:ext uri="{FF2B5EF4-FFF2-40B4-BE49-F238E27FC236}">
                <a16:creationId xmlns:a16="http://schemas.microsoft.com/office/drawing/2014/main" id="{0C21EA9A-5069-45CB-A6A7-58DE66FF12AE}"/>
              </a:ext>
            </a:extLst>
          </p:cNvPr>
          <p:cNvSpPr>
            <a:spLocks noChangeShapeType="1"/>
          </p:cNvSpPr>
          <p:nvPr/>
        </p:nvSpPr>
        <p:spPr bwMode="auto">
          <a:xfrm flipV="1">
            <a:off x="3305175" y="6010275"/>
            <a:ext cx="0" cy="304800"/>
          </a:xfrm>
          <a:prstGeom prst="line">
            <a:avLst/>
          </a:prstGeom>
          <a:noFill/>
          <a:ln w="9525">
            <a:solidFill>
              <a:srgbClr val="FFFF66"/>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090" name="Freeform 91">
            <a:extLst>
              <a:ext uri="{FF2B5EF4-FFF2-40B4-BE49-F238E27FC236}">
                <a16:creationId xmlns:a16="http://schemas.microsoft.com/office/drawing/2014/main" id="{F275C567-46A2-4949-8817-DFB8FBD7E14D}"/>
              </a:ext>
            </a:extLst>
          </p:cNvPr>
          <p:cNvSpPr>
            <a:spLocks/>
          </p:cNvSpPr>
          <p:nvPr/>
        </p:nvSpPr>
        <p:spPr bwMode="auto">
          <a:xfrm>
            <a:off x="6024563" y="1754188"/>
            <a:ext cx="1296987" cy="3325812"/>
          </a:xfrm>
          <a:custGeom>
            <a:avLst/>
            <a:gdLst>
              <a:gd name="T0" fmla="*/ 705643466 w 817"/>
              <a:gd name="T1" fmla="*/ 0 h 2095"/>
              <a:gd name="T2" fmla="*/ 1532254348 w 817"/>
              <a:gd name="T3" fmla="*/ 549393922 h 2095"/>
              <a:gd name="T4" fmla="*/ 2023684084 w 817"/>
              <a:gd name="T5" fmla="*/ 1189513414 h 2095"/>
              <a:gd name="T6" fmla="*/ 1746467086 w 817"/>
              <a:gd name="T7" fmla="*/ 1862394321 h 2095"/>
              <a:gd name="T8" fmla="*/ 841732008 w 817"/>
              <a:gd name="T9" fmla="*/ 2147483647 h 2095"/>
              <a:gd name="T10" fmla="*/ 211693079 w 817"/>
              <a:gd name="T11" fmla="*/ 2147483647 h 2095"/>
              <a:gd name="T12" fmla="*/ 0 w 817"/>
              <a:gd name="T13" fmla="*/ 2147483647 h 2095"/>
              <a:gd name="T14" fmla="*/ 214212440 w 817"/>
              <a:gd name="T15" fmla="*/ 2147483647 h 2095"/>
              <a:gd name="T16" fmla="*/ 980339713 w 817"/>
              <a:gd name="T17" fmla="*/ 2147483647 h 209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17"/>
              <a:gd name="T28" fmla="*/ 0 h 2095"/>
              <a:gd name="T29" fmla="*/ 817 w 817"/>
              <a:gd name="T30" fmla="*/ 2095 h 209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17" h="2095">
                <a:moveTo>
                  <a:pt x="280" y="0"/>
                </a:moveTo>
                <a:cubicBezTo>
                  <a:pt x="400" y="70"/>
                  <a:pt x="521" y="139"/>
                  <a:pt x="608" y="218"/>
                </a:cubicBezTo>
                <a:cubicBezTo>
                  <a:pt x="695" y="296"/>
                  <a:pt x="789" y="385"/>
                  <a:pt x="803" y="472"/>
                </a:cubicBezTo>
                <a:cubicBezTo>
                  <a:pt x="817" y="559"/>
                  <a:pt x="771" y="642"/>
                  <a:pt x="693" y="739"/>
                </a:cubicBezTo>
                <a:cubicBezTo>
                  <a:pt x="615" y="836"/>
                  <a:pt x="436" y="958"/>
                  <a:pt x="334" y="1056"/>
                </a:cubicBezTo>
                <a:cubicBezTo>
                  <a:pt x="233" y="1154"/>
                  <a:pt x="139" y="1244"/>
                  <a:pt x="84" y="1324"/>
                </a:cubicBezTo>
                <a:cubicBezTo>
                  <a:pt x="28" y="1405"/>
                  <a:pt x="0" y="1462"/>
                  <a:pt x="0" y="1539"/>
                </a:cubicBezTo>
                <a:cubicBezTo>
                  <a:pt x="0" y="1616"/>
                  <a:pt x="20" y="1692"/>
                  <a:pt x="85" y="1785"/>
                </a:cubicBezTo>
                <a:cubicBezTo>
                  <a:pt x="150" y="1878"/>
                  <a:pt x="326" y="2031"/>
                  <a:pt x="389" y="2095"/>
                </a:cubicBezTo>
              </a:path>
            </a:pathLst>
          </a:custGeom>
          <a:noFill/>
          <a:ln w="28575" cmpd="sng">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091" name="Rectangle 92">
            <a:extLst>
              <a:ext uri="{FF2B5EF4-FFF2-40B4-BE49-F238E27FC236}">
                <a16:creationId xmlns:a16="http://schemas.microsoft.com/office/drawing/2014/main" id="{7E8D0482-C82C-4354-9DE2-25BBCB26D5E4}"/>
              </a:ext>
            </a:extLst>
          </p:cNvPr>
          <p:cNvSpPr>
            <a:spLocks noChangeArrowheads="1"/>
          </p:cNvSpPr>
          <p:nvPr/>
        </p:nvSpPr>
        <p:spPr bwMode="auto">
          <a:xfrm>
            <a:off x="1778000" y="1790700"/>
            <a:ext cx="1308100" cy="1282700"/>
          </a:xfrm>
          <a:prstGeom prst="rect">
            <a:avLst/>
          </a:prstGeom>
          <a:solidFill>
            <a:srgbClr val="3333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nvGrpSpPr>
          <p:cNvPr id="3092" name="Group 93">
            <a:extLst>
              <a:ext uri="{FF2B5EF4-FFF2-40B4-BE49-F238E27FC236}">
                <a16:creationId xmlns:a16="http://schemas.microsoft.com/office/drawing/2014/main" id="{3821E5D8-235F-4CD8-B5E9-E20A18DBC41C}"/>
              </a:ext>
            </a:extLst>
          </p:cNvPr>
          <p:cNvGrpSpPr>
            <a:grpSpLocks/>
          </p:cNvGrpSpPr>
          <p:nvPr/>
        </p:nvGrpSpPr>
        <p:grpSpPr bwMode="auto">
          <a:xfrm>
            <a:off x="2200275" y="2066925"/>
            <a:ext cx="925513" cy="463550"/>
            <a:chOff x="162" y="1114"/>
            <a:chExt cx="475" cy="245"/>
          </a:xfrm>
        </p:grpSpPr>
        <p:sp>
          <p:nvSpPr>
            <p:cNvPr id="3111" name="Rectangle 94">
              <a:extLst>
                <a:ext uri="{FF2B5EF4-FFF2-40B4-BE49-F238E27FC236}">
                  <a16:creationId xmlns:a16="http://schemas.microsoft.com/office/drawing/2014/main" id="{31DF36FA-B9E2-4913-AE9F-FA2C08F7DDD2}"/>
                </a:ext>
              </a:extLst>
            </p:cNvPr>
            <p:cNvSpPr>
              <a:spLocks noChangeArrowheads="1"/>
            </p:cNvSpPr>
            <p:nvPr/>
          </p:nvSpPr>
          <p:spPr bwMode="auto">
            <a:xfrm rot="16830029" flipV="1">
              <a:off x="189" y="1087"/>
              <a:ext cx="240" cy="294"/>
            </a:xfrm>
            <a:prstGeom prst="rect">
              <a:avLst/>
            </a:prstGeom>
            <a:solidFill>
              <a:srgbClr val="FFFFCC"/>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12" name="AutoShape 95">
              <a:extLst>
                <a:ext uri="{FF2B5EF4-FFF2-40B4-BE49-F238E27FC236}">
                  <a16:creationId xmlns:a16="http://schemas.microsoft.com/office/drawing/2014/main" id="{F10ADF1A-DBE9-437C-882A-E7EE6F13DD29}"/>
                </a:ext>
              </a:extLst>
            </p:cNvPr>
            <p:cNvSpPr>
              <a:spLocks noChangeArrowheads="1"/>
            </p:cNvSpPr>
            <p:nvPr/>
          </p:nvSpPr>
          <p:spPr bwMode="auto">
            <a:xfrm rot="16830029" flipV="1">
              <a:off x="487" y="1210"/>
              <a:ext cx="151" cy="14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860 w 21600"/>
                <a:gd name="T13" fmla="*/ 1751 h 21600"/>
                <a:gd name="T14" fmla="*/ 19740 w 21600"/>
                <a:gd name="T15" fmla="*/ 19849 h 21600"/>
              </a:gdLst>
              <a:ahLst/>
              <a:cxnLst>
                <a:cxn ang="T8">
                  <a:pos x="T0" y="T1"/>
                </a:cxn>
                <a:cxn ang="T9">
                  <a:pos x="T2" y="T3"/>
                </a:cxn>
                <a:cxn ang="T10">
                  <a:pos x="T4" y="T5"/>
                </a:cxn>
                <a:cxn ang="T11">
                  <a:pos x="T6" y="T7"/>
                </a:cxn>
              </a:cxnLst>
              <a:rect l="T12" t="T13" r="T14" b="T15"/>
              <a:pathLst>
                <a:path w="21600" h="21600">
                  <a:moveTo>
                    <a:pt x="0" y="0"/>
                  </a:moveTo>
                  <a:lnTo>
                    <a:pt x="0" y="21600"/>
                  </a:lnTo>
                  <a:lnTo>
                    <a:pt x="21600" y="21600"/>
                  </a:lnTo>
                  <a:lnTo>
                    <a:pt x="21600" y="0"/>
                  </a:lnTo>
                  <a:close/>
                </a:path>
              </a:pathLst>
            </a:custGeom>
            <a:solidFill>
              <a:srgbClr val="FFFFCC"/>
            </a:solidFill>
            <a:ln w="12700">
              <a:solidFill>
                <a:schemeClr val="tx1"/>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sp>
        <p:nvSpPr>
          <p:cNvPr id="3093" name="Text Box 96">
            <a:extLst>
              <a:ext uri="{FF2B5EF4-FFF2-40B4-BE49-F238E27FC236}">
                <a16:creationId xmlns:a16="http://schemas.microsoft.com/office/drawing/2014/main" id="{42BDF5EA-BED8-43F8-9B38-86E69CCDD9F0}"/>
              </a:ext>
            </a:extLst>
          </p:cNvPr>
          <p:cNvSpPr txBox="1">
            <a:spLocks noChangeArrowheads="1"/>
          </p:cNvSpPr>
          <p:nvPr/>
        </p:nvSpPr>
        <p:spPr bwMode="auto">
          <a:xfrm>
            <a:off x="1201738" y="4589463"/>
            <a:ext cx="9969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99"/>
                </a:solidFill>
                <a:effectLst/>
                <a:uLnTx/>
                <a:uFillTx/>
                <a:latin typeface="Palatino Linotype" panose="02040502050505030304" pitchFamily="18" charset="0"/>
                <a:ea typeface="+mn-ea"/>
                <a:cs typeface="Arial"/>
              </a:rPr>
              <a:t>camera</a:t>
            </a:r>
          </a:p>
        </p:txBody>
      </p:sp>
      <p:sp>
        <p:nvSpPr>
          <p:cNvPr id="3094" name="Text Box 97">
            <a:extLst>
              <a:ext uri="{FF2B5EF4-FFF2-40B4-BE49-F238E27FC236}">
                <a16:creationId xmlns:a16="http://schemas.microsoft.com/office/drawing/2014/main" id="{D5F0F72B-E825-4B46-A51B-619C62E959AD}"/>
              </a:ext>
            </a:extLst>
          </p:cNvPr>
          <p:cNvSpPr txBox="1">
            <a:spLocks noChangeArrowheads="1"/>
          </p:cNvSpPr>
          <p:nvPr/>
        </p:nvSpPr>
        <p:spPr bwMode="auto">
          <a:xfrm>
            <a:off x="1206500" y="1622425"/>
            <a:ext cx="9175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99"/>
                </a:solidFill>
                <a:effectLst/>
                <a:uLnTx/>
                <a:uFillTx/>
                <a:latin typeface="Palatino Linotype" panose="02040502050505030304" pitchFamily="18" charset="0"/>
                <a:ea typeface="+mn-ea"/>
                <a:cs typeface="Arial"/>
              </a:rPr>
              <a:t>source</a:t>
            </a:r>
          </a:p>
        </p:txBody>
      </p:sp>
      <p:grpSp>
        <p:nvGrpSpPr>
          <p:cNvPr id="3095" name="Group 98">
            <a:extLst>
              <a:ext uri="{FF2B5EF4-FFF2-40B4-BE49-F238E27FC236}">
                <a16:creationId xmlns:a16="http://schemas.microsoft.com/office/drawing/2014/main" id="{622A6307-229D-456E-AC02-21F407586DCE}"/>
              </a:ext>
            </a:extLst>
          </p:cNvPr>
          <p:cNvGrpSpPr>
            <a:grpSpLocks/>
          </p:cNvGrpSpPr>
          <p:nvPr/>
        </p:nvGrpSpPr>
        <p:grpSpPr bwMode="auto">
          <a:xfrm>
            <a:off x="728663" y="5273675"/>
            <a:ext cx="3756025" cy="738188"/>
            <a:chOff x="515" y="3322"/>
            <a:chExt cx="2366" cy="465"/>
          </a:xfrm>
        </p:grpSpPr>
        <p:graphicFrame>
          <p:nvGraphicFramePr>
            <p:cNvPr id="3076" name="Object 99">
              <a:extLst>
                <a:ext uri="{FF2B5EF4-FFF2-40B4-BE49-F238E27FC236}">
                  <a16:creationId xmlns:a16="http://schemas.microsoft.com/office/drawing/2014/main" id="{CAC32D77-A829-4B4C-9C9D-BA2BD95F1344}"/>
                </a:ext>
              </a:extLst>
            </p:cNvPr>
            <p:cNvGraphicFramePr>
              <a:graphicFrameLocks noChangeAspect="1"/>
            </p:cNvGraphicFramePr>
            <p:nvPr/>
          </p:nvGraphicFramePr>
          <p:xfrm>
            <a:off x="515" y="3461"/>
            <a:ext cx="2366" cy="326"/>
          </p:xfrm>
          <a:graphic>
            <a:graphicData uri="http://schemas.openxmlformats.org/presentationml/2006/ole">
              <mc:AlternateContent xmlns:mc="http://schemas.openxmlformats.org/markup-compatibility/2006">
                <mc:Choice xmlns:v="urn:schemas-microsoft-com:vml" Requires="v">
                  <p:oleObj spid="_x0000_s3074" name="Equation" r:id="rId3" imgW="1752480" imgH="241200" progId="Equation.3">
                    <p:embed/>
                  </p:oleObj>
                </mc:Choice>
                <mc:Fallback>
                  <p:oleObj name="Equation" r:id="rId3" imgW="1752480" imgH="241200" progId="Equation.3">
                    <p:embed/>
                    <p:pic>
                      <p:nvPicPr>
                        <p:cNvPr id="3076" name="Object 99">
                          <a:extLst>
                            <a:ext uri="{FF2B5EF4-FFF2-40B4-BE49-F238E27FC236}">
                              <a16:creationId xmlns:a16="http://schemas.microsoft.com/office/drawing/2014/main" id="{CAC32D77-A829-4B4C-9C9D-BA2BD95F134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5" y="3461"/>
                          <a:ext cx="2366" cy="32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110" name="Text Box 100">
              <a:extLst>
                <a:ext uri="{FF2B5EF4-FFF2-40B4-BE49-F238E27FC236}">
                  <a16:creationId xmlns:a16="http://schemas.microsoft.com/office/drawing/2014/main" id="{45EBA5B6-82A3-4A18-BDCB-315D99FBAF58}"/>
                </a:ext>
              </a:extLst>
            </p:cNvPr>
            <p:cNvSpPr txBox="1">
              <a:spLocks noChangeArrowheads="1"/>
            </p:cNvSpPr>
            <p:nvPr/>
          </p:nvSpPr>
          <p:spPr bwMode="auto">
            <a:xfrm>
              <a:off x="580" y="3322"/>
              <a:ext cx="16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a:ln>
                    <a:noFill/>
                  </a:ln>
                  <a:solidFill>
                    <a:srgbClr val="FF3300"/>
                  </a:solidFill>
                  <a:effectLst/>
                  <a:uLnTx/>
                  <a:uFillTx/>
                  <a:latin typeface="Palatino Linotype" panose="02040502050505030304" pitchFamily="18" charset="0"/>
                  <a:ea typeface="+mn-ea"/>
                  <a:cs typeface="Arial"/>
                </a:rPr>
                <a:t>+</a:t>
              </a:r>
            </a:p>
          </p:txBody>
        </p:sp>
        <p:graphicFrame>
          <p:nvGraphicFramePr>
            <p:cNvPr id="3077" name="Object 101">
              <a:extLst>
                <a:ext uri="{FF2B5EF4-FFF2-40B4-BE49-F238E27FC236}">
                  <a16:creationId xmlns:a16="http://schemas.microsoft.com/office/drawing/2014/main" id="{0F02A03B-70B6-4A7A-8A01-86C0E8DE8644}"/>
                </a:ext>
              </a:extLst>
            </p:cNvPr>
            <p:cNvGraphicFramePr>
              <a:graphicFrameLocks noChangeAspect="1"/>
            </p:cNvGraphicFramePr>
            <p:nvPr/>
          </p:nvGraphicFramePr>
          <p:xfrm>
            <a:off x="2032" y="3518"/>
            <a:ext cx="223" cy="205"/>
          </p:xfrm>
          <a:graphic>
            <a:graphicData uri="http://schemas.openxmlformats.org/presentationml/2006/ole">
              <mc:AlternateContent xmlns:mc="http://schemas.openxmlformats.org/markup-compatibility/2006">
                <mc:Choice xmlns:v="urn:schemas-microsoft-com:vml" Requires="v">
                  <p:oleObj spid="_x0000_s3075" name="Equation" r:id="rId5" imgW="152280" imgH="139680" progId="Equation.3">
                    <p:embed/>
                  </p:oleObj>
                </mc:Choice>
                <mc:Fallback>
                  <p:oleObj name="Equation" r:id="rId5" imgW="152280" imgH="139680" progId="Equation.3">
                    <p:embed/>
                    <p:pic>
                      <p:nvPicPr>
                        <p:cNvPr id="3077" name="Object 101">
                          <a:extLst>
                            <a:ext uri="{FF2B5EF4-FFF2-40B4-BE49-F238E27FC236}">
                              <a16:creationId xmlns:a16="http://schemas.microsoft.com/office/drawing/2014/main" id="{0F02A03B-70B6-4A7A-8A01-86C0E8DE864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32" y="3518"/>
                          <a:ext cx="223" cy="20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10" name="Group 102">
            <a:extLst>
              <a:ext uri="{FF2B5EF4-FFF2-40B4-BE49-F238E27FC236}">
                <a16:creationId xmlns:a16="http://schemas.microsoft.com/office/drawing/2014/main" id="{F49866DB-9AF5-4852-8701-AFC66E7D8B0B}"/>
              </a:ext>
            </a:extLst>
          </p:cNvPr>
          <p:cNvGrpSpPr>
            <a:grpSpLocks/>
          </p:cNvGrpSpPr>
          <p:nvPr/>
        </p:nvGrpSpPr>
        <p:grpSpPr bwMode="auto">
          <a:xfrm>
            <a:off x="5043488" y="5137150"/>
            <a:ext cx="3543300" cy="1036638"/>
            <a:chOff x="3177" y="3236"/>
            <a:chExt cx="2232" cy="653"/>
          </a:xfrm>
        </p:grpSpPr>
        <p:sp>
          <p:nvSpPr>
            <p:cNvPr id="3106" name="Text Box 103">
              <a:extLst>
                <a:ext uri="{FF2B5EF4-FFF2-40B4-BE49-F238E27FC236}">
                  <a16:creationId xmlns:a16="http://schemas.microsoft.com/office/drawing/2014/main" id="{625A84ED-8CDE-4B52-B17D-AE531CCC2BBE}"/>
                </a:ext>
              </a:extLst>
            </p:cNvPr>
            <p:cNvSpPr txBox="1">
              <a:spLocks noChangeArrowheads="1"/>
            </p:cNvSpPr>
            <p:nvPr/>
          </p:nvSpPr>
          <p:spPr bwMode="auto">
            <a:xfrm>
              <a:off x="3347" y="3236"/>
              <a:ext cx="223"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000" b="0" i="0" u="none" strike="noStrike" kern="1200" cap="none" spc="0" normalizeH="0" baseline="0" noProof="0">
                  <a:ln>
                    <a:noFill/>
                  </a:ln>
                  <a:solidFill>
                    <a:srgbClr val="FF3300"/>
                  </a:solidFill>
                  <a:effectLst/>
                  <a:uLnTx/>
                  <a:uFillTx/>
                  <a:latin typeface="Palatino Linotype" panose="02040502050505030304" pitchFamily="18" charset="0"/>
                  <a:ea typeface="+mn-ea"/>
                  <a:cs typeface="Arial"/>
                </a:rPr>
                <a:t>-</a:t>
              </a:r>
            </a:p>
          </p:txBody>
        </p:sp>
        <p:grpSp>
          <p:nvGrpSpPr>
            <p:cNvPr id="3107" name="Group 104">
              <a:extLst>
                <a:ext uri="{FF2B5EF4-FFF2-40B4-BE49-F238E27FC236}">
                  <a16:creationId xmlns:a16="http://schemas.microsoft.com/office/drawing/2014/main" id="{D20ABA51-8594-4233-BD22-3B4E88DD8810}"/>
                </a:ext>
              </a:extLst>
            </p:cNvPr>
            <p:cNvGrpSpPr>
              <a:grpSpLocks/>
            </p:cNvGrpSpPr>
            <p:nvPr/>
          </p:nvGrpSpPr>
          <p:grpSpPr bwMode="auto">
            <a:xfrm>
              <a:off x="3177" y="3353"/>
              <a:ext cx="2232" cy="536"/>
              <a:chOff x="3177" y="3353"/>
              <a:chExt cx="2232" cy="536"/>
            </a:xfrm>
          </p:grpSpPr>
          <p:sp>
            <p:nvSpPr>
              <p:cNvPr id="3108" name="Rectangle 105">
                <a:extLst>
                  <a:ext uri="{FF2B5EF4-FFF2-40B4-BE49-F238E27FC236}">
                    <a16:creationId xmlns:a16="http://schemas.microsoft.com/office/drawing/2014/main" id="{6110F13B-E030-43FA-9E04-46851AAF1E76}"/>
                  </a:ext>
                </a:extLst>
              </p:cNvPr>
              <p:cNvSpPr>
                <a:spLocks noChangeArrowheads="1"/>
              </p:cNvSpPr>
              <p:nvPr/>
            </p:nvSpPr>
            <p:spPr bwMode="auto">
              <a:xfrm>
                <a:off x="3177" y="3353"/>
                <a:ext cx="2232" cy="536"/>
              </a:xfrm>
              <a:prstGeom prst="rect">
                <a:avLst/>
              </a:prstGeom>
              <a:noFill/>
              <a:ln w="9525">
                <a:solidFill>
                  <a:srgbClr val="FF99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nvGrpSpPr>
              <p:cNvPr id="3109" name="Group 106">
                <a:extLst>
                  <a:ext uri="{FF2B5EF4-FFF2-40B4-BE49-F238E27FC236}">
                    <a16:creationId xmlns:a16="http://schemas.microsoft.com/office/drawing/2014/main" id="{C8EFAA4E-B839-4235-B284-03D47BA40A2D}"/>
                  </a:ext>
                </a:extLst>
              </p:cNvPr>
              <p:cNvGrpSpPr>
                <a:grpSpLocks/>
              </p:cNvGrpSpPr>
              <p:nvPr/>
            </p:nvGrpSpPr>
            <p:grpSpPr bwMode="auto">
              <a:xfrm>
                <a:off x="3287" y="3462"/>
                <a:ext cx="2040" cy="326"/>
                <a:chOff x="-1121" y="2374"/>
                <a:chExt cx="2040" cy="326"/>
              </a:xfrm>
            </p:grpSpPr>
            <p:graphicFrame>
              <p:nvGraphicFramePr>
                <p:cNvPr id="3074" name="Object 107">
                  <a:extLst>
                    <a:ext uri="{FF2B5EF4-FFF2-40B4-BE49-F238E27FC236}">
                      <a16:creationId xmlns:a16="http://schemas.microsoft.com/office/drawing/2014/main" id="{4D5F0966-7FF9-4491-9DD5-A7B2079AAB5A}"/>
                    </a:ext>
                  </a:extLst>
                </p:cNvPr>
                <p:cNvGraphicFramePr>
                  <a:graphicFrameLocks noChangeAspect="1"/>
                </p:cNvGraphicFramePr>
                <p:nvPr/>
              </p:nvGraphicFramePr>
              <p:xfrm>
                <a:off x="-1121" y="2374"/>
                <a:ext cx="2040" cy="326"/>
              </p:xfrm>
              <a:graphic>
                <a:graphicData uri="http://schemas.openxmlformats.org/presentationml/2006/ole">
                  <mc:AlternateContent xmlns:mc="http://schemas.openxmlformats.org/markup-compatibility/2006">
                    <mc:Choice xmlns:v="urn:schemas-microsoft-com:vml" Requires="v">
                      <p:oleObj spid="_x0000_s3076" name="Equation" r:id="rId7" imgW="1511280" imgH="241200" progId="Equation.3">
                        <p:embed/>
                      </p:oleObj>
                    </mc:Choice>
                    <mc:Fallback>
                      <p:oleObj name="Equation" r:id="rId7" imgW="1511280" imgH="241200" progId="Equation.3">
                        <p:embed/>
                        <p:pic>
                          <p:nvPicPr>
                            <p:cNvPr id="3074" name="Object 107">
                              <a:extLst>
                                <a:ext uri="{FF2B5EF4-FFF2-40B4-BE49-F238E27FC236}">
                                  <a16:creationId xmlns:a16="http://schemas.microsoft.com/office/drawing/2014/main" id="{4D5F0966-7FF9-4491-9DD5-A7B2079AAB5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21" y="2374"/>
                              <a:ext cx="2040" cy="32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075" name="Object 108">
                  <a:extLst>
                    <a:ext uri="{FF2B5EF4-FFF2-40B4-BE49-F238E27FC236}">
                      <a16:creationId xmlns:a16="http://schemas.microsoft.com/office/drawing/2014/main" id="{32020FB9-F05F-4F1A-9D2B-C2C24357FBDA}"/>
                    </a:ext>
                  </a:extLst>
                </p:cNvPr>
                <p:cNvGraphicFramePr>
                  <a:graphicFrameLocks noChangeAspect="1"/>
                </p:cNvGraphicFramePr>
                <p:nvPr/>
              </p:nvGraphicFramePr>
              <p:xfrm>
                <a:off x="-349" y="2381"/>
                <a:ext cx="608" cy="286"/>
              </p:xfrm>
              <a:graphic>
                <a:graphicData uri="http://schemas.openxmlformats.org/presentationml/2006/ole">
                  <mc:AlternateContent xmlns:mc="http://schemas.openxmlformats.org/markup-compatibility/2006">
                    <mc:Choice xmlns:v="urn:schemas-microsoft-com:vml" Requires="v">
                      <p:oleObj spid="_x0000_s3077" name="Equation" r:id="rId9" imgW="431640" imgH="203040" progId="Equation.3">
                        <p:embed/>
                      </p:oleObj>
                    </mc:Choice>
                    <mc:Fallback>
                      <p:oleObj name="Equation" r:id="rId9" imgW="431640" imgH="203040" progId="Equation.3">
                        <p:embed/>
                        <p:pic>
                          <p:nvPicPr>
                            <p:cNvPr id="3075" name="Object 108">
                              <a:extLst>
                                <a:ext uri="{FF2B5EF4-FFF2-40B4-BE49-F238E27FC236}">
                                  <a16:creationId xmlns:a16="http://schemas.microsoft.com/office/drawing/2014/main" id="{32020FB9-F05F-4F1A-9D2B-C2C24357FBDA}"/>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49" y="2381"/>
                              <a:ext cx="608" cy="2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grpSp>
      <p:grpSp>
        <p:nvGrpSpPr>
          <p:cNvPr id="3097" name="Group 109">
            <a:extLst>
              <a:ext uri="{FF2B5EF4-FFF2-40B4-BE49-F238E27FC236}">
                <a16:creationId xmlns:a16="http://schemas.microsoft.com/office/drawing/2014/main" id="{814A18EF-4815-4322-B4C6-79B6988CBB32}"/>
              </a:ext>
            </a:extLst>
          </p:cNvPr>
          <p:cNvGrpSpPr>
            <a:grpSpLocks/>
          </p:cNvGrpSpPr>
          <p:nvPr/>
        </p:nvGrpSpPr>
        <p:grpSpPr bwMode="auto">
          <a:xfrm>
            <a:off x="2217738" y="3717925"/>
            <a:ext cx="4251325" cy="654050"/>
            <a:chOff x="1397" y="2336"/>
            <a:chExt cx="2678" cy="412"/>
          </a:xfrm>
        </p:grpSpPr>
        <p:sp>
          <p:nvSpPr>
            <p:cNvPr id="3103" name="Freeform 110">
              <a:extLst>
                <a:ext uri="{FF2B5EF4-FFF2-40B4-BE49-F238E27FC236}">
                  <a16:creationId xmlns:a16="http://schemas.microsoft.com/office/drawing/2014/main" id="{757725A4-3E7B-4C90-BDC0-1836DD3540F9}"/>
                </a:ext>
              </a:extLst>
            </p:cNvPr>
            <p:cNvSpPr>
              <a:spLocks/>
            </p:cNvSpPr>
            <p:nvPr/>
          </p:nvSpPr>
          <p:spPr bwMode="auto">
            <a:xfrm>
              <a:off x="1397" y="2402"/>
              <a:ext cx="2509" cy="346"/>
            </a:xfrm>
            <a:custGeom>
              <a:avLst/>
              <a:gdLst>
                <a:gd name="T0" fmla="*/ 0 w 2509"/>
                <a:gd name="T1" fmla="*/ 322 h 346"/>
                <a:gd name="T2" fmla="*/ 2449 w 2509"/>
                <a:gd name="T3" fmla="*/ 84 h 346"/>
                <a:gd name="T4" fmla="*/ 2509 w 2509"/>
                <a:gd name="T5" fmla="*/ 0 h 346"/>
                <a:gd name="T6" fmla="*/ 10 w 2509"/>
                <a:gd name="T7" fmla="*/ 346 h 346"/>
                <a:gd name="T8" fmla="*/ 0 w 2509"/>
                <a:gd name="T9" fmla="*/ 322 h 346"/>
                <a:gd name="T10" fmla="*/ 0 60000 65536"/>
                <a:gd name="T11" fmla="*/ 0 60000 65536"/>
                <a:gd name="T12" fmla="*/ 0 60000 65536"/>
                <a:gd name="T13" fmla="*/ 0 60000 65536"/>
                <a:gd name="T14" fmla="*/ 0 60000 65536"/>
                <a:gd name="T15" fmla="*/ 0 w 2509"/>
                <a:gd name="T16" fmla="*/ 0 h 346"/>
                <a:gd name="T17" fmla="*/ 2509 w 2509"/>
                <a:gd name="T18" fmla="*/ 346 h 346"/>
              </a:gdLst>
              <a:ahLst/>
              <a:cxnLst>
                <a:cxn ang="T10">
                  <a:pos x="T0" y="T1"/>
                </a:cxn>
                <a:cxn ang="T11">
                  <a:pos x="T2" y="T3"/>
                </a:cxn>
                <a:cxn ang="T12">
                  <a:pos x="T4" y="T5"/>
                </a:cxn>
                <a:cxn ang="T13">
                  <a:pos x="T6" y="T7"/>
                </a:cxn>
                <a:cxn ang="T14">
                  <a:pos x="T8" y="T9"/>
                </a:cxn>
              </a:cxnLst>
              <a:rect l="T15" t="T16" r="T17" b="T18"/>
              <a:pathLst>
                <a:path w="2509" h="346">
                  <a:moveTo>
                    <a:pt x="0" y="322"/>
                  </a:moveTo>
                  <a:lnTo>
                    <a:pt x="2449" y="84"/>
                  </a:lnTo>
                  <a:lnTo>
                    <a:pt x="2509" y="0"/>
                  </a:lnTo>
                  <a:lnTo>
                    <a:pt x="10" y="346"/>
                  </a:lnTo>
                  <a:lnTo>
                    <a:pt x="0" y="322"/>
                  </a:lnTo>
                  <a:close/>
                </a:path>
              </a:pathLst>
            </a:custGeom>
            <a:noFill/>
            <a:ln w="12700" cap="flat" cmpd="sng">
              <a:solidFill>
                <a:srgbClr val="FFFFCC"/>
              </a:solidFill>
              <a:prstDash val="dash"/>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04" name="Text Box 111">
              <a:extLst>
                <a:ext uri="{FF2B5EF4-FFF2-40B4-BE49-F238E27FC236}">
                  <a16:creationId xmlns:a16="http://schemas.microsoft.com/office/drawing/2014/main" id="{17CFAC8E-C19E-41A9-95AF-10E6BB05A3F8}"/>
                </a:ext>
              </a:extLst>
            </p:cNvPr>
            <p:cNvSpPr txBox="1">
              <a:spLocks noChangeArrowheads="1"/>
            </p:cNvSpPr>
            <p:nvPr/>
          </p:nvSpPr>
          <p:spPr bwMode="auto">
            <a:xfrm>
              <a:off x="3807" y="2336"/>
              <a:ext cx="26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FFFF66"/>
                  </a:solidFill>
                  <a:effectLst/>
                  <a:uLnTx/>
                  <a:uFillTx/>
                  <a:latin typeface="Palatino Linotype" panose="02040502050505030304" pitchFamily="18" charset="0"/>
                  <a:ea typeface="+mn-ea"/>
                  <a:cs typeface="Arial"/>
                </a:rPr>
                <a:t>  i</a:t>
              </a:r>
            </a:p>
          </p:txBody>
        </p:sp>
        <p:sp>
          <p:nvSpPr>
            <p:cNvPr id="3105" name="Line 112">
              <a:extLst>
                <a:ext uri="{FF2B5EF4-FFF2-40B4-BE49-F238E27FC236}">
                  <a16:creationId xmlns:a16="http://schemas.microsoft.com/office/drawing/2014/main" id="{1F7F4C12-D1D2-49AB-9DC2-413CB79E599A}"/>
                </a:ext>
              </a:extLst>
            </p:cNvPr>
            <p:cNvSpPr>
              <a:spLocks noChangeShapeType="1"/>
            </p:cNvSpPr>
            <p:nvPr/>
          </p:nvSpPr>
          <p:spPr bwMode="auto">
            <a:xfrm flipV="1">
              <a:off x="3833" y="2399"/>
              <a:ext cx="67" cy="93"/>
            </a:xfrm>
            <a:prstGeom prst="line">
              <a:avLst/>
            </a:prstGeom>
            <a:noFill/>
            <a:ln w="38100">
              <a:solidFill>
                <a:srgbClr val="FFFF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grpSp>
        <p:nvGrpSpPr>
          <p:cNvPr id="3098" name="Group 113">
            <a:extLst>
              <a:ext uri="{FF2B5EF4-FFF2-40B4-BE49-F238E27FC236}">
                <a16:creationId xmlns:a16="http://schemas.microsoft.com/office/drawing/2014/main" id="{60AF4F4C-6B6D-49F7-9FA6-9D47C9769F6F}"/>
              </a:ext>
            </a:extLst>
          </p:cNvPr>
          <p:cNvGrpSpPr>
            <a:grpSpLocks/>
          </p:cNvGrpSpPr>
          <p:nvPr/>
        </p:nvGrpSpPr>
        <p:grpSpPr bwMode="auto">
          <a:xfrm>
            <a:off x="2081213" y="3668713"/>
            <a:ext cx="1035050" cy="1514475"/>
            <a:chOff x="1215" y="2675"/>
            <a:chExt cx="652" cy="954"/>
          </a:xfrm>
        </p:grpSpPr>
        <p:sp>
          <p:nvSpPr>
            <p:cNvPr id="3099" name="Rectangle 114">
              <a:extLst>
                <a:ext uri="{FF2B5EF4-FFF2-40B4-BE49-F238E27FC236}">
                  <a16:creationId xmlns:a16="http://schemas.microsoft.com/office/drawing/2014/main" id="{E85C34E3-F874-48A0-B657-70E4B013322C}"/>
                </a:ext>
              </a:extLst>
            </p:cNvPr>
            <p:cNvSpPr>
              <a:spLocks noChangeArrowheads="1"/>
            </p:cNvSpPr>
            <p:nvPr/>
          </p:nvSpPr>
          <p:spPr bwMode="auto">
            <a:xfrm rot="-849465">
              <a:off x="1215" y="2675"/>
              <a:ext cx="616" cy="954"/>
            </a:xfrm>
            <a:prstGeom prst="rect">
              <a:avLst/>
            </a:prstGeom>
            <a:solidFill>
              <a:srgbClr val="3333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nvGrpSpPr>
            <p:cNvPr id="3100" name="Group 115">
              <a:extLst>
                <a:ext uri="{FF2B5EF4-FFF2-40B4-BE49-F238E27FC236}">
                  <a16:creationId xmlns:a16="http://schemas.microsoft.com/office/drawing/2014/main" id="{15294072-A0DF-438C-AA62-20B2342D3004}"/>
                </a:ext>
              </a:extLst>
            </p:cNvPr>
            <p:cNvGrpSpPr>
              <a:grpSpLocks/>
            </p:cNvGrpSpPr>
            <p:nvPr/>
          </p:nvGrpSpPr>
          <p:grpSpPr bwMode="auto">
            <a:xfrm>
              <a:off x="1317" y="2926"/>
              <a:ext cx="550" cy="327"/>
              <a:chOff x="169" y="2422"/>
              <a:chExt cx="550" cy="307"/>
            </a:xfrm>
          </p:grpSpPr>
          <p:sp>
            <p:nvSpPr>
              <p:cNvPr id="3101" name="Rectangle 116">
                <a:extLst>
                  <a:ext uri="{FF2B5EF4-FFF2-40B4-BE49-F238E27FC236}">
                    <a16:creationId xmlns:a16="http://schemas.microsoft.com/office/drawing/2014/main" id="{1827A678-401D-41DE-9D6B-DB69C3170807}"/>
                  </a:ext>
                </a:extLst>
              </p:cNvPr>
              <p:cNvSpPr>
                <a:spLocks noChangeArrowheads="1"/>
              </p:cNvSpPr>
              <p:nvPr/>
            </p:nvSpPr>
            <p:spPr bwMode="auto">
              <a:xfrm rot="4535877">
                <a:off x="196" y="2462"/>
                <a:ext cx="240" cy="293"/>
              </a:xfrm>
              <a:prstGeom prst="rect">
                <a:avLst/>
              </a:prstGeom>
              <a:solidFill>
                <a:srgbClr val="9966FF"/>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02" name="AutoShape 117">
                <a:extLst>
                  <a:ext uri="{FF2B5EF4-FFF2-40B4-BE49-F238E27FC236}">
                    <a16:creationId xmlns:a16="http://schemas.microsoft.com/office/drawing/2014/main" id="{DD83CEDA-AA78-414B-B8DD-3026B16CD0A8}"/>
                  </a:ext>
                </a:extLst>
              </p:cNvPr>
              <p:cNvSpPr>
                <a:spLocks noChangeArrowheads="1"/>
              </p:cNvSpPr>
              <p:nvPr/>
            </p:nvSpPr>
            <p:spPr bwMode="auto">
              <a:xfrm rot="4535877">
                <a:off x="484" y="2422"/>
                <a:ext cx="235" cy="235"/>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4 w 21600"/>
                  <a:gd name="T13" fmla="*/ 4504 h 21600"/>
                  <a:gd name="T14" fmla="*/ 17096 w 21600"/>
                  <a:gd name="T15" fmla="*/ 17096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9966FF"/>
              </a:solidFill>
              <a:ln w="12700">
                <a:solidFill>
                  <a:schemeClr val="tx1"/>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98" name="Object 2">
            <a:extLst>
              <a:ext uri="{FF2B5EF4-FFF2-40B4-BE49-F238E27FC236}">
                <a16:creationId xmlns:a16="http://schemas.microsoft.com/office/drawing/2014/main" id="{64A51392-016F-41E2-8425-38865FD6585A}"/>
              </a:ext>
            </a:extLst>
          </p:cNvPr>
          <p:cNvGraphicFramePr>
            <a:graphicFrameLocks noChangeAspect="1"/>
          </p:cNvGraphicFramePr>
          <p:nvPr/>
        </p:nvGraphicFramePr>
        <p:xfrm>
          <a:off x="1274763" y="4122738"/>
          <a:ext cx="1058862" cy="936625"/>
        </p:xfrm>
        <a:graphic>
          <a:graphicData uri="http://schemas.openxmlformats.org/presentationml/2006/ole">
            <mc:AlternateContent xmlns:mc="http://schemas.openxmlformats.org/markup-compatibility/2006">
              <mc:Choice xmlns:v="urn:schemas-microsoft-com:vml" Requires="v">
                <p:oleObj spid="_x0000_s4098" name="Equation" r:id="rId3" imgW="444240" imgH="393480" progId="Equation.3">
                  <p:embed/>
                </p:oleObj>
              </mc:Choice>
              <mc:Fallback>
                <p:oleObj name="Equation" r:id="rId3" imgW="444240" imgH="393480" progId="Equation.3">
                  <p:embed/>
                  <p:pic>
                    <p:nvPicPr>
                      <p:cNvPr id="4098" name="Object 2">
                        <a:extLst>
                          <a:ext uri="{FF2B5EF4-FFF2-40B4-BE49-F238E27FC236}">
                            <a16:creationId xmlns:a16="http://schemas.microsoft.com/office/drawing/2014/main" id="{64A51392-016F-41E2-8425-38865FD6585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74763" y="4122738"/>
                        <a:ext cx="1058862" cy="936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099" name="Object 3">
            <a:extLst>
              <a:ext uri="{FF2B5EF4-FFF2-40B4-BE49-F238E27FC236}">
                <a16:creationId xmlns:a16="http://schemas.microsoft.com/office/drawing/2014/main" id="{37A51A61-926B-4257-95D0-ED637AF23DAD}"/>
              </a:ext>
            </a:extLst>
          </p:cNvPr>
          <p:cNvGraphicFramePr>
            <a:graphicFrameLocks noChangeAspect="1"/>
          </p:cNvGraphicFramePr>
          <p:nvPr/>
        </p:nvGraphicFramePr>
        <p:xfrm>
          <a:off x="5867400" y="4330700"/>
          <a:ext cx="1933575" cy="574675"/>
        </p:xfrm>
        <a:graphic>
          <a:graphicData uri="http://schemas.openxmlformats.org/presentationml/2006/ole">
            <mc:AlternateContent xmlns:mc="http://schemas.openxmlformats.org/markup-compatibility/2006">
              <mc:Choice xmlns:v="urn:schemas-microsoft-com:vml" Requires="v">
                <p:oleObj spid="_x0000_s4099" name="Equation" r:id="rId5" imgW="812520" imgH="241200" progId="Equation.3">
                  <p:embed/>
                </p:oleObj>
              </mc:Choice>
              <mc:Fallback>
                <p:oleObj name="Equation" r:id="rId5" imgW="812520" imgH="241200" progId="Equation.3">
                  <p:embed/>
                  <p:pic>
                    <p:nvPicPr>
                      <p:cNvPr id="4099" name="Object 3">
                        <a:extLst>
                          <a:ext uri="{FF2B5EF4-FFF2-40B4-BE49-F238E27FC236}">
                            <a16:creationId xmlns:a16="http://schemas.microsoft.com/office/drawing/2014/main" id="{37A51A61-926B-4257-95D0-ED637AF23DA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67400" y="4330700"/>
                        <a:ext cx="1933575" cy="5746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101" name="Text Box 4">
            <a:extLst>
              <a:ext uri="{FF2B5EF4-FFF2-40B4-BE49-F238E27FC236}">
                <a16:creationId xmlns:a16="http://schemas.microsoft.com/office/drawing/2014/main" id="{22E1555C-A2D9-4B5E-B898-3C55F60F0C45}"/>
              </a:ext>
            </a:extLst>
          </p:cNvPr>
          <p:cNvSpPr txBox="1">
            <a:spLocks noChangeArrowheads="1"/>
          </p:cNvSpPr>
          <p:nvPr/>
        </p:nvSpPr>
        <p:spPr bwMode="auto">
          <a:xfrm>
            <a:off x="1863725" y="301625"/>
            <a:ext cx="5399088"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0" i="0" u="none" strike="noStrike" kern="1200" cap="none" spc="0" normalizeH="0" baseline="0" noProof="0">
                <a:ln>
                  <a:noFill/>
                </a:ln>
                <a:solidFill>
                  <a:srgbClr val="FF9900"/>
                </a:solidFill>
                <a:effectLst/>
                <a:uLnTx/>
                <a:uFillTx/>
                <a:latin typeface="Palatino Linotype" panose="02040502050505030304" pitchFamily="18" charset="0"/>
                <a:ea typeface="+mn-ea"/>
                <a:cs typeface="Arial"/>
              </a:rPr>
              <a:t>Separation from Two Images</a:t>
            </a:r>
          </a:p>
        </p:txBody>
      </p:sp>
      <p:sp>
        <p:nvSpPr>
          <p:cNvPr id="4102" name="Line 5">
            <a:extLst>
              <a:ext uri="{FF2B5EF4-FFF2-40B4-BE49-F238E27FC236}">
                <a16:creationId xmlns:a16="http://schemas.microsoft.com/office/drawing/2014/main" id="{2CD8CA9E-2712-48D7-8D98-809C46F361AF}"/>
              </a:ext>
            </a:extLst>
          </p:cNvPr>
          <p:cNvSpPr>
            <a:spLocks noChangeShapeType="1"/>
          </p:cNvSpPr>
          <p:nvPr/>
        </p:nvSpPr>
        <p:spPr bwMode="auto">
          <a:xfrm>
            <a:off x="520700" y="1117600"/>
            <a:ext cx="8077200" cy="0"/>
          </a:xfrm>
          <a:prstGeom prst="line">
            <a:avLst/>
          </a:prstGeom>
          <a:noFill/>
          <a:ln w="9525">
            <a:solidFill>
              <a:srgbClr val="FFFFCC"/>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103" name="Rectangle 6">
            <a:extLst>
              <a:ext uri="{FF2B5EF4-FFF2-40B4-BE49-F238E27FC236}">
                <a16:creationId xmlns:a16="http://schemas.microsoft.com/office/drawing/2014/main" id="{C4F9A9E4-F423-4EEA-A87A-771B447FD4A3}"/>
              </a:ext>
            </a:extLst>
          </p:cNvPr>
          <p:cNvSpPr>
            <a:spLocks noChangeArrowheads="1"/>
          </p:cNvSpPr>
          <p:nvPr/>
        </p:nvSpPr>
        <p:spPr bwMode="auto">
          <a:xfrm>
            <a:off x="2667000" y="3962400"/>
            <a:ext cx="5056188" cy="1219200"/>
          </a:xfrm>
          <a:prstGeom prst="rect">
            <a:avLst/>
          </a:prstGeom>
          <a:noFill/>
          <a:ln w="9525">
            <a:solidFill>
              <a:srgbClr val="FF99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104" name="Text Box 7">
            <a:extLst>
              <a:ext uri="{FF2B5EF4-FFF2-40B4-BE49-F238E27FC236}">
                <a16:creationId xmlns:a16="http://schemas.microsoft.com/office/drawing/2014/main" id="{E8D65EE2-C06A-42E8-A53E-A2D9DF36B5BD}"/>
              </a:ext>
            </a:extLst>
          </p:cNvPr>
          <p:cNvSpPr txBox="1">
            <a:spLocks noChangeArrowheads="1"/>
          </p:cNvSpPr>
          <p:nvPr/>
        </p:nvSpPr>
        <p:spPr bwMode="auto">
          <a:xfrm>
            <a:off x="2616200" y="5422900"/>
            <a:ext cx="9604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FFFF66"/>
                </a:solidFill>
                <a:effectLst/>
                <a:uLnTx/>
                <a:uFillTx/>
                <a:latin typeface="Palatino Linotype" panose="02040502050505030304" pitchFamily="18" charset="0"/>
                <a:ea typeface="+mn-ea"/>
                <a:cs typeface="Arial"/>
              </a:rPr>
              <a:t>direct</a:t>
            </a:r>
          </a:p>
        </p:txBody>
      </p:sp>
      <p:sp>
        <p:nvSpPr>
          <p:cNvPr id="4105" name="Text Box 8">
            <a:extLst>
              <a:ext uri="{FF2B5EF4-FFF2-40B4-BE49-F238E27FC236}">
                <a16:creationId xmlns:a16="http://schemas.microsoft.com/office/drawing/2014/main" id="{A42A9B0F-9DD6-45CC-B613-33864AA47454}"/>
              </a:ext>
            </a:extLst>
          </p:cNvPr>
          <p:cNvSpPr txBox="1">
            <a:spLocks noChangeArrowheads="1"/>
          </p:cNvSpPr>
          <p:nvPr/>
        </p:nvSpPr>
        <p:spPr bwMode="auto">
          <a:xfrm>
            <a:off x="5591175" y="5422900"/>
            <a:ext cx="10191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FFFF66"/>
                </a:solidFill>
                <a:effectLst/>
                <a:uLnTx/>
                <a:uFillTx/>
                <a:latin typeface="Palatino Linotype" panose="02040502050505030304" pitchFamily="18" charset="0"/>
                <a:ea typeface="+mn-ea"/>
                <a:cs typeface="Arial"/>
              </a:rPr>
              <a:t>global</a:t>
            </a:r>
          </a:p>
        </p:txBody>
      </p:sp>
      <p:sp>
        <p:nvSpPr>
          <p:cNvPr id="4106" name="Line 9">
            <a:extLst>
              <a:ext uri="{FF2B5EF4-FFF2-40B4-BE49-F238E27FC236}">
                <a16:creationId xmlns:a16="http://schemas.microsoft.com/office/drawing/2014/main" id="{63488D84-ACC2-4DDD-8DC4-225C16C2B236}"/>
              </a:ext>
            </a:extLst>
          </p:cNvPr>
          <p:cNvSpPr>
            <a:spLocks noChangeShapeType="1"/>
          </p:cNvSpPr>
          <p:nvPr/>
        </p:nvSpPr>
        <p:spPr bwMode="auto">
          <a:xfrm flipV="1">
            <a:off x="6092825" y="4930775"/>
            <a:ext cx="0" cy="457200"/>
          </a:xfrm>
          <a:prstGeom prst="line">
            <a:avLst/>
          </a:prstGeom>
          <a:noFill/>
          <a:ln w="9525">
            <a:solidFill>
              <a:srgbClr val="FFFF66"/>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aphicFrame>
        <p:nvGraphicFramePr>
          <p:cNvPr id="4100" name="Object 10">
            <a:extLst>
              <a:ext uri="{FF2B5EF4-FFF2-40B4-BE49-F238E27FC236}">
                <a16:creationId xmlns:a16="http://schemas.microsoft.com/office/drawing/2014/main" id="{D2BF73FE-A647-40D8-93C1-FF8288DC7620}"/>
              </a:ext>
            </a:extLst>
          </p:cNvPr>
          <p:cNvGraphicFramePr>
            <a:graphicFrameLocks noChangeAspect="1"/>
          </p:cNvGraphicFramePr>
          <p:nvPr/>
        </p:nvGraphicFramePr>
        <p:xfrm>
          <a:off x="2886075" y="4314825"/>
          <a:ext cx="2897188" cy="544513"/>
        </p:xfrm>
        <a:graphic>
          <a:graphicData uri="http://schemas.openxmlformats.org/presentationml/2006/ole">
            <mc:AlternateContent xmlns:mc="http://schemas.openxmlformats.org/markup-compatibility/2006">
              <mc:Choice xmlns:v="urn:schemas-microsoft-com:vml" Requires="v">
                <p:oleObj spid="_x0000_s4100" name="Equation" r:id="rId7" imgW="1218960" imgH="228600" progId="Equation.3">
                  <p:embed/>
                </p:oleObj>
              </mc:Choice>
              <mc:Fallback>
                <p:oleObj name="Equation" r:id="rId7" imgW="1218960" imgH="228600" progId="Equation.3">
                  <p:embed/>
                  <p:pic>
                    <p:nvPicPr>
                      <p:cNvPr id="4100" name="Object 10">
                        <a:extLst>
                          <a:ext uri="{FF2B5EF4-FFF2-40B4-BE49-F238E27FC236}">
                            <a16:creationId xmlns:a16="http://schemas.microsoft.com/office/drawing/2014/main" id="{D2BF73FE-A647-40D8-93C1-FF8288DC762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886075" y="4314825"/>
                        <a:ext cx="2897188" cy="5445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107" name="Line 11">
            <a:extLst>
              <a:ext uri="{FF2B5EF4-FFF2-40B4-BE49-F238E27FC236}">
                <a16:creationId xmlns:a16="http://schemas.microsoft.com/office/drawing/2014/main" id="{E1024AC4-2CBA-423C-8CFE-6207C37C7465}"/>
              </a:ext>
            </a:extLst>
          </p:cNvPr>
          <p:cNvSpPr>
            <a:spLocks noChangeShapeType="1"/>
          </p:cNvSpPr>
          <p:nvPr/>
        </p:nvSpPr>
        <p:spPr bwMode="auto">
          <a:xfrm flipV="1">
            <a:off x="3106738" y="4932363"/>
            <a:ext cx="0" cy="457200"/>
          </a:xfrm>
          <a:prstGeom prst="line">
            <a:avLst/>
          </a:prstGeom>
          <a:noFill/>
          <a:ln w="9525">
            <a:solidFill>
              <a:srgbClr val="FFFF66"/>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2" name="Text Box 88">
            <a:extLst>
              <a:ext uri="{FF2B5EF4-FFF2-40B4-BE49-F238E27FC236}">
                <a16:creationId xmlns:a16="http://schemas.microsoft.com/office/drawing/2014/main" id="{C9B3CCD7-C725-444D-A5D9-DF0F89343DF2}"/>
              </a:ext>
            </a:extLst>
          </p:cNvPr>
          <p:cNvSpPr txBox="1">
            <a:spLocks noChangeArrowheads="1"/>
          </p:cNvSpPr>
          <p:nvPr/>
        </p:nvSpPr>
        <p:spPr bwMode="auto">
          <a:xfrm>
            <a:off x="1050925" y="2479675"/>
            <a:ext cx="4324774"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FFFF66"/>
                </a:solidFill>
                <a:effectLst/>
                <a:uLnTx/>
                <a:uFillTx/>
                <a:latin typeface="Palatino Linotype" panose="02040502050505030304" pitchFamily="18" charset="0"/>
                <a:ea typeface="+mn-ea"/>
                <a:cs typeface="Arial"/>
              </a:rPr>
              <a:t>fraction of activated source elements</a:t>
            </a:r>
            <a:br>
              <a:rPr kumimoji="0" lang="en-US" altLang="en-US" sz="2000" b="0" i="0" u="none" strike="noStrike" kern="1200" cap="none" spc="0" normalizeH="0" baseline="0" noProof="0" dirty="0">
                <a:ln>
                  <a:noFill/>
                </a:ln>
                <a:solidFill>
                  <a:srgbClr val="FFFF66"/>
                </a:solidFill>
                <a:effectLst/>
                <a:uLnTx/>
                <a:uFillTx/>
                <a:latin typeface="Palatino Linotype" panose="02040502050505030304" pitchFamily="18" charset="0"/>
                <a:ea typeface="+mn-ea"/>
                <a:cs typeface="Arial"/>
              </a:rPr>
            </a:br>
            <a:r>
              <a:rPr kumimoji="0" lang="en-US" altLang="en-US" sz="1400" b="0" i="0" u="none" strike="noStrike" kern="1200" cap="none" spc="0" normalizeH="0" baseline="0" noProof="0" dirty="0">
                <a:ln>
                  <a:noFill/>
                </a:ln>
                <a:solidFill>
                  <a:srgbClr val="FFFF66"/>
                </a:solidFill>
                <a:effectLst/>
                <a:uLnTx/>
                <a:uFillTx/>
                <a:latin typeface="Palatino Linotype" panose="02040502050505030304" pitchFamily="18" charset="0"/>
                <a:ea typeface="+mn-ea"/>
                <a:cs typeface="Arial"/>
              </a:rPr>
              <a:t>(pixels in the projector)</a:t>
            </a:r>
            <a:endParaRPr kumimoji="0" lang="en-US" altLang="en-US" sz="2000" b="0" i="0" u="none" strike="noStrike" kern="1200" cap="none" spc="0" normalizeH="0" baseline="0" noProof="0" dirty="0">
              <a:ln>
                <a:noFill/>
              </a:ln>
              <a:solidFill>
                <a:srgbClr val="FFFF66"/>
              </a:solidFill>
              <a:effectLst/>
              <a:uLnTx/>
              <a:uFillTx/>
              <a:latin typeface="Palatino Linotype" panose="02040502050505030304" pitchFamily="18" charset="0"/>
              <a:ea typeface="+mn-ea"/>
              <a:cs typeface="Arial"/>
            </a:endParaRPr>
          </a:p>
        </p:txBody>
      </p:sp>
      <p:sp>
        <p:nvSpPr>
          <p:cNvPr id="13" name="Rectangle 89">
            <a:extLst>
              <a:ext uri="{FF2B5EF4-FFF2-40B4-BE49-F238E27FC236}">
                <a16:creationId xmlns:a16="http://schemas.microsoft.com/office/drawing/2014/main" id="{D0D02EF6-A7E0-47D6-AAC8-1E909C2ADDA5}"/>
              </a:ext>
            </a:extLst>
          </p:cNvPr>
          <p:cNvSpPr>
            <a:spLocks noChangeArrowheads="1"/>
          </p:cNvSpPr>
          <p:nvPr/>
        </p:nvSpPr>
        <p:spPr bwMode="auto">
          <a:xfrm>
            <a:off x="546100" y="1479550"/>
            <a:ext cx="3975100" cy="850900"/>
          </a:xfrm>
          <a:prstGeom prst="rect">
            <a:avLst/>
          </a:prstGeom>
          <a:noFill/>
          <a:ln w="9525">
            <a:solidFill>
              <a:srgbClr val="FF99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4" name="Line 90">
            <a:extLst>
              <a:ext uri="{FF2B5EF4-FFF2-40B4-BE49-F238E27FC236}">
                <a16:creationId xmlns:a16="http://schemas.microsoft.com/office/drawing/2014/main" id="{49254206-C6EE-48DC-A019-69D9327E50E6}"/>
              </a:ext>
            </a:extLst>
          </p:cNvPr>
          <p:cNvSpPr>
            <a:spLocks noChangeShapeType="1"/>
          </p:cNvSpPr>
          <p:nvPr/>
        </p:nvSpPr>
        <p:spPr bwMode="auto">
          <a:xfrm flipV="1">
            <a:off x="3292475" y="2168525"/>
            <a:ext cx="0" cy="304800"/>
          </a:xfrm>
          <a:prstGeom prst="line">
            <a:avLst/>
          </a:prstGeom>
          <a:noFill/>
          <a:ln w="9525">
            <a:solidFill>
              <a:srgbClr val="FFFF66"/>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nvGrpSpPr>
          <p:cNvPr id="15" name="Group 98">
            <a:extLst>
              <a:ext uri="{FF2B5EF4-FFF2-40B4-BE49-F238E27FC236}">
                <a16:creationId xmlns:a16="http://schemas.microsoft.com/office/drawing/2014/main" id="{33AA2BA0-984F-4429-AC49-63A5644BBB5D}"/>
              </a:ext>
            </a:extLst>
          </p:cNvPr>
          <p:cNvGrpSpPr>
            <a:grpSpLocks/>
          </p:cNvGrpSpPr>
          <p:nvPr/>
        </p:nvGrpSpPr>
        <p:grpSpPr bwMode="auto">
          <a:xfrm>
            <a:off x="715963" y="1431925"/>
            <a:ext cx="3756025" cy="738188"/>
            <a:chOff x="515" y="3322"/>
            <a:chExt cx="2366" cy="465"/>
          </a:xfrm>
        </p:grpSpPr>
        <p:graphicFrame>
          <p:nvGraphicFramePr>
            <p:cNvPr id="16" name="Object 99">
              <a:extLst>
                <a:ext uri="{FF2B5EF4-FFF2-40B4-BE49-F238E27FC236}">
                  <a16:creationId xmlns:a16="http://schemas.microsoft.com/office/drawing/2014/main" id="{4CE60F34-166B-4498-8358-86ECFB0BB54B}"/>
                </a:ext>
              </a:extLst>
            </p:cNvPr>
            <p:cNvGraphicFramePr>
              <a:graphicFrameLocks noChangeAspect="1"/>
            </p:cNvGraphicFramePr>
            <p:nvPr/>
          </p:nvGraphicFramePr>
          <p:xfrm>
            <a:off x="515" y="3461"/>
            <a:ext cx="2366" cy="326"/>
          </p:xfrm>
          <a:graphic>
            <a:graphicData uri="http://schemas.openxmlformats.org/presentationml/2006/ole">
              <mc:AlternateContent xmlns:mc="http://schemas.openxmlformats.org/markup-compatibility/2006">
                <mc:Choice xmlns:v="urn:schemas-microsoft-com:vml" Requires="v">
                  <p:oleObj spid="_x0000_s4101" name="Equation" r:id="rId9" imgW="1752480" imgH="241200" progId="Equation.3">
                    <p:embed/>
                  </p:oleObj>
                </mc:Choice>
                <mc:Fallback>
                  <p:oleObj name="Equation" r:id="rId9" imgW="1752480" imgH="241200" progId="Equation.3">
                    <p:embed/>
                    <p:pic>
                      <p:nvPicPr>
                        <p:cNvPr id="16" name="Object 99">
                          <a:extLst>
                            <a:ext uri="{FF2B5EF4-FFF2-40B4-BE49-F238E27FC236}">
                              <a16:creationId xmlns:a16="http://schemas.microsoft.com/office/drawing/2014/main" id="{4CE60F34-166B-4498-8358-86ECFB0BB54B}"/>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15" y="3461"/>
                          <a:ext cx="2366" cy="32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7" name="Text Box 100">
              <a:extLst>
                <a:ext uri="{FF2B5EF4-FFF2-40B4-BE49-F238E27FC236}">
                  <a16:creationId xmlns:a16="http://schemas.microsoft.com/office/drawing/2014/main" id="{A07A835D-8945-4C72-B39E-442A1DB28340}"/>
                </a:ext>
              </a:extLst>
            </p:cNvPr>
            <p:cNvSpPr txBox="1">
              <a:spLocks noChangeArrowheads="1"/>
            </p:cNvSpPr>
            <p:nvPr/>
          </p:nvSpPr>
          <p:spPr bwMode="auto">
            <a:xfrm>
              <a:off x="580" y="3322"/>
              <a:ext cx="16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a:ln>
                    <a:noFill/>
                  </a:ln>
                  <a:solidFill>
                    <a:srgbClr val="FF3300"/>
                  </a:solidFill>
                  <a:effectLst/>
                  <a:uLnTx/>
                  <a:uFillTx/>
                  <a:latin typeface="Palatino Linotype" panose="02040502050505030304" pitchFamily="18" charset="0"/>
                  <a:ea typeface="+mn-ea"/>
                  <a:cs typeface="Arial"/>
                </a:rPr>
                <a:t>+</a:t>
              </a:r>
            </a:p>
          </p:txBody>
        </p:sp>
        <p:graphicFrame>
          <p:nvGraphicFramePr>
            <p:cNvPr id="18" name="Object 101">
              <a:extLst>
                <a:ext uri="{FF2B5EF4-FFF2-40B4-BE49-F238E27FC236}">
                  <a16:creationId xmlns:a16="http://schemas.microsoft.com/office/drawing/2014/main" id="{352DBA80-926A-4928-A74F-BA756E3EEDED}"/>
                </a:ext>
              </a:extLst>
            </p:cNvPr>
            <p:cNvGraphicFramePr>
              <a:graphicFrameLocks noChangeAspect="1"/>
            </p:cNvGraphicFramePr>
            <p:nvPr/>
          </p:nvGraphicFramePr>
          <p:xfrm>
            <a:off x="2032" y="3518"/>
            <a:ext cx="223" cy="205"/>
          </p:xfrm>
          <a:graphic>
            <a:graphicData uri="http://schemas.openxmlformats.org/presentationml/2006/ole">
              <mc:AlternateContent xmlns:mc="http://schemas.openxmlformats.org/markup-compatibility/2006">
                <mc:Choice xmlns:v="urn:schemas-microsoft-com:vml" Requires="v">
                  <p:oleObj spid="_x0000_s4102" name="Equation" r:id="rId11" imgW="152280" imgH="139680" progId="Equation.3">
                    <p:embed/>
                  </p:oleObj>
                </mc:Choice>
                <mc:Fallback>
                  <p:oleObj name="Equation" r:id="rId11" imgW="152280" imgH="139680" progId="Equation.3">
                    <p:embed/>
                    <p:pic>
                      <p:nvPicPr>
                        <p:cNvPr id="18" name="Object 101">
                          <a:extLst>
                            <a:ext uri="{FF2B5EF4-FFF2-40B4-BE49-F238E27FC236}">
                              <a16:creationId xmlns:a16="http://schemas.microsoft.com/office/drawing/2014/main" id="{352DBA80-926A-4928-A74F-BA756E3EEDED}"/>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032" y="3518"/>
                          <a:ext cx="223" cy="20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19" name="Group 102">
            <a:extLst>
              <a:ext uri="{FF2B5EF4-FFF2-40B4-BE49-F238E27FC236}">
                <a16:creationId xmlns:a16="http://schemas.microsoft.com/office/drawing/2014/main" id="{5262FDEA-FD07-402A-B435-B3C008F3D6D1}"/>
              </a:ext>
            </a:extLst>
          </p:cNvPr>
          <p:cNvGrpSpPr>
            <a:grpSpLocks/>
          </p:cNvGrpSpPr>
          <p:nvPr/>
        </p:nvGrpSpPr>
        <p:grpSpPr bwMode="auto">
          <a:xfrm>
            <a:off x="5030788" y="1295400"/>
            <a:ext cx="3543300" cy="1036638"/>
            <a:chOff x="3177" y="3236"/>
            <a:chExt cx="2232" cy="653"/>
          </a:xfrm>
        </p:grpSpPr>
        <p:sp>
          <p:nvSpPr>
            <p:cNvPr id="20" name="Text Box 103">
              <a:extLst>
                <a:ext uri="{FF2B5EF4-FFF2-40B4-BE49-F238E27FC236}">
                  <a16:creationId xmlns:a16="http://schemas.microsoft.com/office/drawing/2014/main" id="{8BCC2927-3261-4C36-80F1-A0EAB37DFDC7}"/>
                </a:ext>
              </a:extLst>
            </p:cNvPr>
            <p:cNvSpPr txBox="1">
              <a:spLocks noChangeArrowheads="1"/>
            </p:cNvSpPr>
            <p:nvPr/>
          </p:nvSpPr>
          <p:spPr bwMode="auto">
            <a:xfrm>
              <a:off x="3347" y="3236"/>
              <a:ext cx="223"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000" b="0" i="0" u="none" strike="noStrike" kern="1200" cap="none" spc="0" normalizeH="0" baseline="0" noProof="0">
                  <a:ln>
                    <a:noFill/>
                  </a:ln>
                  <a:solidFill>
                    <a:srgbClr val="FF3300"/>
                  </a:solidFill>
                  <a:effectLst/>
                  <a:uLnTx/>
                  <a:uFillTx/>
                  <a:latin typeface="Palatino Linotype" panose="02040502050505030304" pitchFamily="18" charset="0"/>
                  <a:ea typeface="+mn-ea"/>
                  <a:cs typeface="Arial"/>
                </a:rPr>
                <a:t>-</a:t>
              </a:r>
            </a:p>
          </p:txBody>
        </p:sp>
        <p:grpSp>
          <p:nvGrpSpPr>
            <p:cNvPr id="21" name="Group 104">
              <a:extLst>
                <a:ext uri="{FF2B5EF4-FFF2-40B4-BE49-F238E27FC236}">
                  <a16:creationId xmlns:a16="http://schemas.microsoft.com/office/drawing/2014/main" id="{0C15DC57-C0CF-4E69-808D-EA91846648B0}"/>
                </a:ext>
              </a:extLst>
            </p:cNvPr>
            <p:cNvGrpSpPr>
              <a:grpSpLocks/>
            </p:cNvGrpSpPr>
            <p:nvPr/>
          </p:nvGrpSpPr>
          <p:grpSpPr bwMode="auto">
            <a:xfrm>
              <a:off x="3177" y="3353"/>
              <a:ext cx="2232" cy="536"/>
              <a:chOff x="3177" y="3353"/>
              <a:chExt cx="2232" cy="536"/>
            </a:xfrm>
          </p:grpSpPr>
          <p:sp>
            <p:nvSpPr>
              <p:cNvPr id="22" name="Rectangle 105">
                <a:extLst>
                  <a:ext uri="{FF2B5EF4-FFF2-40B4-BE49-F238E27FC236}">
                    <a16:creationId xmlns:a16="http://schemas.microsoft.com/office/drawing/2014/main" id="{6CFAF2B7-8C99-46DA-A3DE-FA3F5AA414F6}"/>
                  </a:ext>
                </a:extLst>
              </p:cNvPr>
              <p:cNvSpPr>
                <a:spLocks noChangeArrowheads="1"/>
              </p:cNvSpPr>
              <p:nvPr/>
            </p:nvSpPr>
            <p:spPr bwMode="auto">
              <a:xfrm>
                <a:off x="3177" y="3353"/>
                <a:ext cx="2232" cy="536"/>
              </a:xfrm>
              <a:prstGeom prst="rect">
                <a:avLst/>
              </a:prstGeom>
              <a:noFill/>
              <a:ln w="9525">
                <a:solidFill>
                  <a:srgbClr val="FF99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nvGrpSpPr>
              <p:cNvPr id="23" name="Group 106">
                <a:extLst>
                  <a:ext uri="{FF2B5EF4-FFF2-40B4-BE49-F238E27FC236}">
                    <a16:creationId xmlns:a16="http://schemas.microsoft.com/office/drawing/2014/main" id="{D5EADDBD-5487-4CD3-BCC9-B51E2DC93346}"/>
                  </a:ext>
                </a:extLst>
              </p:cNvPr>
              <p:cNvGrpSpPr>
                <a:grpSpLocks/>
              </p:cNvGrpSpPr>
              <p:nvPr/>
            </p:nvGrpSpPr>
            <p:grpSpPr bwMode="auto">
              <a:xfrm>
                <a:off x="3287" y="3462"/>
                <a:ext cx="2040" cy="326"/>
                <a:chOff x="-1121" y="2374"/>
                <a:chExt cx="2040" cy="326"/>
              </a:xfrm>
            </p:grpSpPr>
            <p:graphicFrame>
              <p:nvGraphicFramePr>
                <p:cNvPr id="24" name="Object 107">
                  <a:extLst>
                    <a:ext uri="{FF2B5EF4-FFF2-40B4-BE49-F238E27FC236}">
                      <a16:creationId xmlns:a16="http://schemas.microsoft.com/office/drawing/2014/main" id="{0D9CFD0A-23D4-46E9-A83C-72F82AEA7433}"/>
                    </a:ext>
                  </a:extLst>
                </p:cNvPr>
                <p:cNvGraphicFramePr>
                  <a:graphicFrameLocks noChangeAspect="1"/>
                </p:cNvGraphicFramePr>
                <p:nvPr/>
              </p:nvGraphicFramePr>
              <p:xfrm>
                <a:off x="-1121" y="2374"/>
                <a:ext cx="2040" cy="326"/>
              </p:xfrm>
              <a:graphic>
                <a:graphicData uri="http://schemas.openxmlformats.org/presentationml/2006/ole">
                  <mc:AlternateContent xmlns:mc="http://schemas.openxmlformats.org/markup-compatibility/2006">
                    <mc:Choice xmlns:v="urn:schemas-microsoft-com:vml" Requires="v">
                      <p:oleObj spid="_x0000_s4103" name="Equation" r:id="rId13" imgW="1511280" imgH="241200" progId="Equation.3">
                        <p:embed/>
                      </p:oleObj>
                    </mc:Choice>
                    <mc:Fallback>
                      <p:oleObj name="Equation" r:id="rId13" imgW="1511280" imgH="241200" progId="Equation.3">
                        <p:embed/>
                        <p:pic>
                          <p:nvPicPr>
                            <p:cNvPr id="24" name="Object 107">
                              <a:extLst>
                                <a:ext uri="{FF2B5EF4-FFF2-40B4-BE49-F238E27FC236}">
                                  <a16:creationId xmlns:a16="http://schemas.microsoft.com/office/drawing/2014/main" id="{0D9CFD0A-23D4-46E9-A83C-72F82AEA7433}"/>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121" y="2374"/>
                              <a:ext cx="2040" cy="32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5" name="Object 108">
                  <a:extLst>
                    <a:ext uri="{FF2B5EF4-FFF2-40B4-BE49-F238E27FC236}">
                      <a16:creationId xmlns:a16="http://schemas.microsoft.com/office/drawing/2014/main" id="{939FF66F-4072-47B9-A560-F49296C0E772}"/>
                    </a:ext>
                  </a:extLst>
                </p:cNvPr>
                <p:cNvGraphicFramePr>
                  <a:graphicFrameLocks noChangeAspect="1"/>
                </p:cNvGraphicFramePr>
                <p:nvPr/>
              </p:nvGraphicFramePr>
              <p:xfrm>
                <a:off x="-349" y="2381"/>
                <a:ext cx="608" cy="286"/>
              </p:xfrm>
              <a:graphic>
                <a:graphicData uri="http://schemas.openxmlformats.org/presentationml/2006/ole">
                  <mc:AlternateContent xmlns:mc="http://schemas.openxmlformats.org/markup-compatibility/2006">
                    <mc:Choice xmlns:v="urn:schemas-microsoft-com:vml" Requires="v">
                      <p:oleObj spid="_x0000_s4104" name="Equation" r:id="rId15" imgW="431640" imgH="203040" progId="Equation.3">
                        <p:embed/>
                      </p:oleObj>
                    </mc:Choice>
                    <mc:Fallback>
                      <p:oleObj name="Equation" r:id="rId15" imgW="431640" imgH="203040" progId="Equation.3">
                        <p:embed/>
                        <p:pic>
                          <p:nvPicPr>
                            <p:cNvPr id="25" name="Object 108">
                              <a:extLst>
                                <a:ext uri="{FF2B5EF4-FFF2-40B4-BE49-F238E27FC236}">
                                  <a16:creationId xmlns:a16="http://schemas.microsoft.com/office/drawing/2014/main" id="{939FF66F-4072-47B9-A560-F49296C0E772}"/>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49" y="2381"/>
                              <a:ext cx="608" cy="2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3010" name="Text Box 2">
            <a:extLst>
              <a:ext uri="{FF2B5EF4-FFF2-40B4-BE49-F238E27FC236}">
                <a16:creationId xmlns:a16="http://schemas.microsoft.com/office/drawing/2014/main" id="{622EAFF4-1609-49C8-A3F1-5FD841EB208E}"/>
              </a:ext>
            </a:extLst>
          </p:cNvPr>
          <p:cNvSpPr txBox="1">
            <a:spLocks noChangeArrowheads="1"/>
          </p:cNvSpPr>
          <p:nvPr/>
        </p:nvSpPr>
        <p:spPr bwMode="auto">
          <a:xfrm>
            <a:off x="1038225" y="349250"/>
            <a:ext cx="70231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FF9900"/>
                </a:solidFill>
                <a:effectLst/>
                <a:uLnTx/>
                <a:uFillTx/>
                <a:latin typeface="Palatino Linotype" panose="02040502050505030304" pitchFamily="18" charset="0"/>
                <a:ea typeface="+mn-ea"/>
                <a:cs typeface="Arial"/>
              </a:rPr>
              <a:t>Other Global Effects:  </a:t>
            </a:r>
            <a:r>
              <a:rPr kumimoji="0" lang="en-US" altLang="en-US" sz="2800" b="0" i="0" u="none" strike="noStrike" kern="1200" cap="none" spc="0" normalizeH="0" baseline="0" noProof="0">
                <a:ln>
                  <a:noFill/>
                </a:ln>
                <a:solidFill>
                  <a:srgbClr val="CC3300"/>
                </a:solidFill>
                <a:effectLst/>
                <a:uLnTx/>
                <a:uFillTx/>
                <a:latin typeface="Palatino Linotype" panose="02040502050505030304" pitchFamily="18" charset="0"/>
                <a:ea typeface="+mn-ea"/>
                <a:cs typeface="Arial"/>
              </a:rPr>
              <a:t>Subsurface Scattering</a:t>
            </a:r>
          </a:p>
        </p:txBody>
      </p:sp>
      <p:sp>
        <p:nvSpPr>
          <p:cNvPr id="43011" name="Line 3">
            <a:extLst>
              <a:ext uri="{FF2B5EF4-FFF2-40B4-BE49-F238E27FC236}">
                <a16:creationId xmlns:a16="http://schemas.microsoft.com/office/drawing/2014/main" id="{DFC581A1-F7AF-498A-9477-0C0ECA8A1AE6}"/>
              </a:ext>
            </a:extLst>
          </p:cNvPr>
          <p:cNvSpPr>
            <a:spLocks noChangeShapeType="1"/>
          </p:cNvSpPr>
          <p:nvPr/>
        </p:nvSpPr>
        <p:spPr bwMode="auto">
          <a:xfrm>
            <a:off x="520700" y="1117600"/>
            <a:ext cx="8077200" cy="0"/>
          </a:xfrm>
          <a:prstGeom prst="line">
            <a:avLst/>
          </a:prstGeom>
          <a:noFill/>
          <a:ln w="9525">
            <a:solidFill>
              <a:srgbClr val="FFFFCC"/>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3012" name="Text Box 4">
            <a:extLst>
              <a:ext uri="{FF2B5EF4-FFF2-40B4-BE49-F238E27FC236}">
                <a16:creationId xmlns:a16="http://schemas.microsoft.com/office/drawing/2014/main" id="{F2B28E96-500F-4914-A1B6-C61A251D4EFC}"/>
              </a:ext>
            </a:extLst>
          </p:cNvPr>
          <p:cNvSpPr txBox="1">
            <a:spLocks noChangeArrowheads="1"/>
          </p:cNvSpPr>
          <p:nvPr/>
        </p:nvSpPr>
        <p:spPr bwMode="auto">
          <a:xfrm>
            <a:off x="6376988" y="1431925"/>
            <a:ext cx="150495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99"/>
                </a:solidFill>
                <a:effectLst/>
                <a:uLnTx/>
                <a:uFillTx/>
                <a:latin typeface="Palatino Linotype" panose="02040502050505030304" pitchFamily="18" charset="0"/>
                <a:ea typeface="+mn-ea"/>
                <a:cs typeface="Arial"/>
              </a:rPr>
              <a:t>translucent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99"/>
                </a:solidFill>
                <a:effectLst/>
                <a:uLnTx/>
                <a:uFillTx/>
                <a:latin typeface="Palatino Linotype" panose="02040502050505030304" pitchFamily="18" charset="0"/>
                <a:ea typeface="+mn-ea"/>
                <a:cs typeface="Arial"/>
              </a:rPr>
              <a:t>surface</a:t>
            </a:r>
          </a:p>
        </p:txBody>
      </p:sp>
      <p:grpSp>
        <p:nvGrpSpPr>
          <p:cNvPr id="43013" name="Group 5">
            <a:extLst>
              <a:ext uri="{FF2B5EF4-FFF2-40B4-BE49-F238E27FC236}">
                <a16:creationId xmlns:a16="http://schemas.microsoft.com/office/drawing/2014/main" id="{BFDA89E6-FA7D-47F3-88B3-1485B89D0C64}"/>
              </a:ext>
            </a:extLst>
          </p:cNvPr>
          <p:cNvGrpSpPr>
            <a:grpSpLocks/>
          </p:cNvGrpSpPr>
          <p:nvPr/>
        </p:nvGrpSpPr>
        <p:grpSpPr bwMode="auto">
          <a:xfrm rot="-2816161">
            <a:off x="2089150" y="4251326"/>
            <a:ext cx="954087" cy="1300162"/>
            <a:chOff x="849" y="896"/>
            <a:chExt cx="736" cy="1004"/>
          </a:xfrm>
        </p:grpSpPr>
        <p:sp>
          <p:nvSpPr>
            <p:cNvPr id="43082" name="Oval 6">
              <a:extLst>
                <a:ext uri="{FF2B5EF4-FFF2-40B4-BE49-F238E27FC236}">
                  <a16:creationId xmlns:a16="http://schemas.microsoft.com/office/drawing/2014/main" id="{3B36F30B-299E-447B-9EFC-991D7E6F9498}"/>
                </a:ext>
              </a:extLst>
            </p:cNvPr>
            <p:cNvSpPr>
              <a:spLocks noChangeArrowheads="1"/>
            </p:cNvSpPr>
            <p:nvPr/>
          </p:nvSpPr>
          <p:spPr bwMode="auto">
            <a:xfrm rot="-246734">
              <a:off x="1527" y="1604"/>
              <a:ext cx="58" cy="58"/>
            </a:xfrm>
            <a:prstGeom prst="ellipse">
              <a:avLst/>
            </a:prstGeom>
            <a:solidFill>
              <a:srgbClr val="FFFF81"/>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nvGrpSpPr>
            <p:cNvPr id="43083" name="Group 7">
              <a:extLst>
                <a:ext uri="{FF2B5EF4-FFF2-40B4-BE49-F238E27FC236}">
                  <a16:creationId xmlns:a16="http://schemas.microsoft.com/office/drawing/2014/main" id="{C09D25E8-3486-4F12-BE81-1C4FC6E7CFFD}"/>
                </a:ext>
              </a:extLst>
            </p:cNvPr>
            <p:cNvGrpSpPr>
              <a:grpSpLocks/>
            </p:cNvGrpSpPr>
            <p:nvPr/>
          </p:nvGrpSpPr>
          <p:grpSpPr bwMode="auto">
            <a:xfrm rot="6631364">
              <a:off x="611" y="1621"/>
              <a:ext cx="517" cy="41"/>
              <a:chOff x="969" y="2233"/>
              <a:chExt cx="2320" cy="48"/>
            </a:xfrm>
          </p:grpSpPr>
          <p:sp>
            <p:nvSpPr>
              <p:cNvPr id="43101" name="Rectangle 8">
                <a:extLst>
                  <a:ext uri="{FF2B5EF4-FFF2-40B4-BE49-F238E27FC236}">
                    <a16:creationId xmlns:a16="http://schemas.microsoft.com/office/drawing/2014/main" id="{42BFDE17-8B46-4E24-90A7-0EB5E38BBCDE}"/>
                  </a:ext>
                </a:extLst>
              </p:cNvPr>
              <p:cNvSpPr>
                <a:spLocks noChangeArrowheads="1"/>
              </p:cNvSpPr>
              <p:nvPr/>
            </p:nvSpPr>
            <p:spPr bwMode="auto">
              <a:xfrm>
                <a:off x="96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3102" name="Rectangle 9">
                <a:extLst>
                  <a:ext uri="{FF2B5EF4-FFF2-40B4-BE49-F238E27FC236}">
                    <a16:creationId xmlns:a16="http://schemas.microsoft.com/office/drawing/2014/main" id="{F6FFFCD8-AF66-419B-9AE3-24EAE8514584}"/>
                  </a:ext>
                </a:extLst>
              </p:cNvPr>
              <p:cNvSpPr>
                <a:spLocks noChangeArrowheads="1"/>
              </p:cNvSpPr>
              <p:nvPr/>
            </p:nvSpPr>
            <p:spPr bwMode="auto">
              <a:xfrm>
                <a:off x="111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3103" name="Rectangle 10">
                <a:extLst>
                  <a:ext uri="{FF2B5EF4-FFF2-40B4-BE49-F238E27FC236}">
                    <a16:creationId xmlns:a16="http://schemas.microsoft.com/office/drawing/2014/main" id="{3A5788B4-8A2A-4EC5-9BE9-814DF1598F8F}"/>
                  </a:ext>
                </a:extLst>
              </p:cNvPr>
              <p:cNvSpPr>
                <a:spLocks noChangeArrowheads="1"/>
              </p:cNvSpPr>
              <p:nvPr/>
            </p:nvSpPr>
            <p:spPr bwMode="auto">
              <a:xfrm>
                <a:off x="125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3104" name="Rectangle 11">
                <a:extLst>
                  <a:ext uri="{FF2B5EF4-FFF2-40B4-BE49-F238E27FC236}">
                    <a16:creationId xmlns:a16="http://schemas.microsoft.com/office/drawing/2014/main" id="{704BC25F-AF2A-4322-BD85-0BB8A080E6A2}"/>
                  </a:ext>
                </a:extLst>
              </p:cNvPr>
              <p:cNvSpPr>
                <a:spLocks noChangeArrowheads="1"/>
              </p:cNvSpPr>
              <p:nvPr/>
            </p:nvSpPr>
            <p:spPr bwMode="auto">
              <a:xfrm>
                <a:off x="140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3105" name="Rectangle 12">
                <a:extLst>
                  <a:ext uri="{FF2B5EF4-FFF2-40B4-BE49-F238E27FC236}">
                    <a16:creationId xmlns:a16="http://schemas.microsoft.com/office/drawing/2014/main" id="{0F56EA51-4316-4F96-B447-14FAA19D5079}"/>
                  </a:ext>
                </a:extLst>
              </p:cNvPr>
              <p:cNvSpPr>
                <a:spLocks noChangeArrowheads="1"/>
              </p:cNvSpPr>
              <p:nvPr/>
            </p:nvSpPr>
            <p:spPr bwMode="auto">
              <a:xfrm>
                <a:off x="154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3106" name="Rectangle 13">
                <a:extLst>
                  <a:ext uri="{FF2B5EF4-FFF2-40B4-BE49-F238E27FC236}">
                    <a16:creationId xmlns:a16="http://schemas.microsoft.com/office/drawing/2014/main" id="{5B2A21DC-7870-4D30-A194-B6E553D3CC8B}"/>
                  </a:ext>
                </a:extLst>
              </p:cNvPr>
              <p:cNvSpPr>
                <a:spLocks noChangeArrowheads="1"/>
              </p:cNvSpPr>
              <p:nvPr/>
            </p:nvSpPr>
            <p:spPr bwMode="auto">
              <a:xfrm>
                <a:off x="169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3107" name="Rectangle 14">
                <a:extLst>
                  <a:ext uri="{FF2B5EF4-FFF2-40B4-BE49-F238E27FC236}">
                    <a16:creationId xmlns:a16="http://schemas.microsoft.com/office/drawing/2014/main" id="{F817912B-ACBC-42C4-A64F-2CCB8D32AA28}"/>
                  </a:ext>
                </a:extLst>
              </p:cNvPr>
              <p:cNvSpPr>
                <a:spLocks noChangeArrowheads="1"/>
              </p:cNvSpPr>
              <p:nvPr/>
            </p:nvSpPr>
            <p:spPr bwMode="auto">
              <a:xfrm>
                <a:off x="183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3108" name="Rectangle 15">
                <a:extLst>
                  <a:ext uri="{FF2B5EF4-FFF2-40B4-BE49-F238E27FC236}">
                    <a16:creationId xmlns:a16="http://schemas.microsoft.com/office/drawing/2014/main" id="{B8964648-E434-4215-A80C-F4299B3473E4}"/>
                  </a:ext>
                </a:extLst>
              </p:cNvPr>
              <p:cNvSpPr>
                <a:spLocks noChangeArrowheads="1"/>
              </p:cNvSpPr>
              <p:nvPr/>
            </p:nvSpPr>
            <p:spPr bwMode="auto">
              <a:xfrm>
                <a:off x="198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3109" name="Rectangle 16">
                <a:extLst>
                  <a:ext uri="{FF2B5EF4-FFF2-40B4-BE49-F238E27FC236}">
                    <a16:creationId xmlns:a16="http://schemas.microsoft.com/office/drawing/2014/main" id="{BD5127FE-8095-4E60-8FFA-91DA34246749}"/>
                  </a:ext>
                </a:extLst>
              </p:cNvPr>
              <p:cNvSpPr>
                <a:spLocks noChangeArrowheads="1"/>
              </p:cNvSpPr>
              <p:nvPr/>
            </p:nvSpPr>
            <p:spPr bwMode="auto">
              <a:xfrm>
                <a:off x="212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3110" name="Rectangle 17">
                <a:extLst>
                  <a:ext uri="{FF2B5EF4-FFF2-40B4-BE49-F238E27FC236}">
                    <a16:creationId xmlns:a16="http://schemas.microsoft.com/office/drawing/2014/main" id="{35F3A25B-1A0E-4F03-9173-A55CA462E005}"/>
                  </a:ext>
                </a:extLst>
              </p:cNvPr>
              <p:cNvSpPr>
                <a:spLocks noChangeArrowheads="1"/>
              </p:cNvSpPr>
              <p:nvPr/>
            </p:nvSpPr>
            <p:spPr bwMode="auto">
              <a:xfrm>
                <a:off x="227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3111" name="Rectangle 18">
                <a:extLst>
                  <a:ext uri="{FF2B5EF4-FFF2-40B4-BE49-F238E27FC236}">
                    <a16:creationId xmlns:a16="http://schemas.microsoft.com/office/drawing/2014/main" id="{F364B2E4-3EA8-4CC4-AC10-98017E1FEEC4}"/>
                  </a:ext>
                </a:extLst>
              </p:cNvPr>
              <p:cNvSpPr>
                <a:spLocks noChangeArrowheads="1"/>
              </p:cNvSpPr>
              <p:nvPr/>
            </p:nvSpPr>
            <p:spPr bwMode="auto">
              <a:xfrm>
                <a:off x="241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3112" name="Rectangle 19">
                <a:extLst>
                  <a:ext uri="{FF2B5EF4-FFF2-40B4-BE49-F238E27FC236}">
                    <a16:creationId xmlns:a16="http://schemas.microsoft.com/office/drawing/2014/main" id="{EFB746E9-67A7-448D-A7F4-9380882D8531}"/>
                  </a:ext>
                </a:extLst>
              </p:cNvPr>
              <p:cNvSpPr>
                <a:spLocks noChangeArrowheads="1"/>
              </p:cNvSpPr>
              <p:nvPr/>
            </p:nvSpPr>
            <p:spPr bwMode="auto">
              <a:xfrm>
                <a:off x="256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3113" name="Rectangle 20">
                <a:extLst>
                  <a:ext uri="{FF2B5EF4-FFF2-40B4-BE49-F238E27FC236}">
                    <a16:creationId xmlns:a16="http://schemas.microsoft.com/office/drawing/2014/main" id="{1DCB77F2-CA69-46CF-87F0-F8BE1861E511}"/>
                  </a:ext>
                </a:extLst>
              </p:cNvPr>
              <p:cNvSpPr>
                <a:spLocks noChangeArrowheads="1"/>
              </p:cNvSpPr>
              <p:nvPr/>
            </p:nvSpPr>
            <p:spPr bwMode="auto">
              <a:xfrm>
                <a:off x="270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3114" name="Rectangle 21">
                <a:extLst>
                  <a:ext uri="{FF2B5EF4-FFF2-40B4-BE49-F238E27FC236}">
                    <a16:creationId xmlns:a16="http://schemas.microsoft.com/office/drawing/2014/main" id="{37A246C4-AEFC-49F9-A466-2B2BA3B26816}"/>
                  </a:ext>
                </a:extLst>
              </p:cNvPr>
              <p:cNvSpPr>
                <a:spLocks noChangeArrowheads="1"/>
              </p:cNvSpPr>
              <p:nvPr/>
            </p:nvSpPr>
            <p:spPr bwMode="auto">
              <a:xfrm>
                <a:off x="285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3115" name="Rectangle 22">
                <a:extLst>
                  <a:ext uri="{FF2B5EF4-FFF2-40B4-BE49-F238E27FC236}">
                    <a16:creationId xmlns:a16="http://schemas.microsoft.com/office/drawing/2014/main" id="{C6DCF13B-FDA6-41F2-BA3D-7D23B46DDA6A}"/>
                  </a:ext>
                </a:extLst>
              </p:cNvPr>
              <p:cNvSpPr>
                <a:spLocks noChangeArrowheads="1"/>
              </p:cNvSpPr>
              <p:nvPr/>
            </p:nvSpPr>
            <p:spPr bwMode="auto">
              <a:xfrm>
                <a:off x="299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3116" name="Rectangle 23">
                <a:extLst>
                  <a:ext uri="{FF2B5EF4-FFF2-40B4-BE49-F238E27FC236}">
                    <a16:creationId xmlns:a16="http://schemas.microsoft.com/office/drawing/2014/main" id="{24240995-8725-4440-8ECE-F80619ABE26E}"/>
                  </a:ext>
                </a:extLst>
              </p:cNvPr>
              <p:cNvSpPr>
                <a:spLocks noChangeArrowheads="1"/>
              </p:cNvSpPr>
              <p:nvPr/>
            </p:nvSpPr>
            <p:spPr bwMode="auto">
              <a:xfrm>
                <a:off x="314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grpSp>
          <p:nvGrpSpPr>
            <p:cNvPr id="43084" name="Group 24">
              <a:extLst>
                <a:ext uri="{FF2B5EF4-FFF2-40B4-BE49-F238E27FC236}">
                  <a16:creationId xmlns:a16="http://schemas.microsoft.com/office/drawing/2014/main" id="{860C1ED6-AF91-4F4F-81CE-98F620017B6A}"/>
                </a:ext>
              </a:extLst>
            </p:cNvPr>
            <p:cNvGrpSpPr>
              <a:grpSpLocks/>
            </p:cNvGrpSpPr>
            <p:nvPr/>
          </p:nvGrpSpPr>
          <p:grpSpPr bwMode="auto">
            <a:xfrm rot="6631364">
              <a:off x="794" y="1134"/>
              <a:ext cx="517" cy="41"/>
              <a:chOff x="969" y="2233"/>
              <a:chExt cx="2320" cy="48"/>
            </a:xfrm>
          </p:grpSpPr>
          <p:sp>
            <p:nvSpPr>
              <p:cNvPr id="43085" name="Rectangle 25">
                <a:extLst>
                  <a:ext uri="{FF2B5EF4-FFF2-40B4-BE49-F238E27FC236}">
                    <a16:creationId xmlns:a16="http://schemas.microsoft.com/office/drawing/2014/main" id="{29641119-067B-4EC0-81E4-E97988168AB3}"/>
                  </a:ext>
                </a:extLst>
              </p:cNvPr>
              <p:cNvSpPr>
                <a:spLocks noChangeArrowheads="1"/>
              </p:cNvSpPr>
              <p:nvPr/>
            </p:nvSpPr>
            <p:spPr bwMode="auto">
              <a:xfrm>
                <a:off x="96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3086" name="Rectangle 26">
                <a:extLst>
                  <a:ext uri="{FF2B5EF4-FFF2-40B4-BE49-F238E27FC236}">
                    <a16:creationId xmlns:a16="http://schemas.microsoft.com/office/drawing/2014/main" id="{3928130D-79D3-4CE2-A0A0-D4FE665E5255}"/>
                  </a:ext>
                </a:extLst>
              </p:cNvPr>
              <p:cNvSpPr>
                <a:spLocks noChangeArrowheads="1"/>
              </p:cNvSpPr>
              <p:nvPr/>
            </p:nvSpPr>
            <p:spPr bwMode="auto">
              <a:xfrm>
                <a:off x="111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3087" name="Rectangle 27">
                <a:extLst>
                  <a:ext uri="{FF2B5EF4-FFF2-40B4-BE49-F238E27FC236}">
                    <a16:creationId xmlns:a16="http://schemas.microsoft.com/office/drawing/2014/main" id="{E65C1948-5211-42E8-904F-BF4A98430FC8}"/>
                  </a:ext>
                </a:extLst>
              </p:cNvPr>
              <p:cNvSpPr>
                <a:spLocks noChangeArrowheads="1"/>
              </p:cNvSpPr>
              <p:nvPr/>
            </p:nvSpPr>
            <p:spPr bwMode="auto">
              <a:xfrm>
                <a:off x="125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3088" name="Rectangle 28">
                <a:extLst>
                  <a:ext uri="{FF2B5EF4-FFF2-40B4-BE49-F238E27FC236}">
                    <a16:creationId xmlns:a16="http://schemas.microsoft.com/office/drawing/2014/main" id="{6114700E-AE67-4D55-ABCA-0C902570707A}"/>
                  </a:ext>
                </a:extLst>
              </p:cNvPr>
              <p:cNvSpPr>
                <a:spLocks noChangeArrowheads="1"/>
              </p:cNvSpPr>
              <p:nvPr/>
            </p:nvSpPr>
            <p:spPr bwMode="auto">
              <a:xfrm>
                <a:off x="140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3089" name="Rectangle 29">
                <a:extLst>
                  <a:ext uri="{FF2B5EF4-FFF2-40B4-BE49-F238E27FC236}">
                    <a16:creationId xmlns:a16="http://schemas.microsoft.com/office/drawing/2014/main" id="{0779C139-6B71-4E65-8FD4-D5A1516590BF}"/>
                  </a:ext>
                </a:extLst>
              </p:cNvPr>
              <p:cNvSpPr>
                <a:spLocks noChangeArrowheads="1"/>
              </p:cNvSpPr>
              <p:nvPr/>
            </p:nvSpPr>
            <p:spPr bwMode="auto">
              <a:xfrm>
                <a:off x="154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3090" name="Rectangle 30">
                <a:extLst>
                  <a:ext uri="{FF2B5EF4-FFF2-40B4-BE49-F238E27FC236}">
                    <a16:creationId xmlns:a16="http://schemas.microsoft.com/office/drawing/2014/main" id="{B6B1055B-24F4-40C9-82FA-6F165FBCD627}"/>
                  </a:ext>
                </a:extLst>
              </p:cNvPr>
              <p:cNvSpPr>
                <a:spLocks noChangeArrowheads="1"/>
              </p:cNvSpPr>
              <p:nvPr/>
            </p:nvSpPr>
            <p:spPr bwMode="auto">
              <a:xfrm>
                <a:off x="169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3091" name="Rectangle 31">
                <a:extLst>
                  <a:ext uri="{FF2B5EF4-FFF2-40B4-BE49-F238E27FC236}">
                    <a16:creationId xmlns:a16="http://schemas.microsoft.com/office/drawing/2014/main" id="{400CEFCC-96EB-4442-AD3E-73AE7F05B5F2}"/>
                  </a:ext>
                </a:extLst>
              </p:cNvPr>
              <p:cNvSpPr>
                <a:spLocks noChangeArrowheads="1"/>
              </p:cNvSpPr>
              <p:nvPr/>
            </p:nvSpPr>
            <p:spPr bwMode="auto">
              <a:xfrm>
                <a:off x="183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3092" name="Rectangle 32">
                <a:extLst>
                  <a:ext uri="{FF2B5EF4-FFF2-40B4-BE49-F238E27FC236}">
                    <a16:creationId xmlns:a16="http://schemas.microsoft.com/office/drawing/2014/main" id="{BDD50ACA-578D-4AA3-A678-3696F5CDC201}"/>
                  </a:ext>
                </a:extLst>
              </p:cNvPr>
              <p:cNvSpPr>
                <a:spLocks noChangeArrowheads="1"/>
              </p:cNvSpPr>
              <p:nvPr/>
            </p:nvSpPr>
            <p:spPr bwMode="auto">
              <a:xfrm>
                <a:off x="198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3093" name="Rectangle 33">
                <a:extLst>
                  <a:ext uri="{FF2B5EF4-FFF2-40B4-BE49-F238E27FC236}">
                    <a16:creationId xmlns:a16="http://schemas.microsoft.com/office/drawing/2014/main" id="{55DE2776-AFEE-4988-B1FD-C9AD7F6C06B6}"/>
                  </a:ext>
                </a:extLst>
              </p:cNvPr>
              <p:cNvSpPr>
                <a:spLocks noChangeArrowheads="1"/>
              </p:cNvSpPr>
              <p:nvPr/>
            </p:nvSpPr>
            <p:spPr bwMode="auto">
              <a:xfrm>
                <a:off x="212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3094" name="Rectangle 34">
                <a:extLst>
                  <a:ext uri="{FF2B5EF4-FFF2-40B4-BE49-F238E27FC236}">
                    <a16:creationId xmlns:a16="http://schemas.microsoft.com/office/drawing/2014/main" id="{56E0979C-CA6C-4E81-913D-E6F155E5AD7A}"/>
                  </a:ext>
                </a:extLst>
              </p:cNvPr>
              <p:cNvSpPr>
                <a:spLocks noChangeArrowheads="1"/>
              </p:cNvSpPr>
              <p:nvPr/>
            </p:nvSpPr>
            <p:spPr bwMode="auto">
              <a:xfrm>
                <a:off x="227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3095" name="Rectangle 35">
                <a:extLst>
                  <a:ext uri="{FF2B5EF4-FFF2-40B4-BE49-F238E27FC236}">
                    <a16:creationId xmlns:a16="http://schemas.microsoft.com/office/drawing/2014/main" id="{0D72DF98-451C-4C94-AC6D-97D992C0372F}"/>
                  </a:ext>
                </a:extLst>
              </p:cNvPr>
              <p:cNvSpPr>
                <a:spLocks noChangeArrowheads="1"/>
              </p:cNvSpPr>
              <p:nvPr/>
            </p:nvSpPr>
            <p:spPr bwMode="auto">
              <a:xfrm>
                <a:off x="241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3096" name="Rectangle 36">
                <a:extLst>
                  <a:ext uri="{FF2B5EF4-FFF2-40B4-BE49-F238E27FC236}">
                    <a16:creationId xmlns:a16="http://schemas.microsoft.com/office/drawing/2014/main" id="{EF70759C-CB22-4140-AEF4-0B6097C3BA3E}"/>
                  </a:ext>
                </a:extLst>
              </p:cNvPr>
              <p:cNvSpPr>
                <a:spLocks noChangeArrowheads="1"/>
              </p:cNvSpPr>
              <p:nvPr/>
            </p:nvSpPr>
            <p:spPr bwMode="auto">
              <a:xfrm>
                <a:off x="256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3097" name="Rectangle 37">
                <a:extLst>
                  <a:ext uri="{FF2B5EF4-FFF2-40B4-BE49-F238E27FC236}">
                    <a16:creationId xmlns:a16="http://schemas.microsoft.com/office/drawing/2014/main" id="{11884BB9-EE6E-4DDC-8B04-649F5735459C}"/>
                  </a:ext>
                </a:extLst>
              </p:cNvPr>
              <p:cNvSpPr>
                <a:spLocks noChangeArrowheads="1"/>
              </p:cNvSpPr>
              <p:nvPr/>
            </p:nvSpPr>
            <p:spPr bwMode="auto">
              <a:xfrm>
                <a:off x="270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3098" name="Rectangle 38">
                <a:extLst>
                  <a:ext uri="{FF2B5EF4-FFF2-40B4-BE49-F238E27FC236}">
                    <a16:creationId xmlns:a16="http://schemas.microsoft.com/office/drawing/2014/main" id="{F8C45038-B6E4-4EB1-97C3-B2476119F0D0}"/>
                  </a:ext>
                </a:extLst>
              </p:cNvPr>
              <p:cNvSpPr>
                <a:spLocks noChangeArrowheads="1"/>
              </p:cNvSpPr>
              <p:nvPr/>
            </p:nvSpPr>
            <p:spPr bwMode="auto">
              <a:xfrm>
                <a:off x="285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3099" name="Rectangle 39">
                <a:extLst>
                  <a:ext uri="{FF2B5EF4-FFF2-40B4-BE49-F238E27FC236}">
                    <a16:creationId xmlns:a16="http://schemas.microsoft.com/office/drawing/2014/main" id="{39C574B0-C3E3-47C4-A28D-C5ED0CA067B0}"/>
                  </a:ext>
                </a:extLst>
              </p:cNvPr>
              <p:cNvSpPr>
                <a:spLocks noChangeArrowheads="1"/>
              </p:cNvSpPr>
              <p:nvPr/>
            </p:nvSpPr>
            <p:spPr bwMode="auto">
              <a:xfrm>
                <a:off x="299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3100" name="Rectangle 40">
                <a:extLst>
                  <a:ext uri="{FF2B5EF4-FFF2-40B4-BE49-F238E27FC236}">
                    <a16:creationId xmlns:a16="http://schemas.microsoft.com/office/drawing/2014/main" id="{8C70B1BA-D157-49B6-A490-E31E0C9016D4}"/>
                  </a:ext>
                </a:extLst>
              </p:cNvPr>
              <p:cNvSpPr>
                <a:spLocks noChangeArrowheads="1"/>
              </p:cNvSpPr>
              <p:nvPr/>
            </p:nvSpPr>
            <p:spPr bwMode="auto">
              <a:xfrm>
                <a:off x="314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grpSp>
      <p:sp>
        <p:nvSpPr>
          <p:cNvPr id="43014" name="Rectangle 41">
            <a:extLst>
              <a:ext uri="{FF2B5EF4-FFF2-40B4-BE49-F238E27FC236}">
                <a16:creationId xmlns:a16="http://schemas.microsoft.com/office/drawing/2014/main" id="{C9F5E8A7-C9AC-425D-8994-7511A613FB4F}"/>
              </a:ext>
            </a:extLst>
          </p:cNvPr>
          <p:cNvSpPr>
            <a:spLocks noChangeArrowheads="1"/>
          </p:cNvSpPr>
          <p:nvPr/>
        </p:nvSpPr>
        <p:spPr bwMode="auto">
          <a:xfrm rot="1329060">
            <a:off x="2070100" y="2081213"/>
            <a:ext cx="977900" cy="1466850"/>
          </a:xfrm>
          <a:prstGeom prst="rect">
            <a:avLst/>
          </a:prstGeom>
          <a:solidFill>
            <a:srgbClr val="3333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nvGrpSpPr>
          <p:cNvPr id="5" name="Group 42">
            <a:extLst>
              <a:ext uri="{FF2B5EF4-FFF2-40B4-BE49-F238E27FC236}">
                <a16:creationId xmlns:a16="http://schemas.microsoft.com/office/drawing/2014/main" id="{14391113-40C1-4737-83F1-241FD784760E}"/>
              </a:ext>
            </a:extLst>
          </p:cNvPr>
          <p:cNvGrpSpPr>
            <a:grpSpLocks/>
          </p:cNvGrpSpPr>
          <p:nvPr/>
        </p:nvGrpSpPr>
        <p:grpSpPr bwMode="auto">
          <a:xfrm>
            <a:off x="2112963" y="2025650"/>
            <a:ext cx="5176837" cy="3592513"/>
            <a:chOff x="1331" y="929"/>
            <a:chExt cx="3261" cy="2263"/>
          </a:xfrm>
        </p:grpSpPr>
        <p:grpSp>
          <p:nvGrpSpPr>
            <p:cNvPr id="43038" name="Group 43">
              <a:extLst>
                <a:ext uri="{FF2B5EF4-FFF2-40B4-BE49-F238E27FC236}">
                  <a16:creationId xmlns:a16="http://schemas.microsoft.com/office/drawing/2014/main" id="{3E74FA6B-E3AE-44A0-A056-E4102DDF6733}"/>
                </a:ext>
              </a:extLst>
            </p:cNvPr>
            <p:cNvGrpSpPr>
              <a:grpSpLocks/>
            </p:cNvGrpSpPr>
            <p:nvPr/>
          </p:nvGrpSpPr>
          <p:grpSpPr bwMode="auto">
            <a:xfrm rot="6631364">
              <a:off x="1149" y="1521"/>
              <a:ext cx="422" cy="34"/>
              <a:chOff x="969" y="2233"/>
              <a:chExt cx="2320" cy="48"/>
            </a:xfrm>
          </p:grpSpPr>
          <p:sp>
            <p:nvSpPr>
              <p:cNvPr id="43066" name="Rectangle 44">
                <a:extLst>
                  <a:ext uri="{FF2B5EF4-FFF2-40B4-BE49-F238E27FC236}">
                    <a16:creationId xmlns:a16="http://schemas.microsoft.com/office/drawing/2014/main" id="{BC9639A8-5742-4A4B-9E35-45DB3AE9E30B}"/>
                  </a:ext>
                </a:extLst>
              </p:cNvPr>
              <p:cNvSpPr>
                <a:spLocks noChangeArrowheads="1"/>
              </p:cNvSpPr>
              <p:nvPr/>
            </p:nvSpPr>
            <p:spPr bwMode="auto">
              <a:xfrm>
                <a:off x="96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3067" name="Rectangle 45">
                <a:extLst>
                  <a:ext uri="{FF2B5EF4-FFF2-40B4-BE49-F238E27FC236}">
                    <a16:creationId xmlns:a16="http://schemas.microsoft.com/office/drawing/2014/main" id="{BA814C1A-06BB-4777-B5D3-E965C798F038}"/>
                  </a:ext>
                </a:extLst>
              </p:cNvPr>
              <p:cNvSpPr>
                <a:spLocks noChangeArrowheads="1"/>
              </p:cNvSpPr>
              <p:nvPr/>
            </p:nvSpPr>
            <p:spPr bwMode="auto">
              <a:xfrm>
                <a:off x="111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3068" name="Rectangle 46">
                <a:extLst>
                  <a:ext uri="{FF2B5EF4-FFF2-40B4-BE49-F238E27FC236}">
                    <a16:creationId xmlns:a16="http://schemas.microsoft.com/office/drawing/2014/main" id="{79A41481-5D81-4382-855E-915C59102443}"/>
                  </a:ext>
                </a:extLst>
              </p:cNvPr>
              <p:cNvSpPr>
                <a:spLocks noChangeArrowheads="1"/>
              </p:cNvSpPr>
              <p:nvPr/>
            </p:nvSpPr>
            <p:spPr bwMode="auto">
              <a:xfrm>
                <a:off x="125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3069" name="Rectangle 47">
                <a:extLst>
                  <a:ext uri="{FF2B5EF4-FFF2-40B4-BE49-F238E27FC236}">
                    <a16:creationId xmlns:a16="http://schemas.microsoft.com/office/drawing/2014/main" id="{5AC4570A-55F9-460B-8B7A-6F4466AAECFB}"/>
                  </a:ext>
                </a:extLst>
              </p:cNvPr>
              <p:cNvSpPr>
                <a:spLocks noChangeArrowheads="1"/>
              </p:cNvSpPr>
              <p:nvPr/>
            </p:nvSpPr>
            <p:spPr bwMode="auto">
              <a:xfrm>
                <a:off x="140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3070" name="Rectangle 48">
                <a:extLst>
                  <a:ext uri="{FF2B5EF4-FFF2-40B4-BE49-F238E27FC236}">
                    <a16:creationId xmlns:a16="http://schemas.microsoft.com/office/drawing/2014/main" id="{AE848D47-24B0-480A-ACB1-E44166F16DA1}"/>
                  </a:ext>
                </a:extLst>
              </p:cNvPr>
              <p:cNvSpPr>
                <a:spLocks noChangeArrowheads="1"/>
              </p:cNvSpPr>
              <p:nvPr/>
            </p:nvSpPr>
            <p:spPr bwMode="auto">
              <a:xfrm>
                <a:off x="154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3071" name="Rectangle 49">
                <a:extLst>
                  <a:ext uri="{FF2B5EF4-FFF2-40B4-BE49-F238E27FC236}">
                    <a16:creationId xmlns:a16="http://schemas.microsoft.com/office/drawing/2014/main" id="{C6292BB4-6D54-4BD2-800D-C9016DF6D4FE}"/>
                  </a:ext>
                </a:extLst>
              </p:cNvPr>
              <p:cNvSpPr>
                <a:spLocks noChangeArrowheads="1"/>
              </p:cNvSpPr>
              <p:nvPr/>
            </p:nvSpPr>
            <p:spPr bwMode="auto">
              <a:xfrm>
                <a:off x="169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3072" name="Rectangle 50">
                <a:extLst>
                  <a:ext uri="{FF2B5EF4-FFF2-40B4-BE49-F238E27FC236}">
                    <a16:creationId xmlns:a16="http://schemas.microsoft.com/office/drawing/2014/main" id="{A471FA8F-03A8-436D-8584-BAA07A7397D3}"/>
                  </a:ext>
                </a:extLst>
              </p:cNvPr>
              <p:cNvSpPr>
                <a:spLocks noChangeArrowheads="1"/>
              </p:cNvSpPr>
              <p:nvPr/>
            </p:nvSpPr>
            <p:spPr bwMode="auto">
              <a:xfrm>
                <a:off x="183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3073" name="Rectangle 51">
                <a:extLst>
                  <a:ext uri="{FF2B5EF4-FFF2-40B4-BE49-F238E27FC236}">
                    <a16:creationId xmlns:a16="http://schemas.microsoft.com/office/drawing/2014/main" id="{0879F60D-E345-48EF-9E1B-0457F4A4C478}"/>
                  </a:ext>
                </a:extLst>
              </p:cNvPr>
              <p:cNvSpPr>
                <a:spLocks noChangeArrowheads="1"/>
              </p:cNvSpPr>
              <p:nvPr/>
            </p:nvSpPr>
            <p:spPr bwMode="auto">
              <a:xfrm>
                <a:off x="198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3074" name="Rectangle 52">
                <a:extLst>
                  <a:ext uri="{FF2B5EF4-FFF2-40B4-BE49-F238E27FC236}">
                    <a16:creationId xmlns:a16="http://schemas.microsoft.com/office/drawing/2014/main" id="{FF8B5E37-C45D-4F69-8793-9579B8C8F4A2}"/>
                  </a:ext>
                </a:extLst>
              </p:cNvPr>
              <p:cNvSpPr>
                <a:spLocks noChangeArrowheads="1"/>
              </p:cNvSpPr>
              <p:nvPr/>
            </p:nvSpPr>
            <p:spPr bwMode="auto">
              <a:xfrm>
                <a:off x="212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3075" name="Rectangle 53">
                <a:extLst>
                  <a:ext uri="{FF2B5EF4-FFF2-40B4-BE49-F238E27FC236}">
                    <a16:creationId xmlns:a16="http://schemas.microsoft.com/office/drawing/2014/main" id="{2DEE7BC8-7852-4853-AFFD-ADA2D9A15B2B}"/>
                  </a:ext>
                </a:extLst>
              </p:cNvPr>
              <p:cNvSpPr>
                <a:spLocks noChangeArrowheads="1"/>
              </p:cNvSpPr>
              <p:nvPr/>
            </p:nvSpPr>
            <p:spPr bwMode="auto">
              <a:xfrm>
                <a:off x="227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3076" name="Rectangle 54">
                <a:extLst>
                  <a:ext uri="{FF2B5EF4-FFF2-40B4-BE49-F238E27FC236}">
                    <a16:creationId xmlns:a16="http://schemas.microsoft.com/office/drawing/2014/main" id="{F6662997-E170-4B13-B710-7D4EEF4EDFFC}"/>
                  </a:ext>
                </a:extLst>
              </p:cNvPr>
              <p:cNvSpPr>
                <a:spLocks noChangeArrowheads="1"/>
              </p:cNvSpPr>
              <p:nvPr/>
            </p:nvSpPr>
            <p:spPr bwMode="auto">
              <a:xfrm>
                <a:off x="241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3077" name="Rectangle 55">
                <a:extLst>
                  <a:ext uri="{FF2B5EF4-FFF2-40B4-BE49-F238E27FC236}">
                    <a16:creationId xmlns:a16="http://schemas.microsoft.com/office/drawing/2014/main" id="{793C32B4-B127-4FE9-802C-736E29CBBA39}"/>
                  </a:ext>
                </a:extLst>
              </p:cNvPr>
              <p:cNvSpPr>
                <a:spLocks noChangeArrowheads="1"/>
              </p:cNvSpPr>
              <p:nvPr/>
            </p:nvSpPr>
            <p:spPr bwMode="auto">
              <a:xfrm>
                <a:off x="256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3078" name="Rectangle 56">
                <a:extLst>
                  <a:ext uri="{FF2B5EF4-FFF2-40B4-BE49-F238E27FC236}">
                    <a16:creationId xmlns:a16="http://schemas.microsoft.com/office/drawing/2014/main" id="{766EDDCD-4CC6-4685-825F-3E729F5E63CB}"/>
                  </a:ext>
                </a:extLst>
              </p:cNvPr>
              <p:cNvSpPr>
                <a:spLocks noChangeArrowheads="1"/>
              </p:cNvSpPr>
              <p:nvPr/>
            </p:nvSpPr>
            <p:spPr bwMode="auto">
              <a:xfrm>
                <a:off x="270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3079" name="Rectangle 57">
                <a:extLst>
                  <a:ext uri="{FF2B5EF4-FFF2-40B4-BE49-F238E27FC236}">
                    <a16:creationId xmlns:a16="http://schemas.microsoft.com/office/drawing/2014/main" id="{69526B73-0DD2-4777-9A85-6E23538D80D5}"/>
                  </a:ext>
                </a:extLst>
              </p:cNvPr>
              <p:cNvSpPr>
                <a:spLocks noChangeArrowheads="1"/>
              </p:cNvSpPr>
              <p:nvPr/>
            </p:nvSpPr>
            <p:spPr bwMode="auto">
              <a:xfrm>
                <a:off x="285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3080" name="Rectangle 58">
                <a:extLst>
                  <a:ext uri="{FF2B5EF4-FFF2-40B4-BE49-F238E27FC236}">
                    <a16:creationId xmlns:a16="http://schemas.microsoft.com/office/drawing/2014/main" id="{A5B8BFF8-AF35-4FE4-BF4B-1C9453C74EE6}"/>
                  </a:ext>
                </a:extLst>
              </p:cNvPr>
              <p:cNvSpPr>
                <a:spLocks noChangeArrowheads="1"/>
              </p:cNvSpPr>
              <p:nvPr/>
            </p:nvSpPr>
            <p:spPr bwMode="auto">
              <a:xfrm>
                <a:off x="299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3081" name="Rectangle 59">
                <a:extLst>
                  <a:ext uri="{FF2B5EF4-FFF2-40B4-BE49-F238E27FC236}">
                    <a16:creationId xmlns:a16="http://schemas.microsoft.com/office/drawing/2014/main" id="{A40FF538-783E-41D8-AEC7-417FD65C7BEA}"/>
                  </a:ext>
                </a:extLst>
              </p:cNvPr>
              <p:cNvSpPr>
                <a:spLocks noChangeArrowheads="1"/>
              </p:cNvSpPr>
              <p:nvPr/>
            </p:nvSpPr>
            <p:spPr bwMode="auto">
              <a:xfrm>
                <a:off x="314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grpSp>
          <p:nvGrpSpPr>
            <p:cNvPr id="43039" name="Group 60">
              <a:extLst>
                <a:ext uri="{FF2B5EF4-FFF2-40B4-BE49-F238E27FC236}">
                  <a16:creationId xmlns:a16="http://schemas.microsoft.com/office/drawing/2014/main" id="{D4A00789-A97B-4BC2-BDFA-FA72880F5A4B}"/>
                </a:ext>
              </a:extLst>
            </p:cNvPr>
            <p:cNvGrpSpPr>
              <a:grpSpLocks/>
            </p:cNvGrpSpPr>
            <p:nvPr/>
          </p:nvGrpSpPr>
          <p:grpSpPr bwMode="auto">
            <a:xfrm rot="6631364">
              <a:off x="1299" y="1123"/>
              <a:ext cx="422" cy="33"/>
              <a:chOff x="969" y="2233"/>
              <a:chExt cx="2320" cy="48"/>
            </a:xfrm>
          </p:grpSpPr>
          <p:sp>
            <p:nvSpPr>
              <p:cNvPr id="43050" name="Rectangle 61">
                <a:extLst>
                  <a:ext uri="{FF2B5EF4-FFF2-40B4-BE49-F238E27FC236}">
                    <a16:creationId xmlns:a16="http://schemas.microsoft.com/office/drawing/2014/main" id="{9F3D73C4-5504-4B26-B791-2E0C21487A5B}"/>
                  </a:ext>
                </a:extLst>
              </p:cNvPr>
              <p:cNvSpPr>
                <a:spLocks noChangeArrowheads="1"/>
              </p:cNvSpPr>
              <p:nvPr/>
            </p:nvSpPr>
            <p:spPr bwMode="auto">
              <a:xfrm>
                <a:off x="96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3051" name="Rectangle 62">
                <a:extLst>
                  <a:ext uri="{FF2B5EF4-FFF2-40B4-BE49-F238E27FC236}">
                    <a16:creationId xmlns:a16="http://schemas.microsoft.com/office/drawing/2014/main" id="{2386E2E1-29D2-4FBF-943C-2D7803090C49}"/>
                  </a:ext>
                </a:extLst>
              </p:cNvPr>
              <p:cNvSpPr>
                <a:spLocks noChangeArrowheads="1"/>
              </p:cNvSpPr>
              <p:nvPr/>
            </p:nvSpPr>
            <p:spPr bwMode="auto">
              <a:xfrm>
                <a:off x="111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3052" name="Rectangle 63">
                <a:extLst>
                  <a:ext uri="{FF2B5EF4-FFF2-40B4-BE49-F238E27FC236}">
                    <a16:creationId xmlns:a16="http://schemas.microsoft.com/office/drawing/2014/main" id="{C67F517B-8A9A-47A0-AC41-74E1EB124C1A}"/>
                  </a:ext>
                </a:extLst>
              </p:cNvPr>
              <p:cNvSpPr>
                <a:spLocks noChangeArrowheads="1"/>
              </p:cNvSpPr>
              <p:nvPr/>
            </p:nvSpPr>
            <p:spPr bwMode="auto">
              <a:xfrm>
                <a:off x="125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3053" name="Rectangle 64">
                <a:extLst>
                  <a:ext uri="{FF2B5EF4-FFF2-40B4-BE49-F238E27FC236}">
                    <a16:creationId xmlns:a16="http://schemas.microsoft.com/office/drawing/2014/main" id="{318F050E-59D9-4F12-98EA-69013D34FB1B}"/>
                  </a:ext>
                </a:extLst>
              </p:cNvPr>
              <p:cNvSpPr>
                <a:spLocks noChangeArrowheads="1"/>
              </p:cNvSpPr>
              <p:nvPr/>
            </p:nvSpPr>
            <p:spPr bwMode="auto">
              <a:xfrm>
                <a:off x="140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3054" name="Rectangle 65">
                <a:extLst>
                  <a:ext uri="{FF2B5EF4-FFF2-40B4-BE49-F238E27FC236}">
                    <a16:creationId xmlns:a16="http://schemas.microsoft.com/office/drawing/2014/main" id="{692A335A-6BA6-43D1-844C-A9C402431499}"/>
                  </a:ext>
                </a:extLst>
              </p:cNvPr>
              <p:cNvSpPr>
                <a:spLocks noChangeArrowheads="1"/>
              </p:cNvSpPr>
              <p:nvPr/>
            </p:nvSpPr>
            <p:spPr bwMode="auto">
              <a:xfrm>
                <a:off x="154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3055" name="Rectangle 66">
                <a:extLst>
                  <a:ext uri="{FF2B5EF4-FFF2-40B4-BE49-F238E27FC236}">
                    <a16:creationId xmlns:a16="http://schemas.microsoft.com/office/drawing/2014/main" id="{BA9C3BDB-AE24-49AB-AAFB-E3FE2C52C08A}"/>
                  </a:ext>
                </a:extLst>
              </p:cNvPr>
              <p:cNvSpPr>
                <a:spLocks noChangeArrowheads="1"/>
              </p:cNvSpPr>
              <p:nvPr/>
            </p:nvSpPr>
            <p:spPr bwMode="auto">
              <a:xfrm>
                <a:off x="169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3056" name="Rectangle 67">
                <a:extLst>
                  <a:ext uri="{FF2B5EF4-FFF2-40B4-BE49-F238E27FC236}">
                    <a16:creationId xmlns:a16="http://schemas.microsoft.com/office/drawing/2014/main" id="{9F754A51-1865-4301-85C1-A3A04E16F796}"/>
                  </a:ext>
                </a:extLst>
              </p:cNvPr>
              <p:cNvSpPr>
                <a:spLocks noChangeArrowheads="1"/>
              </p:cNvSpPr>
              <p:nvPr/>
            </p:nvSpPr>
            <p:spPr bwMode="auto">
              <a:xfrm>
                <a:off x="183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3057" name="Rectangle 68">
                <a:extLst>
                  <a:ext uri="{FF2B5EF4-FFF2-40B4-BE49-F238E27FC236}">
                    <a16:creationId xmlns:a16="http://schemas.microsoft.com/office/drawing/2014/main" id="{DD7F7C36-84D3-4170-BABA-0D44292EA9B3}"/>
                  </a:ext>
                </a:extLst>
              </p:cNvPr>
              <p:cNvSpPr>
                <a:spLocks noChangeArrowheads="1"/>
              </p:cNvSpPr>
              <p:nvPr/>
            </p:nvSpPr>
            <p:spPr bwMode="auto">
              <a:xfrm>
                <a:off x="198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3058" name="Rectangle 69">
                <a:extLst>
                  <a:ext uri="{FF2B5EF4-FFF2-40B4-BE49-F238E27FC236}">
                    <a16:creationId xmlns:a16="http://schemas.microsoft.com/office/drawing/2014/main" id="{B6A0D253-8355-4F86-9666-D11CB82AC09D}"/>
                  </a:ext>
                </a:extLst>
              </p:cNvPr>
              <p:cNvSpPr>
                <a:spLocks noChangeArrowheads="1"/>
              </p:cNvSpPr>
              <p:nvPr/>
            </p:nvSpPr>
            <p:spPr bwMode="auto">
              <a:xfrm>
                <a:off x="212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3059" name="Rectangle 70">
                <a:extLst>
                  <a:ext uri="{FF2B5EF4-FFF2-40B4-BE49-F238E27FC236}">
                    <a16:creationId xmlns:a16="http://schemas.microsoft.com/office/drawing/2014/main" id="{21A55F39-A046-4373-9BC1-7C17ED72E411}"/>
                  </a:ext>
                </a:extLst>
              </p:cNvPr>
              <p:cNvSpPr>
                <a:spLocks noChangeArrowheads="1"/>
              </p:cNvSpPr>
              <p:nvPr/>
            </p:nvSpPr>
            <p:spPr bwMode="auto">
              <a:xfrm>
                <a:off x="227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3060" name="Rectangle 71">
                <a:extLst>
                  <a:ext uri="{FF2B5EF4-FFF2-40B4-BE49-F238E27FC236}">
                    <a16:creationId xmlns:a16="http://schemas.microsoft.com/office/drawing/2014/main" id="{150AA3F5-ACB7-4E65-B02B-9188FF2AF0B3}"/>
                  </a:ext>
                </a:extLst>
              </p:cNvPr>
              <p:cNvSpPr>
                <a:spLocks noChangeArrowheads="1"/>
              </p:cNvSpPr>
              <p:nvPr/>
            </p:nvSpPr>
            <p:spPr bwMode="auto">
              <a:xfrm>
                <a:off x="241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3061" name="Rectangle 72">
                <a:extLst>
                  <a:ext uri="{FF2B5EF4-FFF2-40B4-BE49-F238E27FC236}">
                    <a16:creationId xmlns:a16="http://schemas.microsoft.com/office/drawing/2014/main" id="{9A472660-9955-4C48-A7CA-688F5C7F7CF0}"/>
                  </a:ext>
                </a:extLst>
              </p:cNvPr>
              <p:cNvSpPr>
                <a:spLocks noChangeArrowheads="1"/>
              </p:cNvSpPr>
              <p:nvPr/>
            </p:nvSpPr>
            <p:spPr bwMode="auto">
              <a:xfrm>
                <a:off x="256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3062" name="Rectangle 73">
                <a:extLst>
                  <a:ext uri="{FF2B5EF4-FFF2-40B4-BE49-F238E27FC236}">
                    <a16:creationId xmlns:a16="http://schemas.microsoft.com/office/drawing/2014/main" id="{209314B2-CCA5-49D4-9817-9EF872900808}"/>
                  </a:ext>
                </a:extLst>
              </p:cNvPr>
              <p:cNvSpPr>
                <a:spLocks noChangeArrowheads="1"/>
              </p:cNvSpPr>
              <p:nvPr/>
            </p:nvSpPr>
            <p:spPr bwMode="auto">
              <a:xfrm>
                <a:off x="270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3063" name="Rectangle 74">
                <a:extLst>
                  <a:ext uri="{FF2B5EF4-FFF2-40B4-BE49-F238E27FC236}">
                    <a16:creationId xmlns:a16="http://schemas.microsoft.com/office/drawing/2014/main" id="{76516E38-019D-484C-A26C-597AFF6D5698}"/>
                  </a:ext>
                </a:extLst>
              </p:cNvPr>
              <p:cNvSpPr>
                <a:spLocks noChangeArrowheads="1"/>
              </p:cNvSpPr>
              <p:nvPr/>
            </p:nvSpPr>
            <p:spPr bwMode="auto">
              <a:xfrm>
                <a:off x="285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3064" name="Rectangle 75">
                <a:extLst>
                  <a:ext uri="{FF2B5EF4-FFF2-40B4-BE49-F238E27FC236}">
                    <a16:creationId xmlns:a16="http://schemas.microsoft.com/office/drawing/2014/main" id="{B8884C0E-5669-43EB-82B0-351184CAD4F0}"/>
                  </a:ext>
                </a:extLst>
              </p:cNvPr>
              <p:cNvSpPr>
                <a:spLocks noChangeArrowheads="1"/>
              </p:cNvSpPr>
              <p:nvPr/>
            </p:nvSpPr>
            <p:spPr bwMode="auto">
              <a:xfrm>
                <a:off x="299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3065" name="Rectangle 76">
                <a:extLst>
                  <a:ext uri="{FF2B5EF4-FFF2-40B4-BE49-F238E27FC236}">
                    <a16:creationId xmlns:a16="http://schemas.microsoft.com/office/drawing/2014/main" id="{7B3984EC-A64D-482D-960C-2C80A583CFCB}"/>
                  </a:ext>
                </a:extLst>
              </p:cNvPr>
              <p:cNvSpPr>
                <a:spLocks noChangeArrowheads="1"/>
              </p:cNvSpPr>
              <p:nvPr/>
            </p:nvSpPr>
            <p:spPr bwMode="auto">
              <a:xfrm>
                <a:off x="314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sp>
          <p:nvSpPr>
            <p:cNvPr id="43040" name="Oval 77">
              <a:extLst>
                <a:ext uri="{FF2B5EF4-FFF2-40B4-BE49-F238E27FC236}">
                  <a16:creationId xmlns:a16="http://schemas.microsoft.com/office/drawing/2014/main" id="{4520285B-BFA5-4FB0-802E-61B01B147CAE}"/>
                </a:ext>
              </a:extLst>
            </p:cNvPr>
            <p:cNvSpPr>
              <a:spLocks noChangeArrowheads="1"/>
            </p:cNvSpPr>
            <p:nvPr/>
          </p:nvSpPr>
          <p:spPr bwMode="auto">
            <a:xfrm rot="-246734">
              <a:off x="1919" y="1509"/>
              <a:ext cx="48" cy="48"/>
            </a:xfrm>
            <a:prstGeom prst="ellipse">
              <a:avLst/>
            </a:prstGeom>
            <a:solidFill>
              <a:srgbClr val="FFFF81"/>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3041" name="Freeform 78">
              <a:extLst>
                <a:ext uri="{FF2B5EF4-FFF2-40B4-BE49-F238E27FC236}">
                  <a16:creationId xmlns:a16="http://schemas.microsoft.com/office/drawing/2014/main" id="{46C751A4-8E57-4DF5-871D-2C4BA5E9EF37}"/>
                </a:ext>
              </a:extLst>
            </p:cNvPr>
            <p:cNvSpPr>
              <a:spLocks/>
            </p:cNvSpPr>
            <p:nvPr/>
          </p:nvSpPr>
          <p:spPr bwMode="auto">
            <a:xfrm>
              <a:off x="1452" y="1274"/>
              <a:ext cx="2452" cy="1218"/>
            </a:xfrm>
            <a:custGeom>
              <a:avLst/>
              <a:gdLst>
                <a:gd name="T0" fmla="*/ 7 w 2452"/>
                <a:gd name="T1" fmla="*/ 0 h 1218"/>
                <a:gd name="T2" fmla="*/ 2384 w 2452"/>
                <a:gd name="T3" fmla="*/ 1218 h 1218"/>
                <a:gd name="T4" fmla="*/ 2452 w 2452"/>
                <a:gd name="T5" fmla="*/ 1122 h 1218"/>
                <a:gd name="T6" fmla="*/ 2452 w 2452"/>
                <a:gd name="T7" fmla="*/ 1126 h 1218"/>
                <a:gd name="T8" fmla="*/ 0 w 2452"/>
                <a:gd name="T9" fmla="*/ 23 h 1218"/>
                <a:gd name="T10" fmla="*/ 7 w 2452"/>
                <a:gd name="T11" fmla="*/ 0 h 1218"/>
                <a:gd name="T12" fmla="*/ 0 60000 65536"/>
                <a:gd name="T13" fmla="*/ 0 60000 65536"/>
                <a:gd name="T14" fmla="*/ 0 60000 65536"/>
                <a:gd name="T15" fmla="*/ 0 60000 65536"/>
                <a:gd name="T16" fmla="*/ 0 60000 65536"/>
                <a:gd name="T17" fmla="*/ 0 60000 65536"/>
                <a:gd name="T18" fmla="*/ 0 w 2452"/>
                <a:gd name="T19" fmla="*/ 0 h 1218"/>
                <a:gd name="T20" fmla="*/ 2452 w 2452"/>
                <a:gd name="T21" fmla="*/ 1218 h 1218"/>
              </a:gdLst>
              <a:ahLst/>
              <a:cxnLst>
                <a:cxn ang="T12">
                  <a:pos x="T0" y="T1"/>
                </a:cxn>
                <a:cxn ang="T13">
                  <a:pos x="T2" y="T3"/>
                </a:cxn>
                <a:cxn ang="T14">
                  <a:pos x="T4" y="T5"/>
                </a:cxn>
                <a:cxn ang="T15">
                  <a:pos x="T6" y="T7"/>
                </a:cxn>
                <a:cxn ang="T16">
                  <a:pos x="T8" y="T9"/>
                </a:cxn>
                <a:cxn ang="T17">
                  <a:pos x="T10" y="T11"/>
                </a:cxn>
              </a:cxnLst>
              <a:rect l="T18" t="T19" r="T20" b="T21"/>
              <a:pathLst>
                <a:path w="2452" h="1218">
                  <a:moveTo>
                    <a:pt x="7" y="0"/>
                  </a:moveTo>
                  <a:lnTo>
                    <a:pt x="2384" y="1218"/>
                  </a:lnTo>
                  <a:lnTo>
                    <a:pt x="2452" y="1122"/>
                  </a:lnTo>
                  <a:lnTo>
                    <a:pt x="2452" y="1126"/>
                  </a:lnTo>
                  <a:lnTo>
                    <a:pt x="0" y="23"/>
                  </a:lnTo>
                  <a:lnTo>
                    <a:pt x="7" y="0"/>
                  </a:lnTo>
                  <a:close/>
                </a:path>
              </a:pathLst>
            </a:custGeom>
            <a:solidFill>
              <a:srgbClr val="DDDDDD">
                <a:alpha val="89803"/>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3042" name="Freeform 79">
              <a:extLst>
                <a:ext uri="{FF2B5EF4-FFF2-40B4-BE49-F238E27FC236}">
                  <a16:creationId xmlns:a16="http://schemas.microsoft.com/office/drawing/2014/main" id="{9D5F0E68-CFF7-4CBA-B310-EBD0176D5A44}"/>
                </a:ext>
              </a:extLst>
            </p:cNvPr>
            <p:cNvSpPr>
              <a:spLocks/>
            </p:cNvSpPr>
            <p:nvPr/>
          </p:nvSpPr>
          <p:spPr bwMode="auto">
            <a:xfrm>
              <a:off x="1427" y="1330"/>
              <a:ext cx="2653" cy="970"/>
            </a:xfrm>
            <a:custGeom>
              <a:avLst/>
              <a:gdLst>
                <a:gd name="T0" fmla="*/ 9 w 2653"/>
                <a:gd name="T1" fmla="*/ 0 h 970"/>
                <a:gd name="T2" fmla="*/ 2561 w 2653"/>
                <a:gd name="T3" fmla="*/ 970 h 970"/>
                <a:gd name="T4" fmla="*/ 2653 w 2653"/>
                <a:gd name="T5" fmla="*/ 886 h 970"/>
                <a:gd name="T6" fmla="*/ 0 w 2653"/>
                <a:gd name="T7" fmla="*/ 22 h 970"/>
                <a:gd name="T8" fmla="*/ 9 w 2653"/>
                <a:gd name="T9" fmla="*/ 0 h 970"/>
                <a:gd name="T10" fmla="*/ 0 60000 65536"/>
                <a:gd name="T11" fmla="*/ 0 60000 65536"/>
                <a:gd name="T12" fmla="*/ 0 60000 65536"/>
                <a:gd name="T13" fmla="*/ 0 60000 65536"/>
                <a:gd name="T14" fmla="*/ 0 60000 65536"/>
                <a:gd name="T15" fmla="*/ 0 w 2653"/>
                <a:gd name="T16" fmla="*/ 0 h 970"/>
                <a:gd name="T17" fmla="*/ 2653 w 2653"/>
                <a:gd name="T18" fmla="*/ 970 h 970"/>
              </a:gdLst>
              <a:ahLst/>
              <a:cxnLst>
                <a:cxn ang="T10">
                  <a:pos x="T0" y="T1"/>
                </a:cxn>
                <a:cxn ang="T11">
                  <a:pos x="T2" y="T3"/>
                </a:cxn>
                <a:cxn ang="T12">
                  <a:pos x="T4" y="T5"/>
                </a:cxn>
                <a:cxn ang="T13">
                  <a:pos x="T6" y="T7"/>
                </a:cxn>
                <a:cxn ang="T14">
                  <a:pos x="T8" y="T9"/>
                </a:cxn>
              </a:cxnLst>
              <a:rect l="T15" t="T16" r="T17" b="T18"/>
              <a:pathLst>
                <a:path w="2653" h="970">
                  <a:moveTo>
                    <a:pt x="9" y="0"/>
                  </a:moveTo>
                  <a:lnTo>
                    <a:pt x="2561" y="970"/>
                  </a:lnTo>
                  <a:lnTo>
                    <a:pt x="2653" y="886"/>
                  </a:lnTo>
                  <a:lnTo>
                    <a:pt x="0" y="22"/>
                  </a:lnTo>
                  <a:lnTo>
                    <a:pt x="9" y="0"/>
                  </a:lnTo>
                  <a:close/>
                </a:path>
              </a:pathLst>
            </a:custGeom>
            <a:solidFill>
              <a:srgbClr val="DDDDDD">
                <a:alpha val="89803"/>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3043" name="Freeform 80">
              <a:extLst>
                <a:ext uri="{FF2B5EF4-FFF2-40B4-BE49-F238E27FC236}">
                  <a16:creationId xmlns:a16="http://schemas.microsoft.com/office/drawing/2014/main" id="{93BFCED3-9A8F-4E5E-8493-1ECCDBE1F33D}"/>
                </a:ext>
              </a:extLst>
            </p:cNvPr>
            <p:cNvSpPr>
              <a:spLocks/>
            </p:cNvSpPr>
            <p:nvPr/>
          </p:nvSpPr>
          <p:spPr bwMode="auto">
            <a:xfrm>
              <a:off x="1412" y="1381"/>
              <a:ext cx="2856" cy="739"/>
            </a:xfrm>
            <a:custGeom>
              <a:avLst/>
              <a:gdLst>
                <a:gd name="T0" fmla="*/ 3 w 2856"/>
                <a:gd name="T1" fmla="*/ 0 h 739"/>
                <a:gd name="T2" fmla="*/ 2756 w 2856"/>
                <a:gd name="T3" fmla="*/ 739 h 739"/>
                <a:gd name="T4" fmla="*/ 2856 w 2856"/>
                <a:gd name="T5" fmla="*/ 651 h 739"/>
                <a:gd name="T6" fmla="*/ 0 w 2856"/>
                <a:gd name="T7" fmla="*/ 26 h 739"/>
                <a:gd name="T8" fmla="*/ 3 w 2856"/>
                <a:gd name="T9" fmla="*/ 0 h 739"/>
                <a:gd name="T10" fmla="*/ 0 60000 65536"/>
                <a:gd name="T11" fmla="*/ 0 60000 65536"/>
                <a:gd name="T12" fmla="*/ 0 60000 65536"/>
                <a:gd name="T13" fmla="*/ 0 60000 65536"/>
                <a:gd name="T14" fmla="*/ 0 60000 65536"/>
                <a:gd name="T15" fmla="*/ 0 w 2856"/>
                <a:gd name="T16" fmla="*/ 0 h 739"/>
                <a:gd name="T17" fmla="*/ 2856 w 2856"/>
                <a:gd name="T18" fmla="*/ 739 h 739"/>
              </a:gdLst>
              <a:ahLst/>
              <a:cxnLst>
                <a:cxn ang="T10">
                  <a:pos x="T0" y="T1"/>
                </a:cxn>
                <a:cxn ang="T11">
                  <a:pos x="T2" y="T3"/>
                </a:cxn>
                <a:cxn ang="T12">
                  <a:pos x="T4" y="T5"/>
                </a:cxn>
                <a:cxn ang="T13">
                  <a:pos x="T6" y="T7"/>
                </a:cxn>
                <a:cxn ang="T14">
                  <a:pos x="T8" y="T9"/>
                </a:cxn>
              </a:cxnLst>
              <a:rect l="T15" t="T16" r="T17" b="T18"/>
              <a:pathLst>
                <a:path w="2856" h="739">
                  <a:moveTo>
                    <a:pt x="3" y="0"/>
                  </a:moveTo>
                  <a:lnTo>
                    <a:pt x="2756" y="739"/>
                  </a:lnTo>
                  <a:lnTo>
                    <a:pt x="2856" y="651"/>
                  </a:lnTo>
                  <a:lnTo>
                    <a:pt x="0" y="26"/>
                  </a:lnTo>
                  <a:lnTo>
                    <a:pt x="3" y="0"/>
                  </a:lnTo>
                  <a:close/>
                </a:path>
              </a:pathLst>
            </a:custGeom>
            <a:solidFill>
              <a:srgbClr val="DDDDDD">
                <a:alpha val="89803"/>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3044" name="Freeform 81">
              <a:extLst>
                <a:ext uri="{FF2B5EF4-FFF2-40B4-BE49-F238E27FC236}">
                  <a16:creationId xmlns:a16="http://schemas.microsoft.com/office/drawing/2014/main" id="{847D2882-16E8-4FE1-8D73-A31EF2E7322B}"/>
                </a:ext>
              </a:extLst>
            </p:cNvPr>
            <p:cNvSpPr>
              <a:spLocks/>
            </p:cNvSpPr>
            <p:nvPr/>
          </p:nvSpPr>
          <p:spPr bwMode="auto">
            <a:xfrm>
              <a:off x="1394" y="1429"/>
              <a:ext cx="3098" cy="511"/>
            </a:xfrm>
            <a:custGeom>
              <a:avLst/>
              <a:gdLst>
                <a:gd name="T0" fmla="*/ 6 w 3098"/>
                <a:gd name="T1" fmla="*/ 0 h 511"/>
                <a:gd name="T2" fmla="*/ 2994 w 3098"/>
                <a:gd name="T3" fmla="*/ 511 h 511"/>
                <a:gd name="T4" fmla="*/ 3098 w 3098"/>
                <a:gd name="T5" fmla="*/ 407 h 511"/>
                <a:gd name="T6" fmla="*/ 0 w 3098"/>
                <a:gd name="T7" fmla="*/ 22 h 511"/>
                <a:gd name="T8" fmla="*/ 6 w 3098"/>
                <a:gd name="T9" fmla="*/ 0 h 511"/>
                <a:gd name="T10" fmla="*/ 0 60000 65536"/>
                <a:gd name="T11" fmla="*/ 0 60000 65536"/>
                <a:gd name="T12" fmla="*/ 0 60000 65536"/>
                <a:gd name="T13" fmla="*/ 0 60000 65536"/>
                <a:gd name="T14" fmla="*/ 0 60000 65536"/>
                <a:gd name="T15" fmla="*/ 0 w 3098"/>
                <a:gd name="T16" fmla="*/ 0 h 511"/>
                <a:gd name="T17" fmla="*/ 3098 w 3098"/>
                <a:gd name="T18" fmla="*/ 511 h 511"/>
              </a:gdLst>
              <a:ahLst/>
              <a:cxnLst>
                <a:cxn ang="T10">
                  <a:pos x="T0" y="T1"/>
                </a:cxn>
                <a:cxn ang="T11">
                  <a:pos x="T2" y="T3"/>
                </a:cxn>
                <a:cxn ang="T12">
                  <a:pos x="T4" y="T5"/>
                </a:cxn>
                <a:cxn ang="T13">
                  <a:pos x="T6" y="T7"/>
                </a:cxn>
                <a:cxn ang="T14">
                  <a:pos x="T8" y="T9"/>
                </a:cxn>
              </a:cxnLst>
              <a:rect l="T15" t="T16" r="T17" b="T18"/>
              <a:pathLst>
                <a:path w="3098" h="511">
                  <a:moveTo>
                    <a:pt x="6" y="0"/>
                  </a:moveTo>
                  <a:lnTo>
                    <a:pt x="2994" y="511"/>
                  </a:lnTo>
                  <a:lnTo>
                    <a:pt x="3098" y="407"/>
                  </a:lnTo>
                  <a:lnTo>
                    <a:pt x="0" y="22"/>
                  </a:lnTo>
                  <a:lnTo>
                    <a:pt x="6" y="0"/>
                  </a:lnTo>
                  <a:close/>
                </a:path>
              </a:pathLst>
            </a:custGeom>
            <a:solidFill>
              <a:srgbClr val="DDDDDD">
                <a:alpha val="89803"/>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3045" name="Freeform 82">
              <a:extLst>
                <a:ext uri="{FF2B5EF4-FFF2-40B4-BE49-F238E27FC236}">
                  <a16:creationId xmlns:a16="http://schemas.microsoft.com/office/drawing/2014/main" id="{A791E8EC-05AD-4B74-9D75-BA16CAE99811}"/>
                </a:ext>
              </a:extLst>
            </p:cNvPr>
            <p:cNvSpPr>
              <a:spLocks/>
            </p:cNvSpPr>
            <p:nvPr/>
          </p:nvSpPr>
          <p:spPr bwMode="auto">
            <a:xfrm>
              <a:off x="1370" y="1486"/>
              <a:ext cx="3222" cy="214"/>
            </a:xfrm>
            <a:custGeom>
              <a:avLst/>
              <a:gdLst>
                <a:gd name="T0" fmla="*/ 15 w 3222"/>
                <a:gd name="T1" fmla="*/ 0 h 214"/>
                <a:gd name="T2" fmla="*/ 3201 w 3222"/>
                <a:gd name="T3" fmla="*/ 214 h 214"/>
                <a:gd name="T4" fmla="*/ 3222 w 3222"/>
                <a:gd name="T5" fmla="*/ 134 h 214"/>
                <a:gd name="T6" fmla="*/ 3214 w 3222"/>
                <a:gd name="T7" fmla="*/ 62 h 214"/>
                <a:gd name="T8" fmla="*/ 0 w 3222"/>
                <a:gd name="T9" fmla="*/ 22 h 214"/>
                <a:gd name="T10" fmla="*/ 15 w 3222"/>
                <a:gd name="T11" fmla="*/ 0 h 214"/>
                <a:gd name="T12" fmla="*/ 0 60000 65536"/>
                <a:gd name="T13" fmla="*/ 0 60000 65536"/>
                <a:gd name="T14" fmla="*/ 0 60000 65536"/>
                <a:gd name="T15" fmla="*/ 0 60000 65536"/>
                <a:gd name="T16" fmla="*/ 0 60000 65536"/>
                <a:gd name="T17" fmla="*/ 0 60000 65536"/>
                <a:gd name="T18" fmla="*/ 0 w 3222"/>
                <a:gd name="T19" fmla="*/ 0 h 214"/>
                <a:gd name="T20" fmla="*/ 3222 w 3222"/>
                <a:gd name="T21" fmla="*/ 214 h 214"/>
              </a:gdLst>
              <a:ahLst/>
              <a:cxnLst>
                <a:cxn ang="T12">
                  <a:pos x="T0" y="T1"/>
                </a:cxn>
                <a:cxn ang="T13">
                  <a:pos x="T2" y="T3"/>
                </a:cxn>
                <a:cxn ang="T14">
                  <a:pos x="T4" y="T5"/>
                </a:cxn>
                <a:cxn ang="T15">
                  <a:pos x="T6" y="T7"/>
                </a:cxn>
                <a:cxn ang="T16">
                  <a:pos x="T8" y="T9"/>
                </a:cxn>
                <a:cxn ang="T17">
                  <a:pos x="T10" y="T11"/>
                </a:cxn>
              </a:cxnLst>
              <a:rect l="T18" t="T19" r="T20" b="T21"/>
              <a:pathLst>
                <a:path w="3222" h="214">
                  <a:moveTo>
                    <a:pt x="15" y="0"/>
                  </a:moveTo>
                  <a:lnTo>
                    <a:pt x="3201" y="214"/>
                  </a:lnTo>
                  <a:lnTo>
                    <a:pt x="3222" y="134"/>
                  </a:lnTo>
                  <a:lnTo>
                    <a:pt x="3214" y="62"/>
                  </a:lnTo>
                  <a:lnTo>
                    <a:pt x="0" y="22"/>
                  </a:lnTo>
                  <a:lnTo>
                    <a:pt x="15" y="0"/>
                  </a:lnTo>
                  <a:close/>
                </a:path>
              </a:pathLst>
            </a:custGeom>
            <a:solidFill>
              <a:srgbClr val="DDDDDD">
                <a:alpha val="89803"/>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3046" name="Freeform 83">
              <a:extLst>
                <a:ext uri="{FF2B5EF4-FFF2-40B4-BE49-F238E27FC236}">
                  <a16:creationId xmlns:a16="http://schemas.microsoft.com/office/drawing/2014/main" id="{EF58C93B-12C5-4232-AC4C-9AB9BD6E67CC}"/>
                </a:ext>
              </a:extLst>
            </p:cNvPr>
            <p:cNvSpPr>
              <a:spLocks/>
            </p:cNvSpPr>
            <p:nvPr/>
          </p:nvSpPr>
          <p:spPr bwMode="auto">
            <a:xfrm>
              <a:off x="1358" y="1312"/>
              <a:ext cx="3150" cy="251"/>
            </a:xfrm>
            <a:custGeom>
              <a:avLst/>
              <a:gdLst>
                <a:gd name="T0" fmla="*/ 9 w 3150"/>
                <a:gd name="T1" fmla="*/ 225 h 251"/>
                <a:gd name="T2" fmla="*/ 3150 w 3150"/>
                <a:gd name="T3" fmla="*/ 112 h 251"/>
                <a:gd name="T4" fmla="*/ 3030 w 3150"/>
                <a:gd name="T5" fmla="*/ 0 h 251"/>
                <a:gd name="T6" fmla="*/ 0 w 3150"/>
                <a:gd name="T7" fmla="*/ 251 h 251"/>
                <a:gd name="T8" fmla="*/ 9 w 3150"/>
                <a:gd name="T9" fmla="*/ 225 h 251"/>
                <a:gd name="T10" fmla="*/ 0 60000 65536"/>
                <a:gd name="T11" fmla="*/ 0 60000 65536"/>
                <a:gd name="T12" fmla="*/ 0 60000 65536"/>
                <a:gd name="T13" fmla="*/ 0 60000 65536"/>
                <a:gd name="T14" fmla="*/ 0 60000 65536"/>
                <a:gd name="T15" fmla="*/ 0 w 3150"/>
                <a:gd name="T16" fmla="*/ 0 h 251"/>
                <a:gd name="T17" fmla="*/ 3150 w 3150"/>
                <a:gd name="T18" fmla="*/ 251 h 251"/>
              </a:gdLst>
              <a:ahLst/>
              <a:cxnLst>
                <a:cxn ang="T10">
                  <a:pos x="T0" y="T1"/>
                </a:cxn>
                <a:cxn ang="T11">
                  <a:pos x="T2" y="T3"/>
                </a:cxn>
                <a:cxn ang="T12">
                  <a:pos x="T4" y="T5"/>
                </a:cxn>
                <a:cxn ang="T13">
                  <a:pos x="T6" y="T7"/>
                </a:cxn>
                <a:cxn ang="T14">
                  <a:pos x="T8" y="T9"/>
                </a:cxn>
              </a:cxnLst>
              <a:rect l="T15" t="T16" r="T17" b="T18"/>
              <a:pathLst>
                <a:path w="3150" h="251">
                  <a:moveTo>
                    <a:pt x="9" y="225"/>
                  </a:moveTo>
                  <a:lnTo>
                    <a:pt x="3150" y="112"/>
                  </a:lnTo>
                  <a:lnTo>
                    <a:pt x="3030" y="0"/>
                  </a:lnTo>
                  <a:lnTo>
                    <a:pt x="0" y="251"/>
                  </a:lnTo>
                  <a:lnTo>
                    <a:pt x="9" y="225"/>
                  </a:lnTo>
                  <a:close/>
                </a:path>
              </a:pathLst>
            </a:custGeom>
            <a:solidFill>
              <a:srgbClr val="DDDDDD">
                <a:alpha val="89803"/>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3047" name="Freeform 84">
              <a:extLst>
                <a:ext uri="{FF2B5EF4-FFF2-40B4-BE49-F238E27FC236}">
                  <a16:creationId xmlns:a16="http://schemas.microsoft.com/office/drawing/2014/main" id="{997752B7-B362-4A5C-B593-E240B8D4DC7E}"/>
                </a:ext>
              </a:extLst>
            </p:cNvPr>
            <p:cNvSpPr>
              <a:spLocks/>
            </p:cNvSpPr>
            <p:nvPr/>
          </p:nvSpPr>
          <p:spPr bwMode="auto">
            <a:xfrm>
              <a:off x="1331" y="1148"/>
              <a:ext cx="2945" cy="466"/>
            </a:xfrm>
            <a:custGeom>
              <a:avLst/>
              <a:gdLst>
                <a:gd name="T0" fmla="*/ 18 w 2945"/>
                <a:gd name="T1" fmla="*/ 444 h 466"/>
                <a:gd name="T2" fmla="*/ 2945 w 2945"/>
                <a:gd name="T3" fmla="*/ 80 h 466"/>
                <a:gd name="T4" fmla="*/ 2821 w 2945"/>
                <a:gd name="T5" fmla="*/ 0 h 466"/>
                <a:gd name="T6" fmla="*/ 0 w 2945"/>
                <a:gd name="T7" fmla="*/ 466 h 466"/>
                <a:gd name="T8" fmla="*/ 18 w 2945"/>
                <a:gd name="T9" fmla="*/ 444 h 466"/>
                <a:gd name="T10" fmla="*/ 0 60000 65536"/>
                <a:gd name="T11" fmla="*/ 0 60000 65536"/>
                <a:gd name="T12" fmla="*/ 0 60000 65536"/>
                <a:gd name="T13" fmla="*/ 0 60000 65536"/>
                <a:gd name="T14" fmla="*/ 0 60000 65536"/>
                <a:gd name="T15" fmla="*/ 0 w 2945"/>
                <a:gd name="T16" fmla="*/ 0 h 466"/>
                <a:gd name="T17" fmla="*/ 2945 w 2945"/>
                <a:gd name="T18" fmla="*/ 466 h 466"/>
              </a:gdLst>
              <a:ahLst/>
              <a:cxnLst>
                <a:cxn ang="T10">
                  <a:pos x="T0" y="T1"/>
                </a:cxn>
                <a:cxn ang="T11">
                  <a:pos x="T2" y="T3"/>
                </a:cxn>
                <a:cxn ang="T12">
                  <a:pos x="T4" y="T5"/>
                </a:cxn>
                <a:cxn ang="T13">
                  <a:pos x="T6" y="T7"/>
                </a:cxn>
                <a:cxn ang="T14">
                  <a:pos x="T8" y="T9"/>
                </a:cxn>
              </a:cxnLst>
              <a:rect l="T15" t="T16" r="T17" b="T18"/>
              <a:pathLst>
                <a:path w="2945" h="466">
                  <a:moveTo>
                    <a:pt x="18" y="444"/>
                  </a:moveTo>
                  <a:lnTo>
                    <a:pt x="2945" y="80"/>
                  </a:lnTo>
                  <a:lnTo>
                    <a:pt x="2821" y="0"/>
                  </a:lnTo>
                  <a:lnTo>
                    <a:pt x="0" y="466"/>
                  </a:lnTo>
                  <a:lnTo>
                    <a:pt x="18" y="444"/>
                  </a:lnTo>
                  <a:close/>
                </a:path>
              </a:pathLst>
            </a:custGeom>
            <a:solidFill>
              <a:srgbClr val="DDDDDD">
                <a:alpha val="89803"/>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3048" name="Freeform 85">
              <a:extLst>
                <a:ext uri="{FF2B5EF4-FFF2-40B4-BE49-F238E27FC236}">
                  <a16:creationId xmlns:a16="http://schemas.microsoft.com/office/drawing/2014/main" id="{CC6025C5-C0A9-4A52-84F6-2AA73F593CD6}"/>
                </a:ext>
              </a:extLst>
            </p:cNvPr>
            <p:cNvSpPr>
              <a:spLocks/>
            </p:cNvSpPr>
            <p:nvPr/>
          </p:nvSpPr>
          <p:spPr bwMode="auto">
            <a:xfrm>
              <a:off x="1469" y="1218"/>
              <a:ext cx="2335" cy="1518"/>
            </a:xfrm>
            <a:custGeom>
              <a:avLst/>
              <a:gdLst>
                <a:gd name="T0" fmla="*/ 0 w 2335"/>
                <a:gd name="T1" fmla="*/ 29 h 1518"/>
                <a:gd name="T2" fmla="*/ 2330 w 2335"/>
                <a:gd name="T3" fmla="*/ 1396 h 1518"/>
                <a:gd name="T4" fmla="*/ 2335 w 2335"/>
                <a:gd name="T5" fmla="*/ 1518 h 1518"/>
                <a:gd name="T6" fmla="*/ 6 w 2335"/>
                <a:gd name="T7" fmla="*/ 0 h 1518"/>
                <a:gd name="T8" fmla="*/ 0 w 2335"/>
                <a:gd name="T9" fmla="*/ 29 h 1518"/>
                <a:gd name="T10" fmla="*/ 0 60000 65536"/>
                <a:gd name="T11" fmla="*/ 0 60000 65536"/>
                <a:gd name="T12" fmla="*/ 0 60000 65536"/>
                <a:gd name="T13" fmla="*/ 0 60000 65536"/>
                <a:gd name="T14" fmla="*/ 0 60000 65536"/>
                <a:gd name="T15" fmla="*/ 0 w 2335"/>
                <a:gd name="T16" fmla="*/ 0 h 1518"/>
                <a:gd name="T17" fmla="*/ 2335 w 2335"/>
                <a:gd name="T18" fmla="*/ 1518 h 1518"/>
              </a:gdLst>
              <a:ahLst/>
              <a:cxnLst>
                <a:cxn ang="T10">
                  <a:pos x="T0" y="T1"/>
                </a:cxn>
                <a:cxn ang="T11">
                  <a:pos x="T2" y="T3"/>
                </a:cxn>
                <a:cxn ang="T12">
                  <a:pos x="T4" y="T5"/>
                </a:cxn>
                <a:cxn ang="T13">
                  <a:pos x="T6" y="T7"/>
                </a:cxn>
                <a:cxn ang="T14">
                  <a:pos x="T8" y="T9"/>
                </a:cxn>
              </a:cxnLst>
              <a:rect l="T15" t="T16" r="T17" b="T18"/>
              <a:pathLst>
                <a:path w="2335" h="1518">
                  <a:moveTo>
                    <a:pt x="0" y="29"/>
                  </a:moveTo>
                  <a:lnTo>
                    <a:pt x="2330" y="1396"/>
                  </a:lnTo>
                  <a:lnTo>
                    <a:pt x="2335" y="1518"/>
                  </a:lnTo>
                  <a:lnTo>
                    <a:pt x="6" y="0"/>
                  </a:lnTo>
                  <a:lnTo>
                    <a:pt x="0" y="29"/>
                  </a:lnTo>
                  <a:close/>
                </a:path>
              </a:pathLst>
            </a:custGeom>
            <a:solidFill>
              <a:srgbClr val="DDDDDD">
                <a:alpha val="89803"/>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3049" name="Freeform 86">
              <a:extLst>
                <a:ext uri="{FF2B5EF4-FFF2-40B4-BE49-F238E27FC236}">
                  <a16:creationId xmlns:a16="http://schemas.microsoft.com/office/drawing/2014/main" id="{0B8557A7-951E-4CE9-B3AB-F9BCB86AC62E}"/>
                </a:ext>
              </a:extLst>
            </p:cNvPr>
            <p:cNvSpPr>
              <a:spLocks/>
            </p:cNvSpPr>
            <p:nvPr/>
          </p:nvSpPr>
          <p:spPr bwMode="auto">
            <a:xfrm>
              <a:off x="1491" y="1162"/>
              <a:ext cx="2681" cy="2030"/>
            </a:xfrm>
            <a:custGeom>
              <a:avLst/>
              <a:gdLst>
                <a:gd name="T0" fmla="*/ 0 w 2681"/>
                <a:gd name="T1" fmla="*/ 30 h 2030"/>
                <a:gd name="T2" fmla="*/ 2389 w 2681"/>
                <a:gd name="T3" fmla="*/ 1734 h 2030"/>
                <a:gd name="T4" fmla="*/ 2513 w 2681"/>
                <a:gd name="T5" fmla="*/ 1862 h 2030"/>
                <a:gd name="T6" fmla="*/ 2681 w 2681"/>
                <a:gd name="T7" fmla="*/ 2030 h 2030"/>
                <a:gd name="T8" fmla="*/ 0 w 2681"/>
                <a:gd name="T9" fmla="*/ 0 h 2030"/>
                <a:gd name="T10" fmla="*/ 0 w 2681"/>
                <a:gd name="T11" fmla="*/ 30 h 2030"/>
                <a:gd name="T12" fmla="*/ 0 60000 65536"/>
                <a:gd name="T13" fmla="*/ 0 60000 65536"/>
                <a:gd name="T14" fmla="*/ 0 60000 65536"/>
                <a:gd name="T15" fmla="*/ 0 60000 65536"/>
                <a:gd name="T16" fmla="*/ 0 60000 65536"/>
                <a:gd name="T17" fmla="*/ 0 60000 65536"/>
                <a:gd name="T18" fmla="*/ 0 w 2681"/>
                <a:gd name="T19" fmla="*/ 0 h 2030"/>
                <a:gd name="T20" fmla="*/ 2681 w 2681"/>
                <a:gd name="T21" fmla="*/ 2030 h 2030"/>
              </a:gdLst>
              <a:ahLst/>
              <a:cxnLst>
                <a:cxn ang="T12">
                  <a:pos x="T0" y="T1"/>
                </a:cxn>
                <a:cxn ang="T13">
                  <a:pos x="T2" y="T3"/>
                </a:cxn>
                <a:cxn ang="T14">
                  <a:pos x="T4" y="T5"/>
                </a:cxn>
                <a:cxn ang="T15">
                  <a:pos x="T6" y="T7"/>
                </a:cxn>
                <a:cxn ang="T16">
                  <a:pos x="T8" y="T9"/>
                </a:cxn>
                <a:cxn ang="T17">
                  <a:pos x="T10" y="T11"/>
                </a:cxn>
              </a:cxnLst>
              <a:rect l="T18" t="T19" r="T20" b="T21"/>
              <a:pathLst>
                <a:path w="2681" h="2030">
                  <a:moveTo>
                    <a:pt x="0" y="30"/>
                  </a:moveTo>
                  <a:lnTo>
                    <a:pt x="2389" y="1734"/>
                  </a:lnTo>
                  <a:lnTo>
                    <a:pt x="2513" y="1862"/>
                  </a:lnTo>
                  <a:lnTo>
                    <a:pt x="2681" y="2030"/>
                  </a:lnTo>
                  <a:lnTo>
                    <a:pt x="0" y="0"/>
                  </a:lnTo>
                  <a:lnTo>
                    <a:pt x="0" y="30"/>
                  </a:lnTo>
                  <a:close/>
                </a:path>
              </a:pathLst>
            </a:custGeom>
            <a:solidFill>
              <a:srgbClr val="DDDDDD">
                <a:alpha val="89803"/>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sp>
        <p:nvSpPr>
          <p:cNvPr id="43016" name="Freeform 87">
            <a:extLst>
              <a:ext uri="{FF2B5EF4-FFF2-40B4-BE49-F238E27FC236}">
                <a16:creationId xmlns:a16="http://schemas.microsoft.com/office/drawing/2014/main" id="{5D2ED069-CEDC-41E3-BEB5-4CA281AD1CD0}"/>
              </a:ext>
            </a:extLst>
          </p:cNvPr>
          <p:cNvSpPr>
            <a:spLocks/>
          </p:cNvSpPr>
          <p:nvPr/>
        </p:nvSpPr>
        <p:spPr bwMode="auto">
          <a:xfrm>
            <a:off x="6096000" y="2311400"/>
            <a:ext cx="1296988" cy="3325813"/>
          </a:xfrm>
          <a:custGeom>
            <a:avLst/>
            <a:gdLst>
              <a:gd name="T0" fmla="*/ 705644010 w 817"/>
              <a:gd name="T1" fmla="*/ 0 h 2095"/>
              <a:gd name="T2" fmla="*/ 1532255530 w 817"/>
              <a:gd name="T3" fmla="*/ 549394087 h 2095"/>
              <a:gd name="T4" fmla="*/ 2023687232 w 817"/>
              <a:gd name="T5" fmla="*/ 1189513771 h 2095"/>
              <a:gd name="T6" fmla="*/ 1746470020 w 817"/>
              <a:gd name="T7" fmla="*/ 1862396468 h 2095"/>
              <a:gd name="T8" fmla="*/ 841732657 w 817"/>
              <a:gd name="T9" fmla="*/ 2147483647 h 2095"/>
              <a:gd name="T10" fmla="*/ 211693243 w 817"/>
              <a:gd name="T11" fmla="*/ 2147483647 h 2095"/>
              <a:gd name="T12" fmla="*/ 0 w 817"/>
              <a:gd name="T13" fmla="*/ 2147483647 h 2095"/>
              <a:gd name="T14" fmla="*/ 214214193 w 817"/>
              <a:gd name="T15" fmla="*/ 2147483647 h 2095"/>
              <a:gd name="T16" fmla="*/ 980342057 w 817"/>
              <a:gd name="T17" fmla="*/ 2147483647 h 209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17"/>
              <a:gd name="T28" fmla="*/ 0 h 2095"/>
              <a:gd name="T29" fmla="*/ 817 w 817"/>
              <a:gd name="T30" fmla="*/ 2095 h 209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17" h="2095">
                <a:moveTo>
                  <a:pt x="280" y="0"/>
                </a:moveTo>
                <a:cubicBezTo>
                  <a:pt x="400" y="70"/>
                  <a:pt x="521" y="139"/>
                  <a:pt x="608" y="218"/>
                </a:cubicBezTo>
                <a:cubicBezTo>
                  <a:pt x="695" y="296"/>
                  <a:pt x="789" y="385"/>
                  <a:pt x="803" y="472"/>
                </a:cubicBezTo>
                <a:cubicBezTo>
                  <a:pt x="817" y="559"/>
                  <a:pt x="771" y="642"/>
                  <a:pt x="693" y="739"/>
                </a:cubicBezTo>
                <a:cubicBezTo>
                  <a:pt x="615" y="836"/>
                  <a:pt x="436" y="958"/>
                  <a:pt x="334" y="1056"/>
                </a:cubicBezTo>
                <a:cubicBezTo>
                  <a:pt x="233" y="1154"/>
                  <a:pt x="139" y="1244"/>
                  <a:pt x="84" y="1324"/>
                </a:cubicBezTo>
                <a:cubicBezTo>
                  <a:pt x="28" y="1405"/>
                  <a:pt x="0" y="1462"/>
                  <a:pt x="0" y="1539"/>
                </a:cubicBezTo>
                <a:cubicBezTo>
                  <a:pt x="0" y="1616"/>
                  <a:pt x="20" y="1692"/>
                  <a:pt x="85" y="1785"/>
                </a:cubicBezTo>
                <a:cubicBezTo>
                  <a:pt x="150" y="1878"/>
                  <a:pt x="326" y="2031"/>
                  <a:pt x="389" y="2095"/>
                </a:cubicBezTo>
              </a:path>
            </a:pathLst>
          </a:custGeom>
          <a:noFill/>
          <a:ln w="190500" cmpd="sng">
            <a:solidFill>
              <a:srgbClr val="B44900"/>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3017" name="Rectangle 88">
            <a:extLst>
              <a:ext uri="{FF2B5EF4-FFF2-40B4-BE49-F238E27FC236}">
                <a16:creationId xmlns:a16="http://schemas.microsoft.com/office/drawing/2014/main" id="{FF7A697D-A8AC-4A87-B1B0-975B2660EC3F}"/>
              </a:ext>
            </a:extLst>
          </p:cNvPr>
          <p:cNvSpPr>
            <a:spLocks noChangeArrowheads="1"/>
          </p:cNvSpPr>
          <p:nvPr/>
        </p:nvSpPr>
        <p:spPr bwMode="auto">
          <a:xfrm>
            <a:off x="1778000" y="2341563"/>
            <a:ext cx="1308100" cy="1282700"/>
          </a:xfrm>
          <a:prstGeom prst="rect">
            <a:avLst/>
          </a:prstGeom>
          <a:solidFill>
            <a:srgbClr val="3333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nvGrpSpPr>
          <p:cNvPr id="43018" name="Group 89">
            <a:extLst>
              <a:ext uri="{FF2B5EF4-FFF2-40B4-BE49-F238E27FC236}">
                <a16:creationId xmlns:a16="http://schemas.microsoft.com/office/drawing/2014/main" id="{0ADD40EB-E4ED-48BC-9CE8-A3606DC6FE26}"/>
              </a:ext>
            </a:extLst>
          </p:cNvPr>
          <p:cNvGrpSpPr>
            <a:grpSpLocks/>
          </p:cNvGrpSpPr>
          <p:nvPr/>
        </p:nvGrpSpPr>
        <p:grpSpPr bwMode="auto">
          <a:xfrm>
            <a:off x="2200275" y="2617788"/>
            <a:ext cx="925513" cy="463550"/>
            <a:chOff x="162" y="1114"/>
            <a:chExt cx="475" cy="245"/>
          </a:xfrm>
        </p:grpSpPr>
        <p:sp>
          <p:nvSpPr>
            <p:cNvPr id="43036" name="Rectangle 90">
              <a:extLst>
                <a:ext uri="{FF2B5EF4-FFF2-40B4-BE49-F238E27FC236}">
                  <a16:creationId xmlns:a16="http://schemas.microsoft.com/office/drawing/2014/main" id="{7C555224-EBB0-4777-B022-32E82649D9C8}"/>
                </a:ext>
              </a:extLst>
            </p:cNvPr>
            <p:cNvSpPr>
              <a:spLocks noChangeArrowheads="1"/>
            </p:cNvSpPr>
            <p:nvPr/>
          </p:nvSpPr>
          <p:spPr bwMode="auto">
            <a:xfrm rot="16830029" flipV="1">
              <a:off x="189" y="1087"/>
              <a:ext cx="240" cy="294"/>
            </a:xfrm>
            <a:prstGeom prst="rect">
              <a:avLst/>
            </a:prstGeom>
            <a:solidFill>
              <a:srgbClr val="FFFFCC"/>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3037" name="AutoShape 91">
              <a:extLst>
                <a:ext uri="{FF2B5EF4-FFF2-40B4-BE49-F238E27FC236}">
                  <a16:creationId xmlns:a16="http://schemas.microsoft.com/office/drawing/2014/main" id="{A241F2AE-C543-461B-BEF0-11FBBBE1ADCA}"/>
                </a:ext>
              </a:extLst>
            </p:cNvPr>
            <p:cNvSpPr>
              <a:spLocks noChangeArrowheads="1"/>
            </p:cNvSpPr>
            <p:nvPr/>
          </p:nvSpPr>
          <p:spPr bwMode="auto">
            <a:xfrm rot="16830029" flipV="1">
              <a:off x="487" y="1210"/>
              <a:ext cx="151" cy="14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860 w 21600"/>
                <a:gd name="T13" fmla="*/ 1751 h 21600"/>
                <a:gd name="T14" fmla="*/ 19740 w 21600"/>
                <a:gd name="T15" fmla="*/ 19849 h 21600"/>
              </a:gdLst>
              <a:ahLst/>
              <a:cxnLst>
                <a:cxn ang="T8">
                  <a:pos x="T0" y="T1"/>
                </a:cxn>
                <a:cxn ang="T9">
                  <a:pos x="T2" y="T3"/>
                </a:cxn>
                <a:cxn ang="T10">
                  <a:pos x="T4" y="T5"/>
                </a:cxn>
                <a:cxn ang="T11">
                  <a:pos x="T6" y="T7"/>
                </a:cxn>
              </a:cxnLst>
              <a:rect l="T12" t="T13" r="T14" b="T15"/>
              <a:pathLst>
                <a:path w="21600" h="21600">
                  <a:moveTo>
                    <a:pt x="0" y="0"/>
                  </a:moveTo>
                  <a:lnTo>
                    <a:pt x="0" y="21600"/>
                  </a:lnTo>
                  <a:lnTo>
                    <a:pt x="21600" y="21600"/>
                  </a:lnTo>
                  <a:lnTo>
                    <a:pt x="21600" y="0"/>
                  </a:lnTo>
                  <a:close/>
                </a:path>
              </a:pathLst>
            </a:custGeom>
            <a:solidFill>
              <a:srgbClr val="FFFFCC"/>
            </a:solidFill>
            <a:ln w="12700">
              <a:solidFill>
                <a:schemeClr val="tx1"/>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sp>
        <p:nvSpPr>
          <p:cNvPr id="43019" name="Text Box 92">
            <a:extLst>
              <a:ext uri="{FF2B5EF4-FFF2-40B4-BE49-F238E27FC236}">
                <a16:creationId xmlns:a16="http://schemas.microsoft.com/office/drawing/2014/main" id="{2489381D-617C-42BF-8C5D-C31FB4BE7CB6}"/>
              </a:ext>
            </a:extLst>
          </p:cNvPr>
          <p:cNvSpPr txBox="1">
            <a:spLocks noChangeArrowheads="1"/>
          </p:cNvSpPr>
          <p:nvPr/>
        </p:nvSpPr>
        <p:spPr bwMode="auto">
          <a:xfrm>
            <a:off x="1201738" y="5140325"/>
            <a:ext cx="9969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99"/>
                </a:solidFill>
                <a:effectLst/>
                <a:uLnTx/>
                <a:uFillTx/>
                <a:latin typeface="Palatino Linotype" panose="02040502050505030304" pitchFamily="18" charset="0"/>
                <a:ea typeface="+mn-ea"/>
                <a:cs typeface="Arial"/>
              </a:rPr>
              <a:t>camera</a:t>
            </a:r>
          </a:p>
        </p:txBody>
      </p:sp>
      <p:sp>
        <p:nvSpPr>
          <p:cNvPr id="43020" name="Text Box 93">
            <a:extLst>
              <a:ext uri="{FF2B5EF4-FFF2-40B4-BE49-F238E27FC236}">
                <a16:creationId xmlns:a16="http://schemas.microsoft.com/office/drawing/2014/main" id="{E40A8615-6F0D-45A8-A7B0-FB7202D6A7B5}"/>
              </a:ext>
            </a:extLst>
          </p:cNvPr>
          <p:cNvSpPr txBox="1">
            <a:spLocks noChangeArrowheads="1"/>
          </p:cNvSpPr>
          <p:nvPr/>
        </p:nvSpPr>
        <p:spPr bwMode="auto">
          <a:xfrm>
            <a:off x="1206500" y="2173288"/>
            <a:ext cx="9175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99"/>
                </a:solidFill>
                <a:effectLst/>
                <a:uLnTx/>
                <a:uFillTx/>
                <a:latin typeface="Palatino Linotype" panose="02040502050505030304" pitchFamily="18" charset="0"/>
                <a:ea typeface="+mn-ea"/>
                <a:cs typeface="Arial"/>
              </a:rPr>
              <a:t>source</a:t>
            </a:r>
          </a:p>
        </p:txBody>
      </p:sp>
      <p:sp>
        <p:nvSpPr>
          <p:cNvPr id="43021" name="Rectangle 94">
            <a:extLst>
              <a:ext uri="{FF2B5EF4-FFF2-40B4-BE49-F238E27FC236}">
                <a16:creationId xmlns:a16="http://schemas.microsoft.com/office/drawing/2014/main" id="{A5F3E97B-9461-49E3-BB47-B77AB7D4FE71}"/>
              </a:ext>
            </a:extLst>
          </p:cNvPr>
          <p:cNvSpPr>
            <a:spLocks noChangeArrowheads="1"/>
          </p:cNvSpPr>
          <p:nvPr/>
        </p:nvSpPr>
        <p:spPr bwMode="auto">
          <a:xfrm>
            <a:off x="2228850" y="1828800"/>
            <a:ext cx="654050" cy="652463"/>
          </a:xfrm>
          <a:prstGeom prst="rect">
            <a:avLst/>
          </a:prstGeom>
          <a:solidFill>
            <a:srgbClr val="3333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nvGrpSpPr>
          <p:cNvPr id="43022" name="Group 95">
            <a:extLst>
              <a:ext uri="{FF2B5EF4-FFF2-40B4-BE49-F238E27FC236}">
                <a16:creationId xmlns:a16="http://schemas.microsoft.com/office/drawing/2014/main" id="{EDCFD415-A4B9-4ECD-AE87-1A93DF85A274}"/>
              </a:ext>
            </a:extLst>
          </p:cNvPr>
          <p:cNvGrpSpPr>
            <a:grpSpLocks/>
          </p:cNvGrpSpPr>
          <p:nvPr/>
        </p:nvGrpSpPr>
        <p:grpSpPr bwMode="auto">
          <a:xfrm>
            <a:off x="2081213" y="4219575"/>
            <a:ext cx="1035050" cy="1514475"/>
            <a:chOff x="1215" y="2675"/>
            <a:chExt cx="652" cy="954"/>
          </a:xfrm>
        </p:grpSpPr>
        <p:sp>
          <p:nvSpPr>
            <p:cNvPr id="43032" name="Rectangle 96">
              <a:extLst>
                <a:ext uri="{FF2B5EF4-FFF2-40B4-BE49-F238E27FC236}">
                  <a16:creationId xmlns:a16="http://schemas.microsoft.com/office/drawing/2014/main" id="{92F4BCBB-9E0F-4EB0-B259-586010265538}"/>
                </a:ext>
              </a:extLst>
            </p:cNvPr>
            <p:cNvSpPr>
              <a:spLocks noChangeArrowheads="1"/>
            </p:cNvSpPr>
            <p:nvPr/>
          </p:nvSpPr>
          <p:spPr bwMode="auto">
            <a:xfrm rot="-849465">
              <a:off x="1215" y="2675"/>
              <a:ext cx="616" cy="954"/>
            </a:xfrm>
            <a:prstGeom prst="rect">
              <a:avLst/>
            </a:prstGeom>
            <a:solidFill>
              <a:srgbClr val="3333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nvGrpSpPr>
            <p:cNvPr id="43033" name="Group 97">
              <a:extLst>
                <a:ext uri="{FF2B5EF4-FFF2-40B4-BE49-F238E27FC236}">
                  <a16:creationId xmlns:a16="http://schemas.microsoft.com/office/drawing/2014/main" id="{A65A184D-4B63-4E25-8DBF-21092EB24F99}"/>
                </a:ext>
              </a:extLst>
            </p:cNvPr>
            <p:cNvGrpSpPr>
              <a:grpSpLocks/>
            </p:cNvGrpSpPr>
            <p:nvPr/>
          </p:nvGrpSpPr>
          <p:grpSpPr bwMode="auto">
            <a:xfrm>
              <a:off x="1317" y="2926"/>
              <a:ext cx="550" cy="327"/>
              <a:chOff x="169" y="2422"/>
              <a:chExt cx="550" cy="307"/>
            </a:xfrm>
          </p:grpSpPr>
          <p:sp>
            <p:nvSpPr>
              <p:cNvPr id="43034" name="Rectangle 98">
                <a:extLst>
                  <a:ext uri="{FF2B5EF4-FFF2-40B4-BE49-F238E27FC236}">
                    <a16:creationId xmlns:a16="http://schemas.microsoft.com/office/drawing/2014/main" id="{9BA25AF9-0944-4227-9524-88B318C4AABC}"/>
                  </a:ext>
                </a:extLst>
              </p:cNvPr>
              <p:cNvSpPr>
                <a:spLocks noChangeArrowheads="1"/>
              </p:cNvSpPr>
              <p:nvPr/>
            </p:nvSpPr>
            <p:spPr bwMode="auto">
              <a:xfrm rot="4535877">
                <a:off x="196" y="2462"/>
                <a:ext cx="240" cy="293"/>
              </a:xfrm>
              <a:prstGeom prst="rect">
                <a:avLst/>
              </a:prstGeom>
              <a:solidFill>
                <a:srgbClr val="9966FF"/>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3035" name="AutoShape 99">
                <a:extLst>
                  <a:ext uri="{FF2B5EF4-FFF2-40B4-BE49-F238E27FC236}">
                    <a16:creationId xmlns:a16="http://schemas.microsoft.com/office/drawing/2014/main" id="{CAB6DAEB-1A68-476C-8B06-8D8AD422B106}"/>
                  </a:ext>
                </a:extLst>
              </p:cNvPr>
              <p:cNvSpPr>
                <a:spLocks noChangeArrowheads="1"/>
              </p:cNvSpPr>
              <p:nvPr/>
            </p:nvSpPr>
            <p:spPr bwMode="auto">
              <a:xfrm rot="4535877">
                <a:off x="484" y="2422"/>
                <a:ext cx="235" cy="235"/>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4 w 21600"/>
                  <a:gd name="T13" fmla="*/ 4504 h 21600"/>
                  <a:gd name="T14" fmla="*/ 17096 w 21600"/>
                  <a:gd name="T15" fmla="*/ 17096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9966FF"/>
              </a:solidFill>
              <a:ln w="12700">
                <a:solidFill>
                  <a:schemeClr val="tx1"/>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grpSp>
      <p:grpSp>
        <p:nvGrpSpPr>
          <p:cNvPr id="11" name="Group 100">
            <a:extLst>
              <a:ext uri="{FF2B5EF4-FFF2-40B4-BE49-F238E27FC236}">
                <a16:creationId xmlns:a16="http://schemas.microsoft.com/office/drawing/2014/main" id="{8CA91E26-8837-471B-9FA3-330074679402}"/>
              </a:ext>
            </a:extLst>
          </p:cNvPr>
          <p:cNvGrpSpPr>
            <a:grpSpLocks/>
          </p:cNvGrpSpPr>
          <p:nvPr/>
        </p:nvGrpSpPr>
        <p:grpSpPr bwMode="auto">
          <a:xfrm>
            <a:off x="2336800" y="2252663"/>
            <a:ext cx="5426075" cy="2763837"/>
            <a:chOff x="1472" y="1419"/>
            <a:chExt cx="3418" cy="1741"/>
          </a:xfrm>
        </p:grpSpPr>
        <p:grpSp>
          <p:nvGrpSpPr>
            <p:cNvPr id="43024" name="Group 101">
              <a:extLst>
                <a:ext uri="{FF2B5EF4-FFF2-40B4-BE49-F238E27FC236}">
                  <a16:creationId xmlns:a16="http://schemas.microsoft.com/office/drawing/2014/main" id="{7B431DD1-E32C-4F6F-B31D-74703B9B8AD5}"/>
                </a:ext>
              </a:extLst>
            </p:cNvPr>
            <p:cNvGrpSpPr>
              <a:grpSpLocks/>
            </p:cNvGrpSpPr>
            <p:nvPr/>
          </p:nvGrpSpPr>
          <p:grpSpPr bwMode="auto">
            <a:xfrm>
              <a:off x="1472" y="1821"/>
              <a:ext cx="3418" cy="1339"/>
              <a:chOff x="1472" y="1821"/>
              <a:chExt cx="3418" cy="1339"/>
            </a:xfrm>
          </p:grpSpPr>
          <p:sp>
            <p:nvSpPr>
              <p:cNvPr id="43029" name="Freeform 102">
                <a:extLst>
                  <a:ext uri="{FF2B5EF4-FFF2-40B4-BE49-F238E27FC236}">
                    <a16:creationId xmlns:a16="http://schemas.microsoft.com/office/drawing/2014/main" id="{3B90EE53-975F-4344-B271-F44D3CEC6575}"/>
                  </a:ext>
                </a:extLst>
              </p:cNvPr>
              <p:cNvSpPr>
                <a:spLocks/>
              </p:cNvSpPr>
              <p:nvPr/>
            </p:nvSpPr>
            <p:spPr bwMode="auto">
              <a:xfrm>
                <a:off x="1472" y="1900"/>
                <a:ext cx="3108" cy="1260"/>
              </a:xfrm>
              <a:custGeom>
                <a:avLst/>
                <a:gdLst>
                  <a:gd name="T0" fmla="*/ 8 w 3108"/>
                  <a:gd name="T1" fmla="*/ 1260 h 1260"/>
                  <a:gd name="T2" fmla="*/ 3108 w 3108"/>
                  <a:gd name="T3" fmla="*/ 136 h 1260"/>
                  <a:gd name="T4" fmla="*/ 3104 w 3108"/>
                  <a:gd name="T5" fmla="*/ 0 h 1260"/>
                  <a:gd name="T6" fmla="*/ 0 w 3108"/>
                  <a:gd name="T7" fmla="*/ 1260 h 1260"/>
                  <a:gd name="T8" fmla="*/ 8 w 3108"/>
                  <a:gd name="T9" fmla="*/ 1260 h 1260"/>
                  <a:gd name="T10" fmla="*/ 0 60000 65536"/>
                  <a:gd name="T11" fmla="*/ 0 60000 65536"/>
                  <a:gd name="T12" fmla="*/ 0 60000 65536"/>
                  <a:gd name="T13" fmla="*/ 0 60000 65536"/>
                  <a:gd name="T14" fmla="*/ 0 60000 65536"/>
                  <a:gd name="T15" fmla="*/ 0 w 3108"/>
                  <a:gd name="T16" fmla="*/ 0 h 1260"/>
                  <a:gd name="T17" fmla="*/ 3108 w 3108"/>
                  <a:gd name="T18" fmla="*/ 1260 h 1260"/>
                </a:gdLst>
                <a:ahLst/>
                <a:cxnLst>
                  <a:cxn ang="T10">
                    <a:pos x="T0" y="T1"/>
                  </a:cxn>
                  <a:cxn ang="T11">
                    <a:pos x="T2" y="T3"/>
                  </a:cxn>
                  <a:cxn ang="T12">
                    <a:pos x="T4" y="T5"/>
                  </a:cxn>
                  <a:cxn ang="T13">
                    <a:pos x="T6" y="T7"/>
                  </a:cxn>
                  <a:cxn ang="T14">
                    <a:pos x="T8" y="T9"/>
                  </a:cxn>
                </a:cxnLst>
                <a:rect l="T15" t="T16" r="T17" b="T18"/>
                <a:pathLst>
                  <a:path w="3108" h="1260">
                    <a:moveTo>
                      <a:pt x="8" y="1260"/>
                    </a:moveTo>
                    <a:lnTo>
                      <a:pt x="3108" y="136"/>
                    </a:lnTo>
                    <a:lnTo>
                      <a:pt x="3104" y="0"/>
                    </a:lnTo>
                    <a:lnTo>
                      <a:pt x="0" y="1260"/>
                    </a:lnTo>
                    <a:lnTo>
                      <a:pt x="8" y="1260"/>
                    </a:lnTo>
                    <a:close/>
                  </a:path>
                </a:pathLst>
              </a:custGeom>
              <a:noFill/>
              <a:ln w="12700" cap="flat" cmpd="sng">
                <a:solidFill>
                  <a:srgbClr val="FFFFCC"/>
                </a:solidFill>
                <a:prstDash val="dash"/>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3030" name="Text Box 103">
                <a:extLst>
                  <a:ext uri="{FF2B5EF4-FFF2-40B4-BE49-F238E27FC236}">
                    <a16:creationId xmlns:a16="http://schemas.microsoft.com/office/drawing/2014/main" id="{7220FE5D-3BD2-4A21-BCE5-58AEEC0180A7}"/>
                  </a:ext>
                </a:extLst>
              </p:cNvPr>
              <p:cNvSpPr txBox="1">
                <a:spLocks noChangeArrowheads="1"/>
              </p:cNvSpPr>
              <p:nvPr/>
            </p:nvSpPr>
            <p:spPr bwMode="auto">
              <a:xfrm>
                <a:off x="4622" y="1821"/>
                <a:ext cx="26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FFFF66"/>
                    </a:solidFill>
                    <a:effectLst/>
                    <a:uLnTx/>
                    <a:uFillTx/>
                    <a:latin typeface="Palatino Linotype" panose="02040502050505030304" pitchFamily="18" charset="0"/>
                    <a:ea typeface="+mn-ea"/>
                    <a:cs typeface="Arial"/>
                  </a:rPr>
                  <a:t>  i</a:t>
                </a:r>
              </a:p>
            </p:txBody>
          </p:sp>
          <p:sp>
            <p:nvSpPr>
              <p:cNvPr id="43031" name="Line 104">
                <a:extLst>
                  <a:ext uri="{FF2B5EF4-FFF2-40B4-BE49-F238E27FC236}">
                    <a16:creationId xmlns:a16="http://schemas.microsoft.com/office/drawing/2014/main" id="{84542958-F8C8-43CE-B2F9-45120E562340}"/>
                  </a:ext>
                </a:extLst>
              </p:cNvPr>
              <p:cNvSpPr>
                <a:spLocks noChangeShapeType="1"/>
              </p:cNvSpPr>
              <p:nvPr/>
            </p:nvSpPr>
            <p:spPr bwMode="auto">
              <a:xfrm flipV="1">
                <a:off x="4577" y="1894"/>
                <a:ext cx="0" cy="145"/>
              </a:xfrm>
              <a:prstGeom prst="line">
                <a:avLst/>
              </a:prstGeom>
              <a:noFill/>
              <a:ln w="28575">
                <a:solidFill>
                  <a:srgbClr val="FFFF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sp>
          <p:nvSpPr>
            <p:cNvPr id="43025" name="Freeform 105">
              <a:extLst>
                <a:ext uri="{FF2B5EF4-FFF2-40B4-BE49-F238E27FC236}">
                  <a16:creationId xmlns:a16="http://schemas.microsoft.com/office/drawing/2014/main" id="{3CEB3BEA-443C-40FA-BD8A-8D4527D6CE8F}"/>
                </a:ext>
              </a:extLst>
            </p:cNvPr>
            <p:cNvSpPr>
              <a:spLocks/>
            </p:cNvSpPr>
            <p:nvPr/>
          </p:nvSpPr>
          <p:spPr bwMode="auto">
            <a:xfrm>
              <a:off x="4404" y="1725"/>
              <a:ext cx="266" cy="239"/>
            </a:xfrm>
            <a:custGeom>
              <a:avLst/>
              <a:gdLst>
                <a:gd name="T0" fmla="*/ 0 w 266"/>
                <a:gd name="T1" fmla="*/ 0 h 239"/>
                <a:gd name="T2" fmla="*/ 97 w 266"/>
                <a:gd name="T3" fmla="*/ 0 h 239"/>
                <a:gd name="T4" fmla="*/ 242 w 266"/>
                <a:gd name="T5" fmla="*/ 96 h 239"/>
                <a:gd name="T6" fmla="*/ 266 w 266"/>
                <a:gd name="T7" fmla="*/ 217 h 239"/>
                <a:gd name="T8" fmla="*/ 176 w 266"/>
                <a:gd name="T9" fmla="*/ 239 h 239"/>
                <a:gd name="T10" fmla="*/ 0 60000 65536"/>
                <a:gd name="T11" fmla="*/ 0 60000 65536"/>
                <a:gd name="T12" fmla="*/ 0 60000 65536"/>
                <a:gd name="T13" fmla="*/ 0 60000 65536"/>
                <a:gd name="T14" fmla="*/ 0 60000 65536"/>
                <a:gd name="T15" fmla="*/ 0 w 266"/>
                <a:gd name="T16" fmla="*/ 0 h 239"/>
                <a:gd name="T17" fmla="*/ 266 w 266"/>
                <a:gd name="T18" fmla="*/ 239 h 239"/>
              </a:gdLst>
              <a:ahLst/>
              <a:cxnLst>
                <a:cxn ang="T10">
                  <a:pos x="T0" y="T1"/>
                </a:cxn>
                <a:cxn ang="T11">
                  <a:pos x="T2" y="T3"/>
                </a:cxn>
                <a:cxn ang="T12">
                  <a:pos x="T4" y="T5"/>
                </a:cxn>
                <a:cxn ang="T13">
                  <a:pos x="T6" y="T7"/>
                </a:cxn>
                <a:cxn ang="T14">
                  <a:pos x="T8" y="T9"/>
                </a:cxn>
              </a:cxnLst>
              <a:rect l="T15" t="T16" r="T17" b="T18"/>
              <a:pathLst>
                <a:path w="266" h="239">
                  <a:moveTo>
                    <a:pt x="0" y="0"/>
                  </a:moveTo>
                  <a:lnTo>
                    <a:pt x="97" y="0"/>
                  </a:lnTo>
                  <a:lnTo>
                    <a:pt x="242" y="96"/>
                  </a:lnTo>
                  <a:lnTo>
                    <a:pt x="266" y="217"/>
                  </a:lnTo>
                  <a:lnTo>
                    <a:pt x="176" y="239"/>
                  </a:lnTo>
                </a:path>
              </a:pathLst>
            </a:custGeom>
            <a:noFill/>
            <a:ln w="19050" cmpd="sng">
              <a:solidFill>
                <a:srgbClr val="FFFF00"/>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3026" name="Line 106">
              <a:extLst>
                <a:ext uri="{FF2B5EF4-FFF2-40B4-BE49-F238E27FC236}">
                  <a16:creationId xmlns:a16="http://schemas.microsoft.com/office/drawing/2014/main" id="{5CCEA5B7-FBE0-4DE7-BB81-CBEA00C22DB5}"/>
                </a:ext>
              </a:extLst>
            </p:cNvPr>
            <p:cNvSpPr>
              <a:spLocks noChangeShapeType="1"/>
            </p:cNvSpPr>
            <p:nvPr/>
          </p:nvSpPr>
          <p:spPr bwMode="auto">
            <a:xfrm>
              <a:off x="4332" y="1652"/>
              <a:ext cx="145" cy="121"/>
            </a:xfrm>
            <a:prstGeom prst="line">
              <a:avLst/>
            </a:prstGeom>
            <a:noFill/>
            <a:ln w="38100">
              <a:solidFill>
                <a:srgbClr val="FFFF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3027" name="Text Box 107">
              <a:extLst>
                <a:ext uri="{FF2B5EF4-FFF2-40B4-BE49-F238E27FC236}">
                  <a16:creationId xmlns:a16="http://schemas.microsoft.com/office/drawing/2014/main" id="{25F613DA-B2D3-46B2-82F6-D52DD42D7992}"/>
                </a:ext>
              </a:extLst>
            </p:cNvPr>
            <p:cNvSpPr txBox="1">
              <a:spLocks noChangeArrowheads="1"/>
            </p:cNvSpPr>
            <p:nvPr/>
          </p:nvSpPr>
          <p:spPr bwMode="auto">
            <a:xfrm>
              <a:off x="4453" y="1419"/>
              <a:ext cx="15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FFFF99"/>
                  </a:solidFill>
                  <a:effectLst/>
                  <a:uLnTx/>
                  <a:uFillTx/>
                  <a:latin typeface="Palatino Linotype" panose="02040502050505030304" pitchFamily="18" charset="0"/>
                  <a:ea typeface="+mn-ea"/>
                  <a:cs typeface="Arial"/>
                </a:rPr>
                <a:t>j</a:t>
              </a:r>
            </a:p>
          </p:txBody>
        </p:sp>
        <p:sp>
          <p:nvSpPr>
            <p:cNvPr id="43028" name="Line 108">
              <a:extLst>
                <a:ext uri="{FF2B5EF4-FFF2-40B4-BE49-F238E27FC236}">
                  <a16:creationId xmlns:a16="http://schemas.microsoft.com/office/drawing/2014/main" id="{ACD7D05A-BF42-45D1-98AF-2346A8011175}"/>
                </a:ext>
              </a:extLst>
            </p:cNvPr>
            <p:cNvSpPr>
              <a:spLocks noChangeShapeType="1"/>
            </p:cNvSpPr>
            <p:nvPr/>
          </p:nvSpPr>
          <p:spPr bwMode="auto">
            <a:xfrm>
              <a:off x="4549" y="1753"/>
              <a:ext cx="51" cy="38"/>
            </a:xfrm>
            <a:prstGeom prst="line">
              <a:avLst/>
            </a:prstGeom>
            <a:noFill/>
            <a:ln w="9525">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4034" name="Text Box 2">
            <a:extLst>
              <a:ext uri="{FF2B5EF4-FFF2-40B4-BE49-F238E27FC236}">
                <a16:creationId xmlns:a16="http://schemas.microsoft.com/office/drawing/2014/main" id="{23D1254A-DF2E-45D8-A352-02BC7069E0FF}"/>
              </a:ext>
            </a:extLst>
          </p:cNvPr>
          <p:cNvSpPr txBox="1">
            <a:spLocks noChangeArrowheads="1"/>
          </p:cNvSpPr>
          <p:nvPr/>
        </p:nvSpPr>
        <p:spPr bwMode="auto">
          <a:xfrm>
            <a:off x="1000125" y="349250"/>
            <a:ext cx="706437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FF9900"/>
                </a:solidFill>
                <a:effectLst/>
                <a:uLnTx/>
                <a:uFillTx/>
                <a:latin typeface="Palatino Linotype" panose="02040502050505030304" pitchFamily="18" charset="0"/>
                <a:ea typeface="+mn-ea"/>
                <a:cs typeface="Arial"/>
              </a:rPr>
              <a:t>Other Global Effects:  </a:t>
            </a:r>
            <a:r>
              <a:rPr kumimoji="0" lang="en-US" altLang="en-US" sz="2800" b="0" i="0" u="none" strike="noStrike" kern="1200" cap="none" spc="0" normalizeH="0" baseline="0" noProof="0">
                <a:ln>
                  <a:noFill/>
                </a:ln>
                <a:solidFill>
                  <a:srgbClr val="CC3300"/>
                </a:solidFill>
                <a:effectLst/>
                <a:uLnTx/>
                <a:uFillTx/>
                <a:latin typeface="Palatino Linotype" panose="02040502050505030304" pitchFamily="18" charset="0"/>
                <a:ea typeface="+mn-ea"/>
                <a:cs typeface="Arial"/>
              </a:rPr>
              <a:t>Volumetric Scattering</a:t>
            </a:r>
          </a:p>
        </p:txBody>
      </p:sp>
      <p:sp>
        <p:nvSpPr>
          <p:cNvPr id="44035" name="Line 3">
            <a:extLst>
              <a:ext uri="{FF2B5EF4-FFF2-40B4-BE49-F238E27FC236}">
                <a16:creationId xmlns:a16="http://schemas.microsoft.com/office/drawing/2014/main" id="{E44EDA8A-64E7-4F39-B97D-E963509818EE}"/>
              </a:ext>
            </a:extLst>
          </p:cNvPr>
          <p:cNvSpPr>
            <a:spLocks noChangeShapeType="1"/>
          </p:cNvSpPr>
          <p:nvPr/>
        </p:nvSpPr>
        <p:spPr bwMode="auto">
          <a:xfrm>
            <a:off x="520700" y="1117600"/>
            <a:ext cx="8077200" cy="0"/>
          </a:xfrm>
          <a:prstGeom prst="line">
            <a:avLst/>
          </a:prstGeom>
          <a:noFill/>
          <a:ln w="9525">
            <a:solidFill>
              <a:srgbClr val="FFFFCC"/>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4036" name="Text Box 4">
            <a:extLst>
              <a:ext uri="{FF2B5EF4-FFF2-40B4-BE49-F238E27FC236}">
                <a16:creationId xmlns:a16="http://schemas.microsoft.com/office/drawing/2014/main" id="{37F5A4C8-14D8-44A1-AC63-1ECEA2F0487E}"/>
              </a:ext>
            </a:extLst>
          </p:cNvPr>
          <p:cNvSpPr txBox="1">
            <a:spLocks noChangeArrowheads="1"/>
          </p:cNvSpPr>
          <p:nvPr/>
        </p:nvSpPr>
        <p:spPr bwMode="auto">
          <a:xfrm>
            <a:off x="6503988" y="2043113"/>
            <a:ext cx="9906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99"/>
                </a:solidFill>
                <a:effectLst/>
                <a:uLnTx/>
                <a:uFillTx/>
                <a:latin typeface="Palatino Linotype" panose="02040502050505030304" pitchFamily="18" charset="0"/>
                <a:ea typeface="+mn-ea"/>
                <a:cs typeface="Arial"/>
              </a:rPr>
              <a:t>surface</a:t>
            </a:r>
          </a:p>
        </p:txBody>
      </p:sp>
      <p:sp>
        <p:nvSpPr>
          <p:cNvPr id="44037" name="Rectangle 5">
            <a:extLst>
              <a:ext uri="{FF2B5EF4-FFF2-40B4-BE49-F238E27FC236}">
                <a16:creationId xmlns:a16="http://schemas.microsoft.com/office/drawing/2014/main" id="{F8676901-A900-48E8-B203-D9C0330831D7}"/>
              </a:ext>
            </a:extLst>
          </p:cNvPr>
          <p:cNvSpPr>
            <a:spLocks noChangeArrowheads="1"/>
          </p:cNvSpPr>
          <p:nvPr/>
        </p:nvSpPr>
        <p:spPr bwMode="auto">
          <a:xfrm rot="1329060">
            <a:off x="2070100" y="2273300"/>
            <a:ext cx="977900" cy="1466850"/>
          </a:xfrm>
          <a:prstGeom prst="rect">
            <a:avLst/>
          </a:prstGeom>
          <a:solidFill>
            <a:srgbClr val="3333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nvGrpSpPr>
          <p:cNvPr id="2" name="Group 6">
            <a:extLst>
              <a:ext uri="{FF2B5EF4-FFF2-40B4-BE49-F238E27FC236}">
                <a16:creationId xmlns:a16="http://schemas.microsoft.com/office/drawing/2014/main" id="{05F9F926-8568-4BDD-9AD2-3BA100E2E092}"/>
              </a:ext>
            </a:extLst>
          </p:cNvPr>
          <p:cNvGrpSpPr>
            <a:grpSpLocks/>
          </p:cNvGrpSpPr>
          <p:nvPr/>
        </p:nvGrpSpPr>
        <p:grpSpPr bwMode="auto">
          <a:xfrm>
            <a:off x="2112963" y="2217738"/>
            <a:ext cx="5176837" cy="3592512"/>
            <a:chOff x="1331" y="929"/>
            <a:chExt cx="3261" cy="2263"/>
          </a:xfrm>
        </p:grpSpPr>
        <p:grpSp>
          <p:nvGrpSpPr>
            <p:cNvPr id="44061" name="Group 7">
              <a:extLst>
                <a:ext uri="{FF2B5EF4-FFF2-40B4-BE49-F238E27FC236}">
                  <a16:creationId xmlns:a16="http://schemas.microsoft.com/office/drawing/2014/main" id="{50E56467-3259-4691-8211-9E50B1AC407F}"/>
                </a:ext>
              </a:extLst>
            </p:cNvPr>
            <p:cNvGrpSpPr>
              <a:grpSpLocks/>
            </p:cNvGrpSpPr>
            <p:nvPr/>
          </p:nvGrpSpPr>
          <p:grpSpPr bwMode="auto">
            <a:xfrm rot="6631364">
              <a:off x="1149" y="1521"/>
              <a:ext cx="422" cy="34"/>
              <a:chOff x="969" y="2233"/>
              <a:chExt cx="2320" cy="48"/>
            </a:xfrm>
          </p:grpSpPr>
          <p:sp>
            <p:nvSpPr>
              <p:cNvPr id="44089" name="Rectangle 8">
                <a:extLst>
                  <a:ext uri="{FF2B5EF4-FFF2-40B4-BE49-F238E27FC236}">
                    <a16:creationId xmlns:a16="http://schemas.microsoft.com/office/drawing/2014/main" id="{C1039897-8B79-4E9E-8CD0-81943F2F1CE4}"/>
                  </a:ext>
                </a:extLst>
              </p:cNvPr>
              <p:cNvSpPr>
                <a:spLocks noChangeArrowheads="1"/>
              </p:cNvSpPr>
              <p:nvPr/>
            </p:nvSpPr>
            <p:spPr bwMode="auto">
              <a:xfrm>
                <a:off x="96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4090" name="Rectangle 9">
                <a:extLst>
                  <a:ext uri="{FF2B5EF4-FFF2-40B4-BE49-F238E27FC236}">
                    <a16:creationId xmlns:a16="http://schemas.microsoft.com/office/drawing/2014/main" id="{F7F83B75-4F4D-4606-B42E-7227535E7A7C}"/>
                  </a:ext>
                </a:extLst>
              </p:cNvPr>
              <p:cNvSpPr>
                <a:spLocks noChangeArrowheads="1"/>
              </p:cNvSpPr>
              <p:nvPr/>
            </p:nvSpPr>
            <p:spPr bwMode="auto">
              <a:xfrm>
                <a:off x="111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4091" name="Rectangle 10">
                <a:extLst>
                  <a:ext uri="{FF2B5EF4-FFF2-40B4-BE49-F238E27FC236}">
                    <a16:creationId xmlns:a16="http://schemas.microsoft.com/office/drawing/2014/main" id="{0EB02AFD-8FE7-41A1-B665-29C3546E050C}"/>
                  </a:ext>
                </a:extLst>
              </p:cNvPr>
              <p:cNvSpPr>
                <a:spLocks noChangeArrowheads="1"/>
              </p:cNvSpPr>
              <p:nvPr/>
            </p:nvSpPr>
            <p:spPr bwMode="auto">
              <a:xfrm>
                <a:off x="125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4092" name="Rectangle 11">
                <a:extLst>
                  <a:ext uri="{FF2B5EF4-FFF2-40B4-BE49-F238E27FC236}">
                    <a16:creationId xmlns:a16="http://schemas.microsoft.com/office/drawing/2014/main" id="{38601D80-A6B0-4EA7-B128-002BE84051BE}"/>
                  </a:ext>
                </a:extLst>
              </p:cNvPr>
              <p:cNvSpPr>
                <a:spLocks noChangeArrowheads="1"/>
              </p:cNvSpPr>
              <p:nvPr/>
            </p:nvSpPr>
            <p:spPr bwMode="auto">
              <a:xfrm>
                <a:off x="140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4093" name="Rectangle 12">
                <a:extLst>
                  <a:ext uri="{FF2B5EF4-FFF2-40B4-BE49-F238E27FC236}">
                    <a16:creationId xmlns:a16="http://schemas.microsoft.com/office/drawing/2014/main" id="{9E4625D1-38C4-406A-A6B0-B6CD5F5B370E}"/>
                  </a:ext>
                </a:extLst>
              </p:cNvPr>
              <p:cNvSpPr>
                <a:spLocks noChangeArrowheads="1"/>
              </p:cNvSpPr>
              <p:nvPr/>
            </p:nvSpPr>
            <p:spPr bwMode="auto">
              <a:xfrm>
                <a:off x="154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4094" name="Rectangle 13">
                <a:extLst>
                  <a:ext uri="{FF2B5EF4-FFF2-40B4-BE49-F238E27FC236}">
                    <a16:creationId xmlns:a16="http://schemas.microsoft.com/office/drawing/2014/main" id="{3C9326E0-E358-48E3-99EE-68820FC959F9}"/>
                  </a:ext>
                </a:extLst>
              </p:cNvPr>
              <p:cNvSpPr>
                <a:spLocks noChangeArrowheads="1"/>
              </p:cNvSpPr>
              <p:nvPr/>
            </p:nvSpPr>
            <p:spPr bwMode="auto">
              <a:xfrm>
                <a:off x="169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4095" name="Rectangle 14">
                <a:extLst>
                  <a:ext uri="{FF2B5EF4-FFF2-40B4-BE49-F238E27FC236}">
                    <a16:creationId xmlns:a16="http://schemas.microsoft.com/office/drawing/2014/main" id="{AE24A744-A9BB-46B1-90DB-F4C5905F9737}"/>
                  </a:ext>
                </a:extLst>
              </p:cNvPr>
              <p:cNvSpPr>
                <a:spLocks noChangeArrowheads="1"/>
              </p:cNvSpPr>
              <p:nvPr/>
            </p:nvSpPr>
            <p:spPr bwMode="auto">
              <a:xfrm>
                <a:off x="183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4096" name="Rectangle 15">
                <a:extLst>
                  <a:ext uri="{FF2B5EF4-FFF2-40B4-BE49-F238E27FC236}">
                    <a16:creationId xmlns:a16="http://schemas.microsoft.com/office/drawing/2014/main" id="{3F50B83D-7EE7-42FF-8D04-FBC1141ADDD1}"/>
                  </a:ext>
                </a:extLst>
              </p:cNvPr>
              <p:cNvSpPr>
                <a:spLocks noChangeArrowheads="1"/>
              </p:cNvSpPr>
              <p:nvPr/>
            </p:nvSpPr>
            <p:spPr bwMode="auto">
              <a:xfrm>
                <a:off x="198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4097" name="Rectangle 16">
                <a:extLst>
                  <a:ext uri="{FF2B5EF4-FFF2-40B4-BE49-F238E27FC236}">
                    <a16:creationId xmlns:a16="http://schemas.microsoft.com/office/drawing/2014/main" id="{D2EBCC5D-BB9D-4EC5-834E-FCDD97A1A4D8}"/>
                  </a:ext>
                </a:extLst>
              </p:cNvPr>
              <p:cNvSpPr>
                <a:spLocks noChangeArrowheads="1"/>
              </p:cNvSpPr>
              <p:nvPr/>
            </p:nvSpPr>
            <p:spPr bwMode="auto">
              <a:xfrm>
                <a:off x="212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4098" name="Rectangle 17">
                <a:extLst>
                  <a:ext uri="{FF2B5EF4-FFF2-40B4-BE49-F238E27FC236}">
                    <a16:creationId xmlns:a16="http://schemas.microsoft.com/office/drawing/2014/main" id="{8CA5E784-5384-413D-8B46-43CAC4D33C17}"/>
                  </a:ext>
                </a:extLst>
              </p:cNvPr>
              <p:cNvSpPr>
                <a:spLocks noChangeArrowheads="1"/>
              </p:cNvSpPr>
              <p:nvPr/>
            </p:nvSpPr>
            <p:spPr bwMode="auto">
              <a:xfrm>
                <a:off x="227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4099" name="Rectangle 18">
                <a:extLst>
                  <a:ext uri="{FF2B5EF4-FFF2-40B4-BE49-F238E27FC236}">
                    <a16:creationId xmlns:a16="http://schemas.microsoft.com/office/drawing/2014/main" id="{843E787F-7922-43A5-B9DD-9627FB59F145}"/>
                  </a:ext>
                </a:extLst>
              </p:cNvPr>
              <p:cNvSpPr>
                <a:spLocks noChangeArrowheads="1"/>
              </p:cNvSpPr>
              <p:nvPr/>
            </p:nvSpPr>
            <p:spPr bwMode="auto">
              <a:xfrm>
                <a:off x="241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4100" name="Rectangle 19">
                <a:extLst>
                  <a:ext uri="{FF2B5EF4-FFF2-40B4-BE49-F238E27FC236}">
                    <a16:creationId xmlns:a16="http://schemas.microsoft.com/office/drawing/2014/main" id="{DCB11065-7F45-4D77-8124-037F83E9DC89}"/>
                  </a:ext>
                </a:extLst>
              </p:cNvPr>
              <p:cNvSpPr>
                <a:spLocks noChangeArrowheads="1"/>
              </p:cNvSpPr>
              <p:nvPr/>
            </p:nvSpPr>
            <p:spPr bwMode="auto">
              <a:xfrm>
                <a:off x="256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4101" name="Rectangle 20">
                <a:extLst>
                  <a:ext uri="{FF2B5EF4-FFF2-40B4-BE49-F238E27FC236}">
                    <a16:creationId xmlns:a16="http://schemas.microsoft.com/office/drawing/2014/main" id="{486776A4-E20C-432D-A591-7A04EC9BC723}"/>
                  </a:ext>
                </a:extLst>
              </p:cNvPr>
              <p:cNvSpPr>
                <a:spLocks noChangeArrowheads="1"/>
              </p:cNvSpPr>
              <p:nvPr/>
            </p:nvSpPr>
            <p:spPr bwMode="auto">
              <a:xfrm>
                <a:off x="270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4102" name="Rectangle 21">
                <a:extLst>
                  <a:ext uri="{FF2B5EF4-FFF2-40B4-BE49-F238E27FC236}">
                    <a16:creationId xmlns:a16="http://schemas.microsoft.com/office/drawing/2014/main" id="{5BE4E07C-7E4B-4896-AECF-28C527EFD4E7}"/>
                  </a:ext>
                </a:extLst>
              </p:cNvPr>
              <p:cNvSpPr>
                <a:spLocks noChangeArrowheads="1"/>
              </p:cNvSpPr>
              <p:nvPr/>
            </p:nvSpPr>
            <p:spPr bwMode="auto">
              <a:xfrm>
                <a:off x="285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4103" name="Rectangle 22">
                <a:extLst>
                  <a:ext uri="{FF2B5EF4-FFF2-40B4-BE49-F238E27FC236}">
                    <a16:creationId xmlns:a16="http://schemas.microsoft.com/office/drawing/2014/main" id="{CB660DB0-A7FE-40EB-85A0-F48C319756C3}"/>
                  </a:ext>
                </a:extLst>
              </p:cNvPr>
              <p:cNvSpPr>
                <a:spLocks noChangeArrowheads="1"/>
              </p:cNvSpPr>
              <p:nvPr/>
            </p:nvSpPr>
            <p:spPr bwMode="auto">
              <a:xfrm>
                <a:off x="299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4104" name="Rectangle 23">
                <a:extLst>
                  <a:ext uri="{FF2B5EF4-FFF2-40B4-BE49-F238E27FC236}">
                    <a16:creationId xmlns:a16="http://schemas.microsoft.com/office/drawing/2014/main" id="{73545ACA-57DC-4538-8704-B678022EBB2E}"/>
                  </a:ext>
                </a:extLst>
              </p:cNvPr>
              <p:cNvSpPr>
                <a:spLocks noChangeArrowheads="1"/>
              </p:cNvSpPr>
              <p:nvPr/>
            </p:nvSpPr>
            <p:spPr bwMode="auto">
              <a:xfrm>
                <a:off x="314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grpSp>
          <p:nvGrpSpPr>
            <p:cNvPr id="44062" name="Group 24">
              <a:extLst>
                <a:ext uri="{FF2B5EF4-FFF2-40B4-BE49-F238E27FC236}">
                  <a16:creationId xmlns:a16="http://schemas.microsoft.com/office/drawing/2014/main" id="{D59BD7B6-7A10-44E3-BD74-E6953806FCD4}"/>
                </a:ext>
              </a:extLst>
            </p:cNvPr>
            <p:cNvGrpSpPr>
              <a:grpSpLocks/>
            </p:cNvGrpSpPr>
            <p:nvPr/>
          </p:nvGrpSpPr>
          <p:grpSpPr bwMode="auto">
            <a:xfrm rot="6631364">
              <a:off x="1299" y="1123"/>
              <a:ext cx="422" cy="33"/>
              <a:chOff x="969" y="2233"/>
              <a:chExt cx="2320" cy="48"/>
            </a:xfrm>
          </p:grpSpPr>
          <p:sp>
            <p:nvSpPr>
              <p:cNvPr id="44073" name="Rectangle 25">
                <a:extLst>
                  <a:ext uri="{FF2B5EF4-FFF2-40B4-BE49-F238E27FC236}">
                    <a16:creationId xmlns:a16="http://schemas.microsoft.com/office/drawing/2014/main" id="{C51D805F-E8AA-454B-994D-2E862B185E6E}"/>
                  </a:ext>
                </a:extLst>
              </p:cNvPr>
              <p:cNvSpPr>
                <a:spLocks noChangeArrowheads="1"/>
              </p:cNvSpPr>
              <p:nvPr/>
            </p:nvSpPr>
            <p:spPr bwMode="auto">
              <a:xfrm>
                <a:off x="96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4074" name="Rectangle 26">
                <a:extLst>
                  <a:ext uri="{FF2B5EF4-FFF2-40B4-BE49-F238E27FC236}">
                    <a16:creationId xmlns:a16="http://schemas.microsoft.com/office/drawing/2014/main" id="{5DF82F1C-DECA-410D-B02A-801373993C74}"/>
                  </a:ext>
                </a:extLst>
              </p:cNvPr>
              <p:cNvSpPr>
                <a:spLocks noChangeArrowheads="1"/>
              </p:cNvSpPr>
              <p:nvPr/>
            </p:nvSpPr>
            <p:spPr bwMode="auto">
              <a:xfrm>
                <a:off x="111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4075" name="Rectangle 27">
                <a:extLst>
                  <a:ext uri="{FF2B5EF4-FFF2-40B4-BE49-F238E27FC236}">
                    <a16:creationId xmlns:a16="http://schemas.microsoft.com/office/drawing/2014/main" id="{31BA846F-62B9-419B-A71D-B743BA9AC638}"/>
                  </a:ext>
                </a:extLst>
              </p:cNvPr>
              <p:cNvSpPr>
                <a:spLocks noChangeArrowheads="1"/>
              </p:cNvSpPr>
              <p:nvPr/>
            </p:nvSpPr>
            <p:spPr bwMode="auto">
              <a:xfrm>
                <a:off x="125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4076" name="Rectangle 28">
                <a:extLst>
                  <a:ext uri="{FF2B5EF4-FFF2-40B4-BE49-F238E27FC236}">
                    <a16:creationId xmlns:a16="http://schemas.microsoft.com/office/drawing/2014/main" id="{18677973-22E8-422F-B8E9-2AB028793B78}"/>
                  </a:ext>
                </a:extLst>
              </p:cNvPr>
              <p:cNvSpPr>
                <a:spLocks noChangeArrowheads="1"/>
              </p:cNvSpPr>
              <p:nvPr/>
            </p:nvSpPr>
            <p:spPr bwMode="auto">
              <a:xfrm>
                <a:off x="140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4077" name="Rectangle 29">
                <a:extLst>
                  <a:ext uri="{FF2B5EF4-FFF2-40B4-BE49-F238E27FC236}">
                    <a16:creationId xmlns:a16="http://schemas.microsoft.com/office/drawing/2014/main" id="{1074541C-FC23-4EB6-B896-00E370279769}"/>
                  </a:ext>
                </a:extLst>
              </p:cNvPr>
              <p:cNvSpPr>
                <a:spLocks noChangeArrowheads="1"/>
              </p:cNvSpPr>
              <p:nvPr/>
            </p:nvSpPr>
            <p:spPr bwMode="auto">
              <a:xfrm>
                <a:off x="154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4078" name="Rectangle 30">
                <a:extLst>
                  <a:ext uri="{FF2B5EF4-FFF2-40B4-BE49-F238E27FC236}">
                    <a16:creationId xmlns:a16="http://schemas.microsoft.com/office/drawing/2014/main" id="{1771016C-7697-4AD8-8F4A-A1CF71062F91}"/>
                  </a:ext>
                </a:extLst>
              </p:cNvPr>
              <p:cNvSpPr>
                <a:spLocks noChangeArrowheads="1"/>
              </p:cNvSpPr>
              <p:nvPr/>
            </p:nvSpPr>
            <p:spPr bwMode="auto">
              <a:xfrm>
                <a:off x="169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4079" name="Rectangle 31">
                <a:extLst>
                  <a:ext uri="{FF2B5EF4-FFF2-40B4-BE49-F238E27FC236}">
                    <a16:creationId xmlns:a16="http://schemas.microsoft.com/office/drawing/2014/main" id="{DBF43967-54B2-41FC-8D2B-4AB340DDD683}"/>
                  </a:ext>
                </a:extLst>
              </p:cNvPr>
              <p:cNvSpPr>
                <a:spLocks noChangeArrowheads="1"/>
              </p:cNvSpPr>
              <p:nvPr/>
            </p:nvSpPr>
            <p:spPr bwMode="auto">
              <a:xfrm>
                <a:off x="183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4080" name="Rectangle 32">
                <a:extLst>
                  <a:ext uri="{FF2B5EF4-FFF2-40B4-BE49-F238E27FC236}">
                    <a16:creationId xmlns:a16="http://schemas.microsoft.com/office/drawing/2014/main" id="{F9672E4E-F3F3-41A3-ADC1-013BF4103809}"/>
                  </a:ext>
                </a:extLst>
              </p:cNvPr>
              <p:cNvSpPr>
                <a:spLocks noChangeArrowheads="1"/>
              </p:cNvSpPr>
              <p:nvPr/>
            </p:nvSpPr>
            <p:spPr bwMode="auto">
              <a:xfrm>
                <a:off x="198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4081" name="Rectangle 33">
                <a:extLst>
                  <a:ext uri="{FF2B5EF4-FFF2-40B4-BE49-F238E27FC236}">
                    <a16:creationId xmlns:a16="http://schemas.microsoft.com/office/drawing/2014/main" id="{019F3DD3-5FC2-40A1-AB0B-D372F7A79BF5}"/>
                  </a:ext>
                </a:extLst>
              </p:cNvPr>
              <p:cNvSpPr>
                <a:spLocks noChangeArrowheads="1"/>
              </p:cNvSpPr>
              <p:nvPr/>
            </p:nvSpPr>
            <p:spPr bwMode="auto">
              <a:xfrm>
                <a:off x="212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4082" name="Rectangle 34">
                <a:extLst>
                  <a:ext uri="{FF2B5EF4-FFF2-40B4-BE49-F238E27FC236}">
                    <a16:creationId xmlns:a16="http://schemas.microsoft.com/office/drawing/2014/main" id="{3545C440-A474-4E2E-AD21-68F5A247D969}"/>
                  </a:ext>
                </a:extLst>
              </p:cNvPr>
              <p:cNvSpPr>
                <a:spLocks noChangeArrowheads="1"/>
              </p:cNvSpPr>
              <p:nvPr/>
            </p:nvSpPr>
            <p:spPr bwMode="auto">
              <a:xfrm>
                <a:off x="227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4083" name="Rectangle 35">
                <a:extLst>
                  <a:ext uri="{FF2B5EF4-FFF2-40B4-BE49-F238E27FC236}">
                    <a16:creationId xmlns:a16="http://schemas.microsoft.com/office/drawing/2014/main" id="{936201B3-FC88-4AFA-BA59-9F3150550A52}"/>
                  </a:ext>
                </a:extLst>
              </p:cNvPr>
              <p:cNvSpPr>
                <a:spLocks noChangeArrowheads="1"/>
              </p:cNvSpPr>
              <p:nvPr/>
            </p:nvSpPr>
            <p:spPr bwMode="auto">
              <a:xfrm>
                <a:off x="241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4084" name="Rectangle 36">
                <a:extLst>
                  <a:ext uri="{FF2B5EF4-FFF2-40B4-BE49-F238E27FC236}">
                    <a16:creationId xmlns:a16="http://schemas.microsoft.com/office/drawing/2014/main" id="{C70B54E1-4146-4788-A0C8-99A741531496}"/>
                  </a:ext>
                </a:extLst>
              </p:cNvPr>
              <p:cNvSpPr>
                <a:spLocks noChangeArrowheads="1"/>
              </p:cNvSpPr>
              <p:nvPr/>
            </p:nvSpPr>
            <p:spPr bwMode="auto">
              <a:xfrm>
                <a:off x="256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4085" name="Rectangle 37">
                <a:extLst>
                  <a:ext uri="{FF2B5EF4-FFF2-40B4-BE49-F238E27FC236}">
                    <a16:creationId xmlns:a16="http://schemas.microsoft.com/office/drawing/2014/main" id="{857346A4-35EE-4A4A-846E-1457E74AD755}"/>
                  </a:ext>
                </a:extLst>
              </p:cNvPr>
              <p:cNvSpPr>
                <a:spLocks noChangeArrowheads="1"/>
              </p:cNvSpPr>
              <p:nvPr/>
            </p:nvSpPr>
            <p:spPr bwMode="auto">
              <a:xfrm>
                <a:off x="270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4086" name="Rectangle 38">
                <a:extLst>
                  <a:ext uri="{FF2B5EF4-FFF2-40B4-BE49-F238E27FC236}">
                    <a16:creationId xmlns:a16="http://schemas.microsoft.com/office/drawing/2014/main" id="{43192ABD-A2AC-45C2-88F5-875A5BF1AA33}"/>
                  </a:ext>
                </a:extLst>
              </p:cNvPr>
              <p:cNvSpPr>
                <a:spLocks noChangeArrowheads="1"/>
              </p:cNvSpPr>
              <p:nvPr/>
            </p:nvSpPr>
            <p:spPr bwMode="auto">
              <a:xfrm>
                <a:off x="285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4087" name="Rectangle 39">
                <a:extLst>
                  <a:ext uri="{FF2B5EF4-FFF2-40B4-BE49-F238E27FC236}">
                    <a16:creationId xmlns:a16="http://schemas.microsoft.com/office/drawing/2014/main" id="{E3E815DD-A4A9-4E07-B2CF-6232E1A4FCA9}"/>
                  </a:ext>
                </a:extLst>
              </p:cNvPr>
              <p:cNvSpPr>
                <a:spLocks noChangeArrowheads="1"/>
              </p:cNvSpPr>
              <p:nvPr/>
            </p:nvSpPr>
            <p:spPr bwMode="auto">
              <a:xfrm>
                <a:off x="299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4088" name="Rectangle 40">
                <a:extLst>
                  <a:ext uri="{FF2B5EF4-FFF2-40B4-BE49-F238E27FC236}">
                    <a16:creationId xmlns:a16="http://schemas.microsoft.com/office/drawing/2014/main" id="{3B99713F-4850-426B-888F-1A2EFD90A3FD}"/>
                  </a:ext>
                </a:extLst>
              </p:cNvPr>
              <p:cNvSpPr>
                <a:spLocks noChangeArrowheads="1"/>
              </p:cNvSpPr>
              <p:nvPr/>
            </p:nvSpPr>
            <p:spPr bwMode="auto">
              <a:xfrm>
                <a:off x="314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sp>
          <p:nvSpPr>
            <p:cNvPr id="44063" name="Oval 41">
              <a:extLst>
                <a:ext uri="{FF2B5EF4-FFF2-40B4-BE49-F238E27FC236}">
                  <a16:creationId xmlns:a16="http://schemas.microsoft.com/office/drawing/2014/main" id="{998FFE9B-04C6-4200-9D9E-04BAE334A1F7}"/>
                </a:ext>
              </a:extLst>
            </p:cNvPr>
            <p:cNvSpPr>
              <a:spLocks noChangeArrowheads="1"/>
            </p:cNvSpPr>
            <p:nvPr/>
          </p:nvSpPr>
          <p:spPr bwMode="auto">
            <a:xfrm rot="-246734">
              <a:off x="1919" y="1509"/>
              <a:ext cx="48" cy="48"/>
            </a:xfrm>
            <a:prstGeom prst="ellipse">
              <a:avLst/>
            </a:prstGeom>
            <a:solidFill>
              <a:srgbClr val="FFFF81"/>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4064" name="Freeform 42">
              <a:extLst>
                <a:ext uri="{FF2B5EF4-FFF2-40B4-BE49-F238E27FC236}">
                  <a16:creationId xmlns:a16="http://schemas.microsoft.com/office/drawing/2014/main" id="{06DD87C5-0D16-4061-B654-44181843C545}"/>
                </a:ext>
              </a:extLst>
            </p:cNvPr>
            <p:cNvSpPr>
              <a:spLocks/>
            </p:cNvSpPr>
            <p:nvPr/>
          </p:nvSpPr>
          <p:spPr bwMode="auto">
            <a:xfrm>
              <a:off x="1452" y="1274"/>
              <a:ext cx="2452" cy="1218"/>
            </a:xfrm>
            <a:custGeom>
              <a:avLst/>
              <a:gdLst>
                <a:gd name="T0" fmla="*/ 7 w 2452"/>
                <a:gd name="T1" fmla="*/ 0 h 1218"/>
                <a:gd name="T2" fmla="*/ 2384 w 2452"/>
                <a:gd name="T3" fmla="*/ 1218 h 1218"/>
                <a:gd name="T4" fmla="*/ 2452 w 2452"/>
                <a:gd name="T5" fmla="*/ 1122 h 1218"/>
                <a:gd name="T6" fmla="*/ 2452 w 2452"/>
                <a:gd name="T7" fmla="*/ 1126 h 1218"/>
                <a:gd name="T8" fmla="*/ 0 w 2452"/>
                <a:gd name="T9" fmla="*/ 23 h 1218"/>
                <a:gd name="T10" fmla="*/ 7 w 2452"/>
                <a:gd name="T11" fmla="*/ 0 h 1218"/>
                <a:gd name="T12" fmla="*/ 0 60000 65536"/>
                <a:gd name="T13" fmla="*/ 0 60000 65536"/>
                <a:gd name="T14" fmla="*/ 0 60000 65536"/>
                <a:gd name="T15" fmla="*/ 0 60000 65536"/>
                <a:gd name="T16" fmla="*/ 0 60000 65536"/>
                <a:gd name="T17" fmla="*/ 0 60000 65536"/>
                <a:gd name="T18" fmla="*/ 0 w 2452"/>
                <a:gd name="T19" fmla="*/ 0 h 1218"/>
                <a:gd name="T20" fmla="*/ 2452 w 2452"/>
                <a:gd name="T21" fmla="*/ 1218 h 1218"/>
              </a:gdLst>
              <a:ahLst/>
              <a:cxnLst>
                <a:cxn ang="T12">
                  <a:pos x="T0" y="T1"/>
                </a:cxn>
                <a:cxn ang="T13">
                  <a:pos x="T2" y="T3"/>
                </a:cxn>
                <a:cxn ang="T14">
                  <a:pos x="T4" y="T5"/>
                </a:cxn>
                <a:cxn ang="T15">
                  <a:pos x="T6" y="T7"/>
                </a:cxn>
                <a:cxn ang="T16">
                  <a:pos x="T8" y="T9"/>
                </a:cxn>
                <a:cxn ang="T17">
                  <a:pos x="T10" y="T11"/>
                </a:cxn>
              </a:cxnLst>
              <a:rect l="T18" t="T19" r="T20" b="T21"/>
              <a:pathLst>
                <a:path w="2452" h="1218">
                  <a:moveTo>
                    <a:pt x="7" y="0"/>
                  </a:moveTo>
                  <a:lnTo>
                    <a:pt x="2384" y="1218"/>
                  </a:lnTo>
                  <a:lnTo>
                    <a:pt x="2452" y="1122"/>
                  </a:lnTo>
                  <a:lnTo>
                    <a:pt x="2452" y="1126"/>
                  </a:lnTo>
                  <a:lnTo>
                    <a:pt x="0" y="23"/>
                  </a:lnTo>
                  <a:lnTo>
                    <a:pt x="7" y="0"/>
                  </a:lnTo>
                  <a:close/>
                </a:path>
              </a:pathLst>
            </a:custGeom>
            <a:solidFill>
              <a:srgbClr val="DDDDDD">
                <a:alpha val="89803"/>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4065" name="Freeform 43">
              <a:extLst>
                <a:ext uri="{FF2B5EF4-FFF2-40B4-BE49-F238E27FC236}">
                  <a16:creationId xmlns:a16="http://schemas.microsoft.com/office/drawing/2014/main" id="{CC466CA9-9692-4988-A4E8-0E775F880A24}"/>
                </a:ext>
              </a:extLst>
            </p:cNvPr>
            <p:cNvSpPr>
              <a:spLocks/>
            </p:cNvSpPr>
            <p:nvPr/>
          </p:nvSpPr>
          <p:spPr bwMode="auto">
            <a:xfrm>
              <a:off x="1427" y="1330"/>
              <a:ext cx="2653" cy="970"/>
            </a:xfrm>
            <a:custGeom>
              <a:avLst/>
              <a:gdLst>
                <a:gd name="T0" fmla="*/ 9 w 2653"/>
                <a:gd name="T1" fmla="*/ 0 h 970"/>
                <a:gd name="T2" fmla="*/ 2561 w 2653"/>
                <a:gd name="T3" fmla="*/ 970 h 970"/>
                <a:gd name="T4" fmla="*/ 2653 w 2653"/>
                <a:gd name="T5" fmla="*/ 886 h 970"/>
                <a:gd name="T6" fmla="*/ 0 w 2653"/>
                <a:gd name="T7" fmla="*/ 22 h 970"/>
                <a:gd name="T8" fmla="*/ 9 w 2653"/>
                <a:gd name="T9" fmla="*/ 0 h 970"/>
                <a:gd name="T10" fmla="*/ 0 60000 65536"/>
                <a:gd name="T11" fmla="*/ 0 60000 65536"/>
                <a:gd name="T12" fmla="*/ 0 60000 65536"/>
                <a:gd name="T13" fmla="*/ 0 60000 65536"/>
                <a:gd name="T14" fmla="*/ 0 60000 65536"/>
                <a:gd name="T15" fmla="*/ 0 w 2653"/>
                <a:gd name="T16" fmla="*/ 0 h 970"/>
                <a:gd name="T17" fmla="*/ 2653 w 2653"/>
                <a:gd name="T18" fmla="*/ 970 h 970"/>
              </a:gdLst>
              <a:ahLst/>
              <a:cxnLst>
                <a:cxn ang="T10">
                  <a:pos x="T0" y="T1"/>
                </a:cxn>
                <a:cxn ang="T11">
                  <a:pos x="T2" y="T3"/>
                </a:cxn>
                <a:cxn ang="T12">
                  <a:pos x="T4" y="T5"/>
                </a:cxn>
                <a:cxn ang="T13">
                  <a:pos x="T6" y="T7"/>
                </a:cxn>
                <a:cxn ang="T14">
                  <a:pos x="T8" y="T9"/>
                </a:cxn>
              </a:cxnLst>
              <a:rect l="T15" t="T16" r="T17" b="T18"/>
              <a:pathLst>
                <a:path w="2653" h="970">
                  <a:moveTo>
                    <a:pt x="9" y="0"/>
                  </a:moveTo>
                  <a:lnTo>
                    <a:pt x="2561" y="970"/>
                  </a:lnTo>
                  <a:lnTo>
                    <a:pt x="2653" y="886"/>
                  </a:lnTo>
                  <a:lnTo>
                    <a:pt x="0" y="22"/>
                  </a:lnTo>
                  <a:lnTo>
                    <a:pt x="9" y="0"/>
                  </a:lnTo>
                  <a:close/>
                </a:path>
              </a:pathLst>
            </a:custGeom>
            <a:solidFill>
              <a:srgbClr val="DDDDDD">
                <a:alpha val="89803"/>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4066" name="Freeform 44">
              <a:extLst>
                <a:ext uri="{FF2B5EF4-FFF2-40B4-BE49-F238E27FC236}">
                  <a16:creationId xmlns:a16="http://schemas.microsoft.com/office/drawing/2014/main" id="{9B2F7DAE-C5F4-4C84-9E70-D73C621AB6F0}"/>
                </a:ext>
              </a:extLst>
            </p:cNvPr>
            <p:cNvSpPr>
              <a:spLocks/>
            </p:cNvSpPr>
            <p:nvPr/>
          </p:nvSpPr>
          <p:spPr bwMode="auto">
            <a:xfrm>
              <a:off x="1412" y="1381"/>
              <a:ext cx="2856" cy="739"/>
            </a:xfrm>
            <a:custGeom>
              <a:avLst/>
              <a:gdLst>
                <a:gd name="T0" fmla="*/ 3 w 2856"/>
                <a:gd name="T1" fmla="*/ 0 h 739"/>
                <a:gd name="T2" fmla="*/ 2756 w 2856"/>
                <a:gd name="T3" fmla="*/ 739 h 739"/>
                <a:gd name="T4" fmla="*/ 2856 w 2856"/>
                <a:gd name="T5" fmla="*/ 651 h 739"/>
                <a:gd name="T6" fmla="*/ 0 w 2856"/>
                <a:gd name="T7" fmla="*/ 26 h 739"/>
                <a:gd name="T8" fmla="*/ 3 w 2856"/>
                <a:gd name="T9" fmla="*/ 0 h 739"/>
                <a:gd name="T10" fmla="*/ 0 60000 65536"/>
                <a:gd name="T11" fmla="*/ 0 60000 65536"/>
                <a:gd name="T12" fmla="*/ 0 60000 65536"/>
                <a:gd name="T13" fmla="*/ 0 60000 65536"/>
                <a:gd name="T14" fmla="*/ 0 60000 65536"/>
                <a:gd name="T15" fmla="*/ 0 w 2856"/>
                <a:gd name="T16" fmla="*/ 0 h 739"/>
                <a:gd name="T17" fmla="*/ 2856 w 2856"/>
                <a:gd name="T18" fmla="*/ 739 h 739"/>
              </a:gdLst>
              <a:ahLst/>
              <a:cxnLst>
                <a:cxn ang="T10">
                  <a:pos x="T0" y="T1"/>
                </a:cxn>
                <a:cxn ang="T11">
                  <a:pos x="T2" y="T3"/>
                </a:cxn>
                <a:cxn ang="T12">
                  <a:pos x="T4" y="T5"/>
                </a:cxn>
                <a:cxn ang="T13">
                  <a:pos x="T6" y="T7"/>
                </a:cxn>
                <a:cxn ang="T14">
                  <a:pos x="T8" y="T9"/>
                </a:cxn>
              </a:cxnLst>
              <a:rect l="T15" t="T16" r="T17" b="T18"/>
              <a:pathLst>
                <a:path w="2856" h="739">
                  <a:moveTo>
                    <a:pt x="3" y="0"/>
                  </a:moveTo>
                  <a:lnTo>
                    <a:pt x="2756" y="739"/>
                  </a:lnTo>
                  <a:lnTo>
                    <a:pt x="2856" y="651"/>
                  </a:lnTo>
                  <a:lnTo>
                    <a:pt x="0" y="26"/>
                  </a:lnTo>
                  <a:lnTo>
                    <a:pt x="3" y="0"/>
                  </a:lnTo>
                  <a:close/>
                </a:path>
              </a:pathLst>
            </a:custGeom>
            <a:solidFill>
              <a:srgbClr val="DDDDDD">
                <a:alpha val="89803"/>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4067" name="Freeform 45">
              <a:extLst>
                <a:ext uri="{FF2B5EF4-FFF2-40B4-BE49-F238E27FC236}">
                  <a16:creationId xmlns:a16="http://schemas.microsoft.com/office/drawing/2014/main" id="{5F89A337-2C50-4625-A735-8102F04C1048}"/>
                </a:ext>
              </a:extLst>
            </p:cNvPr>
            <p:cNvSpPr>
              <a:spLocks/>
            </p:cNvSpPr>
            <p:nvPr/>
          </p:nvSpPr>
          <p:spPr bwMode="auto">
            <a:xfrm>
              <a:off x="1394" y="1429"/>
              <a:ext cx="3098" cy="511"/>
            </a:xfrm>
            <a:custGeom>
              <a:avLst/>
              <a:gdLst>
                <a:gd name="T0" fmla="*/ 6 w 3098"/>
                <a:gd name="T1" fmla="*/ 0 h 511"/>
                <a:gd name="T2" fmla="*/ 2994 w 3098"/>
                <a:gd name="T3" fmla="*/ 511 h 511"/>
                <a:gd name="T4" fmla="*/ 3098 w 3098"/>
                <a:gd name="T5" fmla="*/ 407 h 511"/>
                <a:gd name="T6" fmla="*/ 0 w 3098"/>
                <a:gd name="T7" fmla="*/ 22 h 511"/>
                <a:gd name="T8" fmla="*/ 6 w 3098"/>
                <a:gd name="T9" fmla="*/ 0 h 511"/>
                <a:gd name="T10" fmla="*/ 0 60000 65536"/>
                <a:gd name="T11" fmla="*/ 0 60000 65536"/>
                <a:gd name="T12" fmla="*/ 0 60000 65536"/>
                <a:gd name="T13" fmla="*/ 0 60000 65536"/>
                <a:gd name="T14" fmla="*/ 0 60000 65536"/>
                <a:gd name="T15" fmla="*/ 0 w 3098"/>
                <a:gd name="T16" fmla="*/ 0 h 511"/>
                <a:gd name="T17" fmla="*/ 3098 w 3098"/>
                <a:gd name="T18" fmla="*/ 511 h 511"/>
              </a:gdLst>
              <a:ahLst/>
              <a:cxnLst>
                <a:cxn ang="T10">
                  <a:pos x="T0" y="T1"/>
                </a:cxn>
                <a:cxn ang="T11">
                  <a:pos x="T2" y="T3"/>
                </a:cxn>
                <a:cxn ang="T12">
                  <a:pos x="T4" y="T5"/>
                </a:cxn>
                <a:cxn ang="T13">
                  <a:pos x="T6" y="T7"/>
                </a:cxn>
                <a:cxn ang="T14">
                  <a:pos x="T8" y="T9"/>
                </a:cxn>
              </a:cxnLst>
              <a:rect l="T15" t="T16" r="T17" b="T18"/>
              <a:pathLst>
                <a:path w="3098" h="511">
                  <a:moveTo>
                    <a:pt x="6" y="0"/>
                  </a:moveTo>
                  <a:lnTo>
                    <a:pt x="2994" y="511"/>
                  </a:lnTo>
                  <a:lnTo>
                    <a:pt x="3098" y="407"/>
                  </a:lnTo>
                  <a:lnTo>
                    <a:pt x="0" y="22"/>
                  </a:lnTo>
                  <a:lnTo>
                    <a:pt x="6" y="0"/>
                  </a:lnTo>
                  <a:close/>
                </a:path>
              </a:pathLst>
            </a:custGeom>
            <a:solidFill>
              <a:srgbClr val="DDDDDD">
                <a:alpha val="89803"/>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4068" name="Freeform 46">
              <a:extLst>
                <a:ext uri="{FF2B5EF4-FFF2-40B4-BE49-F238E27FC236}">
                  <a16:creationId xmlns:a16="http://schemas.microsoft.com/office/drawing/2014/main" id="{D20458C8-7758-4DF6-9543-DB52EB88FCAE}"/>
                </a:ext>
              </a:extLst>
            </p:cNvPr>
            <p:cNvSpPr>
              <a:spLocks/>
            </p:cNvSpPr>
            <p:nvPr/>
          </p:nvSpPr>
          <p:spPr bwMode="auto">
            <a:xfrm>
              <a:off x="1370" y="1486"/>
              <a:ext cx="3222" cy="214"/>
            </a:xfrm>
            <a:custGeom>
              <a:avLst/>
              <a:gdLst>
                <a:gd name="T0" fmla="*/ 15 w 3222"/>
                <a:gd name="T1" fmla="*/ 0 h 214"/>
                <a:gd name="T2" fmla="*/ 3201 w 3222"/>
                <a:gd name="T3" fmla="*/ 214 h 214"/>
                <a:gd name="T4" fmla="*/ 3222 w 3222"/>
                <a:gd name="T5" fmla="*/ 134 h 214"/>
                <a:gd name="T6" fmla="*/ 3214 w 3222"/>
                <a:gd name="T7" fmla="*/ 62 h 214"/>
                <a:gd name="T8" fmla="*/ 0 w 3222"/>
                <a:gd name="T9" fmla="*/ 22 h 214"/>
                <a:gd name="T10" fmla="*/ 15 w 3222"/>
                <a:gd name="T11" fmla="*/ 0 h 214"/>
                <a:gd name="T12" fmla="*/ 0 60000 65536"/>
                <a:gd name="T13" fmla="*/ 0 60000 65536"/>
                <a:gd name="T14" fmla="*/ 0 60000 65536"/>
                <a:gd name="T15" fmla="*/ 0 60000 65536"/>
                <a:gd name="T16" fmla="*/ 0 60000 65536"/>
                <a:gd name="T17" fmla="*/ 0 60000 65536"/>
                <a:gd name="T18" fmla="*/ 0 w 3222"/>
                <a:gd name="T19" fmla="*/ 0 h 214"/>
                <a:gd name="T20" fmla="*/ 3222 w 3222"/>
                <a:gd name="T21" fmla="*/ 214 h 214"/>
              </a:gdLst>
              <a:ahLst/>
              <a:cxnLst>
                <a:cxn ang="T12">
                  <a:pos x="T0" y="T1"/>
                </a:cxn>
                <a:cxn ang="T13">
                  <a:pos x="T2" y="T3"/>
                </a:cxn>
                <a:cxn ang="T14">
                  <a:pos x="T4" y="T5"/>
                </a:cxn>
                <a:cxn ang="T15">
                  <a:pos x="T6" y="T7"/>
                </a:cxn>
                <a:cxn ang="T16">
                  <a:pos x="T8" y="T9"/>
                </a:cxn>
                <a:cxn ang="T17">
                  <a:pos x="T10" y="T11"/>
                </a:cxn>
              </a:cxnLst>
              <a:rect l="T18" t="T19" r="T20" b="T21"/>
              <a:pathLst>
                <a:path w="3222" h="214">
                  <a:moveTo>
                    <a:pt x="15" y="0"/>
                  </a:moveTo>
                  <a:lnTo>
                    <a:pt x="3201" y="214"/>
                  </a:lnTo>
                  <a:lnTo>
                    <a:pt x="3222" y="134"/>
                  </a:lnTo>
                  <a:lnTo>
                    <a:pt x="3214" y="62"/>
                  </a:lnTo>
                  <a:lnTo>
                    <a:pt x="0" y="22"/>
                  </a:lnTo>
                  <a:lnTo>
                    <a:pt x="15" y="0"/>
                  </a:lnTo>
                  <a:close/>
                </a:path>
              </a:pathLst>
            </a:custGeom>
            <a:solidFill>
              <a:srgbClr val="DDDDDD">
                <a:alpha val="89803"/>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4069" name="Freeform 47">
              <a:extLst>
                <a:ext uri="{FF2B5EF4-FFF2-40B4-BE49-F238E27FC236}">
                  <a16:creationId xmlns:a16="http://schemas.microsoft.com/office/drawing/2014/main" id="{A3D6F3D4-1A6A-4397-A4F1-4DCC1D0F6176}"/>
                </a:ext>
              </a:extLst>
            </p:cNvPr>
            <p:cNvSpPr>
              <a:spLocks/>
            </p:cNvSpPr>
            <p:nvPr/>
          </p:nvSpPr>
          <p:spPr bwMode="auto">
            <a:xfrm>
              <a:off x="1358" y="1312"/>
              <a:ext cx="3150" cy="251"/>
            </a:xfrm>
            <a:custGeom>
              <a:avLst/>
              <a:gdLst>
                <a:gd name="T0" fmla="*/ 9 w 3150"/>
                <a:gd name="T1" fmla="*/ 225 h 251"/>
                <a:gd name="T2" fmla="*/ 3150 w 3150"/>
                <a:gd name="T3" fmla="*/ 112 h 251"/>
                <a:gd name="T4" fmla="*/ 3030 w 3150"/>
                <a:gd name="T5" fmla="*/ 0 h 251"/>
                <a:gd name="T6" fmla="*/ 0 w 3150"/>
                <a:gd name="T7" fmla="*/ 251 h 251"/>
                <a:gd name="T8" fmla="*/ 9 w 3150"/>
                <a:gd name="T9" fmla="*/ 225 h 251"/>
                <a:gd name="T10" fmla="*/ 0 60000 65536"/>
                <a:gd name="T11" fmla="*/ 0 60000 65536"/>
                <a:gd name="T12" fmla="*/ 0 60000 65536"/>
                <a:gd name="T13" fmla="*/ 0 60000 65536"/>
                <a:gd name="T14" fmla="*/ 0 60000 65536"/>
                <a:gd name="T15" fmla="*/ 0 w 3150"/>
                <a:gd name="T16" fmla="*/ 0 h 251"/>
                <a:gd name="T17" fmla="*/ 3150 w 3150"/>
                <a:gd name="T18" fmla="*/ 251 h 251"/>
              </a:gdLst>
              <a:ahLst/>
              <a:cxnLst>
                <a:cxn ang="T10">
                  <a:pos x="T0" y="T1"/>
                </a:cxn>
                <a:cxn ang="T11">
                  <a:pos x="T2" y="T3"/>
                </a:cxn>
                <a:cxn ang="T12">
                  <a:pos x="T4" y="T5"/>
                </a:cxn>
                <a:cxn ang="T13">
                  <a:pos x="T6" y="T7"/>
                </a:cxn>
                <a:cxn ang="T14">
                  <a:pos x="T8" y="T9"/>
                </a:cxn>
              </a:cxnLst>
              <a:rect l="T15" t="T16" r="T17" b="T18"/>
              <a:pathLst>
                <a:path w="3150" h="251">
                  <a:moveTo>
                    <a:pt x="9" y="225"/>
                  </a:moveTo>
                  <a:lnTo>
                    <a:pt x="3150" y="112"/>
                  </a:lnTo>
                  <a:lnTo>
                    <a:pt x="3030" y="0"/>
                  </a:lnTo>
                  <a:lnTo>
                    <a:pt x="0" y="251"/>
                  </a:lnTo>
                  <a:lnTo>
                    <a:pt x="9" y="225"/>
                  </a:lnTo>
                  <a:close/>
                </a:path>
              </a:pathLst>
            </a:custGeom>
            <a:solidFill>
              <a:srgbClr val="DDDDDD">
                <a:alpha val="89803"/>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4070" name="Freeform 48">
              <a:extLst>
                <a:ext uri="{FF2B5EF4-FFF2-40B4-BE49-F238E27FC236}">
                  <a16:creationId xmlns:a16="http://schemas.microsoft.com/office/drawing/2014/main" id="{7E784B60-AA73-417A-94F1-C2E3761107A1}"/>
                </a:ext>
              </a:extLst>
            </p:cNvPr>
            <p:cNvSpPr>
              <a:spLocks/>
            </p:cNvSpPr>
            <p:nvPr/>
          </p:nvSpPr>
          <p:spPr bwMode="auto">
            <a:xfrm>
              <a:off x="1331" y="1148"/>
              <a:ext cx="2945" cy="466"/>
            </a:xfrm>
            <a:custGeom>
              <a:avLst/>
              <a:gdLst>
                <a:gd name="T0" fmla="*/ 18 w 2945"/>
                <a:gd name="T1" fmla="*/ 444 h 466"/>
                <a:gd name="T2" fmla="*/ 2945 w 2945"/>
                <a:gd name="T3" fmla="*/ 80 h 466"/>
                <a:gd name="T4" fmla="*/ 2821 w 2945"/>
                <a:gd name="T5" fmla="*/ 0 h 466"/>
                <a:gd name="T6" fmla="*/ 0 w 2945"/>
                <a:gd name="T7" fmla="*/ 466 h 466"/>
                <a:gd name="T8" fmla="*/ 18 w 2945"/>
                <a:gd name="T9" fmla="*/ 444 h 466"/>
                <a:gd name="T10" fmla="*/ 0 60000 65536"/>
                <a:gd name="T11" fmla="*/ 0 60000 65536"/>
                <a:gd name="T12" fmla="*/ 0 60000 65536"/>
                <a:gd name="T13" fmla="*/ 0 60000 65536"/>
                <a:gd name="T14" fmla="*/ 0 60000 65536"/>
                <a:gd name="T15" fmla="*/ 0 w 2945"/>
                <a:gd name="T16" fmla="*/ 0 h 466"/>
                <a:gd name="T17" fmla="*/ 2945 w 2945"/>
                <a:gd name="T18" fmla="*/ 466 h 466"/>
              </a:gdLst>
              <a:ahLst/>
              <a:cxnLst>
                <a:cxn ang="T10">
                  <a:pos x="T0" y="T1"/>
                </a:cxn>
                <a:cxn ang="T11">
                  <a:pos x="T2" y="T3"/>
                </a:cxn>
                <a:cxn ang="T12">
                  <a:pos x="T4" y="T5"/>
                </a:cxn>
                <a:cxn ang="T13">
                  <a:pos x="T6" y="T7"/>
                </a:cxn>
                <a:cxn ang="T14">
                  <a:pos x="T8" y="T9"/>
                </a:cxn>
              </a:cxnLst>
              <a:rect l="T15" t="T16" r="T17" b="T18"/>
              <a:pathLst>
                <a:path w="2945" h="466">
                  <a:moveTo>
                    <a:pt x="18" y="444"/>
                  </a:moveTo>
                  <a:lnTo>
                    <a:pt x="2945" y="80"/>
                  </a:lnTo>
                  <a:lnTo>
                    <a:pt x="2821" y="0"/>
                  </a:lnTo>
                  <a:lnTo>
                    <a:pt x="0" y="466"/>
                  </a:lnTo>
                  <a:lnTo>
                    <a:pt x="18" y="444"/>
                  </a:lnTo>
                  <a:close/>
                </a:path>
              </a:pathLst>
            </a:custGeom>
            <a:solidFill>
              <a:srgbClr val="DDDDDD">
                <a:alpha val="89803"/>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4071" name="Freeform 49">
              <a:extLst>
                <a:ext uri="{FF2B5EF4-FFF2-40B4-BE49-F238E27FC236}">
                  <a16:creationId xmlns:a16="http://schemas.microsoft.com/office/drawing/2014/main" id="{CE87057F-5F6E-4889-8BFD-037D770CB7D0}"/>
                </a:ext>
              </a:extLst>
            </p:cNvPr>
            <p:cNvSpPr>
              <a:spLocks/>
            </p:cNvSpPr>
            <p:nvPr/>
          </p:nvSpPr>
          <p:spPr bwMode="auto">
            <a:xfrm>
              <a:off x="1469" y="1218"/>
              <a:ext cx="2335" cy="1518"/>
            </a:xfrm>
            <a:custGeom>
              <a:avLst/>
              <a:gdLst>
                <a:gd name="T0" fmla="*/ 0 w 2335"/>
                <a:gd name="T1" fmla="*/ 29 h 1518"/>
                <a:gd name="T2" fmla="*/ 2330 w 2335"/>
                <a:gd name="T3" fmla="*/ 1396 h 1518"/>
                <a:gd name="T4" fmla="*/ 2335 w 2335"/>
                <a:gd name="T5" fmla="*/ 1518 h 1518"/>
                <a:gd name="T6" fmla="*/ 6 w 2335"/>
                <a:gd name="T7" fmla="*/ 0 h 1518"/>
                <a:gd name="T8" fmla="*/ 0 w 2335"/>
                <a:gd name="T9" fmla="*/ 29 h 1518"/>
                <a:gd name="T10" fmla="*/ 0 60000 65536"/>
                <a:gd name="T11" fmla="*/ 0 60000 65536"/>
                <a:gd name="T12" fmla="*/ 0 60000 65536"/>
                <a:gd name="T13" fmla="*/ 0 60000 65536"/>
                <a:gd name="T14" fmla="*/ 0 60000 65536"/>
                <a:gd name="T15" fmla="*/ 0 w 2335"/>
                <a:gd name="T16" fmla="*/ 0 h 1518"/>
                <a:gd name="T17" fmla="*/ 2335 w 2335"/>
                <a:gd name="T18" fmla="*/ 1518 h 1518"/>
              </a:gdLst>
              <a:ahLst/>
              <a:cxnLst>
                <a:cxn ang="T10">
                  <a:pos x="T0" y="T1"/>
                </a:cxn>
                <a:cxn ang="T11">
                  <a:pos x="T2" y="T3"/>
                </a:cxn>
                <a:cxn ang="T12">
                  <a:pos x="T4" y="T5"/>
                </a:cxn>
                <a:cxn ang="T13">
                  <a:pos x="T6" y="T7"/>
                </a:cxn>
                <a:cxn ang="T14">
                  <a:pos x="T8" y="T9"/>
                </a:cxn>
              </a:cxnLst>
              <a:rect l="T15" t="T16" r="T17" b="T18"/>
              <a:pathLst>
                <a:path w="2335" h="1518">
                  <a:moveTo>
                    <a:pt x="0" y="29"/>
                  </a:moveTo>
                  <a:lnTo>
                    <a:pt x="2330" y="1396"/>
                  </a:lnTo>
                  <a:lnTo>
                    <a:pt x="2335" y="1518"/>
                  </a:lnTo>
                  <a:lnTo>
                    <a:pt x="6" y="0"/>
                  </a:lnTo>
                  <a:lnTo>
                    <a:pt x="0" y="29"/>
                  </a:lnTo>
                  <a:close/>
                </a:path>
              </a:pathLst>
            </a:custGeom>
            <a:solidFill>
              <a:srgbClr val="DDDDDD">
                <a:alpha val="89803"/>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4072" name="Freeform 50">
              <a:extLst>
                <a:ext uri="{FF2B5EF4-FFF2-40B4-BE49-F238E27FC236}">
                  <a16:creationId xmlns:a16="http://schemas.microsoft.com/office/drawing/2014/main" id="{A2E76342-A2BD-4B42-819F-29A8431C5866}"/>
                </a:ext>
              </a:extLst>
            </p:cNvPr>
            <p:cNvSpPr>
              <a:spLocks/>
            </p:cNvSpPr>
            <p:nvPr/>
          </p:nvSpPr>
          <p:spPr bwMode="auto">
            <a:xfrm>
              <a:off x="1491" y="1162"/>
              <a:ext cx="2681" cy="2030"/>
            </a:xfrm>
            <a:custGeom>
              <a:avLst/>
              <a:gdLst>
                <a:gd name="T0" fmla="*/ 0 w 2681"/>
                <a:gd name="T1" fmla="*/ 30 h 2030"/>
                <a:gd name="T2" fmla="*/ 2389 w 2681"/>
                <a:gd name="T3" fmla="*/ 1734 h 2030"/>
                <a:gd name="T4" fmla="*/ 2513 w 2681"/>
                <a:gd name="T5" fmla="*/ 1862 h 2030"/>
                <a:gd name="T6" fmla="*/ 2681 w 2681"/>
                <a:gd name="T7" fmla="*/ 2030 h 2030"/>
                <a:gd name="T8" fmla="*/ 0 w 2681"/>
                <a:gd name="T9" fmla="*/ 0 h 2030"/>
                <a:gd name="T10" fmla="*/ 0 w 2681"/>
                <a:gd name="T11" fmla="*/ 30 h 2030"/>
                <a:gd name="T12" fmla="*/ 0 60000 65536"/>
                <a:gd name="T13" fmla="*/ 0 60000 65536"/>
                <a:gd name="T14" fmla="*/ 0 60000 65536"/>
                <a:gd name="T15" fmla="*/ 0 60000 65536"/>
                <a:gd name="T16" fmla="*/ 0 60000 65536"/>
                <a:gd name="T17" fmla="*/ 0 60000 65536"/>
                <a:gd name="T18" fmla="*/ 0 w 2681"/>
                <a:gd name="T19" fmla="*/ 0 h 2030"/>
                <a:gd name="T20" fmla="*/ 2681 w 2681"/>
                <a:gd name="T21" fmla="*/ 2030 h 2030"/>
              </a:gdLst>
              <a:ahLst/>
              <a:cxnLst>
                <a:cxn ang="T12">
                  <a:pos x="T0" y="T1"/>
                </a:cxn>
                <a:cxn ang="T13">
                  <a:pos x="T2" y="T3"/>
                </a:cxn>
                <a:cxn ang="T14">
                  <a:pos x="T4" y="T5"/>
                </a:cxn>
                <a:cxn ang="T15">
                  <a:pos x="T6" y="T7"/>
                </a:cxn>
                <a:cxn ang="T16">
                  <a:pos x="T8" y="T9"/>
                </a:cxn>
                <a:cxn ang="T17">
                  <a:pos x="T10" y="T11"/>
                </a:cxn>
              </a:cxnLst>
              <a:rect l="T18" t="T19" r="T20" b="T21"/>
              <a:pathLst>
                <a:path w="2681" h="2030">
                  <a:moveTo>
                    <a:pt x="0" y="30"/>
                  </a:moveTo>
                  <a:lnTo>
                    <a:pt x="2389" y="1734"/>
                  </a:lnTo>
                  <a:lnTo>
                    <a:pt x="2513" y="1862"/>
                  </a:lnTo>
                  <a:lnTo>
                    <a:pt x="2681" y="2030"/>
                  </a:lnTo>
                  <a:lnTo>
                    <a:pt x="0" y="0"/>
                  </a:lnTo>
                  <a:lnTo>
                    <a:pt x="0" y="30"/>
                  </a:lnTo>
                  <a:close/>
                </a:path>
              </a:pathLst>
            </a:custGeom>
            <a:solidFill>
              <a:srgbClr val="DDDDDD">
                <a:alpha val="89803"/>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sp>
        <p:nvSpPr>
          <p:cNvPr id="44039" name="Freeform 51">
            <a:extLst>
              <a:ext uri="{FF2B5EF4-FFF2-40B4-BE49-F238E27FC236}">
                <a16:creationId xmlns:a16="http://schemas.microsoft.com/office/drawing/2014/main" id="{27608C72-5C97-4324-921A-BC7CE2318019}"/>
              </a:ext>
            </a:extLst>
          </p:cNvPr>
          <p:cNvSpPr>
            <a:spLocks/>
          </p:cNvSpPr>
          <p:nvPr/>
        </p:nvSpPr>
        <p:spPr bwMode="auto">
          <a:xfrm>
            <a:off x="6030913" y="2506663"/>
            <a:ext cx="1284287" cy="3341687"/>
          </a:xfrm>
          <a:custGeom>
            <a:avLst/>
            <a:gdLst>
              <a:gd name="T0" fmla="*/ 691891141 w 817"/>
              <a:gd name="T1" fmla="*/ 0 h 2095"/>
              <a:gd name="T2" fmla="*/ 1502394088 w 817"/>
              <a:gd name="T3" fmla="*/ 554651395 h 2095"/>
              <a:gd name="T4" fmla="*/ 1984247187 w 817"/>
              <a:gd name="T5" fmla="*/ 1200895277 h 2095"/>
              <a:gd name="T6" fmla="*/ 1712432719 w 817"/>
              <a:gd name="T7" fmla="*/ 1880216461 h 2095"/>
              <a:gd name="T8" fmla="*/ 825328245 w 817"/>
              <a:gd name="T9" fmla="*/ 2147483647 h 2095"/>
              <a:gd name="T10" fmla="*/ 207567224 w 817"/>
              <a:gd name="T11" fmla="*/ 2147483647 h 2095"/>
              <a:gd name="T12" fmla="*/ 0 w 817"/>
              <a:gd name="T13" fmla="*/ 2147483647 h 2095"/>
              <a:gd name="T14" fmla="*/ 210038336 w 817"/>
              <a:gd name="T15" fmla="*/ 2147483647 h 2095"/>
              <a:gd name="T16" fmla="*/ 961234693 w 817"/>
              <a:gd name="T17" fmla="*/ 2147483647 h 209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17"/>
              <a:gd name="T28" fmla="*/ 0 h 2095"/>
              <a:gd name="T29" fmla="*/ 817 w 817"/>
              <a:gd name="T30" fmla="*/ 2095 h 209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17" h="2095">
                <a:moveTo>
                  <a:pt x="280" y="0"/>
                </a:moveTo>
                <a:cubicBezTo>
                  <a:pt x="400" y="70"/>
                  <a:pt x="521" y="139"/>
                  <a:pt x="608" y="218"/>
                </a:cubicBezTo>
                <a:cubicBezTo>
                  <a:pt x="695" y="296"/>
                  <a:pt x="789" y="385"/>
                  <a:pt x="803" y="472"/>
                </a:cubicBezTo>
                <a:cubicBezTo>
                  <a:pt x="817" y="559"/>
                  <a:pt x="771" y="642"/>
                  <a:pt x="693" y="739"/>
                </a:cubicBezTo>
                <a:cubicBezTo>
                  <a:pt x="615" y="836"/>
                  <a:pt x="436" y="958"/>
                  <a:pt x="334" y="1056"/>
                </a:cubicBezTo>
                <a:cubicBezTo>
                  <a:pt x="233" y="1154"/>
                  <a:pt x="139" y="1244"/>
                  <a:pt x="84" y="1324"/>
                </a:cubicBezTo>
                <a:cubicBezTo>
                  <a:pt x="28" y="1405"/>
                  <a:pt x="0" y="1462"/>
                  <a:pt x="0" y="1539"/>
                </a:cubicBezTo>
                <a:cubicBezTo>
                  <a:pt x="0" y="1616"/>
                  <a:pt x="20" y="1692"/>
                  <a:pt x="85" y="1785"/>
                </a:cubicBezTo>
                <a:cubicBezTo>
                  <a:pt x="150" y="1878"/>
                  <a:pt x="326" y="2031"/>
                  <a:pt x="389" y="2095"/>
                </a:cubicBezTo>
              </a:path>
            </a:pathLst>
          </a:custGeom>
          <a:noFill/>
          <a:ln w="44450" cmpd="sng">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4040" name="Rectangle 52">
            <a:extLst>
              <a:ext uri="{FF2B5EF4-FFF2-40B4-BE49-F238E27FC236}">
                <a16:creationId xmlns:a16="http://schemas.microsoft.com/office/drawing/2014/main" id="{E076D5D5-0DF3-4BB4-9E1D-E97E282D8F97}"/>
              </a:ext>
            </a:extLst>
          </p:cNvPr>
          <p:cNvSpPr>
            <a:spLocks noChangeArrowheads="1"/>
          </p:cNvSpPr>
          <p:nvPr/>
        </p:nvSpPr>
        <p:spPr bwMode="auto">
          <a:xfrm>
            <a:off x="1778000" y="2533650"/>
            <a:ext cx="1308100" cy="1282700"/>
          </a:xfrm>
          <a:prstGeom prst="rect">
            <a:avLst/>
          </a:prstGeom>
          <a:solidFill>
            <a:srgbClr val="3333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nvGrpSpPr>
          <p:cNvPr id="44041" name="Group 53">
            <a:extLst>
              <a:ext uri="{FF2B5EF4-FFF2-40B4-BE49-F238E27FC236}">
                <a16:creationId xmlns:a16="http://schemas.microsoft.com/office/drawing/2014/main" id="{CB6BA57A-7F46-42CA-9439-0D576EC086E7}"/>
              </a:ext>
            </a:extLst>
          </p:cNvPr>
          <p:cNvGrpSpPr>
            <a:grpSpLocks/>
          </p:cNvGrpSpPr>
          <p:nvPr/>
        </p:nvGrpSpPr>
        <p:grpSpPr bwMode="auto">
          <a:xfrm>
            <a:off x="2200275" y="2809875"/>
            <a:ext cx="925513" cy="463550"/>
            <a:chOff x="162" y="1114"/>
            <a:chExt cx="475" cy="245"/>
          </a:xfrm>
        </p:grpSpPr>
        <p:sp>
          <p:nvSpPr>
            <p:cNvPr id="44059" name="Rectangle 54">
              <a:extLst>
                <a:ext uri="{FF2B5EF4-FFF2-40B4-BE49-F238E27FC236}">
                  <a16:creationId xmlns:a16="http://schemas.microsoft.com/office/drawing/2014/main" id="{E4167A69-659B-43D5-A633-BF7AAE0E0EB0}"/>
                </a:ext>
              </a:extLst>
            </p:cNvPr>
            <p:cNvSpPr>
              <a:spLocks noChangeArrowheads="1"/>
            </p:cNvSpPr>
            <p:nvPr/>
          </p:nvSpPr>
          <p:spPr bwMode="auto">
            <a:xfrm rot="16830029" flipV="1">
              <a:off x="189" y="1087"/>
              <a:ext cx="240" cy="294"/>
            </a:xfrm>
            <a:prstGeom prst="rect">
              <a:avLst/>
            </a:prstGeom>
            <a:solidFill>
              <a:srgbClr val="FFFFCC"/>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4060" name="AutoShape 55">
              <a:extLst>
                <a:ext uri="{FF2B5EF4-FFF2-40B4-BE49-F238E27FC236}">
                  <a16:creationId xmlns:a16="http://schemas.microsoft.com/office/drawing/2014/main" id="{AE210362-E9EE-4E25-BBDB-A55714B917F4}"/>
                </a:ext>
              </a:extLst>
            </p:cNvPr>
            <p:cNvSpPr>
              <a:spLocks noChangeArrowheads="1"/>
            </p:cNvSpPr>
            <p:nvPr/>
          </p:nvSpPr>
          <p:spPr bwMode="auto">
            <a:xfrm rot="16830029" flipV="1">
              <a:off x="487" y="1210"/>
              <a:ext cx="151" cy="14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860 w 21600"/>
                <a:gd name="T13" fmla="*/ 1751 h 21600"/>
                <a:gd name="T14" fmla="*/ 19740 w 21600"/>
                <a:gd name="T15" fmla="*/ 19849 h 21600"/>
              </a:gdLst>
              <a:ahLst/>
              <a:cxnLst>
                <a:cxn ang="T8">
                  <a:pos x="T0" y="T1"/>
                </a:cxn>
                <a:cxn ang="T9">
                  <a:pos x="T2" y="T3"/>
                </a:cxn>
                <a:cxn ang="T10">
                  <a:pos x="T4" y="T5"/>
                </a:cxn>
                <a:cxn ang="T11">
                  <a:pos x="T6" y="T7"/>
                </a:cxn>
              </a:cxnLst>
              <a:rect l="T12" t="T13" r="T14" b="T15"/>
              <a:pathLst>
                <a:path w="21600" h="21600">
                  <a:moveTo>
                    <a:pt x="0" y="0"/>
                  </a:moveTo>
                  <a:lnTo>
                    <a:pt x="0" y="21600"/>
                  </a:lnTo>
                  <a:lnTo>
                    <a:pt x="21600" y="21600"/>
                  </a:lnTo>
                  <a:lnTo>
                    <a:pt x="21600" y="0"/>
                  </a:lnTo>
                  <a:close/>
                </a:path>
              </a:pathLst>
            </a:custGeom>
            <a:solidFill>
              <a:srgbClr val="FFFFCC"/>
            </a:solidFill>
            <a:ln w="12700">
              <a:solidFill>
                <a:schemeClr val="tx1"/>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sp>
        <p:nvSpPr>
          <p:cNvPr id="44042" name="Text Box 56">
            <a:extLst>
              <a:ext uri="{FF2B5EF4-FFF2-40B4-BE49-F238E27FC236}">
                <a16:creationId xmlns:a16="http://schemas.microsoft.com/office/drawing/2014/main" id="{E405B780-3975-4BF0-8B3B-E38ED3DB51B2}"/>
              </a:ext>
            </a:extLst>
          </p:cNvPr>
          <p:cNvSpPr txBox="1">
            <a:spLocks noChangeArrowheads="1"/>
          </p:cNvSpPr>
          <p:nvPr/>
        </p:nvSpPr>
        <p:spPr bwMode="auto">
          <a:xfrm>
            <a:off x="1201738" y="5332413"/>
            <a:ext cx="9969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99"/>
                </a:solidFill>
                <a:effectLst/>
                <a:uLnTx/>
                <a:uFillTx/>
                <a:latin typeface="Palatino Linotype" panose="02040502050505030304" pitchFamily="18" charset="0"/>
                <a:ea typeface="+mn-ea"/>
                <a:cs typeface="Arial"/>
              </a:rPr>
              <a:t>camera</a:t>
            </a:r>
          </a:p>
        </p:txBody>
      </p:sp>
      <p:sp>
        <p:nvSpPr>
          <p:cNvPr id="44043" name="Text Box 57">
            <a:extLst>
              <a:ext uri="{FF2B5EF4-FFF2-40B4-BE49-F238E27FC236}">
                <a16:creationId xmlns:a16="http://schemas.microsoft.com/office/drawing/2014/main" id="{4DF14616-B240-4D9D-B9F3-AFEB32198068}"/>
              </a:ext>
            </a:extLst>
          </p:cNvPr>
          <p:cNvSpPr txBox="1">
            <a:spLocks noChangeArrowheads="1"/>
          </p:cNvSpPr>
          <p:nvPr/>
        </p:nvSpPr>
        <p:spPr bwMode="auto">
          <a:xfrm>
            <a:off x="1206500" y="2365375"/>
            <a:ext cx="9175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99"/>
                </a:solidFill>
                <a:effectLst/>
                <a:uLnTx/>
                <a:uFillTx/>
                <a:latin typeface="Palatino Linotype" panose="02040502050505030304" pitchFamily="18" charset="0"/>
                <a:ea typeface="+mn-ea"/>
                <a:cs typeface="Arial"/>
              </a:rPr>
              <a:t>source</a:t>
            </a:r>
          </a:p>
        </p:txBody>
      </p:sp>
      <p:sp>
        <p:nvSpPr>
          <p:cNvPr id="44044" name="Rectangle 58">
            <a:extLst>
              <a:ext uri="{FF2B5EF4-FFF2-40B4-BE49-F238E27FC236}">
                <a16:creationId xmlns:a16="http://schemas.microsoft.com/office/drawing/2014/main" id="{60760BC4-8A52-4744-8446-D878E74A1CBD}"/>
              </a:ext>
            </a:extLst>
          </p:cNvPr>
          <p:cNvSpPr>
            <a:spLocks noChangeArrowheads="1"/>
          </p:cNvSpPr>
          <p:nvPr/>
        </p:nvSpPr>
        <p:spPr bwMode="auto">
          <a:xfrm>
            <a:off x="2228850" y="2020888"/>
            <a:ext cx="654050" cy="652462"/>
          </a:xfrm>
          <a:prstGeom prst="rect">
            <a:avLst/>
          </a:prstGeom>
          <a:solidFill>
            <a:srgbClr val="3333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4045" name="Text Box 59">
            <a:extLst>
              <a:ext uri="{FF2B5EF4-FFF2-40B4-BE49-F238E27FC236}">
                <a16:creationId xmlns:a16="http://schemas.microsoft.com/office/drawing/2014/main" id="{FE8722A0-506C-4D49-9FA7-B8E09C99EE6C}"/>
              </a:ext>
            </a:extLst>
          </p:cNvPr>
          <p:cNvSpPr txBox="1">
            <a:spLocks noChangeArrowheads="1"/>
          </p:cNvSpPr>
          <p:nvPr/>
        </p:nvSpPr>
        <p:spPr bwMode="auto">
          <a:xfrm>
            <a:off x="3265488" y="1431925"/>
            <a:ext cx="264953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99"/>
                </a:solidFill>
                <a:effectLst/>
                <a:uLnTx/>
                <a:uFillTx/>
                <a:latin typeface="Palatino Linotype" panose="02040502050505030304" pitchFamily="18" charset="0"/>
                <a:ea typeface="+mn-ea"/>
                <a:cs typeface="Arial"/>
              </a:rPr>
              <a:t>participating medium</a:t>
            </a:r>
          </a:p>
        </p:txBody>
      </p:sp>
      <p:grpSp>
        <p:nvGrpSpPr>
          <p:cNvPr id="6" name="Group 60">
            <a:extLst>
              <a:ext uri="{FF2B5EF4-FFF2-40B4-BE49-F238E27FC236}">
                <a16:creationId xmlns:a16="http://schemas.microsoft.com/office/drawing/2014/main" id="{40F6A5EF-6E67-421F-9895-A0D8D59DED49}"/>
              </a:ext>
            </a:extLst>
          </p:cNvPr>
          <p:cNvGrpSpPr>
            <a:grpSpLocks/>
          </p:cNvGrpSpPr>
          <p:nvPr/>
        </p:nvGrpSpPr>
        <p:grpSpPr bwMode="auto">
          <a:xfrm>
            <a:off x="2346325" y="2676525"/>
            <a:ext cx="5426075" cy="2532063"/>
            <a:chOff x="1478" y="1686"/>
            <a:chExt cx="3418" cy="1595"/>
          </a:xfrm>
        </p:grpSpPr>
        <p:sp>
          <p:nvSpPr>
            <p:cNvPr id="44051" name="Oval 61">
              <a:extLst>
                <a:ext uri="{FF2B5EF4-FFF2-40B4-BE49-F238E27FC236}">
                  <a16:creationId xmlns:a16="http://schemas.microsoft.com/office/drawing/2014/main" id="{DD6E818D-427E-40BB-922F-6109FD60EEC2}"/>
                </a:ext>
              </a:extLst>
            </p:cNvPr>
            <p:cNvSpPr>
              <a:spLocks noChangeArrowheads="1"/>
            </p:cNvSpPr>
            <p:nvPr/>
          </p:nvSpPr>
          <p:spPr bwMode="auto">
            <a:xfrm>
              <a:off x="3764" y="1858"/>
              <a:ext cx="32" cy="32"/>
            </a:xfrm>
            <a:prstGeom prst="ellipse">
              <a:avLst/>
            </a:prstGeom>
            <a:solidFill>
              <a:srgbClr val="FFFF00"/>
            </a:solidFill>
            <a:ln w="9525">
              <a:solidFill>
                <a:srgbClr val="FFFF00"/>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nvGrpSpPr>
            <p:cNvPr id="44052" name="Group 62">
              <a:extLst>
                <a:ext uri="{FF2B5EF4-FFF2-40B4-BE49-F238E27FC236}">
                  <a16:creationId xmlns:a16="http://schemas.microsoft.com/office/drawing/2014/main" id="{252C6ABE-FFC8-46FF-8BB1-36ADE3844769}"/>
                </a:ext>
              </a:extLst>
            </p:cNvPr>
            <p:cNvGrpSpPr>
              <a:grpSpLocks/>
            </p:cNvGrpSpPr>
            <p:nvPr/>
          </p:nvGrpSpPr>
          <p:grpSpPr bwMode="auto">
            <a:xfrm>
              <a:off x="1478" y="1686"/>
              <a:ext cx="3418" cy="1595"/>
              <a:chOff x="1478" y="1686"/>
              <a:chExt cx="3418" cy="1595"/>
            </a:xfrm>
          </p:grpSpPr>
          <p:grpSp>
            <p:nvGrpSpPr>
              <p:cNvPr id="44053" name="Group 63">
                <a:extLst>
                  <a:ext uri="{FF2B5EF4-FFF2-40B4-BE49-F238E27FC236}">
                    <a16:creationId xmlns:a16="http://schemas.microsoft.com/office/drawing/2014/main" id="{EFDFD7AC-D4FA-4C2B-9E1F-7EE35ED70CFB}"/>
                  </a:ext>
                </a:extLst>
              </p:cNvPr>
              <p:cNvGrpSpPr>
                <a:grpSpLocks/>
              </p:cNvGrpSpPr>
              <p:nvPr/>
            </p:nvGrpSpPr>
            <p:grpSpPr bwMode="auto">
              <a:xfrm>
                <a:off x="1478" y="1942"/>
                <a:ext cx="3418" cy="1339"/>
                <a:chOff x="1478" y="1942"/>
                <a:chExt cx="3418" cy="1339"/>
              </a:xfrm>
            </p:grpSpPr>
            <p:sp>
              <p:nvSpPr>
                <p:cNvPr id="44056" name="Freeform 64">
                  <a:extLst>
                    <a:ext uri="{FF2B5EF4-FFF2-40B4-BE49-F238E27FC236}">
                      <a16:creationId xmlns:a16="http://schemas.microsoft.com/office/drawing/2014/main" id="{962190D1-528C-47D2-9E26-0ACB1BC1C114}"/>
                    </a:ext>
                  </a:extLst>
                </p:cNvPr>
                <p:cNvSpPr>
                  <a:spLocks/>
                </p:cNvSpPr>
                <p:nvPr/>
              </p:nvSpPr>
              <p:spPr bwMode="auto">
                <a:xfrm>
                  <a:off x="1478" y="2021"/>
                  <a:ext cx="3108" cy="1260"/>
                </a:xfrm>
                <a:custGeom>
                  <a:avLst/>
                  <a:gdLst>
                    <a:gd name="T0" fmla="*/ 8 w 3108"/>
                    <a:gd name="T1" fmla="*/ 1260 h 1260"/>
                    <a:gd name="T2" fmla="*/ 3108 w 3108"/>
                    <a:gd name="T3" fmla="*/ 136 h 1260"/>
                    <a:gd name="T4" fmla="*/ 3104 w 3108"/>
                    <a:gd name="T5" fmla="*/ 0 h 1260"/>
                    <a:gd name="T6" fmla="*/ 0 w 3108"/>
                    <a:gd name="T7" fmla="*/ 1260 h 1260"/>
                    <a:gd name="T8" fmla="*/ 8 w 3108"/>
                    <a:gd name="T9" fmla="*/ 1260 h 1260"/>
                    <a:gd name="T10" fmla="*/ 0 60000 65536"/>
                    <a:gd name="T11" fmla="*/ 0 60000 65536"/>
                    <a:gd name="T12" fmla="*/ 0 60000 65536"/>
                    <a:gd name="T13" fmla="*/ 0 60000 65536"/>
                    <a:gd name="T14" fmla="*/ 0 60000 65536"/>
                    <a:gd name="T15" fmla="*/ 0 w 3108"/>
                    <a:gd name="T16" fmla="*/ 0 h 1260"/>
                    <a:gd name="T17" fmla="*/ 3108 w 3108"/>
                    <a:gd name="T18" fmla="*/ 1260 h 1260"/>
                  </a:gdLst>
                  <a:ahLst/>
                  <a:cxnLst>
                    <a:cxn ang="T10">
                      <a:pos x="T0" y="T1"/>
                    </a:cxn>
                    <a:cxn ang="T11">
                      <a:pos x="T2" y="T3"/>
                    </a:cxn>
                    <a:cxn ang="T12">
                      <a:pos x="T4" y="T5"/>
                    </a:cxn>
                    <a:cxn ang="T13">
                      <a:pos x="T6" y="T7"/>
                    </a:cxn>
                    <a:cxn ang="T14">
                      <a:pos x="T8" y="T9"/>
                    </a:cxn>
                  </a:cxnLst>
                  <a:rect l="T15" t="T16" r="T17" b="T18"/>
                  <a:pathLst>
                    <a:path w="3108" h="1260">
                      <a:moveTo>
                        <a:pt x="8" y="1260"/>
                      </a:moveTo>
                      <a:lnTo>
                        <a:pt x="3108" y="136"/>
                      </a:lnTo>
                      <a:lnTo>
                        <a:pt x="3104" y="0"/>
                      </a:lnTo>
                      <a:lnTo>
                        <a:pt x="0" y="1260"/>
                      </a:lnTo>
                      <a:lnTo>
                        <a:pt x="8" y="1260"/>
                      </a:lnTo>
                      <a:close/>
                    </a:path>
                  </a:pathLst>
                </a:custGeom>
                <a:solidFill>
                  <a:srgbClr val="CCECFF">
                    <a:alpha val="3922"/>
                  </a:srgbClr>
                </a:solidFill>
                <a:ln w="12700" cap="flat" cmpd="sng">
                  <a:solidFill>
                    <a:srgbClr val="FFFFCC"/>
                  </a:solidFill>
                  <a:prstDash val="dash"/>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4057" name="Text Box 65">
                  <a:extLst>
                    <a:ext uri="{FF2B5EF4-FFF2-40B4-BE49-F238E27FC236}">
                      <a16:creationId xmlns:a16="http://schemas.microsoft.com/office/drawing/2014/main" id="{3D13DCE3-0051-448E-90BE-619E4F1240AD}"/>
                    </a:ext>
                  </a:extLst>
                </p:cNvPr>
                <p:cNvSpPr txBox="1">
                  <a:spLocks noChangeArrowheads="1"/>
                </p:cNvSpPr>
                <p:nvPr/>
              </p:nvSpPr>
              <p:spPr bwMode="auto">
                <a:xfrm>
                  <a:off x="4628" y="1942"/>
                  <a:ext cx="26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FFFF66"/>
                      </a:solidFill>
                      <a:effectLst/>
                      <a:uLnTx/>
                      <a:uFillTx/>
                      <a:latin typeface="Palatino Linotype" panose="02040502050505030304" pitchFamily="18" charset="0"/>
                      <a:ea typeface="+mn-ea"/>
                      <a:cs typeface="Arial"/>
                    </a:rPr>
                    <a:t>  i</a:t>
                  </a:r>
                </a:p>
              </p:txBody>
            </p:sp>
            <p:sp>
              <p:nvSpPr>
                <p:cNvPr id="44058" name="Line 66">
                  <a:extLst>
                    <a:ext uri="{FF2B5EF4-FFF2-40B4-BE49-F238E27FC236}">
                      <a16:creationId xmlns:a16="http://schemas.microsoft.com/office/drawing/2014/main" id="{60494F09-6299-4B88-8EA0-331011BC5AA3}"/>
                    </a:ext>
                  </a:extLst>
                </p:cNvPr>
                <p:cNvSpPr>
                  <a:spLocks noChangeShapeType="1"/>
                </p:cNvSpPr>
                <p:nvPr/>
              </p:nvSpPr>
              <p:spPr bwMode="auto">
                <a:xfrm flipV="1">
                  <a:off x="4583" y="2015"/>
                  <a:ext cx="0" cy="145"/>
                </a:xfrm>
                <a:prstGeom prst="line">
                  <a:avLst/>
                </a:prstGeom>
                <a:noFill/>
                <a:ln w="38100">
                  <a:solidFill>
                    <a:srgbClr val="FFFF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sp>
            <p:nvSpPr>
              <p:cNvPr id="44054" name="Line 67">
                <a:extLst>
                  <a:ext uri="{FF2B5EF4-FFF2-40B4-BE49-F238E27FC236}">
                    <a16:creationId xmlns:a16="http://schemas.microsoft.com/office/drawing/2014/main" id="{E402B45E-A69A-49D3-8E55-86484D5F3122}"/>
                  </a:ext>
                </a:extLst>
              </p:cNvPr>
              <p:cNvSpPr>
                <a:spLocks noChangeShapeType="1"/>
              </p:cNvSpPr>
              <p:nvPr/>
            </p:nvSpPr>
            <p:spPr bwMode="auto">
              <a:xfrm>
                <a:off x="3780" y="1876"/>
                <a:ext cx="800" cy="214"/>
              </a:xfrm>
              <a:prstGeom prst="line">
                <a:avLst/>
              </a:prstGeom>
              <a:noFill/>
              <a:ln w="19050">
                <a:solidFill>
                  <a:srgbClr val="FFFF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4055" name="Text Box 68">
                <a:extLst>
                  <a:ext uri="{FF2B5EF4-FFF2-40B4-BE49-F238E27FC236}">
                    <a16:creationId xmlns:a16="http://schemas.microsoft.com/office/drawing/2014/main" id="{84FCB85A-2DDD-4EFC-A886-ECFAD6F68EFC}"/>
                  </a:ext>
                </a:extLst>
              </p:cNvPr>
              <p:cNvSpPr txBox="1">
                <a:spLocks noChangeArrowheads="1"/>
              </p:cNvSpPr>
              <p:nvPr/>
            </p:nvSpPr>
            <p:spPr bwMode="auto">
              <a:xfrm>
                <a:off x="3630" y="1686"/>
                <a:ext cx="153"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99"/>
                    </a:solidFill>
                    <a:effectLst/>
                    <a:uLnTx/>
                    <a:uFillTx/>
                    <a:latin typeface="Palatino Linotype" panose="02040502050505030304" pitchFamily="18" charset="0"/>
                    <a:ea typeface="+mn-ea"/>
                    <a:cs typeface="Arial"/>
                  </a:rPr>
                  <a:t>j</a:t>
                </a:r>
              </a:p>
            </p:txBody>
          </p:sp>
        </p:grpSp>
      </p:grpSp>
      <p:sp>
        <p:nvSpPr>
          <p:cNvPr id="44047" name="Rectangle 69">
            <a:extLst>
              <a:ext uri="{FF2B5EF4-FFF2-40B4-BE49-F238E27FC236}">
                <a16:creationId xmlns:a16="http://schemas.microsoft.com/office/drawing/2014/main" id="{AACA4B6A-A094-430A-BA18-05CE6C1E3D3F}"/>
              </a:ext>
            </a:extLst>
          </p:cNvPr>
          <p:cNvSpPr>
            <a:spLocks noChangeArrowheads="1"/>
          </p:cNvSpPr>
          <p:nvPr/>
        </p:nvSpPr>
        <p:spPr bwMode="auto">
          <a:xfrm>
            <a:off x="1076325" y="1893888"/>
            <a:ext cx="7029450" cy="4262437"/>
          </a:xfrm>
          <a:prstGeom prst="rect">
            <a:avLst/>
          </a:prstGeom>
          <a:solidFill>
            <a:srgbClr val="CCECFF">
              <a:alpha val="18823"/>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nvGrpSpPr>
          <p:cNvPr id="44048" name="Group 70">
            <a:extLst>
              <a:ext uri="{FF2B5EF4-FFF2-40B4-BE49-F238E27FC236}">
                <a16:creationId xmlns:a16="http://schemas.microsoft.com/office/drawing/2014/main" id="{54773ED3-97F2-4454-84D2-3A90DF9A58F2}"/>
              </a:ext>
            </a:extLst>
          </p:cNvPr>
          <p:cNvGrpSpPr>
            <a:grpSpLocks/>
          </p:cNvGrpSpPr>
          <p:nvPr/>
        </p:nvGrpSpPr>
        <p:grpSpPr bwMode="auto">
          <a:xfrm>
            <a:off x="2243138" y="4810125"/>
            <a:ext cx="873125" cy="519113"/>
            <a:chOff x="169" y="2422"/>
            <a:chExt cx="550" cy="307"/>
          </a:xfrm>
        </p:grpSpPr>
        <p:sp>
          <p:nvSpPr>
            <p:cNvPr id="44049" name="Rectangle 71">
              <a:extLst>
                <a:ext uri="{FF2B5EF4-FFF2-40B4-BE49-F238E27FC236}">
                  <a16:creationId xmlns:a16="http://schemas.microsoft.com/office/drawing/2014/main" id="{93A5882E-348A-4FFB-A138-B949A3C49C97}"/>
                </a:ext>
              </a:extLst>
            </p:cNvPr>
            <p:cNvSpPr>
              <a:spLocks noChangeArrowheads="1"/>
            </p:cNvSpPr>
            <p:nvPr/>
          </p:nvSpPr>
          <p:spPr bwMode="auto">
            <a:xfrm rot="4535877">
              <a:off x="196" y="2462"/>
              <a:ext cx="240" cy="293"/>
            </a:xfrm>
            <a:prstGeom prst="rect">
              <a:avLst/>
            </a:prstGeom>
            <a:solidFill>
              <a:srgbClr val="9966FF"/>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4050" name="AutoShape 72">
              <a:extLst>
                <a:ext uri="{FF2B5EF4-FFF2-40B4-BE49-F238E27FC236}">
                  <a16:creationId xmlns:a16="http://schemas.microsoft.com/office/drawing/2014/main" id="{75A7C9AE-AAD4-4178-ACE6-E87AC6695193}"/>
                </a:ext>
              </a:extLst>
            </p:cNvPr>
            <p:cNvSpPr>
              <a:spLocks noChangeArrowheads="1"/>
            </p:cNvSpPr>
            <p:nvPr/>
          </p:nvSpPr>
          <p:spPr bwMode="auto">
            <a:xfrm rot="4535877">
              <a:off x="484" y="2422"/>
              <a:ext cx="235" cy="235"/>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4 w 21600"/>
                <a:gd name="T13" fmla="*/ 4504 h 21600"/>
                <a:gd name="T14" fmla="*/ 17096 w 21600"/>
                <a:gd name="T15" fmla="*/ 17096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9966FF"/>
            </a:solidFill>
            <a:ln w="12700">
              <a:solidFill>
                <a:schemeClr val="tx1"/>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5058" name="Picture 2" descr="Picture1">
            <a:extLst>
              <a:ext uri="{FF2B5EF4-FFF2-40B4-BE49-F238E27FC236}">
                <a16:creationId xmlns:a16="http://schemas.microsoft.com/office/drawing/2014/main" id="{21127631-11E5-45BB-B6BB-631E455F636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0875" y="1441450"/>
            <a:ext cx="5302250" cy="3973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3">
            <a:extLst>
              <a:ext uri="{FF2B5EF4-FFF2-40B4-BE49-F238E27FC236}">
                <a16:creationId xmlns:a16="http://schemas.microsoft.com/office/drawing/2014/main" id="{107F43D1-6181-4965-92B5-F12E4080BD44}"/>
              </a:ext>
            </a:extLst>
          </p:cNvPr>
          <p:cNvGrpSpPr>
            <a:grpSpLocks/>
          </p:cNvGrpSpPr>
          <p:nvPr/>
        </p:nvGrpSpPr>
        <p:grpSpPr bwMode="auto">
          <a:xfrm>
            <a:off x="36513" y="479425"/>
            <a:ext cx="8656637" cy="5829300"/>
            <a:chOff x="23" y="302"/>
            <a:chExt cx="5453" cy="3672"/>
          </a:xfrm>
        </p:grpSpPr>
        <p:grpSp>
          <p:nvGrpSpPr>
            <p:cNvPr id="45060" name="Group 4">
              <a:extLst>
                <a:ext uri="{FF2B5EF4-FFF2-40B4-BE49-F238E27FC236}">
                  <a16:creationId xmlns:a16="http://schemas.microsoft.com/office/drawing/2014/main" id="{B34B9914-0C2E-4ED3-8D7D-DD8C7CEF3749}"/>
                </a:ext>
              </a:extLst>
            </p:cNvPr>
            <p:cNvGrpSpPr>
              <a:grpSpLocks/>
            </p:cNvGrpSpPr>
            <p:nvPr/>
          </p:nvGrpSpPr>
          <p:grpSpPr bwMode="auto">
            <a:xfrm>
              <a:off x="3052" y="302"/>
              <a:ext cx="1444" cy="878"/>
              <a:chOff x="3052" y="302"/>
              <a:chExt cx="1444" cy="878"/>
            </a:xfrm>
          </p:grpSpPr>
          <p:sp>
            <p:nvSpPr>
              <p:cNvPr id="45075" name="Text Box 5">
                <a:extLst>
                  <a:ext uri="{FF2B5EF4-FFF2-40B4-BE49-F238E27FC236}">
                    <a16:creationId xmlns:a16="http://schemas.microsoft.com/office/drawing/2014/main" id="{C656B26E-1F23-4CDB-9726-347A06738BCF}"/>
                  </a:ext>
                </a:extLst>
              </p:cNvPr>
              <p:cNvSpPr txBox="1">
                <a:spLocks noChangeArrowheads="1"/>
              </p:cNvSpPr>
              <p:nvPr/>
            </p:nvSpPr>
            <p:spPr bwMode="auto">
              <a:xfrm>
                <a:off x="3306" y="302"/>
                <a:ext cx="1190"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99"/>
                    </a:solidFill>
                    <a:effectLst/>
                    <a:uLnTx/>
                    <a:uFillTx/>
                    <a:latin typeface="Palatino Linotype" panose="02040502050505030304" pitchFamily="18" charset="0"/>
                    <a:ea typeface="+mn-ea"/>
                    <a:cs typeface="Arial"/>
                  </a:rPr>
                  <a:t>Diffuse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99"/>
                    </a:solidFill>
                    <a:effectLst/>
                    <a:uLnTx/>
                    <a:uFillTx/>
                    <a:latin typeface="Palatino Linotype" panose="02040502050505030304" pitchFamily="18" charset="0"/>
                    <a:ea typeface="+mn-ea"/>
                    <a:cs typeface="Arial"/>
                  </a:rPr>
                  <a:t>Interreflections</a:t>
                </a:r>
              </a:p>
            </p:txBody>
          </p:sp>
          <p:sp>
            <p:nvSpPr>
              <p:cNvPr id="45076" name="Line 6">
                <a:extLst>
                  <a:ext uri="{FF2B5EF4-FFF2-40B4-BE49-F238E27FC236}">
                    <a16:creationId xmlns:a16="http://schemas.microsoft.com/office/drawing/2014/main" id="{FAB42D06-E88D-4EEB-BC7E-B2DA49D51E07}"/>
                  </a:ext>
                </a:extLst>
              </p:cNvPr>
              <p:cNvSpPr>
                <a:spLocks noChangeShapeType="1"/>
              </p:cNvSpPr>
              <p:nvPr/>
            </p:nvSpPr>
            <p:spPr bwMode="auto">
              <a:xfrm flipH="1">
                <a:off x="3052" y="744"/>
                <a:ext cx="544" cy="436"/>
              </a:xfrm>
              <a:prstGeom prst="line">
                <a:avLst/>
              </a:prstGeom>
              <a:noFill/>
              <a:ln w="19050">
                <a:solidFill>
                  <a:srgbClr val="FF99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grpSp>
          <p:nvGrpSpPr>
            <p:cNvPr id="45061" name="Group 7">
              <a:extLst>
                <a:ext uri="{FF2B5EF4-FFF2-40B4-BE49-F238E27FC236}">
                  <a16:creationId xmlns:a16="http://schemas.microsoft.com/office/drawing/2014/main" id="{74393A72-EC7F-468F-8D49-C7C3437D953E}"/>
                </a:ext>
              </a:extLst>
            </p:cNvPr>
            <p:cNvGrpSpPr>
              <a:grpSpLocks/>
            </p:cNvGrpSpPr>
            <p:nvPr/>
          </p:nvGrpSpPr>
          <p:grpSpPr bwMode="auto">
            <a:xfrm>
              <a:off x="23" y="1652"/>
              <a:ext cx="1696" cy="689"/>
              <a:chOff x="13" y="1470"/>
              <a:chExt cx="1696" cy="689"/>
            </a:xfrm>
          </p:grpSpPr>
          <p:sp>
            <p:nvSpPr>
              <p:cNvPr id="45073" name="Text Box 8">
                <a:extLst>
                  <a:ext uri="{FF2B5EF4-FFF2-40B4-BE49-F238E27FC236}">
                    <a16:creationId xmlns:a16="http://schemas.microsoft.com/office/drawing/2014/main" id="{00BD5C42-58CA-4E16-A62B-DFA30FE53864}"/>
                  </a:ext>
                </a:extLst>
              </p:cNvPr>
              <p:cNvSpPr txBox="1">
                <a:spLocks noChangeArrowheads="1"/>
              </p:cNvSpPr>
              <p:nvPr/>
            </p:nvSpPr>
            <p:spPr bwMode="auto">
              <a:xfrm>
                <a:off x="13" y="1470"/>
                <a:ext cx="1190"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99"/>
                    </a:solidFill>
                    <a:effectLst/>
                    <a:uLnTx/>
                    <a:uFillTx/>
                    <a:latin typeface="Palatino Linotype" panose="02040502050505030304" pitchFamily="18" charset="0"/>
                    <a:ea typeface="+mn-ea"/>
                    <a:cs typeface="Arial"/>
                  </a:rPr>
                  <a:t>Specular</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99"/>
                    </a:solidFill>
                    <a:effectLst/>
                    <a:uLnTx/>
                    <a:uFillTx/>
                    <a:latin typeface="Palatino Linotype" panose="02040502050505030304" pitchFamily="18" charset="0"/>
                    <a:ea typeface="+mn-ea"/>
                    <a:cs typeface="Arial"/>
                  </a:rPr>
                  <a:t>Interreflections</a:t>
                </a:r>
              </a:p>
            </p:txBody>
          </p:sp>
          <p:sp>
            <p:nvSpPr>
              <p:cNvPr id="45074" name="Line 9">
                <a:extLst>
                  <a:ext uri="{FF2B5EF4-FFF2-40B4-BE49-F238E27FC236}">
                    <a16:creationId xmlns:a16="http://schemas.microsoft.com/office/drawing/2014/main" id="{C8CE582B-E8CE-4FC0-B583-110AD6F24E0C}"/>
                  </a:ext>
                </a:extLst>
              </p:cNvPr>
              <p:cNvSpPr>
                <a:spLocks noChangeShapeType="1"/>
              </p:cNvSpPr>
              <p:nvPr/>
            </p:nvSpPr>
            <p:spPr bwMode="auto">
              <a:xfrm>
                <a:off x="838" y="1942"/>
                <a:ext cx="871" cy="217"/>
              </a:xfrm>
              <a:prstGeom prst="line">
                <a:avLst/>
              </a:prstGeom>
              <a:noFill/>
              <a:ln w="9525">
                <a:solidFill>
                  <a:srgbClr val="FF99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grpSp>
          <p:nvGrpSpPr>
            <p:cNvPr id="45062" name="Group 10">
              <a:extLst>
                <a:ext uri="{FF2B5EF4-FFF2-40B4-BE49-F238E27FC236}">
                  <a16:creationId xmlns:a16="http://schemas.microsoft.com/office/drawing/2014/main" id="{B0BF0B07-5434-4A06-A0C3-1B5B25DED546}"/>
                </a:ext>
              </a:extLst>
            </p:cNvPr>
            <p:cNvGrpSpPr>
              <a:grpSpLocks/>
            </p:cNvGrpSpPr>
            <p:nvPr/>
          </p:nvGrpSpPr>
          <p:grpSpPr bwMode="auto">
            <a:xfrm>
              <a:off x="258" y="2813"/>
              <a:ext cx="1270" cy="1059"/>
              <a:chOff x="258" y="2813"/>
              <a:chExt cx="1270" cy="1059"/>
            </a:xfrm>
          </p:grpSpPr>
          <p:sp>
            <p:nvSpPr>
              <p:cNvPr id="45071" name="Text Box 11">
                <a:extLst>
                  <a:ext uri="{FF2B5EF4-FFF2-40B4-BE49-F238E27FC236}">
                    <a16:creationId xmlns:a16="http://schemas.microsoft.com/office/drawing/2014/main" id="{F85296D4-5046-4397-AED1-58FED89B0470}"/>
                  </a:ext>
                </a:extLst>
              </p:cNvPr>
              <p:cNvSpPr txBox="1">
                <a:spLocks noChangeArrowheads="1"/>
              </p:cNvSpPr>
              <p:nvPr/>
            </p:nvSpPr>
            <p:spPr bwMode="auto">
              <a:xfrm>
                <a:off x="258" y="3430"/>
                <a:ext cx="953"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99"/>
                    </a:solidFill>
                    <a:effectLst/>
                    <a:uLnTx/>
                    <a:uFillTx/>
                    <a:latin typeface="Palatino Linotype" panose="02040502050505030304" pitchFamily="18" charset="0"/>
                    <a:ea typeface="+mn-ea"/>
                    <a:cs typeface="Arial"/>
                  </a:rPr>
                  <a:t>Volumetric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99"/>
                    </a:solidFill>
                    <a:effectLst/>
                    <a:uLnTx/>
                    <a:uFillTx/>
                    <a:latin typeface="Palatino Linotype" panose="02040502050505030304" pitchFamily="18" charset="0"/>
                    <a:ea typeface="+mn-ea"/>
                    <a:cs typeface="Arial"/>
                  </a:rPr>
                  <a:t>Scattering</a:t>
                </a:r>
              </a:p>
            </p:txBody>
          </p:sp>
          <p:sp>
            <p:nvSpPr>
              <p:cNvPr id="45072" name="Line 12">
                <a:extLst>
                  <a:ext uri="{FF2B5EF4-FFF2-40B4-BE49-F238E27FC236}">
                    <a16:creationId xmlns:a16="http://schemas.microsoft.com/office/drawing/2014/main" id="{0C8101E1-3F62-4D07-9F2C-62A931FB412E}"/>
                  </a:ext>
                </a:extLst>
              </p:cNvPr>
              <p:cNvSpPr>
                <a:spLocks noChangeShapeType="1"/>
              </p:cNvSpPr>
              <p:nvPr/>
            </p:nvSpPr>
            <p:spPr bwMode="auto">
              <a:xfrm flipV="1">
                <a:off x="983" y="2813"/>
                <a:ext cx="545" cy="580"/>
              </a:xfrm>
              <a:prstGeom prst="line">
                <a:avLst/>
              </a:prstGeom>
              <a:noFill/>
              <a:ln w="9525">
                <a:solidFill>
                  <a:srgbClr val="FF99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grpSp>
          <p:nvGrpSpPr>
            <p:cNvPr id="45063" name="Group 13">
              <a:extLst>
                <a:ext uri="{FF2B5EF4-FFF2-40B4-BE49-F238E27FC236}">
                  <a16:creationId xmlns:a16="http://schemas.microsoft.com/office/drawing/2014/main" id="{8476A84A-957B-48B3-AF2B-B7E2428348B2}"/>
                </a:ext>
              </a:extLst>
            </p:cNvPr>
            <p:cNvGrpSpPr>
              <a:grpSpLocks/>
            </p:cNvGrpSpPr>
            <p:nvPr/>
          </p:nvGrpSpPr>
          <p:grpSpPr bwMode="auto">
            <a:xfrm>
              <a:off x="2943" y="2522"/>
              <a:ext cx="1120" cy="1452"/>
              <a:chOff x="2943" y="2522"/>
              <a:chExt cx="1120" cy="1452"/>
            </a:xfrm>
          </p:grpSpPr>
          <p:sp>
            <p:nvSpPr>
              <p:cNvPr id="45067" name="Text Box 14">
                <a:extLst>
                  <a:ext uri="{FF2B5EF4-FFF2-40B4-BE49-F238E27FC236}">
                    <a16:creationId xmlns:a16="http://schemas.microsoft.com/office/drawing/2014/main" id="{16469545-608A-4E9F-B5AD-CAA5AA605C01}"/>
                  </a:ext>
                </a:extLst>
              </p:cNvPr>
              <p:cNvSpPr txBox="1">
                <a:spLocks noChangeArrowheads="1"/>
              </p:cNvSpPr>
              <p:nvPr/>
            </p:nvSpPr>
            <p:spPr bwMode="auto">
              <a:xfrm>
                <a:off x="3170" y="3532"/>
                <a:ext cx="893"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99"/>
                    </a:solidFill>
                    <a:effectLst/>
                    <a:uLnTx/>
                    <a:uFillTx/>
                    <a:latin typeface="Palatino Linotype" panose="02040502050505030304" pitchFamily="18" charset="0"/>
                    <a:ea typeface="+mn-ea"/>
                    <a:cs typeface="Arial"/>
                  </a:rPr>
                  <a:t>Subsurface</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99"/>
                    </a:solidFill>
                    <a:effectLst/>
                    <a:uLnTx/>
                    <a:uFillTx/>
                    <a:latin typeface="Palatino Linotype" panose="02040502050505030304" pitchFamily="18" charset="0"/>
                    <a:ea typeface="+mn-ea"/>
                    <a:cs typeface="Arial"/>
                  </a:rPr>
                  <a:t>Scattering</a:t>
                </a:r>
              </a:p>
            </p:txBody>
          </p:sp>
          <p:grpSp>
            <p:nvGrpSpPr>
              <p:cNvPr id="45068" name="Group 15">
                <a:extLst>
                  <a:ext uri="{FF2B5EF4-FFF2-40B4-BE49-F238E27FC236}">
                    <a16:creationId xmlns:a16="http://schemas.microsoft.com/office/drawing/2014/main" id="{87403025-9676-4F4B-95B0-161723788D52}"/>
                  </a:ext>
                </a:extLst>
              </p:cNvPr>
              <p:cNvGrpSpPr>
                <a:grpSpLocks/>
              </p:cNvGrpSpPr>
              <p:nvPr/>
            </p:nvGrpSpPr>
            <p:grpSpPr bwMode="auto">
              <a:xfrm>
                <a:off x="2943" y="2522"/>
                <a:ext cx="626" cy="1016"/>
                <a:chOff x="2880" y="2450"/>
                <a:chExt cx="653" cy="980"/>
              </a:xfrm>
            </p:grpSpPr>
            <p:sp>
              <p:nvSpPr>
                <p:cNvPr id="45069" name="Line 16">
                  <a:extLst>
                    <a:ext uri="{FF2B5EF4-FFF2-40B4-BE49-F238E27FC236}">
                      <a16:creationId xmlns:a16="http://schemas.microsoft.com/office/drawing/2014/main" id="{4B654B7D-05F1-4654-84A2-163EC930D9C6}"/>
                    </a:ext>
                  </a:extLst>
                </p:cNvPr>
                <p:cNvSpPr>
                  <a:spLocks noChangeShapeType="1"/>
                </p:cNvSpPr>
                <p:nvPr/>
              </p:nvSpPr>
              <p:spPr bwMode="auto">
                <a:xfrm flipH="1" flipV="1">
                  <a:off x="3207" y="2450"/>
                  <a:ext cx="326" cy="980"/>
                </a:xfrm>
                <a:prstGeom prst="line">
                  <a:avLst/>
                </a:prstGeom>
                <a:noFill/>
                <a:ln w="9525">
                  <a:solidFill>
                    <a:srgbClr val="FF99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5070" name="Line 17">
                  <a:extLst>
                    <a:ext uri="{FF2B5EF4-FFF2-40B4-BE49-F238E27FC236}">
                      <a16:creationId xmlns:a16="http://schemas.microsoft.com/office/drawing/2014/main" id="{08355E40-8BC6-4666-B6EA-DA85566B818B}"/>
                    </a:ext>
                  </a:extLst>
                </p:cNvPr>
                <p:cNvSpPr>
                  <a:spLocks noChangeShapeType="1"/>
                </p:cNvSpPr>
                <p:nvPr/>
              </p:nvSpPr>
              <p:spPr bwMode="auto">
                <a:xfrm flipH="1" flipV="1">
                  <a:off x="2880" y="2995"/>
                  <a:ext cx="653" cy="435"/>
                </a:xfrm>
                <a:prstGeom prst="line">
                  <a:avLst/>
                </a:prstGeom>
                <a:noFill/>
                <a:ln w="9525">
                  <a:solidFill>
                    <a:srgbClr val="FF99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grpSp>
        <p:grpSp>
          <p:nvGrpSpPr>
            <p:cNvPr id="45064" name="Group 18">
              <a:extLst>
                <a:ext uri="{FF2B5EF4-FFF2-40B4-BE49-F238E27FC236}">
                  <a16:creationId xmlns:a16="http://schemas.microsoft.com/office/drawing/2014/main" id="{B59F79AA-927A-47F7-BB1B-EE5F78164CB5}"/>
                </a:ext>
              </a:extLst>
            </p:cNvPr>
            <p:cNvGrpSpPr>
              <a:grpSpLocks/>
            </p:cNvGrpSpPr>
            <p:nvPr/>
          </p:nvGrpSpPr>
          <p:grpSpPr bwMode="auto">
            <a:xfrm>
              <a:off x="3886" y="2196"/>
              <a:ext cx="1590" cy="508"/>
              <a:chOff x="3886" y="2196"/>
              <a:chExt cx="1590" cy="508"/>
            </a:xfrm>
          </p:grpSpPr>
          <p:sp>
            <p:nvSpPr>
              <p:cNvPr id="45065" name="Text Box 19">
                <a:extLst>
                  <a:ext uri="{FF2B5EF4-FFF2-40B4-BE49-F238E27FC236}">
                    <a16:creationId xmlns:a16="http://schemas.microsoft.com/office/drawing/2014/main" id="{D849A116-8F46-4A13-83D8-AA9EB14987E5}"/>
                  </a:ext>
                </a:extLst>
              </p:cNvPr>
              <p:cNvSpPr txBox="1">
                <a:spLocks noChangeArrowheads="1"/>
              </p:cNvSpPr>
              <p:nvPr/>
            </p:nvSpPr>
            <p:spPr bwMode="auto">
              <a:xfrm>
                <a:off x="4612" y="2196"/>
                <a:ext cx="864"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99"/>
                    </a:solidFill>
                    <a:effectLst/>
                    <a:uLnTx/>
                    <a:uFillTx/>
                    <a:latin typeface="Palatino Linotype" panose="02040502050505030304" pitchFamily="18" charset="0"/>
                    <a:ea typeface="+mn-ea"/>
                    <a:cs typeface="Arial"/>
                  </a:rPr>
                  <a:t>  Diffusion</a:t>
                </a:r>
              </a:p>
            </p:txBody>
          </p:sp>
          <p:sp>
            <p:nvSpPr>
              <p:cNvPr id="45066" name="Line 20">
                <a:extLst>
                  <a:ext uri="{FF2B5EF4-FFF2-40B4-BE49-F238E27FC236}">
                    <a16:creationId xmlns:a16="http://schemas.microsoft.com/office/drawing/2014/main" id="{91B51D3E-972B-4BD0-B00A-72F6140F0384}"/>
                  </a:ext>
                </a:extLst>
              </p:cNvPr>
              <p:cNvSpPr>
                <a:spLocks noChangeShapeType="1"/>
              </p:cNvSpPr>
              <p:nvPr/>
            </p:nvSpPr>
            <p:spPr bwMode="auto">
              <a:xfrm flipH="1">
                <a:off x="3886" y="2450"/>
                <a:ext cx="1089" cy="254"/>
              </a:xfrm>
              <a:prstGeom prst="line">
                <a:avLst/>
              </a:prstGeom>
              <a:noFill/>
              <a:ln w="9525">
                <a:solidFill>
                  <a:srgbClr val="FF99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gr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Picture2">
            <a:extLst>
              <a:ext uri="{FF2B5EF4-FFF2-40B4-BE49-F238E27FC236}">
                <a16:creationId xmlns:a16="http://schemas.microsoft.com/office/drawing/2014/main" id="{B85FECEC-984F-4220-B1FB-22952FD18F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3200" y="685800"/>
            <a:ext cx="3687763" cy="276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3" name="Text Box 3">
            <a:extLst>
              <a:ext uri="{FF2B5EF4-FFF2-40B4-BE49-F238E27FC236}">
                <a16:creationId xmlns:a16="http://schemas.microsoft.com/office/drawing/2014/main" id="{F67C52B3-201A-4173-96A3-74E66F88F608}"/>
              </a:ext>
            </a:extLst>
          </p:cNvPr>
          <p:cNvSpPr txBox="1">
            <a:spLocks noChangeArrowheads="1"/>
          </p:cNvSpPr>
          <p:nvPr/>
        </p:nvSpPr>
        <p:spPr bwMode="auto">
          <a:xfrm>
            <a:off x="4083050" y="307975"/>
            <a:ext cx="8858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99"/>
                </a:solidFill>
                <a:effectLst/>
                <a:uLnTx/>
                <a:uFillTx/>
                <a:latin typeface="Palatino Linotype" panose="02040502050505030304" pitchFamily="18" charset="0"/>
                <a:ea typeface="+mn-ea"/>
                <a:cs typeface="Arial"/>
              </a:rPr>
              <a:t> Scene</a:t>
            </a:r>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Picture2">
            <a:extLst>
              <a:ext uri="{FF2B5EF4-FFF2-40B4-BE49-F238E27FC236}">
                <a16:creationId xmlns:a16="http://schemas.microsoft.com/office/drawing/2014/main" id="{7F5B2750-B715-4178-8F8A-CB08734698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3200" y="685800"/>
            <a:ext cx="3687763" cy="276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07" name="Text Box 3">
            <a:extLst>
              <a:ext uri="{FF2B5EF4-FFF2-40B4-BE49-F238E27FC236}">
                <a16:creationId xmlns:a16="http://schemas.microsoft.com/office/drawing/2014/main" id="{216C380C-5289-40AE-9455-6B74DA71672B}"/>
              </a:ext>
            </a:extLst>
          </p:cNvPr>
          <p:cNvSpPr txBox="1">
            <a:spLocks noChangeArrowheads="1"/>
          </p:cNvSpPr>
          <p:nvPr/>
        </p:nvSpPr>
        <p:spPr bwMode="auto">
          <a:xfrm>
            <a:off x="4083050" y="307975"/>
            <a:ext cx="8858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99"/>
                </a:solidFill>
                <a:effectLst/>
                <a:uLnTx/>
                <a:uFillTx/>
                <a:latin typeface="Palatino Linotype" panose="02040502050505030304" pitchFamily="18" charset="0"/>
                <a:ea typeface="+mn-ea"/>
                <a:cs typeface="Arial"/>
              </a:rPr>
              <a:t> Scene</a:t>
            </a:r>
          </a:p>
        </p:txBody>
      </p:sp>
      <p:grpSp>
        <p:nvGrpSpPr>
          <p:cNvPr id="2" name="Group 4">
            <a:extLst>
              <a:ext uri="{FF2B5EF4-FFF2-40B4-BE49-F238E27FC236}">
                <a16:creationId xmlns:a16="http://schemas.microsoft.com/office/drawing/2014/main" id="{92D51615-EFA5-4AC9-A417-31276009175A}"/>
              </a:ext>
            </a:extLst>
          </p:cNvPr>
          <p:cNvGrpSpPr>
            <a:grpSpLocks/>
          </p:cNvGrpSpPr>
          <p:nvPr/>
        </p:nvGrpSpPr>
        <p:grpSpPr bwMode="auto">
          <a:xfrm>
            <a:off x="4802188" y="1739900"/>
            <a:ext cx="2035175" cy="766763"/>
            <a:chOff x="3025" y="1096"/>
            <a:chExt cx="1282" cy="483"/>
          </a:xfrm>
        </p:grpSpPr>
        <p:sp>
          <p:nvSpPr>
            <p:cNvPr id="47115" name="Rectangle 5">
              <a:extLst>
                <a:ext uri="{FF2B5EF4-FFF2-40B4-BE49-F238E27FC236}">
                  <a16:creationId xmlns:a16="http://schemas.microsoft.com/office/drawing/2014/main" id="{DE7430BD-46DE-49A4-B596-528DECB394AF}"/>
                </a:ext>
              </a:extLst>
            </p:cNvPr>
            <p:cNvSpPr>
              <a:spLocks noChangeArrowheads="1"/>
            </p:cNvSpPr>
            <p:nvPr/>
          </p:nvSpPr>
          <p:spPr bwMode="auto">
            <a:xfrm>
              <a:off x="3025" y="1096"/>
              <a:ext cx="484" cy="483"/>
            </a:xfrm>
            <a:prstGeom prst="rect">
              <a:avLst/>
            </a:prstGeom>
            <a:noFill/>
            <a:ln w="12700">
              <a:solidFill>
                <a:srgbClr val="FFFF99"/>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47116" name="Line 6">
              <a:extLst>
                <a:ext uri="{FF2B5EF4-FFF2-40B4-BE49-F238E27FC236}">
                  <a16:creationId xmlns:a16="http://schemas.microsoft.com/office/drawing/2014/main" id="{087BC5D4-1FC7-4E10-8BDF-153842CA8CD3}"/>
                </a:ext>
              </a:extLst>
            </p:cNvPr>
            <p:cNvSpPr>
              <a:spLocks noChangeShapeType="1"/>
            </p:cNvSpPr>
            <p:nvPr/>
          </p:nvSpPr>
          <p:spPr bwMode="auto">
            <a:xfrm>
              <a:off x="3509" y="1337"/>
              <a:ext cx="798" cy="0"/>
            </a:xfrm>
            <a:prstGeom prst="line">
              <a:avLst/>
            </a:prstGeom>
            <a:noFill/>
            <a:ln w="12700">
              <a:solidFill>
                <a:srgbClr val="FFFF99"/>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grpSp>
        <p:nvGrpSpPr>
          <p:cNvPr id="3" name="Group 7">
            <a:extLst>
              <a:ext uri="{FF2B5EF4-FFF2-40B4-BE49-F238E27FC236}">
                <a16:creationId xmlns:a16="http://schemas.microsoft.com/office/drawing/2014/main" id="{41FCEF63-2C47-4A2A-86CC-FA444BBDADF5}"/>
              </a:ext>
            </a:extLst>
          </p:cNvPr>
          <p:cNvGrpSpPr>
            <a:grpSpLocks/>
          </p:cNvGrpSpPr>
          <p:nvPr/>
        </p:nvGrpSpPr>
        <p:grpSpPr bwMode="auto">
          <a:xfrm>
            <a:off x="731838" y="3709988"/>
            <a:ext cx="7680325" cy="3113087"/>
            <a:chOff x="461" y="2337"/>
            <a:chExt cx="4838" cy="1961"/>
          </a:xfrm>
        </p:grpSpPr>
        <p:sp>
          <p:nvSpPr>
            <p:cNvPr id="47111" name="Text Box 8">
              <a:extLst>
                <a:ext uri="{FF2B5EF4-FFF2-40B4-BE49-F238E27FC236}">
                  <a16:creationId xmlns:a16="http://schemas.microsoft.com/office/drawing/2014/main" id="{75DCBC42-B605-4FAE-9985-958D9340DED8}"/>
                </a:ext>
              </a:extLst>
            </p:cNvPr>
            <p:cNvSpPr txBox="1">
              <a:spLocks noChangeArrowheads="1"/>
            </p:cNvSpPr>
            <p:nvPr/>
          </p:nvSpPr>
          <p:spPr bwMode="auto">
            <a:xfrm>
              <a:off x="1348" y="4048"/>
              <a:ext cx="590"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99"/>
                  </a:solidFill>
                  <a:effectLst/>
                  <a:uLnTx/>
                  <a:uFillTx/>
                  <a:latin typeface="Palatino Linotype" panose="02040502050505030304" pitchFamily="18" charset="0"/>
                  <a:ea typeface="+mn-ea"/>
                  <a:cs typeface="Arial"/>
                </a:rPr>
                <a:t> Direct</a:t>
              </a:r>
            </a:p>
          </p:txBody>
        </p:sp>
        <p:sp>
          <p:nvSpPr>
            <p:cNvPr id="47112" name="Text Box 9">
              <a:extLst>
                <a:ext uri="{FF2B5EF4-FFF2-40B4-BE49-F238E27FC236}">
                  <a16:creationId xmlns:a16="http://schemas.microsoft.com/office/drawing/2014/main" id="{761E3D33-9A0C-4C44-A250-AE2105F29EFF}"/>
                </a:ext>
              </a:extLst>
            </p:cNvPr>
            <p:cNvSpPr txBox="1">
              <a:spLocks noChangeArrowheads="1"/>
            </p:cNvSpPr>
            <p:nvPr/>
          </p:nvSpPr>
          <p:spPr bwMode="auto">
            <a:xfrm>
              <a:off x="3852" y="4048"/>
              <a:ext cx="588"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99"/>
                  </a:solidFill>
                  <a:effectLst/>
                  <a:uLnTx/>
                  <a:uFillTx/>
                  <a:latin typeface="Palatino Linotype" panose="02040502050505030304" pitchFamily="18" charset="0"/>
                  <a:ea typeface="+mn-ea"/>
                  <a:cs typeface="Arial"/>
                </a:rPr>
                <a:t>Global</a:t>
              </a:r>
            </a:p>
          </p:txBody>
        </p:sp>
        <p:pic>
          <p:nvPicPr>
            <p:cNvPr id="47113" name="Picture 10" descr="Picture3">
              <a:extLst>
                <a:ext uri="{FF2B5EF4-FFF2-40B4-BE49-F238E27FC236}">
                  <a16:creationId xmlns:a16="http://schemas.microsoft.com/office/drawing/2014/main" id="{6C2C375C-219A-488D-B26D-E7F6E8825BA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1" y="2337"/>
              <a:ext cx="2323" cy="1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14" name="Picture 11" descr="Picture4">
              <a:extLst>
                <a:ext uri="{FF2B5EF4-FFF2-40B4-BE49-F238E27FC236}">
                  <a16:creationId xmlns:a16="http://schemas.microsoft.com/office/drawing/2014/main" id="{97CAECE0-128A-4377-9905-E481E02BD95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76" y="2337"/>
              <a:ext cx="2323" cy="1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968716" name="validation_400x400.avi">
            <a:hlinkClick r:id="" action="ppaction://media"/>
            <a:extLst>
              <a:ext uri="{FF2B5EF4-FFF2-40B4-BE49-F238E27FC236}">
                <a16:creationId xmlns:a16="http://schemas.microsoft.com/office/drawing/2014/main" id="{CE1DAAC7-B1D1-498B-9C9C-2F224A9CBA58}"/>
              </a:ext>
            </a:extLst>
          </p:cNvPr>
          <p:cNvPicPr>
            <a:picLocks noRot="1" noChangeAspect="1" noChangeArrowheads="1"/>
          </p:cNvPicPr>
          <p:nvPr>
            <a:videoFile r:link="rId1"/>
          </p:nvPr>
        </p:nvPicPr>
        <p:blipFill>
          <a:blip r:embed="rId6">
            <a:extLst>
              <a:ext uri="{28A0092B-C50C-407E-A947-70E740481C1C}">
                <a14:useLocalDpi xmlns:a14="http://schemas.microsoft.com/office/drawing/2010/main" val="0"/>
              </a:ext>
            </a:extLst>
          </a:blip>
          <a:srcRect/>
          <a:stretch>
            <a:fillRect/>
          </a:stretch>
        </p:blipFill>
        <p:spPr bwMode="auto">
          <a:xfrm>
            <a:off x="6845300" y="1092200"/>
            <a:ext cx="2057400" cy="2057400"/>
          </a:xfrm>
          <a:prstGeom prst="rect">
            <a:avLst/>
          </a:prstGeom>
          <a:noFill/>
          <a:ln w="9525">
            <a:solidFill>
              <a:srgbClr val="FFFF99"/>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3334" fill="hold"/>
                                        <p:tgtEl>
                                          <p:spTgt spid="968716"/>
                                        </p:tgtEl>
                                      </p:cBhvr>
                                    </p:cmd>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p:cTn id="13" fill="hold" display="0">
                  <p:stCondLst>
                    <p:cond delay="indefinite"/>
                  </p:stCondLst>
                  <p:endCondLst>
                    <p:cond evt="onNext" delay="0">
                      <p:tgtEl>
                        <p:sldTgt/>
                      </p:tgtEl>
                    </p:cond>
                    <p:cond evt="onPrev" delay="0">
                      <p:tgtEl>
                        <p:sldTgt/>
                      </p:tgtEl>
                    </p:cond>
                  </p:endCondLst>
                </p:cTn>
                <p:tgtEl>
                  <p:spTgt spid="968716"/>
                </p:tgtEl>
              </p:cMediaNode>
            </p:vide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8" name="Group 2">
            <a:extLst>
              <a:ext uri="{FF2B5EF4-FFF2-40B4-BE49-F238E27FC236}">
                <a16:creationId xmlns:a16="http://schemas.microsoft.com/office/drawing/2014/main" id="{9666F9E7-0572-4345-B2DD-EDDF8D86D770}"/>
              </a:ext>
            </a:extLst>
          </p:cNvPr>
          <p:cNvGrpSpPr>
            <a:grpSpLocks/>
          </p:cNvGrpSpPr>
          <p:nvPr/>
        </p:nvGrpSpPr>
        <p:grpSpPr bwMode="auto">
          <a:xfrm>
            <a:off x="3041650" y="1758950"/>
            <a:ext cx="4235450" cy="3333750"/>
            <a:chOff x="1916" y="1108"/>
            <a:chExt cx="2668" cy="2100"/>
          </a:xfrm>
        </p:grpSpPr>
        <p:sp>
          <p:nvSpPr>
            <p:cNvPr id="3180" name="Freeform 3">
              <a:extLst>
                <a:ext uri="{FF2B5EF4-FFF2-40B4-BE49-F238E27FC236}">
                  <a16:creationId xmlns:a16="http://schemas.microsoft.com/office/drawing/2014/main" id="{F8696926-6646-4F0D-A153-48EEEF417845}"/>
                </a:ext>
              </a:extLst>
            </p:cNvPr>
            <p:cNvSpPr>
              <a:spLocks/>
            </p:cNvSpPr>
            <p:nvPr/>
          </p:nvSpPr>
          <p:spPr bwMode="auto">
            <a:xfrm>
              <a:off x="1928" y="1108"/>
              <a:ext cx="2220" cy="404"/>
            </a:xfrm>
            <a:custGeom>
              <a:avLst/>
              <a:gdLst>
                <a:gd name="T0" fmla="*/ 0 w 2220"/>
                <a:gd name="T1" fmla="*/ 404 h 404"/>
                <a:gd name="T2" fmla="*/ 2156 w 2220"/>
                <a:gd name="T3" fmla="*/ 0 h 404"/>
                <a:gd name="T4" fmla="*/ 2220 w 2220"/>
                <a:gd name="T5" fmla="*/ 40 h 404"/>
                <a:gd name="T6" fmla="*/ 0 w 2220"/>
                <a:gd name="T7" fmla="*/ 404 h 404"/>
                <a:gd name="T8" fmla="*/ 0 60000 65536"/>
                <a:gd name="T9" fmla="*/ 0 60000 65536"/>
                <a:gd name="T10" fmla="*/ 0 60000 65536"/>
                <a:gd name="T11" fmla="*/ 0 60000 65536"/>
                <a:gd name="T12" fmla="*/ 0 w 2220"/>
                <a:gd name="T13" fmla="*/ 0 h 404"/>
                <a:gd name="T14" fmla="*/ 2220 w 2220"/>
                <a:gd name="T15" fmla="*/ 404 h 404"/>
              </a:gdLst>
              <a:ahLst/>
              <a:cxnLst>
                <a:cxn ang="T8">
                  <a:pos x="T0" y="T1"/>
                </a:cxn>
                <a:cxn ang="T9">
                  <a:pos x="T2" y="T3"/>
                </a:cxn>
                <a:cxn ang="T10">
                  <a:pos x="T4" y="T5"/>
                </a:cxn>
                <a:cxn ang="T11">
                  <a:pos x="T6" y="T7"/>
                </a:cxn>
              </a:cxnLst>
              <a:rect l="T12" t="T13" r="T14" b="T15"/>
              <a:pathLst>
                <a:path w="2220" h="404">
                  <a:moveTo>
                    <a:pt x="0" y="404"/>
                  </a:moveTo>
                  <a:lnTo>
                    <a:pt x="2156" y="0"/>
                  </a:lnTo>
                  <a:lnTo>
                    <a:pt x="2220" y="40"/>
                  </a:lnTo>
                  <a:lnTo>
                    <a:pt x="0" y="404"/>
                  </a:lnTo>
                  <a:close/>
                </a:path>
              </a:pathLst>
            </a:custGeom>
            <a:solidFill>
              <a:srgbClr val="DDD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81" name="Freeform 4">
              <a:extLst>
                <a:ext uri="{FF2B5EF4-FFF2-40B4-BE49-F238E27FC236}">
                  <a16:creationId xmlns:a16="http://schemas.microsoft.com/office/drawing/2014/main" id="{0AEE0F22-D712-4325-9CA9-8FC7C21951F8}"/>
                </a:ext>
              </a:extLst>
            </p:cNvPr>
            <p:cNvSpPr>
              <a:spLocks/>
            </p:cNvSpPr>
            <p:nvPr/>
          </p:nvSpPr>
          <p:spPr bwMode="auto">
            <a:xfrm>
              <a:off x="1924" y="1220"/>
              <a:ext cx="2468" cy="292"/>
            </a:xfrm>
            <a:custGeom>
              <a:avLst/>
              <a:gdLst>
                <a:gd name="T0" fmla="*/ 0 w 2468"/>
                <a:gd name="T1" fmla="*/ 292 h 292"/>
                <a:gd name="T2" fmla="*/ 2348 w 2468"/>
                <a:gd name="T3" fmla="*/ 0 h 292"/>
                <a:gd name="T4" fmla="*/ 2468 w 2468"/>
                <a:gd name="T5" fmla="*/ 96 h 292"/>
                <a:gd name="T6" fmla="*/ 0 w 2468"/>
                <a:gd name="T7" fmla="*/ 292 h 292"/>
                <a:gd name="T8" fmla="*/ 0 60000 65536"/>
                <a:gd name="T9" fmla="*/ 0 60000 65536"/>
                <a:gd name="T10" fmla="*/ 0 60000 65536"/>
                <a:gd name="T11" fmla="*/ 0 60000 65536"/>
                <a:gd name="T12" fmla="*/ 0 w 2468"/>
                <a:gd name="T13" fmla="*/ 0 h 292"/>
                <a:gd name="T14" fmla="*/ 2468 w 2468"/>
                <a:gd name="T15" fmla="*/ 292 h 292"/>
              </a:gdLst>
              <a:ahLst/>
              <a:cxnLst>
                <a:cxn ang="T8">
                  <a:pos x="T0" y="T1"/>
                </a:cxn>
                <a:cxn ang="T9">
                  <a:pos x="T2" y="T3"/>
                </a:cxn>
                <a:cxn ang="T10">
                  <a:pos x="T4" y="T5"/>
                </a:cxn>
                <a:cxn ang="T11">
                  <a:pos x="T6" y="T7"/>
                </a:cxn>
              </a:cxnLst>
              <a:rect l="T12" t="T13" r="T14" b="T15"/>
              <a:pathLst>
                <a:path w="2468" h="292">
                  <a:moveTo>
                    <a:pt x="0" y="292"/>
                  </a:moveTo>
                  <a:lnTo>
                    <a:pt x="2348" y="0"/>
                  </a:lnTo>
                  <a:lnTo>
                    <a:pt x="2468" y="96"/>
                  </a:lnTo>
                  <a:lnTo>
                    <a:pt x="0" y="292"/>
                  </a:lnTo>
                  <a:close/>
                </a:path>
              </a:pathLst>
            </a:custGeom>
            <a:solidFill>
              <a:srgbClr val="DDD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82" name="Freeform 5">
              <a:extLst>
                <a:ext uri="{FF2B5EF4-FFF2-40B4-BE49-F238E27FC236}">
                  <a16:creationId xmlns:a16="http://schemas.microsoft.com/office/drawing/2014/main" id="{5B3D3254-C2FD-4F9B-8ADF-765B01BB0560}"/>
                </a:ext>
              </a:extLst>
            </p:cNvPr>
            <p:cNvSpPr>
              <a:spLocks/>
            </p:cNvSpPr>
            <p:nvPr/>
          </p:nvSpPr>
          <p:spPr bwMode="auto">
            <a:xfrm>
              <a:off x="1924" y="1416"/>
              <a:ext cx="2660" cy="136"/>
            </a:xfrm>
            <a:custGeom>
              <a:avLst/>
              <a:gdLst>
                <a:gd name="T0" fmla="*/ 0 w 2660"/>
                <a:gd name="T1" fmla="*/ 96 h 136"/>
                <a:gd name="T2" fmla="*/ 2580 w 2660"/>
                <a:gd name="T3" fmla="*/ 0 h 136"/>
                <a:gd name="T4" fmla="*/ 2656 w 2660"/>
                <a:gd name="T5" fmla="*/ 100 h 136"/>
                <a:gd name="T6" fmla="*/ 2660 w 2660"/>
                <a:gd name="T7" fmla="*/ 136 h 136"/>
                <a:gd name="T8" fmla="*/ 0 w 2660"/>
                <a:gd name="T9" fmla="*/ 96 h 136"/>
                <a:gd name="T10" fmla="*/ 0 60000 65536"/>
                <a:gd name="T11" fmla="*/ 0 60000 65536"/>
                <a:gd name="T12" fmla="*/ 0 60000 65536"/>
                <a:gd name="T13" fmla="*/ 0 60000 65536"/>
                <a:gd name="T14" fmla="*/ 0 60000 65536"/>
                <a:gd name="T15" fmla="*/ 0 w 2660"/>
                <a:gd name="T16" fmla="*/ 0 h 136"/>
                <a:gd name="T17" fmla="*/ 2660 w 2660"/>
                <a:gd name="T18" fmla="*/ 136 h 136"/>
              </a:gdLst>
              <a:ahLst/>
              <a:cxnLst>
                <a:cxn ang="T10">
                  <a:pos x="T0" y="T1"/>
                </a:cxn>
                <a:cxn ang="T11">
                  <a:pos x="T2" y="T3"/>
                </a:cxn>
                <a:cxn ang="T12">
                  <a:pos x="T4" y="T5"/>
                </a:cxn>
                <a:cxn ang="T13">
                  <a:pos x="T6" y="T7"/>
                </a:cxn>
                <a:cxn ang="T14">
                  <a:pos x="T8" y="T9"/>
                </a:cxn>
              </a:cxnLst>
              <a:rect l="T15" t="T16" r="T17" b="T18"/>
              <a:pathLst>
                <a:path w="2660" h="136">
                  <a:moveTo>
                    <a:pt x="0" y="96"/>
                  </a:moveTo>
                  <a:lnTo>
                    <a:pt x="2580" y="0"/>
                  </a:lnTo>
                  <a:lnTo>
                    <a:pt x="2656" y="100"/>
                  </a:lnTo>
                  <a:lnTo>
                    <a:pt x="2660" y="136"/>
                  </a:lnTo>
                  <a:lnTo>
                    <a:pt x="0" y="96"/>
                  </a:lnTo>
                  <a:close/>
                </a:path>
              </a:pathLst>
            </a:custGeom>
            <a:solidFill>
              <a:srgbClr val="DDD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83" name="Freeform 6">
              <a:extLst>
                <a:ext uri="{FF2B5EF4-FFF2-40B4-BE49-F238E27FC236}">
                  <a16:creationId xmlns:a16="http://schemas.microsoft.com/office/drawing/2014/main" id="{D4D150FB-0B07-4F79-AD3A-A79367017662}"/>
                </a:ext>
              </a:extLst>
            </p:cNvPr>
            <p:cNvSpPr>
              <a:spLocks/>
            </p:cNvSpPr>
            <p:nvPr/>
          </p:nvSpPr>
          <p:spPr bwMode="auto">
            <a:xfrm>
              <a:off x="1916" y="1516"/>
              <a:ext cx="2664" cy="324"/>
            </a:xfrm>
            <a:custGeom>
              <a:avLst/>
              <a:gdLst>
                <a:gd name="T0" fmla="*/ 0 w 2664"/>
                <a:gd name="T1" fmla="*/ 0 h 324"/>
                <a:gd name="T2" fmla="*/ 2664 w 2664"/>
                <a:gd name="T3" fmla="*/ 180 h 324"/>
                <a:gd name="T4" fmla="*/ 2616 w 2664"/>
                <a:gd name="T5" fmla="*/ 272 h 324"/>
                <a:gd name="T6" fmla="*/ 2572 w 2664"/>
                <a:gd name="T7" fmla="*/ 324 h 324"/>
                <a:gd name="T8" fmla="*/ 0 w 2664"/>
                <a:gd name="T9" fmla="*/ 0 h 324"/>
                <a:gd name="T10" fmla="*/ 0 60000 65536"/>
                <a:gd name="T11" fmla="*/ 0 60000 65536"/>
                <a:gd name="T12" fmla="*/ 0 60000 65536"/>
                <a:gd name="T13" fmla="*/ 0 60000 65536"/>
                <a:gd name="T14" fmla="*/ 0 60000 65536"/>
                <a:gd name="T15" fmla="*/ 0 w 2664"/>
                <a:gd name="T16" fmla="*/ 0 h 324"/>
                <a:gd name="T17" fmla="*/ 2664 w 2664"/>
                <a:gd name="T18" fmla="*/ 324 h 324"/>
              </a:gdLst>
              <a:ahLst/>
              <a:cxnLst>
                <a:cxn ang="T10">
                  <a:pos x="T0" y="T1"/>
                </a:cxn>
                <a:cxn ang="T11">
                  <a:pos x="T2" y="T3"/>
                </a:cxn>
                <a:cxn ang="T12">
                  <a:pos x="T4" y="T5"/>
                </a:cxn>
                <a:cxn ang="T13">
                  <a:pos x="T6" y="T7"/>
                </a:cxn>
                <a:cxn ang="T14">
                  <a:pos x="T8" y="T9"/>
                </a:cxn>
              </a:cxnLst>
              <a:rect l="T15" t="T16" r="T17" b="T18"/>
              <a:pathLst>
                <a:path w="2664" h="324">
                  <a:moveTo>
                    <a:pt x="0" y="0"/>
                  </a:moveTo>
                  <a:lnTo>
                    <a:pt x="2664" y="180"/>
                  </a:lnTo>
                  <a:lnTo>
                    <a:pt x="2616" y="272"/>
                  </a:lnTo>
                  <a:lnTo>
                    <a:pt x="2572" y="324"/>
                  </a:lnTo>
                  <a:lnTo>
                    <a:pt x="0" y="0"/>
                  </a:lnTo>
                  <a:close/>
                </a:path>
              </a:pathLst>
            </a:custGeom>
            <a:solidFill>
              <a:srgbClr val="DDD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84" name="Freeform 7">
              <a:extLst>
                <a:ext uri="{FF2B5EF4-FFF2-40B4-BE49-F238E27FC236}">
                  <a16:creationId xmlns:a16="http://schemas.microsoft.com/office/drawing/2014/main" id="{E0FBE57F-5EB6-47D1-8C41-F8D52D435E2E}"/>
                </a:ext>
              </a:extLst>
            </p:cNvPr>
            <p:cNvSpPr>
              <a:spLocks/>
            </p:cNvSpPr>
            <p:nvPr/>
          </p:nvSpPr>
          <p:spPr bwMode="auto">
            <a:xfrm>
              <a:off x="1920" y="1512"/>
              <a:ext cx="2468" cy="524"/>
            </a:xfrm>
            <a:custGeom>
              <a:avLst/>
              <a:gdLst>
                <a:gd name="T0" fmla="*/ 0 w 2468"/>
                <a:gd name="T1" fmla="*/ 0 h 524"/>
                <a:gd name="T2" fmla="*/ 2468 w 2468"/>
                <a:gd name="T3" fmla="*/ 424 h 524"/>
                <a:gd name="T4" fmla="*/ 2348 w 2468"/>
                <a:gd name="T5" fmla="*/ 524 h 524"/>
                <a:gd name="T6" fmla="*/ 0 w 2468"/>
                <a:gd name="T7" fmla="*/ 0 h 524"/>
                <a:gd name="T8" fmla="*/ 0 60000 65536"/>
                <a:gd name="T9" fmla="*/ 0 60000 65536"/>
                <a:gd name="T10" fmla="*/ 0 60000 65536"/>
                <a:gd name="T11" fmla="*/ 0 60000 65536"/>
                <a:gd name="T12" fmla="*/ 0 w 2468"/>
                <a:gd name="T13" fmla="*/ 0 h 524"/>
                <a:gd name="T14" fmla="*/ 2468 w 2468"/>
                <a:gd name="T15" fmla="*/ 524 h 524"/>
              </a:gdLst>
              <a:ahLst/>
              <a:cxnLst>
                <a:cxn ang="T8">
                  <a:pos x="T0" y="T1"/>
                </a:cxn>
                <a:cxn ang="T9">
                  <a:pos x="T2" y="T3"/>
                </a:cxn>
                <a:cxn ang="T10">
                  <a:pos x="T4" y="T5"/>
                </a:cxn>
                <a:cxn ang="T11">
                  <a:pos x="T6" y="T7"/>
                </a:cxn>
              </a:cxnLst>
              <a:rect l="T12" t="T13" r="T14" b="T15"/>
              <a:pathLst>
                <a:path w="2468" h="524">
                  <a:moveTo>
                    <a:pt x="0" y="0"/>
                  </a:moveTo>
                  <a:lnTo>
                    <a:pt x="2468" y="424"/>
                  </a:lnTo>
                  <a:lnTo>
                    <a:pt x="2348" y="524"/>
                  </a:lnTo>
                  <a:lnTo>
                    <a:pt x="0" y="0"/>
                  </a:lnTo>
                  <a:close/>
                </a:path>
              </a:pathLst>
            </a:custGeom>
            <a:solidFill>
              <a:srgbClr val="DDD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85" name="Freeform 8">
              <a:extLst>
                <a:ext uri="{FF2B5EF4-FFF2-40B4-BE49-F238E27FC236}">
                  <a16:creationId xmlns:a16="http://schemas.microsoft.com/office/drawing/2014/main" id="{B21134BB-8C04-4FF8-8A3D-FE287F5C6903}"/>
                </a:ext>
              </a:extLst>
            </p:cNvPr>
            <p:cNvSpPr>
              <a:spLocks/>
            </p:cNvSpPr>
            <p:nvPr/>
          </p:nvSpPr>
          <p:spPr bwMode="auto">
            <a:xfrm>
              <a:off x="1924" y="1512"/>
              <a:ext cx="2248" cy="704"/>
            </a:xfrm>
            <a:custGeom>
              <a:avLst/>
              <a:gdLst>
                <a:gd name="T0" fmla="*/ 0 w 2248"/>
                <a:gd name="T1" fmla="*/ 0 h 704"/>
                <a:gd name="T2" fmla="*/ 2248 w 2248"/>
                <a:gd name="T3" fmla="*/ 608 h 704"/>
                <a:gd name="T4" fmla="*/ 2144 w 2248"/>
                <a:gd name="T5" fmla="*/ 704 h 704"/>
                <a:gd name="T6" fmla="*/ 0 w 2248"/>
                <a:gd name="T7" fmla="*/ 0 h 704"/>
                <a:gd name="T8" fmla="*/ 0 60000 65536"/>
                <a:gd name="T9" fmla="*/ 0 60000 65536"/>
                <a:gd name="T10" fmla="*/ 0 60000 65536"/>
                <a:gd name="T11" fmla="*/ 0 60000 65536"/>
                <a:gd name="T12" fmla="*/ 0 w 2248"/>
                <a:gd name="T13" fmla="*/ 0 h 704"/>
                <a:gd name="T14" fmla="*/ 2248 w 2248"/>
                <a:gd name="T15" fmla="*/ 704 h 704"/>
              </a:gdLst>
              <a:ahLst/>
              <a:cxnLst>
                <a:cxn ang="T8">
                  <a:pos x="T0" y="T1"/>
                </a:cxn>
                <a:cxn ang="T9">
                  <a:pos x="T2" y="T3"/>
                </a:cxn>
                <a:cxn ang="T10">
                  <a:pos x="T4" y="T5"/>
                </a:cxn>
                <a:cxn ang="T11">
                  <a:pos x="T6" y="T7"/>
                </a:cxn>
              </a:cxnLst>
              <a:rect l="T12" t="T13" r="T14" b="T15"/>
              <a:pathLst>
                <a:path w="2248" h="704">
                  <a:moveTo>
                    <a:pt x="0" y="0"/>
                  </a:moveTo>
                  <a:lnTo>
                    <a:pt x="2248" y="608"/>
                  </a:lnTo>
                  <a:lnTo>
                    <a:pt x="2144" y="704"/>
                  </a:lnTo>
                  <a:lnTo>
                    <a:pt x="0" y="0"/>
                  </a:lnTo>
                  <a:close/>
                </a:path>
              </a:pathLst>
            </a:custGeom>
            <a:solidFill>
              <a:srgbClr val="DDD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86" name="Freeform 9">
              <a:extLst>
                <a:ext uri="{FF2B5EF4-FFF2-40B4-BE49-F238E27FC236}">
                  <a16:creationId xmlns:a16="http://schemas.microsoft.com/office/drawing/2014/main" id="{8340F1F6-E993-43A5-9562-4CAF2CBC1FDF}"/>
                </a:ext>
              </a:extLst>
            </p:cNvPr>
            <p:cNvSpPr>
              <a:spLocks/>
            </p:cNvSpPr>
            <p:nvPr/>
          </p:nvSpPr>
          <p:spPr bwMode="auto">
            <a:xfrm>
              <a:off x="1924" y="1508"/>
              <a:ext cx="2064" cy="892"/>
            </a:xfrm>
            <a:custGeom>
              <a:avLst/>
              <a:gdLst>
                <a:gd name="T0" fmla="*/ 0 w 2064"/>
                <a:gd name="T1" fmla="*/ 0 h 892"/>
                <a:gd name="T2" fmla="*/ 2064 w 2064"/>
                <a:gd name="T3" fmla="*/ 780 h 892"/>
                <a:gd name="T4" fmla="*/ 1972 w 2064"/>
                <a:gd name="T5" fmla="*/ 892 h 892"/>
                <a:gd name="T6" fmla="*/ 0 w 2064"/>
                <a:gd name="T7" fmla="*/ 0 h 892"/>
                <a:gd name="T8" fmla="*/ 0 60000 65536"/>
                <a:gd name="T9" fmla="*/ 0 60000 65536"/>
                <a:gd name="T10" fmla="*/ 0 60000 65536"/>
                <a:gd name="T11" fmla="*/ 0 60000 65536"/>
                <a:gd name="T12" fmla="*/ 0 w 2064"/>
                <a:gd name="T13" fmla="*/ 0 h 892"/>
                <a:gd name="T14" fmla="*/ 2064 w 2064"/>
                <a:gd name="T15" fmla="*/ 892 h 892"/>
              </a:gdLst>
              <a:ahLst/>
              <a:cxnLst>
                <a:cxn ang="T8">
                  <a:pos x="T0" y="T1"/>
                </a:cxn>
                <a:cxn ang="T9">
                  <a:pos x="T2" y="T3"/>
                </a:cxn>
                <a:cxn ang="T10">
                  <a:pos x="T4" y="T5"/>
                </a:cxn>
                <a:cxn ang="T11">
                  <a:pos x="T6" y="T7"/>
                </a:cxn>
              </a:cxnLst>
              <a:rect l="T12" t="T13" r="T14" b="T15"/>
              <a:pathLst>
                <a:path w="2064" h="892">
                  <a:moveTo>
                    <a:pt x="0" y="0"/>
                  </a:moveTo>
                  <a:lnTo>
                    <a:pt x="2064" y="780"/>
                  </a:lnTo>
                  <a:lnTo>
                    <a:pt x="1972" y="892"/>
                  </a:lnTo>
                  <a:lnTo>
                    <a:pt x="0" y="0"/>
                  </a:lnTo>
                  <a:close/>
                </a:path>
              </a:pathLst>
            </a:custGeom>
            <a:solidFill>
              <a:srgbClr val="DDD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87" name="Freeform 10">
              <a:extLst>
                <a:ext uri="{FF2B5EF4-FFF2-40B4-BE49-F238E27FC236}">
                  <a16:creationId xmlns:a16="http://schemas.microsoft.com/office/drawing/2014/main" id="{155C58B5-2894-4F73-B5E5-6BBEBF74E7F2}"/>
                </a:ext>
              </a:extLst>
            </p:cNvPr>
            <p:cNvSpPr>
              <a:spLocks/>
            </p:cNvSpPr>
            <p:nvPr/>
          </p:nvSpPr>
          <p:spPr bwMode="auto">
            <a:xfrm>
              <a:off x="1920" y="1512"/>
              <a:ext cx="1916" cy="1100"/>
            </a:xfrm>
            <a:custGeom>
              <a:avLst/>
              <a:gdLst>
                <a:gd name="T0" fmla="*/ 0 w 1916"/>
                <a:gd name="T1" fmla="*/ 0 h 1100"/>
                <a:gd name="T2" fmla="*/ 1916 w 1916"/>
                <a:gd name="T3" fmla="*/ 976 h 1100"/>
                <a:gd name="T4" fmla="*/ 1888 w 1916"/>
                <a:gd name="T5" fmla="*/ 1044 h 1100"/>
                <a:gd name="T6" fmla="*/ 1872 w 1916"/>
                <a:gd name="T7" fmla="*/ 1100 h 1100"/>
                <a:gd name="T8" fmla="*/ 0 w 1916"/>
                <a:gd name="T9" fmla="*/ 0 h 1100"/>
                <a:gd name="T10" fmla="*/ 0 60000 65536"/>
                <a:gd name="T11" fmla="*/ 0 60000 65536"/>
                <a:gd name="T12" fmla="*/ 0 60000 65536"/>
                <a:gd name="T13" fmla="*/ 0 60000 65536"/>
                <a:gd name="T14" fmla="*/ 0 60000 65536"/>
                <a:gd name="T15" fmla="*/ 0 w 1916"/>
                <a:gd name="T16" fmla="*/ 0 h 1100"/>
                <a:gd name="T17" fmla="*/ 1916 w 1916"/>
                <a:gd name="T18" fmla="*/ 1100 h 1100"/>
              </a:gdLst>
              <a:ahLst/>
              <a:cxnLst>
                <a:cxn ang="T10">
                  <a:pos x="T0" y="T1"/>
                </a:cxn>
                <a:cxn ang="T11">
                  <a:pos x="T2" y="T3"/>
                </a:cxn>
                <a:cxn ang="T12">
                  <a:pos x="T4" y="T5"/>
                </a:cxn>
                <a:cxn ang="T13">
                  <a:pos x="T6" y="T7"/>
                </a:cxn>
                <a:cxn ang="T14">
                  <a:pos x="T8" y="T9"/>
                </a:cxn>
              </a:cxnLst>
              <a:rect l="T15" t="T16" r="T17" b="T18"/>
              <a:pathLst>
                <a:path w="1916" h="1100">
                  <a:moveTo>
                    <a:pt x="0" y="0"/>
                  </a:moveTo>
                  <a:lnTo>
                    <a:pt x="1916" y="976"/>
                  </a:lnTo>
                  <a:lnTo>
                    <a:pt x="1888" y="1044"/>
                  </a:lnTo>
                  <a:lnTo>
                    <a:pt x="1872" y="1100"/>
                  </a:lnTo>
                  <a:lnTo>
                    <a:pt x="0" y="0"/>
                  </a:lnTo>
                  <a:close/>
                </a:path>
              </a:pathLst>
            </a:custGeom>
            <a:solidFill>
              <a:srgbClr val="DDD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88" name="Freeform 11">
              <a:extLst>
                <a:ext uri="{FF2B5EF4-FFF2-40B4-BE49-F238E27FC236}">
                  <a16:creationId xmlns:a16="http://schemas.microsoft.com/office/drawing/2014/main" id="{051D8761-A374-4D98-8F9F-745C9A8950C8}"/>
                </a:ext>
              </a:extLst>
            </p:cNvPr>
            <p:cNvSpPr>
              <a:spLocks/>
            </p:cNvSpPr>
            <p:nvPr/>
          </p:nvSpPr>
          <p:spPr bwMode="auto">
            <a:xfrm>
              <a:off x="1920" y="1512"/>
              <a:ext cx="1960" cy="1384"/>
            </a:xfrm>
            <a:custGeom>
              <a:avLst/>
              <a:gdLst>
                <a:gd name="T0" fmla="*/ 0 w 1960"/>
                <a:gd name="T1" fmla="*/ 0 h 1384"/>
                <a:gd name="T2" fmla="*/ 1884 w 1960"/>
                <a:gd name="T3" fmla="*/ 1224 h 1384"/>
                <a:gd name="T4" fmla="*/ 1908 w 1960"/>
                <a:gd name="T5" fmla="*/ 1288 h 1384"/>
                <a:gd name="T6" fmla="*/ 1936 w 1960"/>
                <a:gd name="T7" fmla="*/ 1356 h 1384"/>
                <a:gd name="T8" fmla="*/ 1960 w 1960"/>
                <a:gd name="T9" fmla="*/ 1384 h 1384"/>
                <a:gd name="T10" fmla="*/ 0 w 1960"/>
                <a:gd name="T11" fmla="*/ 0 h 1384"/>
                <a:gd name="T12" fmla="*/ 0 60000 65536"/>
                <a:gd name="T13" fmla="*/ 0 60000 65536"/>
                <a:gd name="T14" fmla="*/ 0 60000 65536"/>
                <a:gd name="T15" fmla="*/ 0 60000 65536"/>
                <a:gd name="T16" fmla="*/ 0 60000 65536"/>
                <a:gd name="T17" fmla="*/ 0 60000 65536"/>
                <a:gd name="T18" fmla="*/ 0 w 1960"/>
                <a:gd name="T19" fmla="*/ 0 h 1384"/>
                <a:gd name="T20" fmla="*/ 1960 w 1960"/>
                <a:gd name="T21" fmla="*/ 1384 h 1384"/>
              </a:gdLst>
              <a:ahLst/>
              <a:cxnLst>
                <a:cxn ang="T12">
                  <a:pos x="T0" y="T1"/>
                </a:cxn>
                <a:cxn ang="T13">
                  <a:pos x="T2" y="T3"/>
                </a:cxn>
                <a:cxn ang="T14">
                  <a:pos x="T4" y="T5"/>
                </a:cxn>
                <a:cxn ang="T15">
                  <a:pos x="T6" y="T7"/>
                </a:cxn>
                <a:cxn ang="T16">
                  <a:pos x="T8" y="T9"/>
                </a:cxn>
                <a:cxn ang="T17">
                  <a:pos x="T10" y="T11"/>
                </a:cxn>
              </a:cxnLst>
              <a:rect l="T18" t="T19" r="T20" b="T21"/>
              <a:pathLst>
                <a:path w="1960" h="1384">
                  <a:moveTo>
                    <a:pt x="0" y="0"/>
                  </a:moveTo>
                  <a:lnTo>
                    <a:pt x="1884" y="1224"/>
                  </a:lnTo>
                  <a:lnTo>
                    <a:pt x="1908" y="1288"/>
                  </a:lnTo>
                  <a:lnTo>
                    <a:pt x="1936" y="1356"/>
                  </a:lnTo>
                  <a:lnTo>
                    <a:pt x="1960" y="1384"/>
                  </a:lnTo>
                  <a:lnTo>
                    <a:pt x="0" y="0"/>
                  </a:lnTo>
                  <a:close/>
                </a:path>
              </a:pathLst>
            </a:custGeom>
            <a:solidFill>
              <a:srgbClr val="DDD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89" name="Freeform 12">
              <a:extLst>
                <a:ext uri="{FF2B5EF4-FFF2-40B4-BE49-F238E27FC236}">
                  <a16:creationId xmlns:a16="http://schemas.microsoft.com/office/drawing/2014/main" id="{689E3C30-4E17-40BD-A3FF-91E38C282FB1}"/>
                </a:ext>
              </a:extLst>
            </p:cNvPr>
            <p:cNvSpPr>
              <a:spLocks/>
            </p:cNvSpPr>
            <p:nvPr/>
          </p:nvSpPr>
          <p:spPr bwMode="auto">
            <a:xfrm>
              <a:off x="1924" y="1512"/>
              <a:ext cx="2264" cy="1696"/>
            </a:xfrm>
            <a:custGeom>
              <a:avLst/>
              <a:gdLst>
                <a:gd name="T0" fmla="*/ 0 w 2264"/>
                <a:gd name="T1" fmla="*/ 0 h 1696"/>
                <a:gd name="T2" fmla="*/ 2152 w 2264"/>
                <a:gd name="T3" fmla="*/ 1584 h 1696"/>
                <a:gd name="T4" fmla="*/ 2224 w 2264"/>
                <a:gd name="T5" fmla="*/ 1652 h 1696"/>
                <a:gd name="T6" fmla="*/ 2264 w 2264"/>
                <a:gd name="T7" fmla="*/ 1696 h 1696"/>
                <a:gd name="T8" fmla="*/ 0 w 2264"/>
                <a:gd name="T9" fmla="*/ 0 h 1696"/>
                <a:gd name="T10" fmla="*/ 0 60000 65536"/>
                <a:gd name="T11" fmla="*/ 0 60000 65536"/>
                <a:gd name="T12" fmla="*/ 0 60000 65536"/>
                <a:gd name="T13" fmla="*/ 0 60000 65536"/>
                <a:gd name="T14" fmla="*/ 0 60000 65536"/>
                <a:gd name="T15" fmla="*/ 0 w 2264"/>
                <a:gd name="T16" fmla="*/ 0 h 1696"/>
                <a:gd name="T17" fmla="*/ 2264 w 2264"/>
                <a:gd name="T18" fmla="*/ 1696 h 1696"/>
              </a:gdLst>
              <a:ahLst/>
              <a:cxnLst>
                <a:cxn ang="T10">
                  <a:pos x="T0" y="T1"/>
                </a:cxn>
                <a:cxn ang="T11">
                  <a:pos x="T2" y="T3"/>
                </a:cxn>
                <a:cxn ang="T12">
                  <a:pos x="T4" y="T5"/>
                </a:cxn>
                <a:cxn ang="T13">
                  <a:pos x="T6" y="T7"/>
                </a:cxn>
                <a:cxn ang="T14">
                  <a:pos x="T8" y="T9"/>
                </a:cxn>
              </a:cxnLst>
              <a:rect l="T15" t="T16" r="T17" b="T18"/>
              <a:pathLst>
                <a:path w="2264" h="1696">
                  <a:moveTo>
                    <a:pt x="0" y="0"/>
                  </a:moveTo>
                  <a:lnTo>
                    <a:pt x="2152" y="1584"/>
                  </a:lnTo>
                  <a:lnTo>
                    <a:pt x="2224" y="1652"/>
                  </a:lnTo>
                  <a:lnTo>
                    <a:pt x="2264" y="1696"/>
                  </a:lnTo>
                  <a:lnTo>
                    <a:pt x="0" y="0"/>
                  </a:lnTo>
                  <a:close/>
                </a:path>
              </a:pathLst>
            </a:custGeom>
            <a:solidFill>
              <a:srgbClr val="DDD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sp>
        <p:nvSpPr>
          <p:cNvPr id="3079" name="Text Box 13">
            <a:extLst>
              <a:ext uri="{FF2B5EF4-FFF2-40B4-BE49-F238E27FC236}">
                <a16:creationId xmlns:a16="http://schemas.microsoft.com/office/drawing/2014/main" id="{44ED5DE7-D74B-4929-9A40-9D8A90C745C8}"/>
              </a:ext>
            </a:extLst>
          </p:cNvPr>
          <p:cNvSpPr txBox="1">
            <a:spLocks noChangeArrowheads="1"/>
          </p:cNvSpPr>
          <p:nvPr/>
        </p:nvSpPr>
        <p:spPr bwMode="auto">
          <a:xfrm>
            <a:off x="1089025" y="301625"/>
            <a:ext cx="685482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0" i="0" u="none" strike="noStrike" kern="1200" cap="none" spc="0" normalizeH="0" baseline="0" noProof="0">
                <a:ln>
                  <a:noFill/>
                </a:ln>
                <a:solidFill>
                  <a:srgbClr val="FF9900"/>
                </a:solidFill>
                <a:effectLst/>
                <a:uLnTx/>
                <a:uFillTx/>
                <a:latin typeface="Palatino Linotype" panose="02040502050505030304" pitchFamily="18" charset="0"/>
                <a:ea typeface="+mn-ea"/>
                <a:cs typeface="Arial"/>
              </a:rPr>
              <a:t>High Frequency Illumination Pattern</a:t>
            </a:r>
          </a:p>
        </p:txBody>
      </p:sp>
      <p:sp>
        <p:nvSpPr>
          <p:cNvPr id="3080" name="Line 14">
            <a:extLst>
              <a:ext uri="{FF2B5EF4-FFF2-40B4-BE49-F238E27FC236}">
                <a16:creationId xmlns:a16="http://schemas.microsoft.com/office/drawing/2014/main" id="{8A2754A3-0D2A-401A-95C1-E39623CAC767}"/>
              </a:ext>
            </a:extLst>
          </p:cNvPr>
          <p:cNvSpPr>
            <a:spLocks noChangeShapeType="1"/>
          </p:cNvSpPr>
          <p:nvPr/>
        </p:nvSpPr>
        <p:spPr bwMode="auto">
          <a:xfrm>
            <a:off x="520700" y="1117600"/>
            <a:ext cx="8077200" cy="0"/>
          </a:xfrm>
          <a:prstGeom prst="line">
            <a:avLst/>
          </a:prstGeom>
          <a:noFill/>
          <a:ln w="9525">
            <a:solidFill>
              <a:srgbClr val="FFFFCC"/>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081" name="Text Box 15">
            <a:extLst>
              <a:ext uri="{FF2B5EF4-FFF2-40B4-BE49-F238E27FC236}">
                <a16:creationId xmlns:a16="http://schemas.microsoft.com/office/drawing/2014/main" id="{17B2C9F6-AA6A-4913-9111-53687B03B879}"/>
              </a:ext>
            </a:extLst>
          </p:cNvPr>
          <p:cNvSpPr txBox="1">
            <a:spLocks noChangeArrowheads="1"/>
          </p:cNvSpPr>
          <p:nvPr/>
        </p:nvSpPr>
        <p:spPr bwMode="auto">
          <a:xfrm>
            <a:off x="6503988" y="1300163"/>
            <a:ext cx="9906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99"/>
                </a:solidFill>
                <a:effectLst/>
                <a:uLnTx/>
                <a:uFillTx/>
                <a:latin typeface="Palatino Linotype" panose="02040502050505030304" pitchFamily="18" charset="0"/>
                <a:ea typeface="+mn-ea"/>
                <a:cs typeface="Arial"/>
              </a:rPr>
              <a:t>surface</a:t>
            </a:r>
          </a:p>
        </p:txBody>
      </p:sp>
      <p:grpSp>
        <p:nvGrpSpPr>
          <p:cNvPr id="3082" name="Group 16">
            <a:extLst>
              <a:ext uri="{FF2B5EF4-FFF2-40B4-BE49-F238E27FC236}">
                <a16:creationId xmlns:a16="http://schemas.microsoft.com/office/drawing/2014/main" id="{6DD2E3BB-1D64-4D9B-8543-295CF69F51AD}"/>
              </a:ext>
            </a:extLst>
          </p:cNvPr>
          <p:cNvGrpSpPr>
            <a:grpSpLocks/>
          </p:cNvGrpSpPr>
          <p:nvPr/>
        </p:nvGrpSpPr>
        <p:grpSpPr bwMode="auto">
          <a:xfrm rot="6631364">
            <a:off x="1824038" y="2414588"/>
            <a:ext cx="669925" cy="53975"/>
            <a:chOff x="969" y="2233"/>
            <a:chExt cx="2320" cy="48"/>
          </a:xfrm>
        </p:grpSpPr>
        <p:sp>
          <p:nvSpPr>
            <p:cNvPr id="3164" name="Rectangle 17">
              <a:extLst>
                <a:ext uri="{FF2B5EF4-FFF2-40B4-BE49-F238E27FC236}">
                  <a16:creationId xmlns:a16="http://schemas.microsoft.com/office/drawing/2014/main" id="{659622FA-97D7-4987-8E10-07A076BAE274}"/>
                </a:ext>
              </a:extLst>
            </p:cNvPr>
            <p:cNvSpPr>
              <a:spLocks noChangeArrowheads="1"/>
            </p:cNvSpPr>
            <p:nvPr/>
          </p:nvSpPr>
          <p:spPr bwMode="auto">
            <a:xfrm>
              <a:off x="96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65" name="Rectangle 18">
              <a:extLst>
                <a:ext uri="{FF2B5EF4-FFF2-40B4-BE49-F238E27FC236}">
                  <a16:creationId xmlns:a16="http://schemas.microsoft.com/office/drawing/2014/main" id="{DA3D940F-84AB-412F-90E0-CBA2042E82FA}"/>
                </a:ext>
              </a:extLst>
            </p:cNvPr>
            <p:cNvSpPr>
              <a:spLocks noChangeArrowheads="1"/>
            </p:cNvSpPr>
            <p:nvPr/>
          </p:nvSpPr>
          <p:spPr bwMode="auto">
            <a:xfrm>
              <a:off x="111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66" name="Rectangle 19">
              <a:extLst>
                <a:ext uri="{FF2B5EF4-FFF2-40B4-BE49-F238E27FC236}">
                  <a16:creationId xmlns:a16="http://schemas.microsoft.com/office/drawing/2014/main" id="{591BBD6A-9AE5-4A15-8226-43BA13E24821}"/>
                </a:ext>
              </a:extLst>
            </p:cNvPr>
            <p:cNvSpPr>
              <a:spLocks noChangeArrowheads="1"/>
            </p:cNvSpPr>
            <p:nvPr/>
          </p:nvSpPr>
          <p:spPr bwMode="auto">
            <a:xfrm>
              <a:off x="125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67" name="Rectangle 20">
              <a:extLst>
                <a:ext uri="{FF2B5EF4-FFF2-40B4-BE49-F238E27FC236}">
                  <a16:creationId xmlns:a16="http://schemas.microsoft.com/office/drawing/2014/main" id="{3D262B53-3F2A-48AB-92DE-8053A22F20CE}"/>
                </a:ext>
              </a:extLst>
            </p:cNvPr>
            <p:cNvSpPr>
              <a:spLocks noChangeArrowheads="1"/>
            </p:cNvSpPr>
            <p:nvPr/>
          </p:nvSpPr>
          <p:spPr bwMode="auto">
            <a:xfrm>
              <a:off x="140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68" name="Rectangle 21">
              <a:extLst>
                <a:ext uri="{FF2B5EF4-FFF2-40B4-BE49-F238E27FC236}">
                  <a16:creationId xmlns:a16="http://schemas.microsoft.com/office/drawing/2014/main" id="{131C9A7D-738F-4FA0-B611-C83000754129}"/>
                </a:ext>
              </a:extLst>
            </p:cNvPr>
            <p:cNvSpPr>
              <a:spLocks noChangeArrowheads="1"/>
            </p:cNvSpPr>
            <p:nvPr/>
          </p:nvSpPr>
          <p:spPr bwMode="auto">
            <a:xfrm>
              <a:off x="154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69" name="Rectangle 22">
              <a:extLst>
                <a:ext uri="{FF2B5EF4-FFF2-40B4-BE49-F238E27FC236}">
                  <a16:creationId xmlns:a16="http://schemas.microsoft.com/office/drawing/2014/main" id="{25B93AE1-B7F3-4898-B85C-5B6F10DB6DF1}"/>
                </a:ext>
              </a:extLst>
            </p:cNvPr>
            <p:cNvSpPr>
              <a:spLocks noChangeArrowheads="1"/>
            </p:cNvSpPr>
            <p:nvPr/>
          </p:nvSpPr>
          <p:spPr bwMode="auto">
            <a:xfrm>
              <a:off x="169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70" name="Rectangle 23">
              <a:extLst>
                <a:ext uri="{FF2B5EF4-FFF2-40B4-BE49-F238E27FC236}">
                  <a16:creationId xmlns:a16="http://schemas.microsoft.com/office/drawing/2014/main" id="{84CF313B-DAE2-489D-8708-29B72A6DBC87}"/>
                </a:ext>
              </a:extLst>
            </p:cNvPr>
            <p:cNvSpPr>
              <a:spLocks noChangeArrowheads="1"/>
            </p:cNvSpPr>
            <p:nvPr/>
          </p:nvSpPr>
          <p:spPr bwMode="auto">
            <a:xfrm>
              <a:off x="183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71" name="Rectangle 24">
              <a:extLst>
                <a:ext uri="{FF2B5EF4-FFF2-40B4-BE49-F238E27FC236}">
                  <a16:creationId xmlns:a16="http://schemas.microsoft.com/office/drawing/2014/main" id="{0EE6B6F8-2C62-4C01-8BAF-835F8B233587}"/>
                </a:ext>
              </a:extLst>
            </p:cNvPr>
            <p:cNvSpPr>
              <a:spLocks noChangeArrowheads="1"/>
            </p:cNvSpPr>
            <p:nvPr/>
          </p:nvSpPr>
          <p:spPr bwMode="auto">
            <a:xfrm>
              <a:off x="198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72" name="Rectangle 25">
              <a:extLst>
                <a:ext uri="{FF2B5EF4-FFF2-40B4-BE49-F238E27FC236}">
                  <a16:creationId xmlns:a16="http://schemas.microsoft.com/office/drawing/2014/main" id="{765400C5-2D97-45FF-95BC-76D12765972E}"/>
                </a:ext>
              </a:extLst>
            </p:cNvPr>
            <p:cNvSpPr>
              <a:spLocks noChangeArrowheads="1"/>
            </p:cNvSpPr>
            <p:nvPr/>
          </p:nvSpPr>
          <p:spPr bwMode="auto">
            <a:xfrm>
              <a:off x="212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73" name="Rectangle 26">
              <a:extLst>
                <a:ext uri="{FF2B5EF4-FFF2-40B4-BE49-F238E27FC236}">
                  <a16:creationId xmlns:a16="http://schemas.microsoft.com/office/drawing/2014/main" id="{3E4DF3CD-3A1B-4A87-881E-89B10F37FC92}"/>
                </a:ext>
              </a:extLst>
            </p:cNvPr>
            <p:cNvSpPr>
              <a:spLocks noChangeArrowheads="1"/>
            </p:cNvSpPr>
            <p:nvPr/>
          </p:nvSpPr>
          <p:spPr bwMode="auto">
            <a:xfrm>
              <a:off x="227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74" name="Rectangle 27">
              <a:extLst>
                <a:ext uri="{FF2B5EF4-FFF2-40B4-BE49-F238E27FC236}">
                  <a16:creationId xmlns:a16="http://schemas.microsoft.com/office/drawing/2014/main" id="{1C19C851-0460-4685-A22C-221E9D34D78C}"/>
                </a:ext>
              </a:extLst>
            </p:cNvPr>
            <p:cNvSpPr>
              <a:spLocks noChangeArrowheads="1"/>
            </p:cNvSpPr>
            <p:nvPr/>
          </p:nvSpPr>
          <p:spPr bwMode="auto">
            <a:xfrm>
              <a:off x="241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75" name="Rectangle 28">
              <a:extLst>
                <a:ext uri="{FF2B5EF4-FFF2-40B4-BE49-F238E27FC236}">
                  <a16:creationId xmlns:a16="http://schemas.microsoft.com/office/drawing/2014/main" id="{7CFF1E60-396A-4354-99F3-828816E7E1B3}"/>
                </a:ext>
              </a:extLst>
            </p:cNvPr>
            <p:cNvSpPr>
              <a:spLocks noChangeArrowheads="1"/>
            </p:cNvSpPr>
            <p:nvPr/>
          </p:nvSpPr>
          <p:spPr bwMode="auto">
            <a:xfrm>
              <a:off x="256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76" name="Rectangle 29">
              <a:extLst>
                <a:ext uri="{FF2B5EF4-FFF2-40B4-BE49-F238E27FC236}">
                  <a16:creationId xmlns:a16="http://schemas.microsoft.com/office/drawing/2014/main" id="{4416B727-51FE-4927-926F-A98B8BB89AA1}"/>
                </a:ext>
              </a:extLst>
            </p:cNvPr>
            <p:cNvSpPr>
              <a:spLocks noChangeArrowheads="1"/>
            </p:cNvSpPr>
            <p:nvPr/>
          </p:nvSpPr>
          <p:spPr bwMode="auto">
            <a:xfrm>
              <a:off x="270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77" name="Rectangle 30">
              <a:extLst>
                <a:ext uri="{FF2B5EF4-FFF2-40B4-BE49-F238E27FC236}">
                  <a16:creationId xmlns:a16="http://schemas.microsoft.com/office/drawing/2014/main" id="{1D69C4BA-4393-423A-84F6-73B80109ECC9}"/>
                </a:ext>
              </a:extLst>
            </p:cNvPr>
            <p:cNvSpPr>
              <a:spLocks noChangeArrowheads="1"/>
            </p:cNvSpPr>
            <p:nvPr/>
          </p:nvSpPr>
          <p:spPr bwMode="auto">
            <a:xfrm>
              <a:off x="285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78" name="Rectangle 31">
              <a:extLst>
                <a:ext uri="{FF2B5EF4-FFF2-40B4-BE49-F238E27FC236}">
                  <a16:creationId xmlns:a16="http://schemas.microsoft.com/office/drawing/2014/main" id="{C776576C-A3FA-444D-89E9-B7F10D7A98ED}"/>
                </a:ext>
              </a:extLst>
            </p:cNvPr>
            <p:cNvSpPr>
              <a:spLocks noChangeArrowheads="1"/>
            </p:cNvSpPr>
            <p:nvPr/>
          </p:nvSpPr>
          <p:spPr bwMode="auto">
            <a:xfrm>
              <a:off x="299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79" name="Rectangle 32">
              <a:extLst>
                <a:ext uri="{FF2B5EF4-FFF2-40B4-BE49-F238E27FC236}">
                  <a16:creationId xmlns:a16="http://schemas.microsoft.com/office/drawing/2014/main" id="{86B2B740-40EA-481B-999C-F88D06B828F8}"/>
                </a:ext>
              </a:extLst>
            </p:cNvPr>
            <p:cNvSpPr>
              <a:spLocks noChangeArrowheads="1"/>
            </p:cNvSpPr>
            <p:nvPr/>
          </p:nvSpPr>
          <p:spPr bwMode="auto">
            <a:xfrm>
              <a:off x="314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grpSp>
        <p:nvGrpSpPr>
          <p:cNvPr id="3083" name="Group 33">
            <a:extLst>
              <a:ext uri="{FF2B5EF4-FFF2-40B4-BE49-F238E27FC236}">
                <a16:creationId xmlns:a16="http://schemas.microsoft.com/office/drawing/2014/main" id="{EC4B3F77-5C20-4B3F-BFDF-36D45B190C60}"/>
              </a:ext>
            </a:extLst>
          </p:cNvPr>
          <p:cNvGrpSpPr>
            <a:grpSpLocks/>
          </p:cNvGrpSpPr>
          <p:nvPr/>
        </p:nvGrpSpPr>
        <p:grpSpPr bwMode="auto">
          <a:xfrm rot="6631364">
            <a:off x="2061369" y="1783557"/>
            <a:ext cx="669925" cy="52387"/>
            <a:chOff x="969" y="2233"/>
            <a:chExt cx="2320" cy="48"/>
          </a:xfrm>
        </p:grpSpPr>
        <p:sp>
          <p:nvSpPr>
            <p:cNvPr id="3148" name="Rectangle 34">
              <a:extLst>
                <a:ext uri="{FF2B5EF4-FFF2-40B4-BE49-F238E27FC236}">
                  <a16:creationId xmlns:a16="http://schemas.microsoft.com/office/drawing/2014/main" id="{D9751476-B056-4758-A716-E57A6B15C9EB}"/>
                </a:ext>
              </a:extLst>
            </p:cNvPr>
            <p:cNvSpPr>
              <a:spLocks noChangeArrowheads="1"/>
            </p:cNvSpPr>
            <p:nvPr/>
          </p:nvSpPr>
          <p:spPr bwMode="auto">
            <a:xfrm>
              <a:off x="96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49" name="Rectangle 35">
              <a:extLst>
                <a:ext uri="{FF2B5EF4-FFF2-40B4-BE49-F238E27FC236}">
                  <a16:creationId xmlns:a16="http://schemas.microsoft.com/office/drawing/2014/main" id="{BC7078C9-ACFA-4BC0-AD17-931C6EF0FE13}"/>
                </a:ext>
              </a:extLst>
            </p:cNvPr>
            <p:cNvSpPr>
              <a:spLocks noChangeArrowheads="1"/>
            </p:cNvSpPr>
            <p:nvPr/>
          </p:nvSpPr>
          <p:spPr bwMode="auto">
            <a:xfrm>
              <a:off x="111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50" name="Rectangle 36">
              <a:extLst>
                <a:ext uri="{FF2B5EF4-FFF2-40B4-BE49-F238E27FC236}">
                  <a16:creationId xmlns:a16="http://schemas.microsoft.com/office/drawing/2014/main" id="{101F4F7E-33EA-47AF-97CD-D0EDCF161E6A}"/>
                </a:ext>
              </a:extLst>
            </p:cNvPr>
            <p:cNvSpPr>
              <a:spLocks noChangeArrowheads="1"/>
            </p:cNvSpPr>
            <p:nvPr/>
          </p:nvSpPr>
          <p:spPr bwMode="auto">
            <a:xfrm>
              <a:off x="125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51" name="Rectangle 37">
              <a:extLst>
                <a:ext uri="{FF2B5EF4-FFF2-40B4-BE49-F238E27FC236}">
                  <a16:creationId xmlns:a16="http://schemas.microsoft.com/office/drawing/2014/main" id="{FE7D7DF1-F339-4BA6-8A65-10998691C2CA}"/>
                </a:ext>
              </a:extLst>
            </p:cNvPr>
            <p:cNvSpPr>
              <a:spLocks noChangeArrowheads="1"/>
            </p:cNvSpPr>
            <p:nvPr/>
          </p:nvSpPr>
          <p:spPr bwMode="auto">
            <a:xfrm>
              <a:off x="140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52" name="Rectangle 38">
              <a:extLst>
                <a:ext uri="{FF2B5EF4-FFF2-40B4-BE49-F238E27FC236}">
                  <a16:creationId xmlns:a16="http://schemas.microsoft.com/office/drawing/2014/main" id="{A9E270BC-A849-4AA4-9E58-95168058A9C8}"/>
                </a:ext>
              </a:extLst>
            </p:cNvPr>
            <p:cNvSpPr>
              <a:spLocks noChangeArrowheads="1"/>
            </p:cNvSpPr>
            <p:nvPr/>
          </p:nvSpPr>
          <p:spPr bwMode="auto">
            <a:xfrm>
              <a:off x="154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53" name="Rectangle 39">
              <a:extLst>
                <a:ext uri="{FF2B5EF4-FFF2-40B4-BE49-F238E27FC236}">
                  <a16:creationId xmlns:a16="http://schemas.microsoft.com/office/drawing/2014/main" id="{42FE9635-9F4C-4784-8D64-8C3D6BE59F24}"/>
                </a:ext>
              </a:extLst>
            </p:cNvPr>
            <p:cNvSpPr>
              <a:spLocks noChangeArrowheads="1"/>
            </p:cNvSpPr>
            <p:nvPr/>
          </p:nvSpPr>
          <p:spPr bwMode="auto">
            <a:xfrm>
              <a:off x="169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54" name="Rectangle 40">
              <a:extLst>
                <a:ext uri="{FF2B5EF4-FFF2-40B4-BE49-F238E27FC236}">
                  <a16:creationId xmlns:a16="http://schemas.microsoft.com/office/drawing/2014/main" id="{FADC0563-EE05-40B4-BA4B-74F92E51A86C}"/>
                </a:ext>
              </a:extLst>
            </p:cNvPr>
            <p:cNvSpPr>
              <a:spLocks noChangeArrowheads="1"/>
            </p:cNvSpPr>
            <p:nvPr/>
          </p:nvSpPr>
          <p:spPr bwMode="auto">
            <a:xfrm>
              <a:off x="183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55" name="Rectangle 41">
              <a:extLst>
                <a:ext uri="{FF2B5EF4-FFF2-40B4-BE49-F238E27FC236}">
                  <a16:creationId xmlns:a16="http://schemas.microsoft.com/office/drawing/2014/main" id="{255ED461-7628-42F1-8B88-C21E88D28948}"/>
                </a:ext>
              </a:extLst>
            </p:cNvPr>
            <p:cNvSpPr>
              <a:spLocks noChangeArrowheads="1"/>
            </p:cNvSpPr>
            <p:nvPr/>
          </p:nvSpPr>
          <p:spPr bwMode="auto">
            <a:xfrm>
              <a:off x="198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56" name="Rectangle 42">
              <a:extLst>
                <a:ext uri="{FF2B5EF4-FFF2-40B4-BE49-F238E27FC236}">
                  <a16:creationId xmlns:a16="http://schemas.microsoft.com/office/drawing/2014/main" id="{4006C305-9680-4472-8877-D6C19519C079}"/>
                </a:ext>
              </a:extLst>
            </p:cNvPr>
            <p:cNvSpPr>
              <a:spLocks noChangeArrowheads="1"/>
            </p:cNvSpPr>
            <p:nvPr/>
          </p:nvSpPr>
          <p:spPr bwMode="auto">
            <a:xfrm>
              <a:off x="212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57" name="Rectangle 43">
              <a:extLst>
                <a:ext uri="{FF2B5EF4-FFF2-40B4-BE49-F238E27FC236}">
                  <a16:creationId xmlns:a16="http://schemas.microsoft.com/office/drawing/2014/main" id="{78EC927D-77FA-4ED1-8E04-C007C92DBB0C}"/>
                </a:ext>
              </a:extLst>
            </p:cNvPr>
            <p:cNvSpPr>
              <a:spLocks noChangeArrowheads="1"/>
            </p:cNvSpPr>
            <p:nvPr/>
          </p:nvSpPr>
          <p:spPr bwMode="auto">
            <a:xfrm>
              <a:off x="227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58" name="Rectangle 44">
              <a:extLst>
                <a:ext uri="{FF2B5EF4-FFF2-40B4-BE49-F238E27FC236}">
                  <a16:creationId xmlns:a16="http://schemas.microsoft.com/office/drawing/2014/main" id="{4BB30A4A-8F8D-4E15-BA1A-CC205B576FC0}"/>
                </a:ext>
              </a:extLst>
            </p:cNvPr>
            <p:cNvSpPr>
              <a:spLocks noChangeArrowheads="1"/>
            </p:cNvSpPr>
            <p:nvPr/>
          </p:nvSpPr>
          <p:spPr bwMode="auto">
            <a:xfrm>
              <a:off x="241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59" name="Rectangle 45">
              <a:extLst>
                <a:ext uri="{FF2B5EF4-FFF2-40B4-BE49-F238E27FC236}">
                  <a16:creationId xmlns:a16="http://schemas.microsoft.com/office/drawing/2014/main" id="{99066CA0-666B-456F-8BEB-40C46FBA9776}"/>
                </a:ext>
              </a:extLst>
            </p:cNvPr>
            <p:cNvSpPr>
              <a:spLocks noChangeArrowheads="1"/>
            </p:cNvSpPr>
            <p:nvPr/>
          </p:nvSpPr>
          <p:spPr bwMode="auto">
            <a:xfrm>
              <a:off x="256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60" name="Rectangle 46">
              <a:extLst>
                <a:ext uri="{FF2B5EF4-FFF2-40B4-BE49-F238E27FC236}">
                  <a16:creationId xmlns:a16="http://schemas.microsoft.com/office/drawing/2014/main" id="{320EAAD1-D337-4CEE-999F-FA354FA0B3EE}"/>
                </a:ext>
              </a:extLst>
            </p:cNvPr>
            <p:cNvSpPr>
              <a:spLocks noChangeArrowheads="1"/>
            </p:cNvSpPr>
            <p:nvPr/>
          </p:nvSpPr>
          <p:spPr bwMode="auto">
            <a:xfrm>
              <a:off x="270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61" name="Rectangle 47">
              <a:extLst>
                <a:ext uri="{FF2B5EF4-FFF2-40B4-BE49-F238E27FC236}">
                  <a16:creationId xmlns:a16="http://schemas.microsoft.com/office/drawing/2014/main" id="{DB59BB0B-A212-443D-8CBF-B128C107615E}"/>
                </a:ext>
              </a:extLst>
            </p:cNvPr>
            <p:cNvSpPr>
              <a:spLocks noChangeArrowheads="1"/>
            </p:cNvSpPr>
            <p:nvPr/>
          </p:nvSpPr>
          <p:spPr bwMode="auto">
            <a:xfrm>
              <a:off x="285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62" name="Rectangle 48">
              <a:extLst>
                <a:ext uri="{FF2B5EF4-FFF2-40B4-BE49-F238E27FC236}">
                  <a16:creationId xmlns:a16="http://schemas.microsoft.com/office/drawing/2014/main" id="{DA81CA59-2ED2-48DC-AD2B-D1200A0CED89}"/>
                </a:ext>
              </a:extLst>
            </p:cNvPr>
            <p:cNvSpPr>
              <a:spLocks noChangeArrowheads="1"/>
            </p:cNvSpPr>
            <p:nvPr/>
          </p:nvSpPr>
          <p:spPr bwMode="auto">
            <a:xfrm>
              <a:off x="299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63" name="Rectangle 49">
              <a:extLst>
                <a:ext uri="{FF2B5EF4-FFF2-40B4-BE49-F238E27FC236}">
                  <a16:creationId xmlns:a16="http://schemas.microsoft.com/office/drawing/2014/main" id="{6EAC4115-A09C-436F-9304-13F7A3BE0BD5}"/>
                </a:ext>
              </a:extLst>
            </p:cNvPr>
            <p:cNvSpPr>
              <a:spLocks noChangeArrowheads="1"/>
            </p:cNvSpPr>
            <p:nvPr/>
          </p:nvSpPr>
          <p:spPr bwMode="auto">
            <a:xfrm>
              <a:off x="314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sp>
        <p:nvSpPr>
          <p:cNvPr id="3084" name="Oval 50">
            <a:extLst>
              <a:ext uri="{FF2B5EF4-FFF2-40B4-BE49-F238E27FC236}">
                <a16:creationId xmlns:a16="http://schemas.microsoft.com/office/drawing/2014/main" id="{B24C5DF4-5B17-40A3-B01F-A0E588356067}"/>
              </a:ext>
            </a:extLst>
          </p:cNvPr>
          <p:cNvSpPr>
            <a:spLocks noChangeArrowheads="1"/>
          </p:cNvSpPr>
          <p:nvPr/>
        </p:nvSpPr>
        <p:spPr bwMode="auto">
          <a:xfrm rot="-246734">
            <a:off x="3046413" y="2395538"/>
            <a:ext cx="76200" cy="76200"/>
          </a:xfrm>
          <a:prstGeom prst="ellipse">
            <a:avLst/>
          </a:prstGeom>
          <a:solidFill>
            <a:srgbClr val="FFFF81"/>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nvGrpSpPr>
          <p:cNvPr id="3085" name="Group 51">
            <a:extLst>
              <a:ext uri="{FF2B5EF4-FFF2-40B4-BE49-F238E27FC236}">
                <a16:creationId xmlns:a16="http://schemas.microsoft.com/office/drawing/2014/main" id="{DAADB875-221F-43F8-AAAB-75985E4A6AC4}"/>
              </a:ext>
            </a:extLst>
          </p:cNvPr>
          <p:cNvGrpSpPr>
            <a:grpSpLocks/>
          </p:cNvGrpSpPr>
          <p:nvPr/>
        </p:nvGrpSpPr>
        <p:grpSpPr bwMode="auto">
          <a:xfrm rot="-2816161">
            <a:off x="2089150" y="3700463"/>
            <a:ext cx="954088" cy="1300162"/>
            <a:chOff x="849" y="896"/>
            <a:chExt cx="736" cy="1004"/>
          </a:xfrm>
        </p:grpSpPr>
        <p:sp>
          <p:nvSpPr>
            <p:cNvPr id="3113" name="Oval 52">
              <a:extLst>
                <a:ext uri="{FF2B5EF4-FFF2-40B4-BE49-F238E27FC236}">
                  <a16:creationId xmlns:a16="http://schemas.microsoft.com/office/drawing/2014/main" id="{1F9B837B-8EA9-4FAF-BBE3-A65E51A112BB}"/>
                </a:ext>
              </a:extLst>
            </p:cNvPr>
            <p:cNvSpPr>
              <a:spLocks noChangeArrowheads="1"/>
            </p:cNvSpPr>
            <p:nvPr/>
          </p:nvSpPr>
          <p:spPr bwMode="auto">
            <a:xfrm rot="-246734">
              <a:off x="1527" y="1604"/>
              <a:ext cx="58" cy="58"/>
            </a:xfrm>
            <a:prstGeom prst="ellipse">
              <a:avLst/>
            </a:prstGeom>
            <a:solidFill>
              <a:srgbClr val="FFFF81"/>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nvGrpSpPr>
            <p:cNvPr id="3114" name="Group 53">
              <a:extLst>
                <a:ext uri="{FF2B5EF4-FFF2-40B4-BE49-F238E27FC236}">
                  <a16:creationId xmlns:a16="http://schemas.microsoft.com/office/drawing/2014/main" id="{E107332D-F702-45A1-86F3-B49A3DE0AB9D}"/>
                </a:ext>
              </a:extLst>
            </p:cNvPr>
            <p:cNvGrpSpPr>
              <a:grpSpLocks/>
            </p:cNvGrpSpPr>
            <p:nvPr/>
          </p:nvGrpSpPr>
          <p:grpSpPr bwMode="auto">
            <a:xfrm rot="6631364">
              <a:off x="611" y="1621"/>
              <a:ext cx="517" cy="41"/>
              <a:chOff x="969" y="2233"/>
              <a:chExt cx="2320" cy="48"/>
            </a:xfrm>
          </p:grpSpPr>
          <p:sp>
            <p:nvSpPr>
              <p:cNvPr id="3132" name="Rectangle 54">
                <a:extLst>
                  <a:ext uri="{FF2B5EF4-FFF2-40B4-BE49-F238E27FC236}">
                    <a16:creationId xmlns:a16="http://schemas.microsoft.com/office/drawing/2014/main" id="{44BA9BED-B89B-4322-9244-7D0A625F07CF}"/>
                  </a:ext>
                </a:extLst>
              </p:cNvPr>
              <p:cNvSpPr>
                <a:spLocks noChangeArrowheads="1"/>
              </p:cNvSpPr>
              <p:nvPr/>
            </p:nvSpPr>
            <p:spPr bwMode="auto">
              <a:xfrm>
                <a:off x="96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33" name="Rectangle 55">
                <a:extLst>
                  <a:ext uri="{FF2B5EF4-FFF2-40B4-BE49-F238E27FC236}">
                    <a16:creationId xmlns:a16="http://schemas.microsoft.com/office/drawing/2014/main" id="{B5EC0D23-94DC-4CB6-8A25-BE037BE49D7B}"/>
                  </a:ext>
                </a:extLst>
              </p:cNvPr>
              <p:cNvSpPr>
                <a:spLocks noChangeArrowheads="1"/>
              </p:cNvSpPr>
              <p:nvPr/>
            </p:nvSpPr>
            <p:spPr bwMode="auto">
              <a:xfrm>
                <a:off x="111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34" name="Rectangle 56">
                <a:extLst>
                  <a:ext uri="{FF2B5EF4-FFF2-40B4-BE49-F238E27FC236}">
                    <a16:creationId xmlns:a16="http://schemas.microsoft.com/office/drawing/2014/main" id="{04A7A707-24FC-4053-87DF-7739ACC0B39F}"/>
                  </a:ext>
                </a:extLst>
              </p:cNvPr>
              <p:cNvSpPr>
                <a:spLocks noChangeArrowheads="1"/>
              </p:cNvSpPr>
              <p:nvPr/>
            </p:nvSpPr>
            <p:spPr bwMode="auto">
              <a:xfrm>
                <a:off x="125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35" name="Rectangle 57">
                <a:extLst>
                  <a:ext uri="{FF2B5EF4-FFF2-40B4-BE49-F238E27FC236}">
                    <a16:creationId xmlns:a16="http://schemas.microsoft.com/office/drawing/2014/main" id="{D0BF0451-81D5-4521-A182-FD327098FE2C}"/>
                  </a:ext>
                </a:extLst>
              </p:cNvPr>
              <p:cNvSpPr>
                <a:spLocks noChangeArrowheads="1"/>
              </p:cNvSpPr>
              <p:nvPr/>
            </p:nvSpPr>
            <p:spPr bwMode="auto">
              <a:xfrm>
                <a:off x="140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36" name="Rectangle 58">
                <a:extLst>
                  <a:ext uri="{FF2B5EF4-FFF2-40B4-BE49-F238E27FC236}">
                    <a16:creationId xmlns:a16="http://schemas.microsoft.com/office/drawing/2014/main" id="{929C2C8A-8D9F-44E8-81DB-D262C4619078}"/>
                  </a:ext>
                </a:extLst>
              </p:cNvPr>
              <p:cNvSpPr>
                <a:spLocks noChangeArrowheads="1"/>
              </p:cNvSpPr>
              <p:nvPr/>
            </p:nvSpPr>
            <p:spPr bwMode="auto">
              <a:xfrm>
                <a:off x="154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37" name="Rectangle 59">
                <a:extLst>
                  <a:ext uri="{FF2B5EF4-FFF2-40B4-BE49-F238E27FC236}">
                    <a16:creationId xmlns:a16="http://schemas.microsoft.com/office/drawing/2014/main" id="{E6EE9082-BD82-4F39-8B1A-C1162E288704}"/>
                  </a:ext>
                </a:extLst>
              </p:cNvPr>
              <p:cNvSpPr>
                <a:spLocks noChangeArrowheads="1"/>
              </p:cNvSpPr>
              <p:nvPr/>
            </p:nvSpPr>
            <p:spPr bwMode="auto">
              <a:xfrm>
                <a:off x="169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38" name="Rectangle 60">
                <a:extLst>
                  <a:ext uri="{FF2B5EF4-FFF2-40B4-BE49-F238E27FC236}">
                    <a16:creationId xmlns:a16="http://schemas.microsoft.com/office/drawing/2014/main" id="{FB0A728F-BFCB-4AA8-A48C-0CA6C550A3DF}"/>
                  </a:ext>
                </a:extLst>
              </p:cNvPr>
              <p:cNvSpPr>
                <a:spLocks noChangeArrowheads="1"/>
              </p:cNvSpPr>
              <p:nvPr/>
            </p:nvSpPr>
            <p:spPr bwMode="auto">
              <a:xfrm>
                <a:off x="183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39" name="Rectangle 61">
                <a:extLst>
                  <a:ext uri="{FF2B5EF4-FFF2-40B4-BE49-F238E27FC236}">
                    <a16:creationId xmlns:a16="http://schemas.microsoft.com/office/drawing/2014/main" id="{1F8FB4AA-FCC8-400E-973F-0628636E38F6}"/>
                  </a:ext>
                </a:extLst>
              </p:cNvPr>
              <p:cNvSpPr>
                <a:spLocks noChangeArrowheads="1"/>
              </p:cNvSpPr>
              <p:nvPr/>
            </p:nvSpPr>
            <p:spPr bwMode="auto">
              <a:xfrm>
                <a:off x="198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40" name="Rectangle 62">
                <a:extLst>
                  <a:ext uri="{FF2B5EF4-FFF2-40B4-BE49-F238E27FC236}">
                    <a16:creationId xmlns:a16="http://schemas.microsoft.com/office/drawing/2014/main" id="{D9BDF99F-1CA7-43AE-BF23-062DA36A8B85}"/>
                  </a:ext>
                </a:extLst>
              </p:cNvPr>
              <p:cNvSpPr>
                <a:spLocks noChangeArrowheads="1"/>
              </p:cNvSpPr>
              <p:nvPr/>
            </p:nvSpPr>
            <p:spPr bwMode="auto">
              <a:xfrm>
                <a:off x="212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41" name="Rectangle 63">
                <a:extLst>
                  <a:ext uri="{FF2B5EF4-FFF2-40B4-BE49-F238E27FC236}">
                    <a16:creationId xmlns:a16="http://schemas.microsoft.com/office/drawing/2014/main" id="{F3694068-B42A-4593-B52A-F27DEACD9126}"/>
                  </a:ext>
                </a:extLst>
              </p:cNvPr>
              <p:cNvSpPr>
                <a:spLocks noChangeArrowheads="1"/>
              </p:cNvSpPr>
              <p:nvPr/>
            </p:nvSpPr>
            <p:spPr bwMode="auto">
              <a:xfrm>
                <a:off x="227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42" name="Rectangle 64">
                <a:extLst>
                  <a:ext uri="{FF2B5EF4-FFF2-40B4-BE49-F238E27FC236}">
                    <a16:creationId xmlns:a16="http://schemas.microsoft.com/office/drawing/2014/main" id="{E966BC30-32AD-4A10-9E66-3CC2EC1C1B61}"/>
                  </a:ext>
                </a:extLst>
              </p:cNvPr>
              <p:cNvSpPr>
                <a:spLocks noChangeArrowheads="1"/>
              </p:cNvSpPr>
              <p:nvPr/>
            </p:nvSpPr>
            <p:spPr bwMode="auto">
              <a:xfrm>
                <a:off x="241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43" name="Rectangle 65">
                <a:extLst>
                  <a:ext uri="{FF2B5EF4-FFF2-40B4-BE49-F238E27FC236}">
                    <a16:creationId xmlns:a16="http://schemas.microsoft.com/office/drawing/2014/main" id="{B18DB64E-EF9A-485E-A287-FF241A20C309}"/>
                  </a:ext>
                </a:extLst>
              </p:cNvPr>
              <p:cNvSpPr>
                <a:spLocks noChangeArrowheads="1"/>
              </p:cNvSpPr>
              <p:nvPr/>
            </p:nvSpPr>
            <p:spPr bwMode="auto">
              <a:xfrm>
                <a:off x="256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44" name="Rectangle 66">
                <a:extLst>
                  <a:ext uri="{FF2B5EF4-FFF2-40B4-BE49-F238E27FC236}">
                    <a16:creationId xmlns:a16="http://schemas.microsoft.com/office/drawing/2014/main" id="{B930864F-499F-47CF-BE26-3CD6CCA8CE54}"/>
                  </a:ext>
                </a:extLst>
              </p:cNvPr>
              <p:cNvSpPr>
                <a:spLocks noChangeArrowheads="1"/>
              </p:cNvSpPr>
              <p:nvPr/>
            </p:nvSpPr>
            <p:spPr bwMode="auto">
              <a:xfrm>
                <a:off x="270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45" name="Rectangle 67">
                <a:extLst>
                  <a:ext uri="{FF2B5EF4-FFF2-40B4-BE49-F238E27FC236}">
                    <a16:creationId xmlns:a16="http://schemas.microsoft.com/office/drawing/2014/main" id="{5487E960-62EF-4A55-B849-68F6C8892716}"/>
                  </a:ext>
                </a:extLst>
              </p:cNvPr>
              <p:cNvSpPr>
                <a:spLocks noChangeArrowheads="1"/>
              </p:cNvSpPr>
              <p:nvPr/>
            </p:nvSpPr>
            <p:spPr bwMode="auto">
              <a:xfrm>
                <a:off x="285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46" name="Rectangle 68">
                <a:extLst>
                  <a:ext uri="{FF2B5EF4-FFF2-40B4-BE49-F238E27FC236}">
                    <a16:creationId xmlns:a16="http://schemas.microsoft.com/office/drawing/2014/main" id="{65150FA2-44F6-4846-9161-5DA90627F632}"/>
                  </a:ext>
                </a:extLst>
              </p:cNvPr>
              <p:cNvSpPr>
                <a:spLocks noChangeArrowheads="1"/>
              </p:cNvSpPr>
              <p:nvPr/>
            </p:nvSpPr>
            <p:spPr bwMode="auto">
              <a:xfrm>
                <a:off x="299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47" name="Rectangle 69">
                <a:extLst>
                  <a:ext uri="{FF2B5EF4-FFF2-40B4-BE49-F238E27FC236}">
                    <a16:creationId xmlns:a16="http://schemas.microsoft.com/office/drawing/2014/main" id="{46A21DFE-CE52-4111-8C50-AE5DD570DE27}"/>
                  </a:ext>
                </a:extLst>
              </p:cNvPr>
              <p:cNvSpPr>
                <a:spLocks noChangeArrowheads="1"/>
              </p:cNvSpPr>
              <p:nvPr/>
            </p:nvSpPr>
            <p:spPr bwMode="auto">
              <a:xfrm>
                <a:off x="314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grpSp>
          <p:nvGrpSpPr>
            <p:cNvPr id="3115" name="Group 70">
              <a:extLst>
                <a:ext uri="{FF2B5EF4-FFF2-40B4-BE49-F238E27FC236}">
                  <a16:creationId xmlns:a16="http://schemas.microsoft.com/office/drawing/2014/main" id="{41D45D16-7C6C-498A-AC6E-1A5E96F736A6}"/>
                </a:ext>
              </a:extLst>
            </p:cNvPr>
            <p:cNvGrpSpPr>
              <a:grpSpLocks/>
            </p:cNvGrpSpPr>
            <p:nvPr/>
          </p:nvGrpSpPr>
          <p:grpSpPr bwMode="auto">
            <a:xfrm rot="6631364">
              <a:off x="794" y="1134"/>
              <a:ext cx="517" cy="41"/>
              <a:chOff x="969" y="2233"/>
              <a:chExt cx="2320" cy="48"/>
            </a:xfrm>
          </p:grpSpPr>
          <p:sp>
            <p:nvSpPr>
              <p:cNvPr id="3116" name="Rectangle 71">
                <a:extLst>
                  <a:ext uri="{FF2B5EF4-FFF2-40B4-BE49-F238E27FC236}">
                    <a16:creationId xmlns:a16="http://schemas.microsoft.com/office/drawing/2014/main" id="{2D074ECB-6039-4AE5-A93E-306966FF625C}"/>
                  </a:ext>
                </a:extLst>
              </p:cNvPr>
              <p:cNvSpPr>
                <a:spLocks noChangeArrowheads="1"/>
              </p:cNvSpPr>
              <p:nvPr/>
            </p:nvSpPr>
            <p:spPr bwMode="auto">
              <a:xfrm>
                <a:off x="96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17" name="Rectangle 72">
                <a:extLst>
                  <a:ext uri="{FF2B5EF4-FFF2-40B4-BE49-F238E27FC236}">
                    <a16:creationId xmlns:a16="http://schemas.microsoft.com/office/drawing/2014/main" id="{52E81A05-9F0A-4E83-9888-3FE0770CF1BF}"/>
                  </a:ext>
                </a:extLst>
              </p:cNvPr>
              <p:cNvSpPr>
                <a:spLocks noChangeArrowheads="1"/>
              </p:cNvSpPr>
              <p:nvPr/>
            </p:nvSpPr>
            <p:spPr bwMode="auto">
              <a:xfrm>
                <a:off x="111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18" name="Rectangle 73">
                <a:extLst>
                  <a:ext uri="{FF2B5EF4-FFF2-40B4-BE49-F238E27FC236}">
                    <a16:creationId xmlns:a16="http://schemas.microsoft.com/office/drawing/2014/main" id="{2F7B38EA-4669-443E-A94C-7669503771FE}"/>
                  </a:ext>
                </a:extLst>
              </p:cNvPr>
              <p:cNvSpPr>
                <a:spLocks noChangeArrowheads="1"/>
              </p:cNvSpPr>
              <p:nvPr/>
            </p:nvSpPr>
            <p:spPr bwMode="auto">
              <a:xfrm>
                <a:off x="125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19" name="Rectangle 74">
                <a:extLst>
                  <a:ext uri="{FF2B5EF4-FFF2-40B4-BE49-F238E27FC236}">
                    <a16:creationId xmlns:a16="http://schemas.microsoft.com/office/drawing/2014/main" id="{8F5916CA-A8CC-4C34-8E35-840491AF67ED}"/>
                  </a:ext>
                </a:extLst>
              </p:cNvPr>
              <p:cNvSpPr>
                <a:spLocks noChangeArrowheads="1"/>
              </p:cNvSpPr>
              <p:nvPr/>
            </p:nvSpPr>
            <p:spPr bwMode="auto">
              <a:xfrm>
                <a:off x="140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20" name="Rectangle 75">
                <a:extLst>
                  <a:ext uri="{FF2B5EF4-FFF2-40B4-BE49-F238E27FC236}">
                    <a16:creationId xmlns:a16="http://schemas.microsoft.com/office/drawing/2014/main" id="{25AC4BED-C187-4FC6-944B-C314D90A2B71}"/>
                  </a:ext>
                </a:extLst>
              </p:cNvPr>
              <p:cNvSpPr>
                <a:spLocks noChangeArrowheads="1"/>
              </p:cNvSpPr>
              <p:nvPr/>
            </p:nvSpPr>
            <p:spPr bwMode="auto">
              <a:xfrm>
                <a:off x="154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21" name="Rectangle 76">
                <a:extLst>
                  <a:ext uri="{FF2B5EF4-FFF2-40B4-BE49-F238E27FC236}">
                    <a16:creationId xmlns:a16="http://schemas.microsoft.com/office/drawing/2014/main" id="{373A057C-63B0-4556-BFFA-3718D571C92F}"/>
                  </a:ext>
                </a:extLst>
              </p:cNvPr>
              <p:cNvSpPr>
                <a:spLocks noChangeArrowheads="1"/>
              </p:cNvSpPr>
              <p:nvPr/>
            </p:nvSpPr>
            <p:spPr bwMode="auto">
              <a:xfrm>
                <a:off x="169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22" name="Rectangle 77">
                <a:extLst>
                  <a:ext uri="{FF2B5EF4-FFF2-40B4-BE49-F238E27FC236}">
                    <a16:creationId xmlns:a16="http://schemas.microsoft.com/office/drawing/2014/main" id="{57171D0C-0701-43C8-8B2E-B566042FB18F}"/>
                  </a:ext>
                </a:extLst>
              </p:cNvPr>
              <p:cNvSpPr>
                <a:spLocks noChangeArrowheads="1"/>
              </p:cNvSpPr>
              <p:nvPr/>
            </p:nvSpPr>
            <p:spPr bwMode="auto">
              <a:xfrm>
                <a:off x="183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23" name="Rectangle 78">
                <a:extLst>
                  <a:ext uri="{FF2B5EF4-FFF2-40B4-BE49-F238E27FC236}">
                    <a16:creationId xmlns:a16="http://schemas.microsoft.com/office/drawing/2014/main" id="{4FA4CD6F-F20E-4711-A62B-8EFB096420AB}"/>
                  </a:ext>
                </a:extLst>
              </p:cNvPr>
              <p:cNvSpPr>
                <a:spLocks noChangeArrowheads="1"/>
              </p:cNvSpPr>
              <p:nvPr/>
            </p:nvSpPr>
            <p:spPr bwMode="auto">
              <a:xfrm>
                <a:off x="198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24" name="Rectangle 79">
                <a:extLst>
                  <a:ext uri="{FF2B5EF4-FFF2-40B4-BE49-F238E27FC236}">
                    <a16:creationId xmlns:a16="http://schemas.microsoft.com/office/drawing/2014/main" id="{251601AE-CC67-4EC0-AD01-69770402B532}"/>
                  </a:ext>
                </a:extLst>
              </p:cNvPr>
              <p:cNvSpPr>
                <a:spLocks noChangeArrowheads="1"/>
              </p:cNvSpPr>
              <p:nvPr/>
            </p:nvSpPr>
            <p:spPr bwMode="auto">
              <a:xfrm>
                <a:off x="212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25" name="Rectangle 80">
                <a:extLst>
                  <a:ext uri="{FF2B5EF4-FFF2-40B4-BE49-F238E27FC236}">
                    <a16:creationId xmlns:a16="http://schemas.microsoft.com/office/drawing/2014/main" id="{C6F2E4AB-F133-442F-ADD8-E2FDE52AF9DD}"/>
                  </a:ext>
                </a:extLst>
              </p:cNvPr>
              <p:cNvSpPr>
                <a:spLocks noChangeArrowheads="1"/>
              </p:cNvSpPr>
              <p:nvPr/>
            </p:nvSpPr>
            <p:spPr bwMode="auto">
              <a:xfrm>
                <a:off x="227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26" name="Rectangle 81">
                <a:extLst>
                  <a:ext uri="{FF2B5EF4-FFF2-40B4-BE49-F238E27FC236}">
                    <a16:creationId xmlns:a16="http://schemas.microsoft.com/office/drawing/2014/main" id="{00A9A7C4-C186-4A6F-BA12-2BB28BC386EF}"/>
                  </a:ext>
                </a:extLst>
              </p:cNvPr>
              <p:cNvSpPr>
                <a:spLocks noChangeArrowheads="1"/>
              </p:cNvSpPr>
              <p:nvPr/>
            </p:nvSpPr>
            <p:spPr bwMode="auto">
              <a:xfrm>
                <a:off x="241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27" name="Rectangle 82">
                <a:extLst>
                  <a:ext uri="{FF2B5EF4-FFF2-40B4-BE49-F238E27FC236}">
                    <a16:creationId xmlns:a16="http://schemas.microsoft.com/office/drawing/2014/main" id="{4D019582-C306-4310-A238-BEB1AC94313B}"/>
                  </a:ext>
                </a:extLst>
              </p:cNvPr>
              <p:cNvSpPr>
                <a:spLocks noChangeArrowheads="1"/>
              </p:cNvSpPr>
              <p:nvPr/>
            </p:nvSpPr>
            <p:spPr bwMode="auto">
              <a:xfrm>
                <a:off x="256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28" name="Rectangle 83">
                <a:extLst>
                  <a:ext uri="{FF2B5EF4-FFF2-40B4-BE49-F238E27FC236}">
                    <a16:creationId xmlns:a16="http://schemas.microsoft.com/office/drawing/2014/main" id="{37898ABD-7AF7-4A59-B710-D0E997E572F4}"/>
                  </a:ext>
                </a:extLst>
              </p:cNvPr>
              <p:cNvSpPr>
                <a:spLocks noChangeArrowheads="1"/>
              </p:cNvSpPr>
              <p:nvPr/>
            </p:nvSpPr>
            <p:spPr bwMode="auto">
              <a:xfrm>
                <a:off x="270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29" name="Rectangle 84">
                <a:extLst>
                  <a:ext uri="{FF2B5EF4-FFF2-40B4-BE49-F238E27FC236}">
                    <a16:creationId xmlns:a16="http://schemas.microsoft.com/office/drawing/2014/main" id="{5BA79692-0ED5-4FD2-92C7-4DE31ECCD5E5}"/>
                  </a:ext>
                </a:extLst>
              </p:cNvPr>
              <p:cNvSpPr>
                <a:spLocks noChangeArrowheads="1"/>
              </p:cNvSpPr>
              <p:nvPr/>
            </p:nvSpPr>
            <p:spPr bwMode="auto">
              <a:xfrm>
                <a:off x="285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30" name="Rectangle 85">
                <a:extLst>
                  <a:ext uri="{FF2B5EF4-FFF2-40B4-BE49-F238E27FC236}">
                    <a16:creationId xmlns:a16="http://schemas.microsoft.com/office/drawing/2014/main" id="{286E3CF4-1064-40FA-9025-42360540BC85}"/>
                  </a:ext>
                </a:extLst>
              </p:cNvPr>
              <p:cNvSpPr>
                <a:spLocks noChangeArrowheads="1"/>
              </p:cNvSpPr>
              <p:nvPr/>
            </p:nvSpPr>
            <p:spPr bwMode="auto">
              <a:xfrm>
                <a:off x="299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31" name="Rectangle 86">
                <a:extLst>
                  <a:ext uri="{FF2B5EF4-FFF2-40B4-BE49-F238E27FC236}">
                    <a16:creationId xmlns:a16="http://schemas.microsoft.com/office/drawing/2014/main" id="{B2F7F8CC-CAE9-4B0F-8FDA-428378D6A3A8}"/>
                  </a:ext>
                </a:extLst>
              </p:cNvPr>
              <p:cNvSpPr>
                <a:spLocks noChangeArrowheads="1"/>
              </p:cNvSpPr>
              <p:nvPr/>
            </p:nvSpPr>
            <p:spPr bwMode="auto">
              <a:xfrm>
                <a:off x="314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grpSp>
      <p:sp>
        <p:nvSpPr>
          <p:cNvPr id="3086" name="Rectangle 87">
            <a:extLst>
              <a:ext uri="{FF2B5EF4-FFF2-40B4-BE49-F238E27FC236}">
                <a16:creationId xmlns:a16="http://schemas.microsoft.com/office/drawing/2014/main" id="{7450DC8A-749E-4E1F-B682-1A64C6EBD837}"/>
              </a:ext>
            </a:extLst>
          </p:cNvPr>
          <p:cNvSpPr>
            <a:spLocks noChangeArrowheads="1"/>
          </p:cNvSpPr>
          <p:nvPr/>
        </p:nvSpPr>
        <p:spPr bwMode="auto">
          <a:xfrm rot="1329060">
            <a:off x="2070100" y="1530350"/>
            <a:ext cx="977900" cy="1466850"/>
          </a:xfrm>
          <a:prstGeom prst="rect">
            <a:avLst/>
          </a:prstGeom>
          <a:solidFill>
            <a:srgbClr val="3333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087" name="Text Box 88">
            <a:extLst>
              <a:ext uri="{FF2B5EF4-FFF2-40B4-BE49-F238E27FC236}">
                <a16:creationId xmlns:a16="http://schemas.microsoft.com/office/drawing/2014/main" id="{B2F9059E-B742-4071-B2E6-59FCB46564E7}"/>
              </a:ext>
            </a:extLst>
          </p:cNvPr>
          <p:cNvSpPr txBox="1">
            <a:spLocks noChangeArrowheads="1"/>
          </p:cNvSpPr>
          <p:nvPr/>
        </p:nvSpPr>
        <p:spPr bwMode="auto">
          <a:xfrm>
            <a:off x="1063625" y="6321425"/>
            <a:ext cx="429101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66"/>
                </a:solidFill>
                <a:effectLst/>
                <a:uLnTx/>
                <a:uFillTx/>
                <a:latin typeface="Palatino Linotype" panose="02040502050505030304" pitchFamily="18" charset="0"/>
                <a:ea typeface="+mn-ea"/>
                <a:cs typeface="Arial"/>
              </a:rPr>
              <a:t>fraction of activated source elements</a:t>
            </a:r>
          </a:p>
        </p:txBody>
      </p:sp>
      <p:sp>
        <p:nvSpPr>
          <p:cNvPr id="3088" name="Rectangle 89">
            <a:extLst>
              <a:ext uri="{FF2B5EF4-FFF2-40B4-BE49-F238E27FC236}">
                <a16:creationId xmlns:a16="http://schemas.microsoft.com/office/drawing/2014/main" id="{6134EB9E-104F-4095-8270-932267889566}"/>
              </a:ext>
            </a:extLst>
          </p:cNvPr>
          <p:cNvSpPr>
            <a:spLocks noChangeArrowheads="1"/>
          </p:cNvSpPr>
          <p:nvPr/>
        </p:nvSpPr>
        <p:spPr bwMode="auto">
          <a:xfrm>
            <a:off x="558800" y="5321300"/>
            <a:ext cx="3975100" cy="850900"/>
          </a:xfrm>
          <a:prstGeom prst="rect">
            <a:avLst/>
          </a:prstGeom>
          <a:noFill/>
          <a:ln w="9525">
            <a:solidFill>
              <a:srgbClr val="FF99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089" name="Line 90">
            <a:extLst>
              <a:ext uri="{FF2B5EF4-FFF2-40B4-BE49-F238E27FC236}">
                <a16:creationId xmlns:a16="http://schemas.microsoft.com/office/drawing/2014/main" id="{0C21EA9A-5069-45CB-A6A7-58DE66FF12AE}"/>
              </a:ext>
            </a:extLst>
          </p:cNvPr>
          <p:cNvSpPr>
            <a:spLocks noChangeShapeType="1"/>
          </p:cNvSpPr>
          <p:nvPr/>
        </p:nvSpPr>
        <p:spPr bwMode="auto">
          <a:xfrm flipV="1">
            <a:off x="3305175" y="6010275"/>
            <a:ext cx="0" cy="304800"/>
          </a:xfrm>
          <a:prstGeom prst="line">
            <a:avLst/>
          </a:prstGeom>
          <a:noFill/>
          <a:ln w="9525">
            <a:solidFill>
              <a:srgbClr val="FFFF66"/>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090" name="Freeform 91">
            <a:extLst>
              <a:ext uri="{FF2B5EF4-FFF2-40B4-BE49-F238E27FC236}">
                <a16:creationId xmlns:a16="http://schemas.microsoft.com/office/drawing/2014/main" id="{F275C567-46A2-4949-8817-DFB8FBD7E14D}"/>
              </a:ext>
            </a:extLst>
          </p:cNvPr>
          <p:cNvSpPr>
            <a:spLocks/>
          </p:cNvSpPr>
          <p:nvPr/>
        </p:nvSpPr>
        <p:spPr bwMode="auto">
          <a:xfrm>
            <a:off x="6024563" y="1754188"/>
            <a:ext cx="1296987" cy="3325812"/>
          </a:xfrm>
          <a:custGeom>
            <a:avLst/>
            <a:gdLst>
              <a:gd name="T0" fmla="*/ 705643466 w 817"/>
              <a:gd name="T1" fmla="*/ 0 h 2095"/>
              <a:gd name="T2" fmla="*/ 1532254348 w 817"/>
              <a:gd name="T3" fmla="*/ 549393922 h 2095"/>
              <a:gd name="T4" fmla="*/ 2023684084 w 817"/>
              <a:gd name="T5" fmla="*/ 1189513414 h 2095"/>
              <a:gd name="T6" fmla="*/ 1746467086 w 817"/>
              <a:gd name="T7" fmla="*/ 1862394321 h 2095"/>
              <a:gd name="T8" fmla="*/ 841732008 w 817"/>
              <a:gd name="T9" fmla="*/ 2147483647 h 2095"/>
              <a:gd name="T10" fmla="*/ 211693079 w 817"/>
              <a:gd name="T11" fmla="*/ 2147483647 h 2095"/>
              <a:gd name="T12" fmla="*/ 0 w 817"/>
              <a:gd name="T13" fmla="*/ 2147483647 h 2095"/>
              <a:gd name="T14" fmla="*/ 214212440 w 817"/>
              <a:gd name="T15" fmla="*/ 2147483647 h 2095"/>
              <a:gd name="T16" fmla="*/ 980339713 w 817"/>
              <a:gd name="T17" fmla="*/ 2147483647 h 209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17"/>
              <a:gd name="T28" fmla="*/ 0 h 2095"/>
              <a:gd name="T29" fmla="*/ 817 w 817"/>
              <a:gd name="T30" fmla="*/ 2095 h 209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17" h="2095">
                <a:moveTo>
                  <a:pt x="280" y="0"/>
                </a:moveTo>
                <a:cubicBezTo>
                  <a:pt x="400" y="70"/>
                  <a:pt x="521" y="139"/>
                  <a:pt x="608" y="218"/>
                </a:cubicBezTo>
                <a:cubicBezTo>
                  <a:pt x="695" y="296"/>
                  <a:pt x="789" y="385"/>
                  <a:pt x="803" y="472"/>
                </a:cubicBezTo>
                <a:cubicBezTo>
                  <a:pt x="817" y="559"/>
                  <a:pt x="771" y="642"/>
                  <a:pt x="693" y="739"/>
                </a:cubicBezTo>
                <a:cubicBezTo>
                  <a:pt x="615" y="836"/>
                  <a:pt x="436" y="958"/>
                  <a:pt x="334" y="1056"/>
                </a:cubicBezTo>
                <a:cubicBezTo>
                  <a:pt x="233" y="1154"/>
                  <a:pt x="139" y="1244"/>
                  <a:pt x="84" y="1324"/>
                </a:cubicBezTo>
                <a:cubicBezTo>
                  <a:pt x="28" y="1405"/>
                  <a:pt x="0" y="1462"/>
                  <a:pt x="0" y="1539"/>
                </a:cubicBezTo>
                <a:cubicBezTo>
                  <a:pt x="0" y="1616"/>
                  <a:pt x="20" y="1692"/>
                  <a:pt x="85" y="1785"/>
                </a:cubicBezTo>
                <a:cubicBezTo>
                  <a:pt x="150" y="1878"/>
                  <a:pt x="326" y="2031"/>
                  <a:pt x="389" y="2095"/>
                </a:cubicBezTo>
              </a:path>
            </a:pathLst>
          </a:custGeom>
          <a:noFill/>
          <a:ln w="28575" cmpd="sng">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091" name="Rectangle 92">
            <a:extLst>
              <a:ext uri="{FF2B5EF4-FFF2-40B4-BE49-F238E27FC236}">
                <a16:creationId xmlns:a16="http://schemas.microsoft.com/office/drawing/2014/main" id="{7E8D0482-C82C-4354-9DE2-25BBCB26D5E4}"/>
              </a:ext>
            </a:extLst>
          </p:cNvPr>
          <p:cNvSpPr>
            <a:spLocks noChangeArrowheads="1"/>
          </p:cNvSpPr>
          <p:nvPr/>
        </p:nvSpPr>
        <p:spPr bwMode="auto">
          <a:xfrm>
            <a:off x="1778000" y="1790700"/>
            <a:ext cx="1308100" cy="1282700"/>
          </a:xfrm>
          <a:prstGeom prst="rect">
            <a:avLst/>
          </a:prstGeom>
          <a:solidFill>
            <a:srgbClr val="3333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nvGrpSpPr>
          <p:cNvPr id="3092" name="Group 93">
            <a:extLst>
              <a:ext uri="{FF2B5EF4-FFF2-40B4-BE49-F238E27FC236}">
                <a16:creationId xmlns:a16="http://schemas.microsoft.com/office/drawing/2014/main" id="{3821E5D8-235F-4CD8-B5E9-E20A18DBC41C}"/>
              </a:ext>
            </a:extLst>
          </p:cNvPr>
          <p:cNvGrpSpPr>
            <a:grpSpLocks/>
          </p:cNvGrpSpPr>
          <p:nvPr/>
        </p:nvGrpSpPr>
        <p:grpSpPr bwMode="auto">
          <a:xfrm>
            <a:off x="2200275" y="2066925"/>
            <a:ext cx="925513" cy="463550"/>
            <a:chOff x="162" y="1114"/>
            <a:chExt cx="475" cy="245"/>
          </a:xfrm>
        </p:grpSpPr>
        <p:sp>
          <p:nvSpPr>
            <p:cNvPr id="3111" name="Rectangle 94">
              <a:extLst>
                <a:ext uri="{FF2B5EF4-FFF2-40B4-BE49-F238E27FC236}">
                  <a16:creationId xmlns:a16="http://schemas.microsoft.com/office/drawing/2014/main" id="{31DF36FA-B9E2-4913-AE9F-FA2C08F7DDD2}"/>
                </a:ext>
              </a:extLst>
            </p:cNvPr>
            <p:cNvSpPr>
              <a:spLocks noChangeArrowheads="1"/>
            </p:cNvSpPr>
            <p:nvPr/>
          </p:nvSpPr>
          <p:spPr bwMode="auto">
            <a:xfrm rot="16830029" flipV="1">
              <a:off x="189" y="1087"/>
              <a:ext cx="240" cy="294"/>
            </a:xfrm>
            <a:prstGeom prst="rect">
              <a:avLst/>
            </a:prstGeom>
            <a:solidFill>
              <a:srgbClr val="FFFFCC"/>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12" name="AutoShape 95">
              <a:extLst>
                <a:ext uri="{FF2B5EF4-FFF2-40B4-BE49-F238E27FC236}">
                  <a16:creationId xmlns:a16="http://schemas.microsoft.com/office/drawing/2014/main" id="{F10ADF1A-DBE9-437C-882A-E7EE6F13DD29}"/>
                </a:ext>
              </a:extLst>
            </p:cNvPr>
            <p:cNvSpPr>
              <a:spLocks noChangeArrowheads="1"/>
            </p:cNvSpPr>
            <p:nvPr/>
          </p:nvSpPr>
          <p:spPr bwMode="auto">
            <a:xfrm rot="16830029" flipV="1">
              <a:off x="487" y="1210"/>
              <a:ext cx="151" cy="14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860 w 21600"/>
                <a:gd name="T13" fmla="*/ 1751 h 21600"/>
                <a:gd name="T14" fmla="*/ 19740 w 21600"/>
                <a:gd name="T15" fmla="*/ 19849 h 21600"/>
              </a:gdLst>
              <a:ahLst/>
              <a:cxnLst>
                <a:cxn ang="T8">
                  <a:pos x="T0" y="T1"/>
                </a:cxn>
                <a:cxn ang="T9">
                  <a:pos x="T2" y="T3"/>
                </a:cxn>
                <a:cxn ang="T10">
                  <a:pos x="T4" y="T5"/>
                </a:cxn>
                <a:cxn ang="T11">
                  <a:pos x="T6" y="T7"/>
                </a:cxn>
              </a:cxnLst>
              <a:rect l="T12" t="T13" r="T14" b="T15"/>
              <a:pathLst>
                <a:path w="21600" h="21600">
                  <a:moveTo>
                    <a:pt x="0" y="0"/>
                  </a:moveTo>
                  <a:lnTo>
                    <a:pt x="0" y="21600"/>
                  </a:lnTo>
                  <a:lnTo>
                    <a:pt x="21600" y="21600"/>
                  </a:lnTo>
                  <a:lnTo>
                    <a:pt x="21600" y="0"/>
                  </a:lnTo>
                  <a:close/>
                </a:path>
              </a:pathLst>
            </a:custGeom>
            <a:solidFill>
              <a:srgbClr val="FFFFCC"/>
            </a:solidFill>
            <a:ln w="12700">
              <a:solidFill>
                <a:schemeClr val="tx1"/>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sp>
        <p:nvSpPr>
          <p:cNvPr id="3093" name="Text Box 96">
            <a:extLst>
              <a:ext uri="{FF2B5EF4-FFF2-40B4-BE49-F238E27FC236}">
                <a16:creationId xmlns:a16="http://schemas.microsoft.com/office/drawing/2014/main" id="{42BDF5EA-BED8-43F8-9B38-86E69CCDD9F0}"/>
              </a:ext>
            </a:extLst>
          </p:cNvPr>
          <p:cNvSpPr txBox="1">
            <a:spLocks noChangeArrowheads="1"/>
          </p:cNvSpPr>
          <p:nvPr/>
        </p:nvSpPr>
        <p:spPr bwMode="auto">
          <a:xfrm>
            <a:off x="1201738" y="4589463"/>
            <a:ext cx="9969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99"/>
                </a:solidFill>
                <a:effectLst/>
                <a:uLnTx/>
                <a:uFillTx/>
                <a:latin typeface="Palatino Linotype" panose="02040502050505030304" pitchFamily="18" charset="0"/>
                <a:ea typeface="+mn-ea"/>
                <a:cs typeface="Arial"/>
              </a:rPr>
              <a:t>camera</a:t>
            </a:r>
          </a:p>
        </p:txBody>
      </p:sp>
      <p:sp>
        <p:nvSpPr>
          <p:cNvPr id="3094" name="Text Box 97">
            <a:extLst>
              <a:ext uri="{FF2B5EF4-FFF2-40B4-BE49-F238E27FC236}">
                <a16:creationId xmlns:a16="http://schemas.microsoft.com/office/drawing/2014/main" id="{D5F0F72B-E825-4B46-A51B-619C62E959AD}"/>
              </a:ext>
            </a:extLst>
          </p:cNvPr>
          <p:cNvSpPr txBox="1">
            <a:spLocks noChangeArrowheads="1"/>
          </p:cNvSpPr>
          <p:nvPr/>
        </p:nvSpPr>
        <p:spPr bwMode="auto">
          <a:xfrm>
            <a:off x="1206500" y="1622425"/>
            <a:ext cx="9175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99"/>
                </a:solidFill>
                <a:effectLst/>
                <a:uLnTx/>
                <a:uFillTx/>
                <a:latin typeface="Palatino Linotype" panose="02040502050505030304" pitchFamily="18" charset="0"/>
                <a:ea typeface="+mn-ea"/>
                <a:cs typeface="Arial"/>
              </a:rPr>
              <a:t>source</a:t>
            </a:r>
          </a:p>
        </p:txBody>
      </p:sp>
      <p:grpSp>
        <p:nvGrpSpPr>
          <p:cNvPr id="3095" name="Group 98">
            <a:extLst>
              <a:ext uri="{FF2B5EF4-FFF2-40B4-BE49-F238E27FC236}">
                <a16:creationId xmlns:a16="http://schemas.microsoft.com/office/drawing/2014/main" id="{622A6307-229D-456E-AC02-21F407586DCE}"/>
              </a:ext>
            </a:extLst>
          </p:cNvPr>
          <p:cNvGrpSpPr>
            <a:grpSpLocks/>
          </p:cNvGrpSpPr>
          <p:nvPr/>
        </p:nvGrpSpPr>
        <p:grpSpPr bwMode="auto">
          <a:xfrm>
            <a:off x="728663" y="5273675"/>
            <a:ext cx="3756025" cy="738188"/>
            <a:chOff x="515" y="3322"/>
            <a:chExt cx="2366" cy="465"/>
          </a:xfrm>
        </p:grpSpPr>
        <p:graphicFrame>
          <p:nvGraphicFramePr>
            <p:cNvPr id="3076" name="Object 99">
              <a:extLst>
                <a:ext uri="{FF2B5EF4-FFF2-40B4-BE49-F238E27FC236}">
                  <a16:creationId xmlns:a16="http://schemas.microsoft.com/office/drawing/2014/main" id="{CAC32D77-A829-4B4C-9C9D-BA2BD95F1344}"/>
                </a:ext>
              </a:extLst>
            </p:cNvPr>
            <p:cNvGraphicFramePr>
              <a:graphicFrameLocks noChangeAspect="1"/>
            </p:cNvGraphicFramePr>
            <p:nvPr/>
          </p:nvGraphicFramePr>
          <p:xfrm>
            <a:off x="515" y="3461"/>
            <a:ext cx="2366" cy="326"/>
          </p:xfrm>
          <a:graphic>
            <a:graphicData uri="http://schemas.openxmlformats.org/presentationml/2006/ole">
              <mc:AlternateContent xmlns:mc="http://schemas.openxmlformats.org/markup-compatibility/2006">
                <mc:Choice xmlns:v="urn:schemas-microsoft-com:vml" Requires="v">
                  <p:oleObj spid="_x0000_s5122" name="Equation" r:id="rId3" imgW="1752480" imgH="241200" progId="Equation.3">
                    <p:embed/>
                  </p:oleObj>
                </mc:Choice>
                <mc:Fallback>
                  <p:oleObj name="Equation" r:id="rId3" imgW="1752480" imgH="241200" progId="Equation.3">
                    <p:embed/>
                    <p:pic>
                      <p:nvPicPr>
                        <p:cNvPr id="3076" name="Object 99">
                          <a:extLst>
                            <a:ext uri="{FF2B5EF4-FFF2-40B4-BE49-F238E27FC236}">
                              <a16:creationId xmlns:a16="http://schemas.microsoft.com/office/drawing/2014/main" id="{CAC32D77-A829-4B4C-9C9D-BA2BD95F134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5" y="3461"/>
                          <a:ext cx="2366" cy="32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110" name="Text Box 100">
              <a:extLst>
                <a:ext uri="{FF2B5EF4-FFF2-40B4-BE49-F238E27FC236}">
                  <a16:creationId xmlns:a16="http://schemas.microsoft.com/office/drawing/2014/main" id="{45EBA5B6-82A3-4A18-BDCB-315D99FBAF58}"/>
                </a:ext>
              </a:extLst>
            </p:cNvPr>
            <p:cNvSpPr txBox="1">
              <a:spLocks noChangeArrowheads="1"/>
            </p:cNvSpPr>
            <p:nvPr/>
          </p:nvSpPr>
          <p:spPr bwMode="auto">
            <a:xfrm>
              <a:off x="580" y="3322"/>
              <a:ext cx="16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a:ln>
                    <a:noFill/>
                  </a:ln>
                  <a:solidFill>
                    <a:srgbClr val="FF3300"/>
                  </a:solidFill>
                  <a:effectLst/>
                  <a:uLnTx/>
                  <a:uFillTx/>
                  <a:latin typeface="Palatino Linotype" panose="02040502050505030304" pitchFamily="18" charset="0"/>
                  <a:ea typeface="+mn-ea"/>
                  <a:cs typeface="Arial"/>
                </a:rPr>
                <a:t>+</a:t>
              </a:r>
            </a:p>
          </p:txBody>
        </p:sp>
        <p:graphicFrame>
          <p:nvGraphicFramePr>
            <p:cNvPr id="3077" name="Object 101">
              <a:extLst>
                <a:ext uri="{FF2B5EF4-FFF2-40B4-BE49-F238E27FC236}">
                  <a16:creationId xmlns:a16="http://schemas.microsoft.com/office/drawing/2014/main" id="{0F02A03B-70B6-4A7A-8A01-86C0E8DE8644}"/>
                </a:ext>
              </a:extLst>
            </p:cNvPr>
            <p:cNvGraphicFramePr>
              <a:graphicFrameLocks noChangeAspect="1"/>
            </p:cNvGraphicFramePr>
            <p:nvPr/>
          </p:nvGraphicFramePr>
          <p:xfrm>
            <a:off x="2032" y="3518"/>
            <a:ext cx="223" cy="205"/>
          </p:xfrm>
          <a:graphic>
            <a:graphicData uri="http://schemas.openxmlformats.org/presentationml/2006/ole">
              <mc:AlternateContent xmlns:mc="http://schemas.openxmlformats.org/markup-compatibility/2006">
                <mc:Choice xmlns:v="urn:schemas-microsoft-com:vml" Requires="v">
                  <p:oleObj spid="_x0000_s5123" name="Equation" r:id="rId5" imgW="152280" imgH="139680" progId="Equation.3">
                    <p:embed/>
                  </p:oleObj>
                </mc:Choice>
                <mc:Fallback>
                  <p:oleObj name="Equation" r:id="rId5" imgW="152280" imgH="139680" progId="Equation.3">
                    <p:embed/>
                    <p:pic>
                      <p:nvPicPr>
                        <p:cNvPr id="3077" name="Object 101">
                          <a:extLst>
                            <a:ext uri="{FF2B5EF4-FFF2-40B4-BE49-F238E27FC236}">
                              <a16:creationId xmlns:a16="http://schemas.microsoft.com/office/drawing/2014/main" id="{0F02A03B-70B6-4A7A-8A01-86C0E8DE864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32" y="3518"/>
                          <a:ext cx="223" cy="20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10" name="Group 102">
            <a:extLst>
              <a:ext uri="{FF2B5EF4-FFF2-40B4-BE49-F238E27FC236}">
                <a16:creationId xmlns:a16="http://schemas.microsoft.com/office/drawing/2014/main" id="{F49866DB-9AF5-4852-8701-AFC66E7D8B0B}"/>
              </a:ext>
            </a:extLst>
          </p:cNvPr>
          <p:cNvGrpSpPr>
            <a:grpSpLocks/>
          </p:cNvGrpSpPr>
          <p:nvPr/>
        </p:nvGrpSpPr>
        <p:grpSpPr bwMode="auto">
          <a:xfrm>
            <a:off x="5043488" y="5137150"/>
            <a:ext cx="3543300" cy="1036638"/>
            <a:chOff x="3177" y="3236"/>
            <a:chExt cx="2232" cy="653"/>
          </a:xfrm>
        </p:grpSpPr>
        <p:sp>
          <p:nvSpPr>
            <p:cNvPr id="3106" name="Text Box 103">
              <a:extLst>
                <a:ext uri="{FF2B5EF4-FFF2-40B4-BE49-F238E27FC236}">
                  <a16:creationId xmlns:a16="http://schemas.microsoft.com/office/drawing/2014/main" id="{625A84ED-8CDE-4B52-B17D-AE531CCC2BBE}"/>
                </a:ext>
              </a:extLst>
            </p:cNvPr>
            <p:cNvSpPr txBox="1">
              <a:spLocks noChangeArrowheads="1"/>
            </p:cNvSpPr>
            <p:nvPr/>
          </p:nvSpPr>
          <p:spPr bwMode="auto">
            <a:xfrm>
              <a:off x="3347" y="3236"/>
              <a:ext cx="223"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000" b="0" i="0" u="none" strike="noStrike" kern="1200" cap="none" spc="0" normalizeH="0" baseline="0" noProof="0">
                  <a:ln>
                    <a:noFill/>
                  </a:ln>
                  <a:solidFill>
                    <a:srgbClr val="FF3300"/>
                  </a:solidFill>
                  <a:effectLst/>
                  <a:uLnTx/>
                  <a:uFillTx/>
                  <a:latin typeface="Palatino Linotype" panose="02040502050505030304" pitchFamily="18" charset="0"/>
                  <a:ea typeface="+mn-ea"/>
                  <a:cs typeface="Arial"/>
                </a:rPr>
                <a:t>-</a:t>
              </a:r>
            </a:p>
          </p:txBody>
        </p:sp>
        <p:grpSp>
          <p:nvGrpSpPr>
            <p:cNvPr id="3107" name="Group 104">
              <a:extLst>
                <a:ext uri="{FF2B5EF4-FFF2-40B4-BE49-F238E27FC236}">
                  <a16:creationId xmlns:a16="http://schemas.microsoft.com/office/drawing/2014/main" id="{D20ABA51-8594-4233-BD22-3B4E88DD8810}"/>
                </a:ext>
              </a:extLst>
            </p:cNvPr>
            <p:cNvGrpSpPr>
              <a:grpSpLocks/>
            </p:cNvGrpSpPr>
            <p:nvPr/>
          </p:nvGrpSpPr>
          <p:grpSpPr bwMode="auto">
            <a:xfrm>
              <a:off x="3177" y="3353"/>
              <a:ext cx="2232" cy="536"/>
              <a:chOff x="3177" y="3353"/>
              <a:chExt cx="2232" cy="536"/>
            </a:xfrm>
          </p:grpSpPr>
          <p:sp>
            <p:nvSpPr>
              <p:cNvPr id="3108" name="Rectangle 105">
                <a:extLst>
                  <a:ext uri="{FF2B5EF4-FFF2-40B4-BE49-F238E27FC236}">
                    <a16:creationId xmlns:a16="http://schemas.microsoft.com/office/drawing/2014/main" id="{6110F13B-E030-43FA-9E04-46851AAF1E76}"/>
                  </a:ext>
                </a:extLst>
              </p:cNvPr>
              <p:cNvSpPr>
                <a:spLocks noChangeArrowheads="1"/>
              </p:cNvSpPr>
              <p:nvPr/>
            </p:nvSpPr>
            <p:spPr bwMode="auto">
              <a:xfrm>
                <a:off x="3177" y="3353"/>
                <a:ext cx="2232" cy="536"/>
              </a:xfrm>
              <a:prstGeom prst="rect">
                <a:avLst/>
              </a:prstGeom>
              <a:noFill/>
              <a:ln w="9525">
                <a:solidFill>
                  <a:srgbClr val="FF99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nvGrpSpPr>
              <p:cNvPr id="3109" name="Group 106">
                <a:extLst>
                  <a:ext uri="{FF2B5EF4-FFF2-40B4-BE49-F238E27FC236}">
                    <a16:creationId xmlns:a16="http://schemas.microsoft.com/office/drawing/2014/main" id="{C8EFAA4E-B839-4235-B284-03D47BA40A2D}"/>
                  </a:ext>
                </a:extLst>
              </p:cNvPr>
              <p:cNvGrpSpPr>
                <a:grpSpLocks/>
              </p:cNvGrpSpPr>
              <p:nvPr/>
            </p:nvGrpSpPr>
            <p:grpSpPr bwMode="auto">
              <a:xfrm>
                <a:off x="3287" y="3462"/>
                <a:ext cx="2040" cy="326"/>
                <a:chOff x="-1121" y="2374"/>
                <a:chExt cx="2040" cy="326"/>
              </a:xfrm>
            </p:grpSpPr>
            <p:graphicFrame>
              <p:nvGraphicFramePr>
                <p:cNvPr id="3074" name="Object 107">
                  <a:extLst>
                    <a:ext uri="{FF2B5EF4-FFF2-40B4-BE49-F238E27FC236}">
                      <a16:creationId xmlns:a16="http://schemas.microsoft.com/office/drawing/2014/main" id="{4D5F0966-7FF9-4491-9DD5-A7B2079AAB5A}"/>
                    </a:ext>
                  </a:extLst>
                </p:cNvPr>
                <p:cNvGraphicFramePr>
                  <a:graphicFrameLocks noChangeAspect="1"/>
                </p:cNvGraphicFramePr>
                <p:nvPr/>
              </p:nvGraphicFramePr>
              <p:xfrm>
                <a:off x="-1121" y="2374"/>
                <a:ext cx="2040" cy="326"/>
              </p:xfrm>
              <a:graphic>
                <a:graphicData uri="http://schemas.openxmlformats.org/presentationml/2006/ole">
                  <mc:AlternateContent xmlns:mc="http://schemas.openxmlformats.org/markup-compatibility/2006">
                    <mc:Choice xmlns:v="urn:schemas-microsoft-com:vml" Requires="v">
                      <p:oleObj spid="_x0000_s5124" name="Equation" r:id="rId7" imgW="1511280" imgH="241200" progId="Equation.3">
                        <p:embed/>
                      </p:oleObj>
                    </mc:Choice>
                    <mc:Fallback>
                      <p:oleObj name="Equation" r:id="rId7" imgW="1511280" imgH="241200" progId="Equation.3">
                        <p:embed/>
                        <p:pic>
                          <p:nvPicPr>
                            <p:cNvPr id="3074" name="Object 107">
                              <a:extLst>
                                <a:ext uri="{FF2B5EF4-FFF2-40B4-BE49-F238E27FC236}">
                                  <a16:creationId xmlns:a16="http://schemas.microsoft.com/office/drawing/2014/main" id="{4D5F0966-7FF9-4491-9DD5-A7B2079AAB5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21" y="2374"/>
                              <a:ext cx="2040" cy="32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075" name="Object 108">
                  <a:extLst>
                    <a:ext uri="{FF2B5EF4-FFF2-40B4-BE49-F238E27FC236}">
                      <a16:creationId xmlns:a16="http://schemas.microsoft.com/office/drawing/2014/main" id="{32020FB9-F05F-4F1A-9D2B-C2C24357FBDA}"/>
                    </a:ext>
                  </a:extLst>
                </p:cNvPr>
                <p:cNvGraphicFramePr>
                  <a:graphicFrameLocks noChangeAspect="1"/>
                </p:cNvGraphicFramePr>
                <p:nvPr/>
              </p:nvGraphicFramePr>
              <p:xfrm>
                <a:off x="-349" y="2381"/>
                <a:ext cx="608" cy="286"/>
              </p:xfrm>
              <a:graphic>
                <a:graphicData uri="http://schemas.openxmlformats.org/presentationml/2006/ole">
                  <mc:AlternateContent xmlns:mc="http://schemas.openxmlformats.org/markup-compatibility/2006">
                    <mc:Choice xmlns:v="urn:schemas-microsoft-com:vml" Requires="v">
                      <p:oleObj spid="_x0000_s5125" name="Equation" r:id="rId9" imgW="431640" imgH="203040" progId="Equation.3">
                        <p:embed/>
                      </p:oleObj>
                    </mc:Choice>
                    <mc:Fallback>
                      <p:oleObj name="Equation" r:id="rId9" imgW="431640" imgH="203040" progId="Equation.3">
                        <p:embed/>
                        <p:pic>
                          <p:nvPicPr>
                            <p:cNvPr id="3075" name="Object 108">
                              <a:extLst>
                                <a:ext uri="{FF2B5EF4-FFF2-40B4-BE49-F238E27FC236}">
                                  <a16:creationId xmlns:a16="http://schemas.microsoft.com/office/drawing/2014/main" id="{32020FB9-F05F-4F1A-9D2B-C2C24357FBDA}"/>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49" y="2381"/>
                              <a:ext cx="608" cy="2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grpSp>
      <p:grpSp>
        <p:nvGrpSpPr>
          <p:cNvPr id="3097" name="Group 109">
            <a:extLst>
              <a:ext uri="{FF2B5EF4-FFF2-40B4-BE49-F238E27FC236}">
                <a16:creationId xmlns:a16="http://schemas.microsoft.com/office/drawing/2014/main" id="{814A18EF-4815-4322-B4C6-79B6988CBB32}"/>
              </a:ext>
            </a:extLst>
          </p:cNvPr>
          <p:cNvGrpSpPr>
            <a:grpSpLocks/>
          </p:cNvGrpSpPr>
          <p:nvPr/>
        </p:nvGrpSpPr>
        <p:grpSpPr bwMode="auto">
          <a:xfrm>
            <a:off x="2217738" y="3717925"/>
            <a:ext cx="4251325" cy="654050"/>
            <a:chOff x="1397" y="2336"/>
            <a:chExt cx="2678" cy="412"/>
          </a:xfrm>
        </p:grpSpPr>
        <p:sp>
          <p:nvSpPr>
            <p:cNvPr id="3103" name="Freeform 110">
              <a:extLst>
                <a:ext uri="{FF2B5EF4-FFF2-40B4-BE49-F238E27FC236}">
                  <a16:creationId xmlns:a16="http://schemas.microsoft.com/office/drawing/2014/main" id="{757725A4-3E7B-4C90-BDC0-1836DD3540F9}"/>
                </a:ext>
              </a:extLst>
            </p:cNvPr>
            <p:cNvSpPr>
              <a:spLocks/>
            </p:cNvSpPr>
            <p:nvPr/>
          </p:nvSpPr>
          <p:spPr bwMode="auto">
            <a:xfrm>
              <a:off x="1397" y="2402"/>
              <a:ext cx="2509" cy="346"/>
            </a:xfrm>
            <a:custGeom>
              <a:avLst/>
              <a:gdLst>
                <a:gd name="T0" fmla="*/ 0 w 2509"/>
                <a:gd name="T1" fmla="*/ 322 h 346"/>
                <a:gd name="T2" fmla="*/ 2449 w 2509"/>
                <a:gd name="T3" fmla="*/ 84 h 346"/>
                <a:gd name="T4" fmla="*/ 2509 w 2509"/>
                <a:gd name="T5" fmla="*/ 0 h 346"/>
                <a:gd name="T6" fmla="*/ 10 w 2509"/>
                <a:gd name="T7" fmla="*/ 346 h 346"/>
                <a:gd name="T8" fmla="*/ 0 w 2509"/>
                <a:gd name="T9" fmla="*/ 322 h 346"/>
                <a:gd name="T10" fmla="*/ 0 60000 65536"/>
                <a:gd name="T11" fmla="*/ 0 60000 65536"/>
                <a:gd name="T12" fmla="*/ 0 60000 65536"/>
                <a:gd name="T13" fmla="*/ 0 60000 65536"/>
                <a:gd name="T14" fmla="*/ 0 60000 65536"/>
                <a:gd name="T15" fmla="*/ 0 w 2509"/>
                <a:gd name="T16" fmla="*/ 0 h 346"/>
                <a:gd name="T17" fmla="*/ 2509 w 2509"/>
                <a:gd name="T18" fmla="*/ 346 h 346"/>
              </a:gdLst>
              <a:ahLst/>
              <a:cxnLst>
                <a:cxn ang="T10">
                  <a:pos x="T0" y="T1"/>
                </a:cxn>
                <a:cxn ang="T11">
                  <a:pos x="T2" y="T3"/>
                </a:cxn>
                <a:cxn ang="T12">
                  <a:pos x="T4" y="T5"/>
                </a:cxn>
                <a:cxn ang="T13">
                  <a:pos x="T6" y="T7"/>
                </a:cxn>
                <a:cxn ang="T14">
                  <a:pos x="T8" y="T9"/>
                </a:cxn>
              </a:cxnLst>
              <a:rect l="T15" t="T16" r="T17" b="T18"/>
              <a:pathLst>
                <a:path w="2509" h="346">
                  <a:moveTo>
                    <a:pt x="0" y="322"/>
                  </a:moveTo>
                  <a:lnTo>
                    <a:pt x="2449" y="84"/>
                  </a:lnTo>
                  <a:lnTo>
                    <a:pt x="2509" y="0"/>
                  </a:lnTo>
                  <a:lnTo>
                    <a:pt x="10" y="346"/>
                  </a:lnTo>
                  <a:lnTo>
                    <a:pt x="0" y="322"/>
                  </a:lnTo>
                  <a:close/>
                </a:path>
              </a:pathLst>
            </a:custGeom>
            <a:noFill/>
            <a:ln w="12700" cap="flat" cmpd="sng">
              <a:solidFill>
                <a:srgbClr val="FFFFCC"/>
              </a:solidFill>
              <a:prstDash val="dash"/>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04" name="Text Box 111">
              <a:extLst>
                <a:ext uri="{FF2B5EF4-FFF2-40B4-BE49-F238E27FC236}">
                  <a16:creationId xmlns:a16="http://schemas.microsoft.com/office/drawing/2014/main" id="{17CFAC8E-C19E-41A9-95AF-10E6BB05A3F8}"/>
                </a:ext>
              </a:extLst>
            </p:cNvPr>
            <p:cNvSpPr txBox="1">
              <a:spLocks noChangeArrowheads="1"/>
            </p:cNvSpPr>
            <p:nvPr/>
          </p:nvSpPr>
          <p:spPr bwMode="auto">
            <a:xfrm>
              <a:off x="3807" y="2336"/>
              <a:ext cx="26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FFFF66"/>
                  </a:solidFill>
                  <a:effectLst/>
                  <a:uLnTx/>
                  <a:uFillTx/>
                  <a:latin typeface="Palatino Linotype" panose="02040502050505030304" pitchFamily="18" charset="0"/>
                  <a:ea typeface="+mn-ea"/>
                  <a:cs typeface="Arial"/>
                </a:rPr>
                <a:t>  i</a:t>
              </a:r>
            </a:p>
          </p:txBody>
        </p:sp>
        <p:sp>
          <p:nvSpPr>
            <p:cNvPr id="3105" name="Line 112">
              <a:extLst>
                <a:ext uri="{FF2B5EF4-FFF2-40B4-BE49-F238E27FC236}">
                  <a16:creationId xmlns:a16="http://schemas.microsoft.com/office/drawing/2014/main" id="{1F7F4C12-D1D2-49AB-9DC2-413CB79E599A}"/>
                </a:ext>
              </a:extLst>
            </p:cNvPr>
            <p:cNvSpPr>
              <a:spLocks noChangeShapeType="1"/>
            </p:cNvSpPr>
            <p:nvPr/>
          </p:nvSpPr>
          <p:spPr bwMode="auto">
            <a:xfrm flipV="1">
              <a:off x="3833" y="2399"/>
              <a:ext cx="67" cy="93"/>
            </a:xfrm>
            <a:prstGeom prst="line">
              <a:avLst/>
            </a:prstGeom>
            <a:noFill/>
            <a:ln w="38100">
              <a:solidFill>
                <a:srgbClr val="FFFF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grpSp>
        <p:nvGrpSpPr>
          <p:cNvPr id="3098" name="Group 113">
            <a:extLst>
              <a:ext uri="{FF2B5EF4-FFF2-40B4-BE49-F238E27FC236}">
                <a16:creationId xmlns:a16="http://schemas.microsoft.com/office/drawing/2014/main" id="{60AF4F4C-6B6D-49F7-9FA6-9D47C9769F6F}"/>
              </a:ext>
            </a:extLst>
          </p:cNvPr>
          <p:cNvGrpSpPr>
            <a:grpSpLocks/>
          </p:cNvGrpSpPr>
          <p:nvPr/>
        </p:nvGrpSpPr>
        <p:grpSpPr bwMode="auto">
          <a:xfrm>
            <a:off x="2081213" y="3668713"/>
            <a:ext cx="1035050" cy="1514475"/>
            <a:chOff x="1215" y="2675"/>
            <a:chExt cx="652" cy="954"/>
          </a:xfrm>
        </p:grpSpPr>
        <p:sp>
          <p:nvSpPr>
            <p:cNvPr id="3099" name="Rectangle 114">
              <a:extLst>
                <a:ext uri="{FF2B5EF4-FFF2-40B4-BE49-F238E27FC236}">
                  <a16:creationId xmlns:a16="http://schemas.microsoft.com/office/drawing/2014/main" id="{E85C34E3-F874-48A0-B657-70E4B013322C}"/>
                </a:ext>
              </a:extLst>
            </p:cNvPr>
            <p:cNvSpPr>
              <a:spLocks noChangeArrowheads="1"/>
            </p:cNvSpPr>
            <p:nvPr/>
          </p:nvSpPr>
          <p:spPr bwMode="auto">
            <a:xfrm rot="-849465">
              <a:off x="1215" y="2675"/>
              <a:ext cx="616" cy="954"/>
            </a:xfrm>
            <a:prstGeom prst="rect">
              <a:avLst/>
            </a:prstGeom>
            <a:solidFill>
              <a:srgbClr val="3333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nvGrpSpPr>
            <p:cNvPr id="3100" name="Group 115">
              <a:extLst>
                <a:ext uri="{FF2B5EF4-FFF2-40B4-BE49-F238E27FC236}">
                  <a16:creationId xmlns:a16="http://schemas.microsoft.com/office/drawing/2014/main" id="{15294072-A0DF-438C-AA62-20B2342D3004}"/>
                </a:ext>
              </a:extLst>
            </p:cNvPr>
            <p:cNvGrpSpPr>
              <a:grpSpLocks/>
            </p:cNvGrpSpPr>
            <p:nvPr/>
          </p:nvGrpSpPr>
          <p:grpSpPr bwMode="auto">
            <a:xfrm>
              <a:off x="1317" y="2926"/>
              <a:ext cx="550" cy="327"/>
              <a:chOff x="169" y="2422"/>
              <a:chExt cx="550" cy="307"/>
            </a:xfrm>
          </p:grpSpPr>
          <p:sp>
            <p:nvSpPr>
              <p:cNvPr id="3101" name="Rectangle 116">
                <a:extLst>
                  <a:ext uri="{FF2B5EF4-FFF2-40B4-BE49-F238E27FC236}">
                    <a16:creationId xmlns:a16="http://schemas.microsoft.com/office/drawing/2014/main" id="{1827A678-401D-41DE-9D6B-DB69C3170807}"/>
                  </a:ext>
                </a:extLst>
              </p:cNvPr>
              <p:cNvSpPr>
                <a:spLocks noChangeArrowheads="1"/>
              </p:cNvSpPr>
              <p:nvPr/>
            </p:nvSpPr>
            <p:spPr bwMode="auto">
              <a:xfrm rot="4535877">
                <a:off x="196" y="2462"/>
                <a:ext cx="240" cy="293"/>
              </a:xfrm>
              <a:prstGeom prst="rect">
                <a:avLst/>
              </a:prstGeom>
              <a:solidFill>
                <a:srgbClr val="9966FF"/>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3102" name="AutoShape 117">
                <a:extLst>
                  <a:ext uri="{FF2B5EF4-FFF2-40B4-BE49-F238E27FC236}">
                    <a16:creationId xmlns:a16="http://schemas.microsoft.com/office/drawing/2014/main" id="{DD83CEDA-AA78-414B-B8DD-3026B16CD0A8}"/>
                  </a:ext>
                </a:extLst>
              </p:cNvPr>
              <p:cNvSpPr>
                <a:spLocks noChangeArrowheads="1"/>
              </p:cNvSpPr>
              <p:nvPr/>
            </p:nvSpPr>
            <p:spPr bwMode="auto">
              <a:xfrm rot="4535877">
                <a:off x="484" y="2422"/>
                <a:ext cx="235" cy="235"/>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4 w 21600"/>
                  <a:gd name="T13" fmla="*/ 4504 h 21600"/>
                  <a:gd name="T14" fmla="*/ 17096 w 21600"/>
                  <a:gd name="T15" fmla="*/ 17096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9966FF"/>
              </a:solidFill>
              <a:ln w="12700">
                <a:solidFill>
                  <a:schemeClr val="tx1"/>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grpSp>
    </p:spTree>
    <p:extLst>
      <p:ext uri="{BB962C8B-B14F-4D97-AF65-F5344CB8AC3E}">
        <p14:creationId xmlns:p14="http://schemas.microsoft.com/office/powerpoint/2010/main" val="184397537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1" name="Text Box 4">
            <a:extLst>
              <a:ext uri="{FF2B5EF4-FFF2-40B4-BE49-F238E27FC236}">
                <a16:creationId xmlns:a16="http://schemas.microsoft.com/office/drawing/2014/main" id="{22E1555C-A2D9-4B5E-B898-3C55F60F0C45}"/>
              </a:ext>
            </a:extLst>
          </p:cNvPr>
          <p:cNvSpPr txBox="1">
            <a:spLocks noChangeArrowheads="1"/>
          </p:cNvSpPr>
          <p:nvPr/>
        </p:nvSpPr>
        <p:spPr bwMode="auto">
          <a:xfrm>
            <a:off x="656594" y="313463"/>
            <a:ext cx="16738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0" i="0" u="none" strike="noStrike" kern="1200" cap="none" spc="0" normalizeH="0" baseline="0" noProof="0" dirty="0">
                <a:ln>
                  <a:noFill/>
                </a:ln>
                <a:solidFill>
                  <a:srgbClr val="FF9900"/>
                </a:solidFill>
                <a:effectLst/>
                <a:uLnTx/>
                <a:uFillTx/>
                <a:latin typeface="Palatino Linotype" panose="02040502050505030304" pitchFamily="18" charset="0"/>
                <a:ea typeface="+mn-ea"/>
                <a:cs typeface="Arial"/>
              </a:rPr>
              <a:t>Pipeline</a:t>
            </a:r>
          </a:p>
        </p:txBody>
      </p:sp>
      <p:sp>
        <p:nvSpPr>
          <p:cNvPr id="4102" name="Line 5">
            <a:extLst>
              <a:ext uri="{FF2B5EF4-FFF2-40B4-BE49-F238E27FC236}">
                <a16:creationId xmlns:a16="http://schemas.microsoft.com/office/drawing/2014/main" id="{2CD8CA9E-2712-48D7-8D98-809C46F361AF}"/>
              </a:ext>
            </a:extLst>
          </p:cNvPr>
          <p:cNvSpPr>
            <a:spLocks noChangeShapeType="1"/>
          </p:cNvSpPr>
          <p:nvPr/>
        </p:nvSpPr>
        <p:spPr bwMode="auto">
          <a:xfrm>
            <a:off x="520700" y="1117600"/>
            <a:ext cx="8077200" cy="0"/>
          </a:xfrm>
          <a:prstGeom prst="line">
            <a:avLst/>
          </a:prstGeom>
          <a:noFill/>
          <a:ln w="9525">
            <a:solidFill>
              <a:srgbClr val="FFFFCC"/>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nvGrpSpPr>
          <p:cNvPr id="4" name="Group 3">
            <a:extLst>
              <a:ext uri="{FF2B5EF4-FFF2-40B4-BE49-F238E27FC236}">
                <a16:creationId xmlns:a16="http://schemas.microsoft.com/office/drawing/2014/main" id="{489C527D-FC4B-4FD1-98B4-A8CBE7E1245A}"/>
              </a:ext>
            </a:extLst>
          </p:cNvPr>
          <p:cNvGrpSpPr/>
          <p:nvPr/>
        </p:nvGrpSpPr>
        <p:grpSpPr>
          <a:xfrm>
            <a:off x="4544406" y="68264"/>
            <a:ext cx="4330675" cy="2941636"/>
            <a:chOff x="1778000" y="1300163"/>
            <a:chExt cx="5716588" cy="3883025"/>
          </a:xfrm>
        </p:grpSpPr>
        <p:grpSp>
          <p:nvGrpSpPr>
            <p:cNvPr id="123" name="Group 2">
              <a:extLst>
                <a:ext uri="{FF2B5EF4-FFF2-40B4-BE49-F238E27FC236}">
                  <a16:creationId xmlns:a16="http://schemas.microsoft.com/office/drawing/2014/main" id="{E1D7CE5B-925F-41B5-A93F-7083F02644E3}"/>
                </a:ext>
              </a:extLst>
            </p:cNvPr>
            <p:cNvGrpSpPr>
              <a:grpSpLocks/>
            </p:cNvGrpSpPr>
            <p:nvPr/>
          </p:nvGrpSpPr>
          <p:grpSpPr bwMode="auto">
            <a:xfrm>
              <a:off x="3041650" y="1758950"/>
              <a:ext cx="4235450" cy="3333750"/>
              <a:chOff x="1916" y="1108"/>
              <a:chExt cx="2668" cy="2100"/>
            </a:xfrm>
          </p:grpSpPr>
          <p:sp>
            <p:nvSpPr>
              <p:cNvPr id="124" name="Freeform 3">
                <a:extLst>
                  <a:ext uri="{FF2B5EF4-FFF2-40B4-BE49-F238E27FC236}">
                    <a16:creationId xmlns:a16="http://schemas.microsoft.com/office/drawing/2014/main" id="{243B5621-6CE2-40F2-8948-9F0463EB22F1}"/>
                  </a:ext>
                </a:extLst>
              </p:cNvPr>
              <p:cNvSpPr>
                <a:spLocks/>
              </p:cNvSpPr>
              <p:nvPr/>
            </p:nvSpPr>
            <p:spPr bwMode="auto">
              <a:xfrm>
                <a:off x="1928" y="1108"/>
                <a:ext cx="2220" cy="404"/>
              </a:xfrm>
              <a:custGeom>
                <a:avLst/>
                <a:gdLst>
                  <a:gd name="T0" fmla="*/ 0 w 2220"/>
                  <a:gd name="T1" fmla="*/ 404 h 404"/>
                  <a:gd name="T2" fmla="*/ 2156 w 2220"/>
                  <a:gd name="T3" fmla="*/ 0 h 404"/>
                  <a:gd name="T4" fmla="*/ 2220 w 2220"/>
                  <a:gd name="T5" fmla="*/ 40 h 404"/>
                  <a:gd name="T6" fmla="*/ 0 w 2220"/>
                  <a:gd name="T7" fmla="*/ 404 h 404"/>
                  <a:gd name="T8" fmla="*/ 0 60000 65536"/>
                  <a:gd name="T9" fmla="*/ 0 60000 65536"/>
                  <a:gd name="T10" fmla="*/ 0 60000 65536"/>
                  <a:gd name="T11" fmla="*/ 0 60000 65536"/>
                  <a:gd name="T12" fmla="*/ 0 w 2220"/>
                  <a:gd name="T13" fmla="*/ 0 h 404"/>
                  <a:gd name="T14" fmla="*/ 2220 w 2220"/>
                  <a:gd name="T15" fmla="*/ 404 h 404"/>
                </a:gdLst>
                <a:ahLst/>
                <a:cxnLst>
                  <a:cxn ang="T8">
                    <a:pos x="T0" y="T1"/>
                  </a:cxn>
                  <a:cxn ang="T9">
                    <a:pos x="T2" y="T3"/>
                  </a:cxn>
                  <a:cxn ang="T10">
                    <a:pos x="T4" y="T5"/>
                  </a:cxn>
                  <a:cxn ang="T11">
                    <a:pos x="T6" y="T7"/>
                  </a:cxn>
                </a:cxnLst>
                <a:rect l="T12" t="T13" r="T14" b="T15"/>
                <a:pathLst>
                  <a:path w="2220" h="404">
                    <a:moveTo>
                      <a:pt x="0" y="404"/>
                    </a:moveTo>
                    <a:lnTo>
                      <a:pt x="2156" y="0"/>
                    </a:lnTo>
                    <a:lnTo>
                      <a:pt x="2220" y="40"/>
                    </a:lnTo>
                    <a:lnTo>
                      <a:pt x="0" y="404"/>
                    </a:lnTo>
                    <a:close/>
                  </a:path>
                </a:pathLst>
              </a:custGeom>
              <a:solidFill>
                <a:srgbClr val="DDD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25" name="Freeform 4">
                <a:extLst>
                  <a:ext uri="{FF2B5EF4-FFF2-40B4-BE49-F238E27FC236}">
                    <a16:creationId xmlns:a16="http://schemas.microsoft.com/office/drawing/2014/main" id="{6E08B02E-7615-4DBA-B215-72C60625A3D5}"/>
                  </a:ext>
                </a:extLst>
              </p:cNvPr>
              <p:cNvSpPr>
                <a:spLocks/>
              </p:cNvSpPr>
              <p:nvPr/>
            </p:nvSpPr>
            <p:spPr bwMode="auto">
              <a:xfrm>
                <a:off x="1924" y="1220"/>
                <a:ext cx="2468" cy="292"/>
              </a:xfrm>
              <a:custGeom>
                <a:avLst/>
                <a:gdLst>
                  <a:gd name="T0" fmla="*/ 0 w 2468"/>
                  <a:gd name="T1" fmla="*/ 292 h 292"/>
                  <a:gd name="T2" fmla="*/ 2348 w 2468"/>
                  <a:gd name="T3" fmla="*/ 0 h 292"/>
                  <a:gd name="T4" fmla="*/ 2468 w 2468"/>
                  <a:gd name="T5" fmla="*/ 96 h 292"/>
                  <a:gd name="T6" fmla="*/ 0 w 2468"/>
                  <a:gd name="T7" fmla="*/ 292 h 292"/>
                  <a:gd name="T8" fmla="*/ 0 60000 65536"/>
                  <a:gd name="T9" fmla="*/ 0 60000 65536"/>
                  <a:gd name="T10" fmla="*/ 0 60000 65536"/>
                  <a:gd name="T11" fmla="*/ 0 60000 65536"/>
                  <a:gd name="T12" fmla="*/ 0 w 2468"/>
                  <a:gd name="T13" fmla="*/ 0 h 292"/>
                  <a:gd name="T14" fmla="*/ 2468 w 2468"/>
                  <a:gd name="T15" fmla="*/ 292 h 292"/>
                </a:gdLst>
                <a:ahLst/>
                <a:cxnLst>
                  <a:cxn ang="T8">
                    <a:pos x="T0" y="T1"/>
                  </a:cxn>
                  <a:cxn ang="T9">
                    <a:pos x="T2" y="T3"/>
                  </a:cxn>
                  <a:cxn ang="T10">
                    <a:pos x="T4" y="T5"/>
                  </a:cxn>
                  <a:cxn ang="T11">
                    <a:pos x="T6" y="T7"/>
                  </a:cxn>
                </a:cxnLst>
                <a:rect l="T12" t="T13" r="T14" b="T15"/>
                <a:pathLst>
                  <a:path w="2468" h="292">
                    <a:moveTo>
                      <a:pt x="0" y="292"/>
                    </a:moveTo>
                    <a:lnTo>
                      <a:pt x="2348" y="0"/>
                    </a:lnTo>
                    <a:lnTo>
                      <a:pt x="2468" y="96"/>
                    </a:lnTo>
                    <a:lnTo>
                      <a:pt x="0" y="292"/>
                    </a:lnTo>
                    <a:close/>
                  </a:path>
                </a:pathLst>
              </a:custGeom>
              <a:solidFill>
                <a:srgbClr val="DDD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26" name="Freeform 5">
                <a:extLst>
                  <a:ext uri="{FF2B5EF4-FFF2-40B4-BE49-F238E27FC236}">
                    <a16:creationId xmlns:a16="http://schemas.microsoft.com/office/drawing/2014/main" id="{76F0127D-9F95-4931-AF4F-68B1827B7232}"/>
                  </a:ext>
                </a:extLst>
              </p:cNvPr>
              <p:cNvSpPr>
                <a:spLocks/>
              </p:cNvSpPr>
              <p:nvPr/>
            </p:nvSpPr>
            <p:spPr bwMode="auto">
              <a:xfrm>
                <a:off x="1924" y="1416"/>
                <a:ext cx="2660" cy="136"/>
              </a:xfrm>
              <a:custGeom>
                <a:avLst/>
                <a:gdLst>
                  <a:gd name="T0" fmla="*/ 0 w 2660"/>
                  <a:gd name="T1" fmla="*/ 96 h 136"/>
                  <a:gd name="T2" fmla="*/ 2580 w 2660"/>
                  <a:gd name="T3" fmla="*/ 0 h 136"/>
                  <a:gd name="T4" fmla="*/ 2656 w 2660"/>
                  <a:gd name="T5" fmla="*/ 100 h 136"/>
                  <a:gd name="T6" fmla="*/ 2660 w 2660"/>
                  <a:gd name="T7" fmla="*/ 136 h 136"/>
                  <a:gd name="T8" fmla="*/ 0 w 2660"/>
                  <a:gd name="T9" fmla="*/ 96 h 136"/>
                  <a:gd name="T10" fmla="*/ 0 60000 65536"/>
                  <a:gd name="T11" fmla="*/ 0 60000 65536"/>
                  <a:gd name="T12" fmla="*/ 0 60000 65536"/>
                  <a:gd name="T13" fmla="*/ 0 60000 65536"/>
                  <a:gd name="T14" fmla="*/ 0 60000 65536"/>
                  <a:gd name="T15" fmla="*/ 0 w 2660"/>
                  <a:gd name="T16" fmla="*/ 0 h 136"/>
                  <a:gd name="T17" fmla="*/ 2660 w 2660"/>
                  <a:gd name="T18" fmla="*/ 136 h 136"/>
                </a:gdLst>
                <a:ahLst/>
                <a:cxnLst>
                  <a:cxn ang="T10">
                    <a:pos x="T0" y="T1"/>
                  </a:cxn>
                  <a:cxn ang="T11">
                    <a:pos x="T2" y="T3"/>
                  </a:cxn>
                  <a:cxn ang="T12">
                    <a:pos x="T4" y="T5"/>
                  </a:cxn>
                  <a:cxn ang="T13">
                    <a:pos x="T6" y="T7"/>
                  </a:cxn>
                  <a:cxn ang="T14">
                    <a:pos x="T8" y="T9"/>
                  </a:cxn>
                </a:cxnLst>
                <a:rect l="T15" t="T16" r="T17" b="T18"/>
                <a:pathLst>
                  <a:path w="2660" h="136">
                    <a:moveTo>
                      <a:pt x="0" y="96"/>
                    </a:moveTo>
                    <a:lnTo>
                      <a:pt x="2580" y="0"/>
                    </a:lnTo>
                    <a:lnTo>
                      <a:pt x="2656" y="100"/>
                    </a:lnTo>
                    <a:lnTo>
                      <a:pt x="2660" y="136"/>
                    </a:lnTo>
                    <a:lnTo>
                      <a:pt x="0" y="96"/>
                    </a:lnTo>
                    <a:close/>
                  </a:path>
                </a:pathLst>
              </a:custGeom>
              <a:solidFill>
                <a:srgbClr val="DDD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27" name="Freeform 6">
                <a:extLst>
                  <a:ext uri="{FF2B5EF4-FFF2-40B4-BE49-F238E27FC236}">
                    <a16:creationId xmlns:a16="http://schemas.microsoft.com/office/drawing/2014/main" id="{FC7EA261-4110-4AB7-8CF9-DE5D64BDB82E}"/>
                  </a:ext>
                </a:extLst>
              </p:cNvPr>
              <p:cNvSpPr>
                <a:spLocks/>
              </p:cNvSpPr>
              <p:nvPr/>
            </p:nvSpPr>
            <p:spPr bwMode="auto">
              <a:xfrm>
                <a:off x="1916" y="1516"/>
                <a:ext cx="2664" cy="324"/>
              </a:xfrm>
              <a:custGeom>
                <a:avLst/>
                <a:gdLst>
                  <a:gd name="T0" fmla="*/ 0 w 2664"/>
                  <a:gd name="T1" fmla="*/ 0 h 324"/>
                  <a:gd name="T2" fmla="*/ 2664 w 2664"/>
                  <a:gd name="T3" fmla="*/ 180 h 324"/>
                  <a:gd name="T4" fmla="*/ 2616 w 2664"/>
                  <a:gd name="T5" fmla="*/ 272 h 324"/>
                  <a:gd name="T6" fmla="*/ 2572 w 2664"/>
                  <a:gd name="T7" fmla="*/ 324 h 324"/>
                  <a:gd name="T8" fmla="*/ 0 w 2664"/>
                  <a:gd name="T9" fmla="*/ 0 h 324"/>
                  <a:gd name="T10" fmla="*/ 0 60000 65536"/>
                  <a:gd name="T11" fmla="*/ 0 60000 65536"/>
                  <a:gd name="T12" fmla="*/ 0 60000 65536"/>
                  <a:gd name="T13" fmla="*/ 0 60000 65536"/>
                  <a:gd name="T14" fmla="*/ 0 60000 65536"/>
                  <a:gd name="T15" fmla="*/ 0 w 2664"/>
                  <a:gd name="T16" fmla="*/ 0 h 324"/>
                  <a:gd name="T17" fmla="*/ 2664 w 2664"/>
                  <a:gd name="T18" fmla="*/ 324 h 324"/>
                </a:gdLst>
                <a:ahLst/>
                <a:cxnLst>
                  <a:cxn ang="T10">
                    <a:pos x="T0" y="T1"/>
                  </a:cxn>
                  <a:cxn ang="T11">
                    <a:pos x="T2" y="T3"/>
                  </a:cxn>
                  <a:cxn ang="T12">
                    <a:pos x="T4" y="T5"/>
                  </a:cxn>
                  <a:cxn ang="T13">
                    <a:pos x="T6" y="T7"/>
                  </a:cxn>
                  <a:cxn ang="T14">
                    <a:pos x="T8" y="T9"/>
                  </a:cxn>
                </a:cxnLst>
                <a:rect l="T15" t="T16" r="T17" b="T18"/>
                <a:pathLst>
                  <a:path w="2664" h="324">
                    <a:moveTo>
                      <a:pt x="0" y="0"/>
                    </a:moveTo>
                    <a:lnTo>
                      <a:pt x="2664" y="180"/>
                    </a:lnTo>
                    <a:lnTo>
                      <a:pt x="2616" y="272"/>
                    </a:lnTo>
                    <a:lnTo>
                      <a:pt x="2572" y="324"/>
                    </a:lnTo>
                    <a:lnTo>
                      <a:pt x="0" y="0"/>
                    </a:lnTo>
                    <a:close/>
                  </a:path>
                </a:pathLst>
              </a:custGeom>
              <a:solidFill>
                <a:srgbClr val="DDD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28" name="Freeform 7">
                <a:extLst>
                  <a:ext uri="{FF2B5EF4-FFF2-40B4-BE49-F238E27FC236}">
                    <a16:creationId xmlns:a16="http://schemas.microsoft.com/office/drawing/2014/main" id="{0268CD22-7BC8-42D2-AEC3-D5CA53F7372F}"/>
                  </a:ext>
                </a:extLst>
              </p:cNvPr>
              <p:cNvSpPr>
                <a:spLocks/>
              </p:cNvSpPr>
              <p:nvPr/>
            </p:nvSpPr>
            <p:spPr bwMode="auto">
              <a:xfrm>
                <a:off x="1920" y="1512"/>
                <a:ext cx="2468" cy="524"/>
              </a:xfrm>
              <a:custGeom>
                <a:avLst/>
                <a:gdLst>
                  <a:gd name="T0" fmla="*/ 0 w 2468"/>
                  <a:gd name="T1" fmla="*/ 0 h 524"/>
                  <a:gd name="T2" fmla="*/ 2468 w 2468"/>
                  <a:gd name="T3" fmla="*/ 424 h 524"/>
                  <a:gd name="T4" fmla="*/ 2348 w 2468"/>
                  <a:gd name="T5" fmla="*/ 524 h 524"/>
                  <a:gd name="T6" fmla="*/ 0 w 2468"/>
                  <a:gd name="T7" fmla="*/ 0 h 524"/>
                  <a:gd name="T8" fmla="*/ 0 60000 65536"/>
                  <a:gd name="T9" fmla="*/ 0 60000 65536"/>
                  <a:gd name="T10" fmla="*/ 0 60000 65536"/>
                  <a:gd name="T11" fmla="*/ 0 60000 65536"/>
                  <a:gd name="T12" fmla="*/ 0 w 2468"/>
                  <a:gd name="T13" fmla="*/ 0 h 524"/>
                  <a:gd name="T14" fmla="*/ 2468 w 2468"/>
                  <a:gd name="T15" fmla="*/ 524 h 524"/>
                </a:gdLst>
                <a:ahLst/>
                <a:cxnLst>
                  <a:cxn ang="T8">
                    <a:pos x="T0" y="T1"/>
                  </a:cxn>
                  <a:cxn ang="T9">
                    <a:pos x="T2" y="T3"/>
                  </a:cxn>
                  <a:cxn ang="T10">
                    <a:pos x="T4" y="T5"/>
                  </a:cxn>
                  <a:cxn ang="T11">
                    <a:pos x="T6" y="T7"/>
                  </a:cxn>
                </a:cxnLst>
                <a:rect l="T12" t="T13" r="T14" b="T15"/>
                <a:pathLst>
                  <a:path w="2468" h="524">
                    <a:moveTo>
                      <a:pt x="0" y="0"/>
                    </a:moveTo>
                    <a:lnTo>
                      <a:pt x="2468" y="424"/>
                    </a:lnTo>
                    <a:lnTo>
                      <a:pt x="2348" y="524"/>
                    </a:lnTo>
                    <a:lnTo>
                      <a:pt x="0" y="0"/>
                    </a:lnTo>
                    <a:close/>
                  </a:path>
                </a:pathLst>
              </a:custGeom>
              <a:solidFill>
                <a:srgbClr val="DDD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29" name="Freeform 8">
                <a:extLst>
                  <a:ext uri="{FF2B5EF4-FFF2-40B4-BE49-F238E27FC236}">
                    <a16:creationId xmlns:a16="http://schemas.microsoft.com/office/drawing/2014/main" id="{51E8782E-0B57-4621-B1FE-D59127212E25}"/>
                  </a:ext>
                </a:extLst>
              </p:cNvPr>
              <p:cNvSpPr>
                <a:spLocks/>
              </p:cNvSpPr>
              <p:nvPr/>
            </p:nvSpPr>
            <p:spPr bwMode="auto">
              <a:xfrm>
                <a:off x="1924" y="1512"/>
                <a:ext cx="2248" cy="704"/>
              </a:xfrm>
              <a:custGeom>
                <a:avLst/>
                <a:gdLst>
                  <a:gd name="T0" fmla="*/ 0 w 2248"/>
                  <a:gd name="T1" fmla="*/ 0 h 704"/>
                  <a:gd name="T2" fmla="*/ 2248 w 2248"/>
                  <a:gd name="T3" fmla="*/ 608 h 704"/>
                  <a:gd name="T4" fmla="*/ 2144 w 2248"/>
                  <a:gd name="T5" fmla="*/ 704 h 704"/>
                  <a:gd name="T6" fmla="*/ 0 w 2248"/>
                  <a:gd name="T7" fmla="*/ 0 h 704"/>
                  <a:gd name="T8" fmla="*/ 0 60000 65536"/>
                  <a:gd name="T9" fmla="*/ 0 60000 65536"/>
                  <a:gd name="T10" fmla="*/ 0 60000 65536"/>
                  <a:gd name="T11" fmla="*/ 0 60000 65536"/>
                  <a:gd name="T12" fmla="*/ 0 w 2248"/>
                  <a:gd name="T13" fmla="*/ 0 h 704"/>
                  <a:gd name="T14" fmla="*/ 2248 w 2248"/>
                  <a:gd name="T15" fmla="*/ 704 h 704"/>
                </a:gdLst>
                <a:ahLst/>
                <a:cxnLst>
                  <a:cxn ang="T8">
                    <a:pos x="T0" y="T1"/>
                  </a:cxn>
                  <a:cxn ang="T9">
                    <a:pos x="T2" y="T3"/>
                  </a:cxn>
                  <a:cxn ang="T10">
                    <a:pos x="T4" y="T5"/>
                  </a:cxn>
                  <a:cxn ang="T11">
                    <a:pos x="T6" y="T7"/>
                  </a:cxn>
                </a:cxnLst>
                <a:rect l="T12" t="T13" r="T14" b="T15"/>
                <a:pathLst>
                  <a:path w="2248" h="704">
                    <a:moveTo>
                      <a:pt x="0" y="0"/>
                    </a:moveTo>
                    <a:lnTo>
                      <a:pt x="2248" y="608"/>
                    </a:lnTo>
                    <a:lnTo>
                      <a:pt x="2144" y="704"/>
                    </a:lnTo>
                    <a:lnTo>
                      <a:pt x="0" y="0"/>
                    </a:lnTo>
                    <a:close/>
                  </a:path>
                </a:pathLst>
              </a:custGeom>
              <a:solidFill>
                <a:srgbClr val="DDD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30" name="Freeform 9">
                <a:extLst>
                  <a:ext uri="{FF2B5EF4-FFF2-40B4-BE49-F238E27FC236}">
                    <a16:creationId xmlns:a16="http://schemas.microsoft.com/office/drawing/2014/main" id="{BC264B96-F227-484D-8489-86F083C7F257}"/>
                  </a:ext>
                </a:extLst>
              </p:cNvPr>
              <p:cNvSpPr>
                <a:spLocks/>
              </p:cNvSpPr>
              <p:nvPr/>
            </p:nvSpPr>
            <p:spPr bwMode="auto">
              <a:xfrm>
                <a:off x="1924" y="1508"/>
                <a:ext cx="2064" cy="892"/>
              </a:xfrm>
              <a:custGeom>
                <a:avLst/>
                <a:gdLst>
                  <a:gd name="T0" fmla="*/ 0 w 2064"/>
                  <a:gd name="T1" fmla="*/ 0 h 892"/>
                  <a:gd name="T2" fmla="*/ 2064 w 2064"/>
                  <a:gd name="T3" fmla="*/ 780 h 892"/>
                  <a:gd name="T4" fmla="*/ 1972 w 2064"/>
                  <a:gd name="T5" fmla="*/ 892 h 892"/>
                  <a:gd name="T6" fmla="*/ 0 w 2064"/>
                  <a:gd name="T7" fmla="*/ 0 h 892"/>
                  <a:gd name="T8" fmla="*/ 0 60000 65536"/>
                  <a:gd name="T9" fmla="*/ 0 60000 65536"/>
                  <a:gd name="T10" fmla="*/ 0 60000 65536"/>
                  <a:gd name="T11" fmla="*/ 0 60000 65536"/>
                  <a:gd name="T12" fmla="*/ 0 w 2064"/>
                  <a:gd name="T13" fmla="*/ 0 h 892"/>
                  <a:gd name="T14" fmla="*/ 2064 w 2064"/>
                  <a:gd name="T15" fmla="*/ 892 h 892"/>
                </a:gdLst>
                <a:ahLst/>
                <a:cxnLst>
                  <a:cxn ang="T8">
                    <a:pos x="T0" y="T1"/>
                  </a:cxn>
                  <a:cxn ang="T9">
                    <a:pos x="T2" y="T3"/>
                  </a:cxn>
                  <a:cxn ang="T10">
                    <a:pos x="T4" y="T5"/>
                  </a:cxn>
                  <a:cxn ang="T11">
                    <a:pos x="T6" y="T7"/>
                  </a:cxn>
                </a:cxnLst>
                <a:rect l="T12" t="T13" r="T14" b="T15"/>
                <a:pathLst>
                  <a:path w="2064" h="892">
                    <a:moveTo>
                      <a:pt x="0" y="0"/>
                    </a:moveTo>
                    <a:lnTo>
                      <a:pt x="2064" y="780"/>
                    </a:lnTo>
                    <a:lnTo>
                      <a:pt x="1972" y="892"/>
                    </a:lnTo>
                    <a:lnTo>
                      <a:pt x="0" y="0"/>
                    </a:lnTo>
                    <a:close/>
                  </a:path>
                </a:pathLst>
              </a:custGeom>
              <a:solidFill>
                <a:srgbClr val="DDD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31" name="Freeform 10">
                <a:extLst>
                  <a:ext uri="{FF2B5EF4-FFF2-40B4-BE49-F238E27FC236}">
                    <a16:creationId xmlns:a16="http://schemas.microsoft.com/office/drawing/2014/main" id="{D589B593-FE7A-4681-AC8A-0BA3D340D6B0}"/>
                  </a:ext>
                </a:extLst>
              </p:cNvPr>
              <p:cNvSpPr>
                <a:spLocks/>
              </p:cNvSpPr>
              <p:nvPr/>
            </p:nvSpPr>
            <p:spPr bwMode="auto">
              <a:xfrm>
                <a:off x="1920" y="1512"/>
                <a:ext cx="1916" cy="1100"/>
              </a:xfrm>
              <a:custGeom>
                <a:avLst/>
                <a:gdLst>
                  <a:gd name="T0" fmla="*/ 0 w 1916"/>
                  <a:gd name="T1" fmla="*/ 0 h 1100"/>
                  <a:gd name="T2" fmla="*/ 1916 w 1916"/>
                  <a:gd name="T3" fmla="*/ 976 h 1100"/>
                  <a:gd name="T4" fmla="*/ 1888 w 1916"/>
                  <a:gd name="T5" fmla="*/ 1044 h 1100"/>
                  <a:gd name="T6" fmla="*/ 1872 w 1916"/>
                  <a:gd name="T7" fmla="*/ 1100 h 1100"/>
                  <a:gd name="T8" fmla="*/ 0 w 1916"/>
                  <a:gd name="T9" fmla="*/ 0 h 1100"/>
                  <a:gd name="T10" fmla="*/ 0 60000 65536"/>
                  <a:gd name="T11" fmla="*/ 0 60000 65536"/>
                  <a:gd name="T12" fmla="*/ 0 60000 65536"/>
                  <a:gd name="T13" fmla="*/ 0 60000 65536"/>
                  <a:gd name="T14" fmla="*/ 0 60000 65536"/>
                  <a:gd name="T15" fmla="*/ 0 w 1916"/>
                  <a:gd name="T16" fmla="*/ 0 h 1100"/>
                  <a:gd name="T17" fmla="*/ 1916 w 1916"/>
                  <a:gd name="T18" fmla="*/ 1100 h 1100"/>
                </a:gdLst>
                <a:ahLst/>
                <a:cxnLst>
                  <a:cxn ang="T10">
                    <a:pos x="T0" y="T1"/>
                  </a:cxn>
                  <a:cxn ang="T11">
                    <a:pos x="T2" y="T3"/>
                  </a:cxn>
                  <a:cxn ang="T12">
                    <a:pos x="T4" y="T5"/>
                  </a:cxn>
                  <a:cxn ang="T13">
                    <a:pos x="T6" y="T7"/>
                  </a:cxn>
                  <a:cxn ang="T14">
                    <a:pos x="T8" y="T9"/>
                  </a:cxn>
                </a:cxnLst>
                <a:rect l="T15" t="T16" r="T17" b="T18"/>
                <a:pathLst>
                  <a:path w="1916" h="1100">
                    <a:moveTo>
                      <a:pt x="0" y="0"/>
                    </a:moveTo>
                    <a:lnTo>
                      <a:pt x="1916" y="976"/>
                    </a:lnTo>
                    <a:lnTo>
                      <a:pt x="1888" y="1044"/>
                    </a:lnTo>
                    <a:lnTo>
                      <a:pt x="1872" y="1100"/>
                    </a:lnTo>
                    <a:lnTo>
                      <a:pt x="0" y="0"/>
                    </a:lnTo>
                    <a:close/>
                  </a:path>
                </a:pathLst>
              </a:custGeom>
              <a:solidFill>
                <a:srgbClr val="DDD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32" name="Freeform 11">
                <a:extLst>
                  <a:ext uri="{FF2B5EF4-FFF2-40B4-BE49-F238E27FC236}">
                    <a16:creationId xmlns:a16="http://schemas.microsoft.com/office/drawing/2014/main" id="{95D571F1-B188-4851-B118-CBE36341460A}"/>
                  </a:ext>
                </a:extLst>
              </p:cNvPr>
              <p:cNvSpPr>
                <a:spLocks/>
              </p:cNvSpPr>
              <p:nvPr/>
            </p:nvSpPr>
            <p:spPr bwMode="auto">
              <a:xfrm>
                <a:off x="1920" y="1512"/>
                <a:ext cx="1960" cy="1384"/>
              </a:xfrm>
              <a:custGeom>
                <a:avLst/>
                <a:gdLst>
                  <a:gd name="T0" fmla="*/ 0 w 1960"/>
                  <a:gd name="T1" fmla="*/ 0 h 1384"/>
                  <a:gd name="T2" fmla="*/ 1884 w 1960"/>
                  <a:gd name="T3" fmla="*/ 1224 h 1384"/>
                  <a:gd name="T4" fmla="*/ 1908 w 1960"/>
                  <a:gd name="T5" fmla="*/ 1288 h 1384"/>
                  <a:gd name="T6" fmla="*/ 1936 w 1960"/>
                  <a:gd name="T7" fmla="*/ 1356 h 1384"/>
                  <a:gd name="T8" fmla="*/ 1960 w 1960"/>
                  <a:gd name="T9" fmla="*/ 1384 h 1384"/>
                  <a:gd name="T10" fmla="*/ 0 w 1960"/>
                  <a:gd name="T11" fmla="*/ 0 h 1384"/>
                  <a:gd name="T12" fmla="*/ 0 60000 65536"/>
                  <a:gd name="T13" fmla="*/ 0 60000 65536"/>
                  <a:gd name="T14" fmla="*/ 0 60000 65536"/>
                  <a:gd name="T15" fmla="*/ 0 60000 65536"/>
                  <a:gd name="T16" fmla="*/ 0 60000 65536"/>
                  <a:gd name="T17" fmla="*/ 0 60000 65536"/>
                  <a:gd name="T18" fmla="*/ 0 w 1960"/>
                  <a:gd name="T19" fmla="*/ 0 h 1384"/>
                  <a:gd name="T20" fmla="*/ 1960 w 1960"/>
                  <a:gd name="T21" fmla="*/ 1384 h 1384"/>
                </a:gdLst>
                <a:ahLst/>
                <a:cxnLst>
                  <a:cxn ang="T12">
                    <a:pos x="T0" y="T1"/>
                  </a:cxn>
                  <a:cxn ang="T13">
                    <a:pos x="T2" y="T3"/>
                  </a:cxn>
                  <a:cxn ang="T14">
                    <a:pos x="T4" y="T5"/>
                  </a:cxn>
                  <a:cxn ang="T15">
                    <a:pos x="T6" y="T7"/>
                  </a:cxn>
                  <a:cxn ang="T16">
                    <a:pos x="T8" y="T9"/>
                  </a:cxn>
                  <a:cxn ang="T17">
                    <a:pos x="T10" y="T11"/>
                  </a:cxn>
                </a:cxnLst>
                <a:rect l="T18" t="T19" r="T20" b="T21"/>
                <a:pathLst>
                  <a:path w="1960" h="1384">
                    <a:moveTo>
                      <a:pt x="0" y="0"/>
                    </a:moveTo>
                    <a:lnTo>
                      <a:pt x="1884" y="1224"/>
                    </a:lnTo>
                    <a:lnTo>
                      <a:pt x="1908" y="1288"/>
                    </a:lnTo>
                    <a:lnTo>
                      <a:pt x="1936" y="1356"/>
                    </a:lnTo>
                    <a:lnTo>
                      <a:pt x="1960" y="1384"/>
                    </a:lnTo>
                    <a:lnTo>
                      <a:pt x="0" y="0"/>
                    </a:lnTo>
                    <a:close/>
                  </a:path>
                </a:pathLst>
              </a:custGeom>
              <a:solidFill>
                <a:srgbClr val="DDD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33" name="Freeform 12">
                <a:extLst>
                  <a:ext uri="{FF2B5EF4-FFF2-40B4-BE49-F238E27FC236}">
                    <a16:creationId xmlns:a16="http://schemas.microsoft.com/office/drawing/2014/main" id="{086F353A-931C-40BB-9880-2E68BE68380C}"/>
                  </a:ext>
                </a:extLst>
              </p:cNvPr>
              <p:cNvSpPr>
                <a:spLocks/>
              </p:cNvSpPr>
              <p:nvPr/>
            </p:nvSpPr>
            <p:spPr bwMode="auto">
              <a:xfrm>
                <a:off x="1924" y="1512"/>
                <a:ext cx="2264" cy="1696"/>
              </a:xfrm>
              <a:custGeom>
                <a:avLst/>
                <a:gdLst>
                  <a:gd name="T0" fmla="*/ 0 w 2264"/>
                  <a:gd name="T1" fmla="*/ 0 h 1696"/>
                  <a:gd name="T2" fmla="*/ 2152 w 2264"/>
                  <a:gd name="T3" fmla="*/ 1584 h 1696"/>
                  <a:gd name="T4" fmla="*/ 2224 w 2264"/>
                  <a:gd name="T5" fmla="*/ 1652 h 1696"/>
                  <a:gd name="T6" fmla="*/ 2264 w 2264"/>
                  <a:gd name="T7" fmla="*/ 1696 h 1696"/>
                  <a:gd name="T8" fmla="*/ 0 w 2264"/>
                  <a:gd name="T9" fmla="*/ 0 h 1696"/>
                  <a:gd name="T10" fmla="*/ 0 60000 65536"/>
                  <a:gd name="T11" fmla="*/ 0 60000 65536"/>
                  <a:gd name="T12" fmla="*/ 0 60000 65536"/>
                  <a:gd name="T13" fmla="*/ 0 60000 65536"/>
                  <a:gd name="T14" fmla="*/ 0 60000 65536"/>
                  <a:gd name="T15" fmla="*/ 0 w 2264"/>
                  <a:gd name="T16" fmla="*/ 0 h 1696"/>
                  <a:gd name="T17" fmla="*/ 2264 w 2264"/>
                  <a:gd name="T18" fmla="*/ 1696 h 1696"/>
                </a:gdLst>
                <a:ahLst/>
                <a:cxnLst>
                  <a:cxn ang="T10">
                    <a:pos x="T0" y="T1"/>
                  </a:cxn>
                  <a:cxn ang="T11">
                    <a:pos x="T2" y="T3"/>
                  </a:cxn>
                  <a:cxn ang="T12">
                    <a:pos x="T4" y="T5"/>
                  </a:cxn>
                  <a:cxn ang="T13">
                    <a:pos x="T6" y="T7"/>
                  </a:cxn>
                  <a:cxn ang="T14">
                    <a:pos x="T8" y="T9"/>
                  </a:cxn>
                </a:cxnLst>
                <a:rect l="T15" t="T16" r="T17" b="T18"/>
                <a:pathLst>
                  <a:path w="2264" h="1696">
                    <a:moveTo>
                      <a:pt x="0" y="0"/>
                    </a:moveTo>
                    <a:lnTo>
                      <a:pt x="2152" y="1584"/>
                    </a:lnTo>
                    <a:lnTo>
                      <a:pt x="2224" y="1652"/>
                    </a:lnTo>
                    <a:lnTo>
                      <a:pt x="2264" y="1696"/>
                    </a:lnTo>
                    <a:lnTo>
                      <a:pt x="0" y="0"/>
                    </a:lnTo>
                    <a:close/>
                  </a:path>
                </a:pathLst>
              </a:custGeom>
              <a:solidFill>
                <a:srgbClr val="DDD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sp>
          <p:nvSpPr>
            <p:cNvPr id="135" name="Text Box 15">
              <a:extLst>
                <a:ext uri="{FF2B5EF4-FFF2-40B4-BE49-F238E27FC236}">
                  <a16:creationId xmlns:a16="http://schemas.microsoft.com/office/drawing/2014/main" id="{15FF7BEF-402B-4D9D-817E-660308BA96D5}"/>
                </a:ext>
              </a:extLst>
            </p:cNvPr>
            <p:cNvSpPr txBox="1">
              <a:spLocks noChangeArrowheads="1"/>
            </p:cNvSpPr>
            <p:nvPr/>
          </p:nvSpPr>
          <p:spPr bwMode="auto">
            <a:xfrm>
              <a:off x="6503988" y="1300163"/>
              <a:ext cx="9906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99"/>
                  </a:solidFill>
                  <a:effectLst/>
                  <a:uLnTx/>
                  <a:uFillTx/>
                  <a:latin typeface="Palatino Linotype" panose="02040502050505030304" pitchFamily="18" charset="0"/>
                  <a:ea typeface="+mn-ea"/>
                  <a:cs typeface="Arial"/>
                </a:rPr>
                <a:t>surface</a:t>
              </a:r>
            </a:p>
          </p:txBody>
        </p:sp>
        <p:grpSp>
          <p:nvGrpSpPr>
            <p:cNvPr id="136" name="Group 16">
              <a:extLst>
                <a:ext uri="{FF2B5EF4-FFF2-40B4-BE49-F238E27FC236}">
                  <a16:creationId xmlns:a16="http://schemas.microsoft.com/office/drawing/2014/main" id="{52DF44A1-19A2-4913-AC57-27CC4105331E}"/>
                </a:ext>
              </a:extLst>
            </p:cNvPr>
            <p:cNvGrpSpPr>
              <a:grpSpLocks/>
            </p:cNvGrpSpPr>
            <p:nvPr/>
          </p:nvGrpSpPr>
          <p:grpSpPr bwMode="auto">
            <a:xfrm rot="6631364">
              <a:off x="1824038" y="2414588"/>
              <a:ext cx="669925" cy="53975"/>
              <a:chOff x="969" y="2233"/>
              <a:chExt cx="2320" cy="48"/>
            </a:xfrm>
          </p:grpSpPr>
          <p:sp>
            <p:nvSpPr>
              <p:cNvPr id="137" name="Rectangle 17">
                <a:extLst>
                  <a:ext uri="{FF2B5EF4-FFF2-40B4-BE49-F238E27FC236}">
                    <a16:creationId xmlns:a16="http://schemas.microsoft.com/office/drawing/2014/main" id="{ADEC12A8-9DA1-4D9C-BF77-B9D7BCC14F19}"/>
                  </a:ext>
                </a:extLst>
              </p:cNvPr>
              <p:cNvSpPr>
                <a:spLocks noChangeArrowheads="1"/>
              </p:cNvSpPr>
              <p:nvPr/>
            </p:nvSpPr>
            <p:spPr bwMode="auto">
              <a:xfrm>
                <a:off x="96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38" name="Rectangle 18">
                <a:extLst>
                  <a:ext uri="{FF2B5EF4-FFF2-40B4-BE49-F238E27FC236}">
                    <a16:creationId xmlns:a16="http://schemas.microsoft.com/office/drawing/2014/main" id="{7B00BBF0-DDC8-4E60-91FA-C28035F59EA1}"/>
                  </a:ext>
                </a:extLst>
              </p:cNvPr>
              <p:cNvSpPr>
                <a:spLocks noChangeArrowheads="1"/>
              </p:cNvSpPr>
              <p:nvPr/>
            </p:nvSpPr>
            <p:spPr bwMode="auto">
              <a:xfrm>
                <a:off x="111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39" name="Rectangle 19">
                <a:extLst>
                  <a:ext uri="{FF2B5EF4-FFF2-40B4-BE49-F238E27FC236}">
                    <a16:creationId xmlns:a16="http://schemas.microsoft.com/office/drawing/2014/main" id="{3CDCF6BB-CD81-4A4E-8139-31EC06978795}"/>
                  </a:ext>
                </a:extLst>
              </p:cNvPr>
              <p:cNvSpPr>
                <a:spLocks noChangeArrowheads="1"/>
              </p:cNvSpPr>
              <p:nvPr/>
            </p:nvSpPr>
            <p:spPr bwMode="auto">
              <a:xfrm>
                <a:off x="125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40" name="Rectangle 20">
                <a:extLst>
                  <a:ext uri="{FF2B5EF4-FFF2-40B4-BE49-F238E27FC236}">
                    <a16:creationId xmlns:a16="http://schemas.microsoft.com/office/drawing/2014/main" id="{09669DD8-95B4-4F5F-A0DB-5B374F073508}"/>
                  </a:ext>
                </a:extLst>
              </p:cNvPr>
              <p:cNvSpPr>
                <a:spLocks noChangeArrowheads="1"/>
              </p:cNvSpPr>
              <p:nvPr/>
            </p:nvSpPr>
            <p:spPr bwMode="auto">
              <a:xfrm>
                <a:off x="140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41" name="Rectangle 21">
                <a:extLst>
                  <a:ext uri="{FF2B5EF4-FFF2-40B4-BE49-F238E27FC236}">
                    <a16:creationId xmlns:a16="http://schemas.microsoft.com/office/drawing/2014/main" id="{CF0B1A99-7527-44CF-B773-C9AE90C0F153}"/>
                  </a:ext>
                </a:extLst>
              </p:cNvPr>
              <p:cNvSpPr>
                <a:spLocks noChangeArrowheads="1"/>
              </p:cNvSpPr>
              <p:nvPr/>
            </p:nvSpPr>
            <p:spPr bwMode="auto">
              <a:xfrm>
                <a:off x="154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42" name="Rectangle 22">
                <a:extLst>
                  <a:ext uri="{FF2B5EF4-FFF2-40B4-BE49-F238E27FC236}">
                    <a16:creationId xmlns:a16="http://schemas.microsoft.com/office/drawing/2014/main" id="{5D79A8D1-4569-4A81-BAA8-C94A49C1798D}"/>
                  </a:ext>
                </a:extLst>
              </p:cNvPr>
              <p:cNvSpPr>
                <a:spLocks noChangeArrowheads="1"/>
              </p:cNvSpPr>
              <p:nvPr/>
            </p:nvSpPr>
            <p:spPr bwMode="auto">
              <a:xfrm>
                <a:off x="169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43" name="Rectangle 23">
                <a:extLst>
                  <a:ext uri="{FF2B5EF4-FFF2-40B4-BE49-F238E27FC236}">
                    <a16:creationId xmlns:a16="http://schemas.microsoft.com/office/drawing/2014/main" id="{FA8405B8-9B75-4344-AE52-552D857021C8}"/>
                  </a:ext>
                </a:extLst>
              </p:cNvPr>
              <p:cNvSpPr>
                <a:spLocks noChangeArrowheads="1"/>
              </p:cNvSpPr>
              <p:nvPr/>
            </p:nvSpPr>
            <p:spPr bwMode="auto">
              <a:xfrm>
                <a:off x="183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44" name="Rectangle 24">
                <a:extLst>
                  <a:ext uri="{FF2B5EF4-FFF2-40B4-BE49-F238E27FC236}">
                    <a16:creationId xmlns:a16="http://schemas.microsoft.com/office/drawing/2014/main" id="{D12BC681-DB77-4C0D-B332-67BF5FA71CB8}"/>
                  </a:ext>
                </a:extLst>
              </p:cNvPr>
              <p:cNvSpPr>
                <a:spLocks noChangeArrowheads="1"/>
              </p:cNvSpPr>
              <p:nvPr/>
            </p:nvSpPr>
            <p:spPr bwMode="auto">
              <a:xfrm>
                <a:off x="198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45" name="Rectangle 25">
                <a:extLst>
                  <a:ext uri="{FF2B5EF4-FFF2-40B4-BE49-F238E27FC236}">
                    <a16:creationId xmlns:a16="http://schemas.microsoft.com/office/drawing/2014/main" id="{405A185A-433D-4CB6-AF3A-FFAAB73FAAF7}"/>
                  </a:ext>
                </a:extLst>
              </p:cNvPr>
              <p:cNvSpPr>
                <a:spLocks noChangeArrowheads="1"/>
              </p:cNvSpPr>
              <p:nvPr/>
            </p:nvSpPr>
            <p:spPr bwMode="auto">
              <a:xfrm>
                <a:off x="212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46" name="Rectangle 26">
                <a:extLst>
                  <a:ext uri="{FF2B5EF4-FFF2-40B4-BE49-F238E27FC236}">
                    <a16:creationId xmlns:a16="http://schemas.microsoft.com/office/drawing/2014/main" id="{3B08390D-A078-46A5-9D45-9ACF0F7402F3}"/>
                  </a:ext>
                </a:extLst>
              </p:cNvPr>
              <p:cNvSpPr>
                <a:spLocks noChangeArrowheads="1"/>
              </p:cNvSpPr>
              <p:nvPr/>
            </p:nvSpPr>
            <p:spPr bwMode="auto">
              <a:xfrm>
                <a:off x="227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47" name="Rectangle 27">
                <a:extLst>
                  <a:ext uri="{FF2B5EF4-FFF2-40B4-BE49-F238E27FC236}">
                    <a16:creationId xmlns:a16="http://schemas.microsoft.com/office/drawing/2014/main" id="{2864CDAE-189D-4F8C-9483-81C901D1B293}"/>
                  </a:ext>
                </a:extLst>
              </p:cNvPr>
              <p:cNvSpPr>
                <a:spLocks noChangeArrowheads="1"/>
              </p:cNvSpPr>
              <p:nvPr/>
            </p:nvSpPr>
            <p:spPr bwMode="auto">
              <a:xfrm>
                <a:off x="241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48" name="Rectangle 28">
                <a:extLst>
                  <a:ext uri="{FF2B5EF4-FFF2-40B4-BE49-F238E27FC236}">
                    <a16:creationId xmlns:a16="http://schemas.microsoft.com/office/drawing/2014/main" id="{EC25F725-F31C-423A-892C-0793ADA9C986}"/>
                  </a:ext>
                </a:extLst>
              </p:cNvPr>
              <p:cNvSpPr>
                <a:spLocks noChangeArrowheads="1"/>
              </p:cNvSpPr>
              <p:nvPr/>
            </p:nvSpPr>
            <p:spPr bwMode="auto">
              <a:xfrm>
                <a:off x="256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49" name="Rectangle 29">
                <a:extLst>
                  <a:ext uri="{FF2B5EF4-FFF2-40B4-BE49-F238E27FC236}">
                    <a16:creationId xmlns:a16="http://schemas.microsoft.com/office/drawing/2014/main" id="{A76D1CD5-B721-41D0-B14C-9AA5DA01B614}"/>
                  </a:ext>
                </a:extLst>
              </p:cNvPr>
              <p:cNvSpPr>
                <a:spLocks noChangeArrowheads="1"/>
              </p:cNvSpPr>
              <p:nvPr/>
            </p:nvSpPr>
            <p:spPr bwMode="auto">
              <a:xfrm>
                <a:off x="270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50" name="Rectangle 30">
                <a:extLst>
                  <a:ext uri="{FF2B5EF4-FFF2-40B4-BE49-F238E27FC236}">
                    <a16:creationId xmlns:a16="http://schemas.microsoft.com/office/drawing/2014/main" id="{8CFA30CA-DE45-4D58-9013-6D435BDE4178}"/>
                  </a:ext>
                </a:extLst>
              </p:cNvPr>
              <p:cNvSpPr>
                <a:spLocks noChangeArrowheads="1"/>
              </p:cNvSpPr>
              <p:nvPr/>
            </p:nvSpPr>
            <p:spPr bwMode="auto">
              <a:xfrm>
                <a:off x="285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51" name="Rectangle 31">
                <a:extLst>
                  <a:ext uri="{FF2B5EF4-FFF2-40B4-BE49-F238E27FC236}">
                    <a16:creationId xmlns:a16="http://schemas.microsoft.com/office/drawing/2014/main" id="{375473FD-C598-48E4-818D-D5B708058B70}"/>
                  </a:ext>
                </a:extLst>
              </p:cNvPr>
              <p:cNvSpPr>
                <a:spLocks noChangeArrowheads="1"/>
              </p:cNvSpPr>
              <p:nvPr/>
            </p:nvSpPr>
            <p:spPr bwMode="auto">
              <a:xfrm>
                <a:off x="299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52" name="Rectangle 32">
                <a:extLst>
                  <a:ext uri="{FF2B5EF4-FFF2-40B4-BE49-F238E27FC236}">
                    <a16:creationId xmlns:a16="http://schemas.microsoft.com/office/drawing/2014/main" id="{953E1974-EE06-4F8B-BA6E-830E332E366B}"/>
                  </a:ext>
                </a:extLst>
              </p:cNvPr>
              <p:cNvSpPr>
                <a:spLocks noChangeArrowheads="1"/>
              </p:cNvSpPr>
              <p:nvPr/>
            </p:nvSpPr>
            <p:spPr bwMode="auto">
              <a:xfrm>
                <a:off x="314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grpSp>
          <p:nvGrpSpPr>
            <p:cNvPr id="153" name="Group 33">
              <a:extLst>
                <a:ext uri="{FF2B5EF4-FFF2-40B4-BE49-F238E27FC236}">
                  <a16:creationId xmlns:a16="http://schemas.microsoft.com/office/drawing/2014/main" id="{5C7D7E93-71A2-486C-A930-DD6BBA50382D}"/>
                </a:ext>
              </a:extLst>
            </p:cNvPr>
            <p:cNvGrpSpPr>
              <a:grpSpLocks/>
            </p:cNvGrpSpPr>
            <p:nvPr/>
          </p:nvGrpSpPr>
          <p:grpSpPr bwMode="auto">
            <a:xfrm rot="6631364">
              <a:off x="2061369" y="1783557"/>
              <a:ext cx="669925" cy="52387"/>
              <a:chOff x="969" y="2233"/>
              <a:chExt cx="2320" cy="48"/>
            </a:xfrm>
          </p:grpSpPr>
          <p:sp>
            <p:nvSpPr>
              <p:cNvPr id="154" name="Rectangle 34">
                <a:extLst>
                  <a:ext uri="{FF2B5EF4-FFF2-40B4-BE49-F238E27FC236}">
                    <a16:creationId xmlns:a16="http://schemas.microsoft.com/office/drawing/2014/main" id="{913DFAEB-4162-48DE-840F-B5987686C875}"/>
                  </a:ext>
                </a:extLst>
              </p:cNvPr>
              <p:cNvSpPr>
                <a:spLocks noChangeArrowheads="1"/>
              </p:cNvSpPr>
              <p:nvPr/>
            </p:nvSpPr>
            <p:spPr bwMode="auto">
              <a:xfrm>
                <a:off x="96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55" name="Rectangle 35">
                <a:extLst>
                  <a:ext uri="{FF2B5EF4-FFF2-40B4-BE49-F238E27FC236}">
                    <a16:creationId xmlns:a16="http://schemas.microsoft.com/office/drawing/2014/main" id="{FED786FD-6D55-4ED1-A999-D6EA72CE93AB}"/>
                  </a:ext>
                </a:extLst>
              </p:cNvPr>
              <p:cNvSpPr>
                <a:spLocks noChangeArrowheads="1"/>
              </p:cNvSpPr>
              <p:nvPr/>
            </p:nvSpPr>
            <p:spPr bwMode="auto">
              <a:xfrm>
                <a:off x="111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56" name="Rectangle 36">
                <a:extLst>
                  <a:ext uri="{FF2B5EF4-FFF2-40B4-BE49-F238E27FC236}">
                    <a16:creationId xmlns:a16="http://schemas.microsoft.com/office/drawing/2014/main" id="{B3F52228-4336-4680-B399-FFAA866CA2A2}"/>
                  </a:ext>
                </a:extLst>
              </p:cNvPr>
              <p:cNvSpPr>
                <a:spLocks noChangeArrowheads="1"/>
              </p:cNvSpPr>
              <p:nvPr/>
            </p:nvSpPr>
            <p:spPr bwMode="auto">
              <a:xfrm>
                <a:off x="125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57" name="Rectangle 37">
                <a:extLst>
                  <a:ext uri="{FF2B5EF4-FFF2-40B4-BE49-F238E27FC236}">
                    <a16:creationId xmlns:a16="http://schemas.microsoft.com/office/drawing/2014/main" id="{06543439-8FD5-4916-88F6-80AFC6D6E300}"/>
                  </a:ext>
                </a:extLst>
              </p:cNvPr>
              <p:cNvSpPr>
                <a:spLocks noChangeArrowheads="1"/>
              </p:cNvSpPr>
              <p:nvPr/>
            </p:nvSpPr>
            <p:spPr bwMode="auto">
              <a:xfrm>
                <a:off x="140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58" name="Rectangle 38">
                <a:extLst>
                  <a:ext uri="{FF2B5EF4-FFF2-40B4-BE49-F238E27FC236}">
                    <a16:creationId xmlns:a16="http://schemas.microsoft.com/office/drawing/2014/main" id="{108D1828-9BFB-4F49-987E-7D8A15C22C8A}"/>
                  </a:ext>
                </a:extLst>
              </p:cNvPr>
              <p:cNvSpPr>
                <a:spLocks noChangeArrowheads="1"/>
              </p:cNvSpPr>
              <p:nvPr/>
            </p:nvSpPr>
            <p:spPr bwMode="auto">
              <a:xfrm>
                <a:off x="154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59" name="Rectangle 39">
                <a:extLst>
                  <a:ext uri="{FF2B5EF4-FFF2-40B4-BE49-F238E27FC236}">
                    <a16:creationId xmlns:a16="http://schemas.microsoft.com/office/drawing/2014/main" id="{6805BDB7-F1C8-44BB-AE0D-A92491A8EFC0}"/>
                  </a:ext>
                </a:extLst>
              </p:cNvPr>
              <p:cNvSpPr>
                <a:spLocks noChangeArrowheads="1"/>
              </p:cNvSpPr>
              <p:nvPr/>
            </p:nvSpPr>
            <p:spPr bwMode="auto">
              <a:xfrm>
                <a:off x="169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60" name="Rectangle 40">
                <a:extLst>
                  <a:ext uri="{FF2B5EF4-FFF2-40B4-BE49-F238E27FC236}">
                    <a16:creationId xmlns:a16="http://schemas.microsoft.com/office/drawing/2014/main" id="{B10198FD-B17C-4821-B402-5991E91B50FA}"/>
                  </a:ext>
                </a:extLst>
              </p:cNvPr>
              <p:cNvSpPr>
                <a:spLocks noChangeArrowheads="1"/>
              </p:cNvSpPr>
              <p:nvPr/>
            </p:nvSpPr>
            <p:spPr bwMode="auto">
              <a:xfrm>
                <a:off x="183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61" name="Rectangle 41">
                <a:extLst>
                  <a:ext uri="{FF2B5EF4-FFF2-40B4-BE49-F238E27FC236}">
                    <a16:creationId xmlns:a16="http://schemas.microsoft.com/office/drawing/2014/main" id="{36DA2339-7F03-4F5B-A2A4-E22BC971B4A3}"/>
                  </a:ext>
                </a:extLst>
              </p:cNvPr>
              <p:cNvSpPr>
                <a:spLocks noChangeArrowheads="1"/>
              </p:cNvSpPr>
              <p:nvPr/>
            </p:nvSpPr>
            <p:spPr bwMode="auto">
              <a:xfrm>
                <a:off x="198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62" name="Rectangle 42">
                <a:extLst>
                  <a:ext uri="{FF2B5EF4-FFF2-40B4-BE49-F238E27FC236}">
                    <a16:creationId xmlns:a16="http://schemas.microsoft.com/office/drawing/2014/main" id="{EC833144-77F3-42AC-A190-8E8574B6D273}"/>
                  </a:ext>
                </a:extLst>
              </p:cNvPr>
              <p:cNvSpPr>
                <a:spLocks noChangeArrowheads="1"/>
              </p:cNvSpPr>
              <p:nvPr/>
            </p:nvSpPr>
            <p:spPr bwMode="auto">
              <a:xfrm>
                <a:off x="212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63" name="Rectangle 43">
                <a:extLst>
                  <a:ext uri="{FF2B5EF4-FFF2-40B4-BE49-F238E27FC236}">
                    <a16:creationId xmlns:a16="http://schemas.microsoft.com/office/drawing/2014/main" id="{63EF7949-231F-481F-9E0C-9E48E7FA63CC}"/>
                  </a:ext>
                </a:extLst>
              </p:cNvPr>
              <p:cNvSpPr>
                <a:spLocks noChangeArrowheads="1"/>
              </p:cNvSpPr>
              <p:nvPr/>
            </p:nvSpPr>
            <p:spPr bwMode="auto">
              <a:xfrm>
                <a:off x="227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64" name="Rectangle 44">
                <a:extLst>
                  <a:ext uri="{FF2B5EF4-FFF2-40B4-BE49-F238E27FC236}">
                    <a16:creationId xmlns:a16="http://schemas.microsoft.com/office/drawing/2014/main" id="{464A56D0-6F37-4308-91E1-08686BBC9BC1}"/>
                  </a:ext>
                </a:extLst>
              </p:cNvPr>
              <p:cNvSpPr>
                <a:spLocks noChangeArrowheads="1"/>
              </p:cNvSpPr>
              <p:nvPr/>
            </p:nvSpPr>
            <p:spPr bwMode="auto">
              <a:xfrm>
                <a:off x="241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65" name="Rectangle 45">
                <a:extLst>
                  <a:ext uri="{FF2B5EF4-FFF2-40B4-BE49-F238E27FC236}">
                    <a16:creationId xmlns:a16="http://schemas.microsoft.com/office/drawing/2014/main" id="{F16FFAF0-21CA-4500-9A06-BA72593470F2}"/>
                  </a:ext>
                </a:extLst>
              </p:cNvPr>
              <p:cNvSpPr>
                <a:spLocks noChangeArrowheads="1"/>
              </p:cNvSpPr>
              <p:nvPr/>
            </p:nvSpPr>
            <p:spPr bwMode="auto">
              <a:xfrm>
                <a:off x="256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66" name="Rectangle 46">
                <a:extLst>
                  <a:ext uri="{FF2B5EF4-FFF2-40B4-BE49-F238E27FC236}">
                    <a16:creationId xmlns:a16="http://schemas.microsoft.com/office/drawing/2014/main" id="{A173F7B7-6433-4457-B0BD-D1EBCE62F7AE}"/>
                  </a:ext>
                </a:extLst>
              </p:cNvPr>
              <p:cNvSpPr>
                <a:spLocks noChangeArrowheads="1"/>
              </p:cNvSpPr>
              <p:nvPr/>
            </p:nvSpPr>
            <p:spPr bwMode="auto">
              <a:xfrm>
                <a:off x="270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67" name="Rectangle 47">
                <a:extLst>
                  <a:ext uri="{FF2B5EF4-FFF2-40B4-BE49-F238E27FC236}">
                    <a16:creationId xmlns:a16="http://schemas.microsoft.com/office/drawing/2014/main" id="{B7FDE094-9FCD-42F1-847E-41836E7BDC7E}"/>
                  </a:ext>
                </a:extLst>
              </p:cNvPr>
              <p:cNvSpPr>
                <a:spLocks noChangeArrowheads="1"/>
              </p:cNvSpPr>
              <p:nvPr/>
            </p:nvSpPr>
            <p:spPr bwMode="auto">
              <a:xfrm>
                <a:off x="285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68" name="Rectangle 48">
                <a:extLst>
                  <a:ext uri="{FF2B5EF4-FFF2-40B4-BE49-F238E27FC236}">
                    <a16:creationId xmlns:a16="http://schemas.microsoft.com/office/drawing/2014/main" id="{4A87654F-7B0F-4BEC-B058-C7F182FBF79C}"/>
                  </a:ext>
                </a:extLst>
              </p:cNvPr>
              <p:cNvSpPr>
                <a:spLocks noChangeArrowheads="1"/>
              </p:cNvSpPr>
              <p:nvPr/>
            </p:nvSpPr>
            <p:spPr bwMode="auto">
              <a:xfrm>
                <a:off x="299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69" name="Rectangle 49">
                <a:extLst>
                  <a:ext uri="{FF2B5EF4-FFF2-40B4-BE49-F238E27FC236}">
                    <a16:creationId xmlns:a16="http://schemas.microsoft.com/office/drawing/2014/main" id="{DCDB3B6A-D98E-4965-9CAA-FE654EA323BF}"/>
                  </a:ext>
                </a:extLst>
              </p:cNvPr>
              <p:cNvSpPr>
                <a:spLocks noChangeArrowheads="1"/>
              </p:cNvSpPr>
              <p:nvPr/>
            </p:nvSpPr>
            <p:spPr bwMode="auto">
              <a:xfrm>
                <a:off x="314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sp>
          <p:nvSpPr>
            <p:cNvPr id="170" name="Oval 50">
              <a:extLst>
                <a:ext uri="{FF2B5EF4-FFF2-40B4-BE49-F238E27FC236}">
                  <a16:creationId xmlns:a16="http://schemas.microsoft.com/office/drawing/2014/main" id="{DF365528-042E-4BD2-944B-DDE651B3BF4F}"/>
                </a:ext>
              </a:extLst>
            </p:cNvPr>
            <p:cNvSpPr>
              <a:spLocks noChangeArrowheads="1"/>
            </p:cNvSpPr>
            <p:nvPr/>
          </p:nvSpPr>
          <p:spPr bwMode="auto">
            <a:xfrm rot="21353266">
              <a:off x="3046413" y="2395538"/>
              <a:ext cx="76200" cy="76200"/>
            </a:xfrm>
            <a:prstGeom prst="ellipse">
              <a:avLst/>
            </a:prstGeom>
            <a:solidFill>
              <a:srgbClr val="FFFF81"/>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nvGrpSpPr>
            <p:cNvPr id="171" name="Group 51">
              <a:extLst>
                <a:ext uri="{FF2B5EF4-FFF2-40B4-BE49-F238E27FC236}">
                  <a16:creationId xmlns:a16="http://schemas.microsoft.com/office/drawing/2014/main" id="{63B83662-A469-431D-B076-DB7731B7EBBC}"/>
                </a:ext>
              </a:extLst>
            </p:cNvPr>
            <p:cNvGrpSpPr>
              <a:grpSpLocks/>
            </p:cNvGrpSpPr>
            <p:nvPr/>
          </p:nvGrpSpPr>
          <p:grpSpPr bwMode="auto">
            <a:xfrm rot="-2816161">
              <a:off x="2089150" y="3700463"/>
              <a:ext cx="954088" cy="1300162"/>
              <a:chOff x="849" y="896"/>
              <a:chExt cx="736" cy="1004"/>
            </a:xfrm>
          </p:grpSpPr>
          <p:sp>
            <p:nvSpPr>
              <p:cNvPr id="172" name="Oval 52">
                <a:extLst>
                  <a:ext uri="{FF2B5EF4-FFF2-40B4-BE49-F238E27FC236}">
                    <a16:creationId xmlns:a16="http://schemas.microsoft.com/office/drawing/2014/main" id="{8E5C348A-6EA0-4FAF-AC56-DC07301C34FD}"/>
                  </a:ext>
                </a:extLst>
              </p:cNvPr>
              <p:cNvSpPr>
                <a:spLocks noChangeArrowheads="1"/>
              </p:cNvSpPr>
              <p:nvPr/>
            </p:nvSpPr>
            <p:spPr bwMode="auto">
              <a:xfrm rot="-246734">
                <a:off x="1527" y="1604"/>
                <a:ext cx="58" cy="58"/>
              </a:xfrm>
              <a:prstGeom prst="ellipse">
                <a:avLst/>
              </a:prstGeom>
              <a:solidFill>
                <a:srgbClr val="FFFF81"/>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nvGrpSpPr>
              <p:cNvPr id="173" name="Group 53">
                <a:extLst>
                  <a:ext uri="{FF2B5EF4-FFF2-40B4-BE49-F238E27FC236}">
                    <a16:creationId xmlns:a16="http://schemas.microsoft.com/office/drawing/2014/main" id="{956B9FE5-1434-4014-9D23-60EEA0E92313}"/>
                  </a:ext>
                </a:extLst>
              </p:cNvPr>
              <p:cNvGrpSpPr>
                <a:grpSpLocks/>
              </p:cNvGrpSpPr>
              <p:nvPr/>
            </p:nvGrpSpPr>
            <p:grpSpPr bwMode="auto">
              <a:xfrm rot="6631364">
                <a:off x="611" y="1621"/>
                <a:ext cx="517" cy="41"/>
                <a:chOff x="969" y="2233"/>
                <a:chExt cx="2320" cy="48"/>
              </a:xfrm>
            </p:grpSpPr>
            <p:sp>
              <p:nvSpPr>
                <p:cNvPr id="191" name="Rectangle 54">
                  <a:extLst>
                    <a:ext uri="{FF2B5EF4-FFF2-40B4-BE49-F238E27FC236}">
                      <a16:creationId xmlns:a16="http://schemas.microsoft.com/office/drawing/2014/main" id="{510BB5CC-31AE-4973-A72F-67CD2B11CE24}"/>
                    </a:ext>
                  </a:extLst>
                </p:cNvPr>
                <p:cNvSpPr>
                  <a:spLocks noChangeArrowheads="1"/>
                </p:cNvSpPr>
                <p:nvPr/>
              </p:nvSpPr>
              <p:spPr bwMode="auto">
                <a:xfrm>
                  <a:off x="96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92" name="Rectangle 55">
                  <a:extLst>
                    <a:ext uri="{FF2B5EF4-FFF2-40B4-BE49-F238E27FC236}">
                      <a16:creationId xmlns:a16="http://schemas.microsoft.com/office/drawing/2014/main" id="{709A1496-F220-41BD-8A97-D5790E172A0B}"/>
                    </a:ext>
                  </a:extLst>
                </p:cNvPr>
                <p:cNvSpPr>
                  <a:spLocks noChangeArrowheads="1"/>
                </p:cNvSpPr>
                <p:nvPr/>
              </p:nvSpPr>
              <p:spPr bwMode="auto">
                <a:xfrm>
                  <a:off x="111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93" name="Rectangle 56">
                  <a:extLst>
                    <a:ext uri="{FF2B5EF4-FFF2-40B4-BE49-F238E27FC236}">
                      <a16:creationId xmlns:a16="http://schemas.microsoft.com/office/drawing/2014/main" id="{D486A8A8-ABD1-4A06-BAE2-CF721DCB8675}"/>
                    </a:ext>
                  </a:extLst>
                </p:cNvPr>
                <p:cNvSpPr>
                  <a:spLocks noChangeArrowheads="1"/>
                </p:cNvSpPr>
                <p:nvPr/>
              </p:nvSpPr>
              <p:spPr bwMode="auto">
                <a:xfrm>
                  <a:off x="125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94" name="Rectangle 57">
                  <a:extLst>
                    <a:ext uri="{FF2B5EF4-FFF2-40B4-BE49-F238E27FC236}">
                      <a16:creationId xmlns:a16="http://schemas.microsoft.com/office/drawing/2014/main" id="{F3FDABB5-3CBF-4213-99B4-741F3C63AE05}"/>
                    </a:ext>
                  </a:extLst>
                </p:cNvPr>
                <p:cNvSpPr>
                  <a:spLocks noChangeArrowheads="1"/>
                </p:cNvSpPr>
                <p:nvPr/>
              </p:nvSpPr>
              <p:spPr bwMode="auto">
                <a:xfrm>
                  <a:off x="140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95" name="Rectangle 58">
                  <a:extLst>
                    <a:ext uri="{FF2B5EF4-FFF2-40B4-BE49-F238E27FC236}">
                      <a16:creationId xmlns:a16="http://schemas.microsoft.com/office/drawing/2014/main" id="{6F1556E0-633F-4861-8414-D22C4FA97172}"/>
                    </a:ext>
                  </a:extLst>
                </p:cNvPr>
                <p:cNvSpPr>
                  <a:spLocks noChangeArrowheads="1"/>
                </p:cNvSpPr>
                <p:nvPr/>
              </p:nvSpPr>
              <p:spPr bwMode="auto">
                <a:xfrm>
                  <a:off x="154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96" name="Rectangle 59">
                  <a:extLst>
                    <a:ext uri="{FF2B5EF4-FFF2-40B4-BE49-F238E27FC236}">
                      <a16:creationId xmlns:a16="http://schemas.microsoft.com/office/drawing/2014/main" id="{6563350F-E86F-422C-AF70-254AAABB1E7A}"/>
                    </a:ext>
                  </a:extLst>
                </p:cNvPr>
                <p:cNvSpPr>
                  <a:spLocks noChangeArrowheads="1"/>
                </p:cNvSpPr>
                <p:nvPr/>
              </p:nvSpPr>
              <p:spPr bwMode="auto">
                <a:xfrm>
                  <a:off x="169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97" name="Rectangle 60">
                  <a:extLst>
                    <a:ext uri="{FF2B5EF4-FFF2-40B4-BE49-F238E27FC236}">
                      <a16:creationId xmlns:a16="http://schemas.microsoft.com/office/drawing/2014/main" id="{9591AC29-06E4-4A8D-8274-F7482DACD219}"/>
                    </a:ext>
                  </a:extLst>
                </p:cNvPr>
                <p:cNvSpPr>
                  <a:spLocks noChangeArrowheads="1"/>
                </p:cNvSpPr>
                <p:nvPr/>
              </p:nvSpPr>
              <p:spPr bwMode="auto">
                <a:xfrm>
                  <a:off x="183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98" name="Rectangle 61">
                  <a:extLst>
                    <a:ext uri="{FF2B5EF4-FFF2-40B4-BE49-F238E27FC236}">
                      <a16:creationId xmlns:a16="http://schemas.microsoft.com/office/drawing/2014/main" id="{78CA0012-C6BC-47F1-AFEB-664792F9F976}"/>
                    </a:ext>
                  </a:extLst>
                </p:cNvPr>
                <p:cNvSpPr>
                  <a:spLocks noChangeArrowheads="1"/>
                </p:cNvSpPr>
                <p:nvPr/>
              </p:nvSpPr>
              <p:spPr bwMode="auto">
                <a:xfrm>
                  <a:off x="198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99" name="Rectangle 62">
                  <a:extLst>
                    <a:ext uri="{FF2B5EF4-FFF2-40B4-BE49-F238E27FC236}">
                      <a16:creationId xmlns:a16="http://schemas.microsoft.com/office/drawing/2014/main" id="{B304E5CB-1029-44F0-ABE8-4A72592AE01F}"/>
                    </a:ext>
                  </a:extLst>
                </p:cNvPr>
                <p:cNvSpPr>
                  <a:spLocks noChangeArrowheads="1"/>
                </p:cNvSpPr>
                <p:nvPr/>
              </p:nvSpPr>
              <p:spPr bwMode="auto">
                <a:xfrm>
                  <a:off x="212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200" name="Rectangle 63">
                  <a:extLst>
                    <a:ext uri="{FF2B5EF4-FFF2-40B4-BE49-F238E27FC236}">
                      <a16:creationId xmlns:a16="http://schemas.microsoft.com/office/drawing/2014/main" id="{B10D1D50-92C8-4778-B2CA-EC9AECEAB41B}"/>
                    </a:ext>
                  </a:extLst>
                </p:cNvPr>
                <p:cNvSpPr>
                  <a:spLocks noChangeArrowheads="1"/>
                </p:cNvSpPr>
                <p:nvPr/>
              </p:nvSpPr>
              <p:spPr bwMode="auto">
                <a:xfrm>
                  <a:off x="227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201" name="Rectangle 64">
                  <a:extLst>
                    <a:ext uri="{FF2B5EF4-FFF2-40B4-BE49-F238E27FC236}">
                      <a16:creationId xmlns:a16="http://schemas.microsoft.com/office/drawing/2014/main" id="{E4CF8399-B83B-4787-BFEF-BC7D4F30CE76}"/>
                    </a:ext>
                  </a:extLst>
                </p:cNvPr>
                <p:cNvSpPr>
                  <a:spLocks noChangeArrowheads="1"/>
                </p:cNvSpPr>
                <p:nvPr/>
              </p:nvSpPr>
              <p:spPr bwMode="auto">
                <a:xfrm>
                  <a:off x="241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202" name="Rectangle 65">
                  <a:extLst>
                    <a:ext uri="{FF2B5EF4-FFF2-40B4-BE49-F238E27FC236}">
                      <a16:creationId xmlns:a16="http://schemas.microsoft.com/office/drawing/2014/main" id="{8D4D5A62-1C6B-4603-9415-5B05237EFEDE}"/>
                    </a:ext>
                  </a:extLst>
                </p:cNvPr>
                <p:cNvSpPr>
                  <a:spLocks noChangeArrowheads="1"/>
                </p:cNvSpPr>
                <p:nvPr/>
              </p:nvSpPr>
              <p:spPr bwMode="auto">
                <a:xfrm>
                  <a:off x="256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203" name="Rectangle 66">
                  <a:extLst>
                    <a:ext uri="{FF2B5EF4-FFF2-40B4-BE49-F238E27FC236}">
                      <a16:creationId xmlns:a16="http://schemas.microsoft.com/office/drawing/2014/main" id="{C53248AB-48EE-465C-B6C3-F40BDCAA3C6E}"/>
                    </a:ext>
                  </a:extLst>
                </p:cNvPr>
                <p:cNvSpPr>
                  <a:spLocks noChangeArrowheads="1"/>
                </p:cNvSpPr>
                <p:nvPr/>
              </p:nvSpPr>
              <p:spPr bwMode="auto">
                <a:xfrm>
                  <a:off x="270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204" name="Rectangle 67">
                  <a:extLst>
                    <a:ext uri="{FF2B5EF4-FFF2-40B4-BE49-F238E27FC236}">
                      <a16:creationId xmlns:a16="http://schemas.microsoft.com/office/drawing/2014/main" id="{C052FD57-082A-441D-A033-C287861B9398}"/>
                    </a:ext>
                  </a:extLst>
                </p:cNvPr>
                <p:cNvSpPr>
                  <a:spLocks noChangeArrowheads="1"/>
                </p:cNvSpPr>
                <p:nvPr/>
              </p:nvSpPr>
              <p:spPr bwMode="auto">
                <a:xfrm>
                  <a:off x="285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205" name="Rectangle 68">
                  <a:extLst>
                    <a:ext uri="{FF2B5EF4-FFF2-40B4-BE49-F238E27FC236}">
                      <a16:creationId xmlns:a16="http://schemas.microsoft.com/office/drawing/2014/main" id="{AB2D4664-6C0D-410C-9728-28974447C1B2}"/>
                    </a:ext>
                  </a:extLst>
                </p:cNvPr>
                <p:cNvSpPr>
                  <a:spLocks noChangeArrowheads="1"/>
                </p:cNvSpPr>
                <p:nvPr/>
              </p:nvSpPr>
              <p:spPr bwMode="auto">
                <a:xfrm>
                  <a:off x="299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206" name="Rectangle 69">
                  <a:extLst>
                    <a:ext uri="{FF2B5EF4-FFF2-40B4-BE49-F238E27FC236}">
                      <a16:creationId xmlns:a16="http://schemas.microsoft.com/office/drawing/2014/main" id="{EFCBD83B-0A9F-465D-9C56-FA61BC83D8F7}"/>
                    </a:ext>
                  </a:extLst>
                </p:cNvPr>
                <p:cNvSpPr>
                  <a:spLocks noChangeArrowheads="1"/>
                </p:cNvSpPr>
                <p:nvPr/>
              </p:nvSpPr>
              <p:spPr bwMode="auto">
                <a:xfrm>
                  <a:off x="314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grpSp>
            <p:nvGrpSpPr>
              <p:cNvPr id="174" name="Group 70">
                <a:extLst>
                  <a:ext uri="{FF2B5EF4-FFF2-40B4-BE49-F238E27FC236}">
                    <a16:creationId xmlns:a16="http://schemas.microsoft.com/office/drawing/2014/main" id="{BB1994E8-1041-41BB-BBE5-E40644B7EBC0}"/>
                  </a:ext>
                </a:extLst>
              </p:cNvPr>
              <p:cNvGrpSpPr>
                <a:grpSpLocks/>
              </p:cNvGrpSpPr>
              <p:nvPr/>
            </p:nvGrpSpPr>
            <p:grpSpPr bwMode="auto">
              <a:xfrm rot="6631364">
                <a:off x="794" y="1134"/>
                <a:ext cx="517" cy="41"/>
                <a:chOff x="969" y="2233"/>
                <a:chExt cx="2320" cy="48"/>
              </a:xfrm>
            </p:grpSpPr>
            <p:sp>
              <p:nvSpPr>
                <p:cNvPr id="175" name="Rectangle 71">
                  <a:extLst>
                    <a:ext uri="{FF2B5EF4-FFF2-40B4-BE49-F238E27FC236}">
                      <a16:creationId xmlns:a16="http://schemas.microsoft.com/office/drawing/2014/main" id="{4B864402-FF8E-4102-AFDF-9E30E8D0E23D}"/>
                    </a:ext>
                  </a:extLst>
                </p:cNvPr>
                <p:cNvSpPr>
                  <a:spLocks noChangeArrowheads="1"/>
                </p:cNvSpPr>
                <p:nvPr/>
              </p:nvSpPr>
              <p:spPr bwMode="auto">
                <a:xfrm>
                  <a:off x="96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76" name="Rectangle 72">
                  <a:extLst>
                    <a:ext uri="{FF2B5EF4-FFF2-40B4-BE49-F238E27FC236}">
                      <a16:creationId xmlns:a16="http://schemas.microsoft.com/office/drawing/2014/main" id="{000479F6-4087-41A0-9242-B03C7B9BCA45}"/>
                    </a:ext>
                  </a:extLst>
                </p:cNvPr>
                <p:cNvSpPr>
                  <a:spLocks noChangeArrowheads="1"/>
                </p:cNvSpPr>
                <p:nvPr/>
              </p:nvSpPr>
              <p:spPr bwMode="auto">
                <a:xfrm>
                  <a:off x="111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77" name="Rectangle 73">
                  <a:extLst>
                    <a:ext uri="{FF2B5EF4-FFF2-40B4-BE49-F238E27FC236}">
                      <a16:creationId xmlns:a16="http://schemas.microsoft.com/office/drawing/2014/main" id="{9566CCC6-67AD-426D-ADE5-6CDFF67E251C}"/>
                    </a:ext>
                  </a:extLst>
                </p:cNvPr>
                <p:cNvSpPr>
                  <a:spLocks noChangeArrowheads="1"/>
                </p:cNvSpPr>
                <p:nvPr/>
              </p:nvSpPr>
              <p:spPr bwMode="auto">
                <a:xfrm>
                  <a:off x="125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78" name="Rectangle 74">
                  <a:extLst>
                    <a:ext uri="{FF2B5EF4-FFF2-40B4-BE49-F238E27FC236}">
                      <a16:creationId xmlns:a16="http://schemas.microsoft.com/office/drawing/2014/main" id="{397BE5B5-7B3B-4B6F-80F7-FEA8D9C83122}"/>
                    </a:ext>
                  </a:extLst>
                </p:cNvPr>
                <p:cNvSpPr>
                  <a:spLocks noChangeArrowheads="1"/>
                </p:cNvSpPr>
                <p:nvPr/>
              </p:nvSpPr>
              <p:spPr bwMode="auto">
                <a:xfrm>
                  <a:off x="140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79" name="Rectangle 75">
                  <a:extLst>
                    <a:ext uri="{FF2B5EF4-FFF2-40B4-BE49-F238E27FC236}">
                      <a16:creationId xmlns:a16="http://schemas.microsoft.com/office/drawing/2014/main" id="{149CC2BB-9549-4670-B514-3291BAB24972}"/>
                    </a:ext>
                  </a:extLst>
                </p:cNvPr>
                <p:cNvSpPr>
                  <a:spLocks noChangeArrowheads="1"/>
                </p:cNvSpPr>
                <p:nvPr/>
              </p:nvSpPr>
              <p:spPr bwMode="auto">
                <a:xfrm>
                  <a:off x="154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80" name="Rectangle 76">
                  <a:extLst>
                    <a:ext uri="{FF2B5EF4-FFF2-40B4-BE49-F238E27FC236}">
                      <a16:creationId xmlns:a16="http://schemas.microsoft.com/office/drawing/2014/main" id="{1EC1E876-EC2A-4831-B235-9B44EE2C0A82}"/>
                    </a:ext>
                  </a:extLst>
                </p:cNvPr>
                <p:cNvSpPr>
                  <a:spLocks noChangeArrowheads="1"/>
                </p:cNvSpPr>
                <p:nvPr/>
              </p:nvSpPr>
              <p:spPr bwMode="auto">
                <a:xfrm>
                  <a:off x="169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81" name="Rectangle 77">
                  <a:extLst>
                    <a:ext uri="{FF2B5EF4-FFF2-40B4-BE49-F238E27FC236}">
                      <a16:creationId xmlns:a16="http://schemas.microsoft.com/office/drawing/2014/main" id="{F3F73C8F-DE3F-4E36-9A35-5FA7DB11676F}"/>
                    </a:ext>
                  </a:extLst>
                </p:cNvPr>
                <p:cNvSpPr>
                  <a:spLocks noChangeArrowheads="1"/>
                </p:cNvSpPr>
                <p:nvPr/>
              </p:nvSpPr>
              <p:spPr bwMode="auto">
                <a:xfrm>
                  <a:off x="183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82" name="Rectangle 78">
                  <a:extLst>
                    <a:ext uri="{FF2B5EF4-FFF2-40B4-BE49-F238E27FC236}">
                      <a16:creationId xmlns:a16="http://schemas.microsoft.com/office/drawing/2014/main" id="{8CC6D0EE-A75C-40C8-A4F4-41F9F87B6949}"/>
                    </a:ext>
                  </a:extLst>
                </p:cNvPr>
                <p:cNvSpPr>
                  <a:spLocks noChangeArrowheads="1"/>
                </p:cNvSpPr>
                <p:nvPr/>
              </p:nvSpPr>
              <p:spPr bwMode="auto">
                <a:xfrm>
                  <a:off x="198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83" name="Rectangle 79">
                  <a:extLst>
                    <a:ext uri="{FF2B5EF4-FFF2-40B4-BE49-F238E27FC236}">
                      <a16:creationId xmlns:a16="http://schemas.microsoft.com/office/drawing/2014/main" id="{F9BA28C4-108F-4BFC-9058-A4A7EA9FC625}"/>
                    </a:ext>
                  </a:extLst>
                </p:cNvPr>
                <p:cNvSpPr>
                  <a:spLocks noChangeArrowheads="1"/>
                </p:cNvSpPr>
                <p:nvPr/>
              </p:nvSpPr>
              <p:spPr bwMode="auto">
                <a:xfrm>
                  <a:off x="212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84" name="Rectangle 80">
                  <a:extLst>
                    <a:ext uri="{FF2B5EF4-FFF2-40B4-BE49-F238E27FC236}">
                      <a16:creationId xmlns:a16="http://schemas.microsoft.com/office/drawing/2014/main" id="{95AA696C-B165-4170-8C64-73624F36DBA5}"/>
                    </a:ext>
                  </a:extLst>
                </p:cNvPr>
                <p:cNvSpPr>
                  <a:spLocks noChangeArrowheads="1"/>
                </p:cNvSpPr>
                <p:nvPr/>
              </p:nvSpPr>
              <p:spPr bwMode="auto">
                <a:xfrm>
                  <a:off x="227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85" name="Rectangle 81">
                  <a:extLst>
                    <a:ext uri="{FF2B5EF4-FFF2-40B4-BE49-F238E27FC236}">
                      <a16:creationId xmlns:a16="http://schemas.microsoft.com/office/drawing/2014/main" id="{AC2DE845-B448-40C0-BDBB-A7C56837E235}"/>
                    </a:ext>
                  </a:extLst>
                </p:cNvPr>
                <p:cNvSpPr>
                  <a:spLocks noChangeArrowheads="1"/>
                </p:cNvSpPr>
                <p:nvPr/>
              </p:nvSpPr>
              <p:spPr bwMode="auto">
                <a:xfrm>
                  <a:off x="241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86" name="Rectangle 82">
                  <a:extLst>
                    <a:ext uri="{FF2B5EF4-FFF2-40B4-BE49-F238E27FC236}">
                      <a16:creationId xmlns:a16="http://schemas.microsoft.com/office/drawing/2014/main" id="{C0AEC331-046D-4E3F-82C7-B4BD742A24A5}"/>
                    </a:ext>
                  </a:extLst>
                </p:cNvPr>
                <p:cNvSpPr>
                  <a:spLocks noChangeArrowheads="1"/>
                </p:cNvSpPr>
                <p:nvPr/>
              </p:nvSpPr>
              <p:spPr bwMode="auto">
                <a:xfrm>
                  <a:off x="256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87" name="Rectangle 83">
                  <a:extLst>
                    <a:ext uri="{FF2B5EF4-FFF2-40B4-BE49-F238E27FC236}">
                      <a16:creationId xmlns:a16="http://schemas.microsoft.com/office/drawing/2014/main" id="{3566ED2D-F062-4250-8D83-BB07932144D3}"/>
                    </a:ext>
                  </a:extLst>
                </p:cNvPr>
                <p:cNvSpPr>
                  <a:spLocks noChangeArrowheads="1"/>
                </p:cNvSpPr>
                <p:nvPr/>
              </p:nvSpPr>
              <p:spPr bwMode="auto">
                <a:xfrm>
                  <a:off x="270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88" name="Rectangle 84">
                  <a:extLst>
                    <a:ext uri="{FF2B5EF4-FFF2-40B4-BE49-F238E27FC236}">
                      <a16:creationId xmlns:a16="http://schemas.microsoft.com/office/drawing/2014/main" id="{E9341DDE-348A-43EA-A59B-13512F69C218}"/>
                    </a:ext>
                  </a:extLst>
                </p:cNvPr>
                <p:cNvSpPr>
                  <a:spLocks noChangeArrowheads="1"/>
                </p:cNvSpPr>
                <p:nvPr/>
              </p:nvSpPr>
              <p:spPr bwMode="auto">
                <a:xfrm>
                  <a:off x="285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89" name="Rectangle 85">
                  <a:extLst>
                    <a:ext uri="{FF2B5EF4-FFF2-40B4-BE49-F238E27FC236}">
                      <a16:creationId xmlns:a16="http://schemas.microsoft.com/office/drawing/2014/main" id="{0305D9AD-9C57-4EBB-A2D2-87921FAAEFF4}"/>
                    </a:ext>
                  </a:extLst>
                </p:cNvPr>
                <p:cNvSpPr>
                  <a:spLocks noChangeArrowheads="1"/>
                </p:cNvSpPr>
                <p:nvPr/>
              </p:nvSpPr>
              <p:spPr bwMode="auto">
                <a:xfrm>
                  <a:off x="2999"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190" name="Rectangle 86">
                  <a:extLst>
                    <a:ext uri="{FF2B5EF4-FFF2-40B4-BE49-F238E27FC236}">
                      <a16:creationId xmlns:a16="http://schemas.microsoft.com/office/drawing/2014/main" id="{E7358756-8719-43A0-A54B-8AD57C47668F}"/>
                    </a:ext>
                  </a:extLst>
                </p:cNvPr>
                <p:cNvSpPr>
                  <a:spLocks noChangeArrowheads="1"/>
                </p:cNvSpPr>
                <p:nvPr/>
              </p:nvSpPr>
              <p:spPr bwMode="auto">
                <a:xfrm>
                  <a:off x="3144" y="2233"/>
                  <a:ext cx="145" cy="48"/>
                </a:xfrm>
                <a:prstGeom prst="rect">
                  <a:avLst/>
                </a:prstGeom>
                <a:solidFill>
                  <a:srgbClr val="FFFF99"/>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grpSp>
        <p:sp>
          <p:nvSpPr>
            <p:cNvPr id="207" name="Rectangle 87">
              <a:extLst>
                <a:ext uri="{FF2B5EF4-FFF2-40B4-BE49-F238E27FC236}">
                  <a16:creationId xmlns:a16="http://schemas.microsoft.com/office/drawing/2014/main" id="{04A87492-A633-4BB0-84FF-624A27CBE656}"/>
                </a:ext>
              </a:extLst>
            </p:cNvPr>
            <p:cNvSpPr>
              <a:spLocks noChangeArrowheads="1"/>
            </p:cNvSpPr>
            <p:nvPr/>
          </p:nvSpPr>
          <p:spPr bwMode="auto">
            <a:xfrm rot="1329060">
              <a:off x="2070100" y="1530350"/>
              <a:ext cx="977900" cy="1466850"/>
            </a:xfrm>
            <a:prstGeom prst="rect">
              <a:avLst/>
            </a:prstGeom>
            <a:solidFill>
              <a:srgbClr val="3333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208" name="Freeform 91">
              <a:extLst>
                <a:ext uri="{FF2B5EF4-FFF2-40B4-BE49-F238E27FC236}">
                  <a16:creationId xmlns:a16="http://schemas.microsoft.com/office/drawing/2014/main" id="{7CA93312-D3D6-4882-905F-18A0A8FA4108}"/>
                </a:ext>
              </a:extLst>
            </p:cNvPr>
            <p:cNvSpPr>
              <a:spLocks/>
            </p:cNvSpPr>
            <p:nvPr/>
          </p:nvSpPr>
          <p:spPr bwMode="auto">
            <a:xfrm>
              <a:off x="6024563" y="1754188"/>
              <a:ext cx="1296987" cy="3325812"/>
            </a:xfrm>
            <a:custGeom>
              <a:avLst/>
              <a:gdLst>
                <a:gd name="T0" fmla="*/ 705643466 w 817"/>
                <a:gd name="T1" fmla="*/ 0 h 2095"/>
                <a:gd name="T2" fmla="*/ 1532254348 w 817"/>
                <a:gd name="T3" fmla="*/ 549393922 h 2095"/>
                <a:gd name="T4" fmla="*/ 2023684084 w 817"/>
                <a:gd name="T5" fmla="*/ 1189513414 h 2095"/>
                <a:gd name="T6" fmla="*/ 1746467086 w 817"/>
                <a:gd name="T7" fmla="*/ 1862394321 h 2095"/>
                <a:gd name="T8" fmla="*/ 841732008 w 817"/>
                <a:gd name="T9" fmla="*/ 2147483647 h 2095"/>
                <a:gd name="T10" fmla="*/ 211693079 w 817"/>
                <a:gd name="T11" fmla="*/ 2147483647 h 2095"/>
                <a:gd name="T12" fmla="*/ 0 w 817"/>
                <a:gd name="T13" fmla="*/ 2147483647 h 2095"/>
                <a:gd name="T14" fmla="*/ 214212440 w 817"/>
                <a:gd name="T15" fmla="*/ 2147483647 h 2095"/>
                <a:gd name="T16" fmla="*/ 980339713 w 817"/>
                <a:gd name="T17" fmla="*/ 2147483647 h 209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17"/>
                <a:gd name="T28" fmla="*/ 0 h 2095"/>
                <a:gd name="T29" fmla="*/ 817 w 817"/>
                <a:gd name="T30" fmla="*/ 2095 h 209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17" h="2095">
                  <a:moveTo>
                    <a:pt x="280" y="0"/>
                  </a:moveTo>
                  <a:cubicBezTo>
                    <a:pt x="400" y="70"/>
                    <a:pt x="521" y="139"/>
                    <a:pt x="608" y="218"/>
                  </a:cubicBezTo>
                  <a:cubicBezTo>
                    <a:pt x="695" y="296"/>
                    <a:pt x="789" y="385"/>
                    <a:pt x="803" y="472"/>
                  </a:cubicBezTo>
                  <a:cubicBezTo>
                    <a:pt x="817" y="559"/>
                    <a:pt x="771" y="642"/>
                    <a:pt x="693" y="739"/>
                  </a:cubicBezTo>
                  <a:cubicBezTo>
                    <a:pt x="615" y="836"/>
                    <a:pt x="436" y="958"/>
                    <a:pt x="334" y="1056"/>
                  </a:cubicBezTo>
                  <a:cubicBezTo>
                    <a:pt x="233" y="1154"/>
                    <a:pt x="139" y="1244"/>
                    <a:pt x="84" y="1324"/>
                  </a:cubicBezTo>
                  <a:cubicBezTo>
                    <a:pt x="28" y="1405"/>
                    <a:pt x="0" y="1462"/>
                    <a:pt x="0" y="1539"/>
                  </a:cubicBezTo>
                  <a:cubicBezTo>
                    <a:pt x="0" y="1616"/>
                    <a:pt x="20" y="1692"/>
                    <a:pt x="85" y="1785"/>
                  </a:cubicBezTo>
                  <a:cubicBezTo>
                    <a:pt x="150" y="1878"/>
                    <a:pt x="326" y="2031"/>
                    <a:pt x="389" y="2095"/>
                  </a:cubicBezTo>
                </a:path>
              </a:pathLst>
            </a:custGeom>
            <a:noFill/>
            <a:ln w="28575" cmpd="sng">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209" name="Rectangle 92">
              <a:extLst>
                <a:ext uri="{FF2B5EF4-FFF2-40B4-BE49-F238E27FC236}">
                  <a16:creationId xmlns:a16="http://schemas.microsoft.com/office/drawing/2014/main" id="{A8C62C77-9B35-4204-9EE1-C703AE56A055}"/>
                </a:ext>
              </a:extLst>
            </p:cNvPr>
            <p:cNvSpPr>
              <a:spLocks noChangeArrowheads="1"/>
            </p:cNvSpPr>
            <p:nvPr/>
          </p:nvSpPr>
          <p:spPr bwMode="auto">
            <a:xfrm>
              <a:off x="1778000" y="1790700"/>
              <a:ext cx="1308100" cy="1282700"/>
            </a:xfrm>
            <a:prstGeom prst="rect">
              <a:avLst/>
            </a:prstGeom>
            <a:solidFill>
              <a:srgbClr val="3333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nvGrpSpPr>
            <p:cNvPr id="210" name="Group 93">
              <a:extLst>
                <a:ext uri="{FF2B5EF4-FFF2-40B4-BE49-F238E27FC236}">
                  <a16:creationId xmlns:a16="http://schemas.microsoft.com/office/drawing/2014/main" id="{AE24EAE1-B7AE-4465-AB52-0EB8F39617F7}"/>
                </a:ext>
              </a:extLst>
            </p:cNvPr>
            <p:cNvGrpSpPr>
              <a:grpSpLocks/>
            </p:cNvGrpSpPr>
            <p:nvPr/>
          </p:nvGrpSpPr>
          <p:grpSpPr bwMode="auto">
            <a:xfrm>
              <a:off x="2200275" y="2066925"/>
              <a:ext cx="925513" cy="463550"/>
              <a:chOff x="162" y="1114"/>
              <a:chExt cx="475" cy="245"/>
            </a:xfrm>
          </p:grpSpPr>
          <p:sp>
            <p:nvSpPr>
              <p:cNvPr id="211" name="Rectangle 94">
                <a:extLst>
                  <a:ext uri="{FF2B5EF4-FFF2-40B4-BE49-F238E27FC236}">
                    <a16:creationId xmlns:a16="http://schemas.microsoft.com/office/drawing/2014/main" id="{DD9EC8BD-8E0F-4BC8-B0AA-8B01F2144DDB}"/>
                  </a:ext>
                </a:extLst>
              </p:cNvPr>
              <p:cNvSpPr>
                <a:spLocks noChangeArrowheads="1"/>
              </p:cNvSpPr>
              <p:nvPr/>
            </p:nvSpPr>
            <p:spPr bwMode="auto">
              <a:xfrm rot="16830029" flipV="1">
                <a:off x="189" y="1087"/>
                <a:ext cx="240" cy="294"/>
              </a:xfrm>
              <a:prstGeom prst="rect">
                <a:avLst/>
              </a:prstGeom>
              <a:solidFill>
                <a:srgbClr val="FFFFCC"/>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212" name="AutoShape 95">
                <a:extLst>
                  <a:ext uri="{FF2B5EF4-FFF2-40B4-BE49-F238E27FC236}">
                    <a16:creationId xmlns:a16="http://schemas.microsoft.com/office/drawing/2014/main" id="{784CD172-7B9C-423B-997C-91EADDB2D340}"/>
                  </a:ext>
                </a:extLst>
              </p:cNvPr>
              <p:cNvSpPr>
                <a:spLocks noChangeArrowheads="1"/>
              </p:cNvSpPr>
              <p:nvPr/>
            </p:nvSpPr>
            <p:spPr bwMode="auto">
              <a:xfrm rot="16830029" flipV="1">
                <a:off x="487" y="1210"/>
                <a:ext cx="151" cy="14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860 w 21600"/>
                  <a:gd name="T13" fmla="*/ 1751 h 21600"/>
                  <a:gd name="T14" fmla="*/ 19740 w 21600"/>
                  <a:gd name="T15" fmla="*/ 19849 h 21600"/>
                </a:gdLst>
                <a:ahLst/>
                <a:cxnLst>
                  <a:cxn ang="T8">
                    <a:pos x="T0" y="T1"/>
                  </a:cxn>
                  <a:cxn ang="T9">
                    <a:pos x="T2" y="T3"/>
                  </a:cxn>
                  <a:cxn ang="T10">
                    <a:pos x="T4" y="T5"/>
                  </a:cxn>
                  <a:cxn ang="T11">
                    <a:pos x="T6" y="T7"/>
                  </a:cxn>
                </a:cxnLst>
                <a:rect l="T12" t="T13" r="T14" b="T15"/>
                <a:pathLst>
                  <a:path w="21600" h="21600">
                    <a:moveTo>
                      <a:pt x="0" y="0"/>
                    </a:moveTo>
                    <a:lnTo>
                      <a:pt x="0" y="21600"/>
                    </a:lnTo>
                    <a:lnTo>
                      <a:pt x="21600" y="21600"/>
                    </a:lnTo>
                    <a:lnTo>
                      <a:pt x="21600" y="0"/>
                    </a:lnTo>
                    <a:close/>
                  </a:path>
                </a:pathLst>
              </a:custGeom>
              <a:solidFill>
                <a:srgbClr val="FFFFCC"/>
              </a:solidFill>
              <a:ln w="12700">
                <a:solidFill>
                  <a:schemeClr val="tx1"/>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sp>
          <p:nvSpPr>
            <p:cNvPr id="213" name="Text Box 96">
              <a:extLst>
                <a:ext uri="{FF2B5EF4-FFF2-40B4-BE49-F238E27FC236}">
                  <a16:creationId xmlns:a16="http://schemas.microsoft.com/office/drawing/2014/main" id="{4E03A5F9-CA4A-4036-BEF9-437C1DFF60E4}"/>
                </a:ext>
              </a:extLst>
            </p:cNvPr>
            <p:cNvSpPr txBox="1">
              <a:spLocks noChangeArrowheads="1"/>
            </p:cNvSpPr>
            <p:nvPr/>
          </p:nvSpPr>
          <p:spPr bwMode="auto">
            <a:xfrm>
              <a:off x="3196688" y="4405056"/>
              <a:ext cx="996949"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FFFF99"/>
                  </a:solidFill>
                  <a:effectLst/>
                  <a:uLnTx/>
                  <a:uFillTx/>
                  <a:latin typeface="Palatino Linotype" panose="02040502050505030304" pitchFamily="18" charset="0"/>
                  <a:ea typeface="+mn-ea"/>
                  <a:cs typeface="Arial"/>
                </a:rPr>
                <a:t>camera</a:t>
              </a:r>
            </a:p>
          </p:txBody>
        </p:sp>
        <p:sp>
          <p:nvSpPr>
            <p:cNvPr id="214" name="Text Box 97">
              <a:extLst>
                <a:ext uri="{FF2B5EF4-FFF2-40B4-BE49-F238E27FC236}">
                  <a16:creationId xmlns:a16="http://schemas.microsoft.com/office/drawing/2014/main" id="{1DCE62D6-CE9F-4A00-B9D9-18C909518AC5}"/>
                </a:ext>
              </a:extLst>
            </p:cNvPr>
            <p:cNvSpPr txBox="1">
              <a:spLocks noChangeArrowheads="1"/>
            </p:cNvSpPr>
            <p:nvPr/>
          </p:nvSpPr>
          <p:spPr bwMode="auto">
            <a:xfrm>
              <a:off x="2447057" y="1337433"/>
              <a:ext cx="1583191" cy="528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FFFF99"/>
                  </a:solidFill>
                  <a:effectLst/>
                  <a:uLnTx/>
                  <a:uFillTx/>
                  <a:latin typeface="Palatino Linotype" panose="02040502050505030304" pitchFamily="18" charset="0"/>
                  <a:ea typeface="+mn-ea"/>
                  <a:cs typeface="Arial"/>
                </a:rPr>
                <a:t>projector</a:t>
              </a:r>
            </a:p>
          </p:txBody>
        </p:sp>
        <p:grpSp>
          <p:nvGrpSpPr>
            <p:cNvPr id="215" name="Group 109">
              <a:extLst>
                <a:ext uri="{FF2B5EF4-FFF2-40B4-BE49-F238E27FC236}">
                  <a16:creationId xmlns:a16="http://schemas.microsoft.com/office/drawing/2014/main" id="{2B5043EE-FAB2-4881-BF57-5EA4017DDD1C}"/>
                </a:ext>
              </a:extLst>
            </p:cNvPr>
            <p:cNvGrpSpPr>
              <a:grpSpLocks/>
            </p:cNvGrpSpPr>
            <p:nvPr/>
          </p:nvGrpSpPr>
          <p:grpSpPr bwMode="auto">
            <a:xfrm>
              <a:off x="2217738" y="3717925"/>
              <a:ext cx="4251325" cy="654050"/>
              <a:chOff x="1397" y="2336"/>
              <a:chExt cx="2678" cy="412"/>
            </a:xfrm>
          </p:grpSpPr>
          <p:sp>
            <p:nvSpPr>
              <p:cNvPr id="216" name="Freeform 110">
                <a:extLst>
                  <a:ext uri="{FF2B5EF4-FFF2-40B4-BE49-F238E27FC236}">
                    <a16:creationId xmlns:a16="http://schemas.microsoft.com/office/drawing/2014/main" id="{481E3623-B6DF-4186-BC83-F3586CC0A384}"/>
                  </a:ext>
                </a:extLst>
              </p:cNvPr>
              <p:cNvSpPr>
                <a:spLocks/>
              </p:cNvSpPr>
              <p:nvPr/>
            </p:nvSpPr>
            <p:spPr bwMode="auto">
              <a:xfrm>
                <a:off x="1397" y="2402"/>
                <a:ext cx="2509" cy="346"/>
              </a:xfrm>
              <a:custGeom>
                <a:avLst/>
                <a:gdLst>
                  <a:gd name="T0" fmla="*/ 0 w 2509"/>
                  <a:gd name="T1" fmla="*/ 322 h 346"/>
                  <a:gd name="T2" fmla="*/ 2449 w 2509"/>
                  <a:gd name="T3" fmla="*/ 84 h 346"/>
                  <a:gd name="T4" fmla="*/ 2509 w 2509"/>
                  <a:gd name="T5" fmla="*/ 0 h 346"/>
                  <a:gd name="T6" fmla="*/ 10 w 2509"/>
                  <a:gd name="T7" fmla="*/ 346 h 346"/>
                  <a:gd name="T8" fmla="*/ 0 w 2509"/>
                  <a:gd name="T9" fmla="*/ 322 h 346"/>
                  <a:gd name="T10" fmla="*/ 0 60000 65536"/>
                  <a:gd name="T11" fmla="*/ 0 60000 65536"/>
                  <a:gd name="T12" fmla="*/ 0 60000 65536"/>
                  <a:gd name="T13" fmla="*/ 0 60000 65536"/>
                  <a:gd name="T14" fmla="*/ 0 60000 65536"/>
                  <a:gd name="T15" fmla="*/ 0 w 2509"/>
                  <a:gd name="T16" fmla="*/ 0 h 346"/>
                  <a:gd name="T17" fmla="*/ 2509 w 2509"/>
                  <a:gd name="T18" fmla="*/ 346 h 346"/>
                </a:gdLst>
                <a:ahLst/>
                <a:cxnLst>
                  <a:cxn ang="T10">
                    <a:pos x="T0" y="T1"/>
                  </a:cxn>
                  <a:cxn ang="T11">
                    <a:pos x="T2" y="T3"/>
                  </a:cxn>
                  <a:cxn ang="T12">
                    <a:pos x="T4" y="T5"/>
                  </a:cxn>
                  <a:cxn ang="T13">
                    <a:pos x="T6" y="T7"/>
                  </a:cxn>
                  <a:cxn ang="T14">
                    <a:pos x="T8" y="T9"/>
                  </a:cxn>
                </a:cxnLst>
                <a:rect l="T15" t="T16" r="T17" b="T18"/>
                <a:pathLst>
                  <a:path w="2509" h="346">
                    <a:moveTo>
                      <a:pt x="0" y="322"/>
                    </a:moveTo>
                    <a:lnTo>
                      <a:pt x="2449" y="84"/>
                    </a:lnTo>
                    <a:lnTo>
                      <a:pt x="2509" y="0"/>
                    </a:lnTo>
                    <a:lnTo>
                      <a:pt x="10" y="346"/>
                    </a:lnTo>
                    <a:lnTo>
                      <a:pt x="0" y="322"/>
                    </a:lnTo>
                    <a:close/>
                  </a:path>
                </a:pathLst>
              </a:custGeom>
              <a:noFill/>
              <a:ln w="12700" cap="flat" cmpd="sng">
                <a:solidFill>
                  <a:srgbClr val="FFFFCC"/>
                </a:solidFill>
                <a:prstDash val="dash"/>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217" name="Text Box 111">
                <a:extLst>
                  <a:ext uri="{FF2B5EF4-FFF2-40B4-BE49-F238E27FC236}">
                    <a16:creationId xmlns:a16="http://schemas.microsoft.com/office/drawing/2014/main" id="{465B2327-87CC-4D47-8EDC-D7455113ADE6}"/>
                  </a:ext>
                </a:extLst>
              </p:cNvPr>
              <p:cNvSpPr txBox="1">
                <a:spLocks noChangeArrowheads="1"/>
              </p:cNvSpPr>
              <p:nvPr/>
            </p:nvSpPr>
            <p:spPr bwMode="auto">
              <a:xfrm>
                <a:off x="3807" y="2336"/>
                <a:ext cx="26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FFFF66"/>
                    </a:solidFill>
                    <a:effectLst/>
                    <a:uLnTx/>
                    <a:uFillTx/>
                    <a:latin typeface="Palatino Linotype" panose="02040502050505030304" pitchFamily="18" charset="0"/>
                    <a:ea typeface="+mn-ea"/>
                    <a:cs typeface="Arial"/>
                  </a:rPr>
                  <a:t>  i</a:t>
                </a:r>
              </a:p>
            </p:txBody>
          </p:sp>
          <p:sp>
            <p:nvSpPr>
              <p:cNvPr id="218" name="Line 112">
                <a:extLst>
                  <a:ext uri="{FF2B5EF4-FFF2-40B4-BE49-F238E27FC236}">
                    <a16:creationId xmlns:a16="http://schemas.microsoft.com/office/drawing/2014/main" id="{06277464-92C2-4A39-ADB6-0FC733D5CEB0}"/>
                  </a:ext>
                </a:extLst>
              </p:cNvPr>
              <p:cNvSpPr>
                <a:spLocks noChangeShapeType="1"/>
              </p:cNvSpPr>
              <p:nvPr/>
            </p:nvSpPr>
            <p:spPr bwMode="auto">
              <a:xfrm flipV="1">
                <a:off x="3833" y="2399"/>
                <a:ext cx="67" cy="93"/>
              </a:xfrm>
              <a:prstGeom prst="line">
                <a:avLst/>
              </a:prstGeom>
              <a:noFill/>
              <a:ln w="38100">
                <a:solidFill>
                  <a:srgbClr val="FFFF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grpSp>
          <p:nvGrpSpPr>
            <p:cNvPr id="219" name="Group 113">
              <a:extLst>
                <a:ext uri="{FF2B5EF4-FFF2-40B4-BE49-F238E27FC236}">
                  <a16:creationId xmlns:a16="http://schemas.microsoft.com/office/drawing/2014/main" id="{FCF019B3-64E6-47A7-8516-95B00C743B65}"/>
                </a:ext>
              </a:extLst>
            </p:cNvPr>
            <p:cNvGrpSpPr>
              <a:grpSpLocks/>
            </p:cNvGrpSpPr>
            <p:nvPr/>
          </p:nvGrpSpPr>
          <p:grpSpPr bwMode="auto">
            <a:xfrm>
              <a:off x="2081213" y="3668713"/>
              <a:ext cx="1035050" cy="1514475"/>
              <a:chOff x="1215" y="2675"/>
              <a:chExt cx="652" cy="954"/>
            </a:xfrm>
          </p:grpSpPr>
          <p:sp>
            <p:nvSpPr>
              <p:cNvPr id="220" name="Rectangle 114">
                <a:extLst>
                  <a:ext uri="{FF2B5EF4-FFF2-40B4-BE49-F238E27FC236}">
                    <a16:creationId xmlns:a16="http://schemas.microsoft.com/office/drawing/2014/main" id="{477E5B81-937E-4001-BBDC-F4C96E474152}"/>
                  </a:ext>
                </a:extLst>
              </p:cNvPr>
              <p:cNvSpPr>
                <a:spLocks noChangeArrowheads="1"/>
              </p:cNvSpPr>
              <p:nvPr/>
            </p:nvSpPr>
            <p:spPr bwMode="auto">
              <a:xfrm rot="-849465">
                <a:off x="1215" y="2675"/>
                <a:ext cx="616" cy="954"/>
              </a:xfrm>
              <a:prstGeom prst="rect">
                <a:avLst/>
              </a:prstGeom>
              <a:solidFill>
                <a:srgbClr val="3333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nvGrpSpPr>
              <p:cNvPr id="221" name="Group 115">
                <a:extLst>
                  <a:ext uri="{FF2B5EF4-FFF2-40B4-BE49-F238E27FC236}">
                    <a16:creationId xmlns:a16="http://schemas.microsoft.com/office/drawing/2014/main" id="{5008807A-FE2A-4A5C-A597-555DBF7900E4}"/>
                  </a:ext>
                </a:extLst>
              </p:cNvPr>
              <p:cNvGrpSpPr>
                <a:grpSpLocks/>
              </p:cNvGrpSpPr>
              <p:nvPr/>
            </p:nvGrpSpPr>
            <p:grpSpPr bwMode="auto">
              <a:xfrm>
                <a:off x="1317" y="2926"/>
                <a:ext cx="550" cy="327"/>
                <a:chOff x="169" y="2422"/>
                <a:chExt cx="550" cy="307"/>
              </a:xfrm>
            </p:grpSpPr>
            <p:sp>
              <p:nvSpPr>
                <p:cNvPr id="222" name="Rectangle 116">
                  <a:extLst>
                    <a:ext uri="{FF2B5EF4-FFF2-40B4-BE49-F238E27FC236}">
                      <a16:creationId xmlns:a16="http://schemas.microsoft.com/office/drawing/2014/main" id="{1896518E-B99C-440C-90C0-DEAC664CDAEC}"/>
                    </a:ext>
                  </a:extLst>
                </p:cNvPr>
                <p:cNvSpPr>
                  <a:spLocks noChangeArrowheads="1"/>
                </p:cNvSpPr>
                <p:nvPr/>
              </p:nvSpPr>
              <p:spPr bwMode="auto">
                <a:xfrm rot="4535877">
                  <a:off x="196" y="2462"/>
                  <a:ext cx="240" cy="293"/>
                </a:xfrm>
                <a:prstGeom prst="rect">
                  <a:avLst/>
                </a:prstGeom>
                <a:solidFill>
                  <a:srgbClr val="9966FF"/>
                </a:solidFill>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223" name="AutoShape 117">
                  <a:extLst>
                    <a:ext uri="{FF2B5EF4-FFF2-40B4-BE49-F238E27FC236}">
                      <a16:creationId xmlns:a16="http://schemas.microsoft.com/office/drawing/2014/main" id="{9E7E3AC4-9FED-474A-95E1-736631E91BA7}"/>
                    </a:ext>
                  </a:extLst>
                </p:cNvPr>
                <p:cNvSpPr>
                  <a:spLocks noChangeArrowheads="1"/>
                </p:cNvSpPr>
                <p:nvPr/>
              </p:nvSpPr>
              <p:spPr bwMode="auto">
                <a:xfrm rot="4535877">
                  <a:off x="484" y="2422"/>
                  <a:ext cx="235" cy="235"/>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4 w 21600"/>
                    <a:gd name="T13" fmla="*/ 4504 h 21600"/>
                    <a:gd name="T14" fmla="*/ 17096 w 21600"/>
                    <a:gd name="T15" fmla="*/ 17096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9966FF"/>
                </a:solidFill>
                <a:ln w="12700">
                  <a:solidFill>
                    <a:schemeClr val="tx1"/>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grpSp>
      </p:grpSp>
      <p:sp>
        <p:nvSpPr>
          <p:cNvPr id="5" name="TextBox 4">
            <a:extLst>
              <a:ext uri="{FF2B5EF4-FFF2-40B4-BE49-F238E27FC236}">
                <a16:creationId xmlns:a16="http://schemas.microsoft.com/office/drawing/2014/main" id="{ED9EAEB8-9EA5-406A-9693-A752328D287E}"/>
              </a:ext>
            </a:extLst>
          </p:cNvPr>
          <p:cNvSpPr txBox="1"/>
          <p:nvPr/>
        </p:nvSpPr>
        <p:spPr>
          <a:xfrm>
            <a:off x="152400" y="1623850"/>
            <a:ext cx="8223294" cy="3416320"/>
          </a:xfrm>
          <a:prstGeom prst="rect">
            <a:avLst/>
          </a:prstGeom>
          <a:noFill/>
        </p:spPr>
        <p:txBody>
          <a:bodyPr wrap="square" rtlCol="0">
            <a:spAutoFit/>
          </a:bodyPr>
          <a:lstStyle/>
          <a:p>
            <a:pPr marL="457200" marR="0" lvl="0" indent="-457200" algn="l" defTabSz="914400" rtl="0" eaLnBrk="0" fontAlgn="base" latinLnBrk="0" hangingPunct="0">
              <a:lnSpc>
                <a:spcPct val="100000"/>
              </a:lnSpc>
              <a:spcBef>
                <a:spcPct val="0"/>
              </a:spcBef>
              <a:spcAft>
                <a:spcPct val="0"/>
              </a:spcAft>
              <a:buClrTx/>
              <a:buSzTx/>
              <a:buFontTx/>
              <a:buAutoNum type="arabicPeriod"/>
              <a:tabLst/>
              <a:defRPr/>
            </a:pPr>
            <a:r>
              <a:rPr kumimoji="0" lang="en-US" sz="2400" b="0" i="0" u="none" strike="noStrike" kern="1200" cap="none" spc="0" normalizeH="0" baseline="0" noProof="0" dirty="0">
                <a:ln>
                  <a:noFill/>
                </a:ln>
                <a:solidFill>
                  <a:srgbClr val="FF9900"/>
                </a:solidFill>
                <a:effectLst/>
                <a:uLnTx/>
                <a:uFillTx/>
                <a:latin typeface="Arial" panose="020B0604020202020204" pitchFamily="34" charset="0"/>
                <a:ea typeface="+mn-ea"/>
                <a:cs typeface="Arial" panose="020B0604020202020204" pitchFamily="34" charset="0"/>
              </a:rPr>
              <a:t>Actually use more unique</a:t>
            </a:r>
            <a:br>
              <a:rPr kumimoji="0" lang="en-US" sz="2400" b="0" i="0" u="none" strike="noStrike" kern="1200" cap="none" spc="0" normalizeH="0" baseline="0" noProof="0" dirty="0">
                <a:ln>
                  <a:noFill/>
                </a:ln>
                <a:solidFill>
                  <a:srgbClr val="FF9900"/>
                </a:solidFill>
                <a:effectLst/>
                <a:uLnTx/>
                <a:uFillTx/>
                <a:latin typeface="Arial" panose="020B0604020202020204" pitchFamily="34" charset="0"/>
                <a:ea typeface="+mn-ea"/>
                <a:cs typeface="Arial" panose="020B0604020202020204" pitchFamily="34" charset="0"/>
              </a:rPr>
            </a:br>
            <a:r>
              <a:rPr kumimoji="0" lang="en-US" sz="2400" b="0" i="0" u="none" strike="noStrike" kern="1200" cap="none" spc="0" normalizeH="0" baseline="0" noProof="0" dirty="0">
                <a:ln>
                  <a:noFill/>
                </a:ln>
                <a:solidFill>
                  <a:srgbClr val="FF9900"/>
                </a:solidFill>
                <a:effectLst/>
                <a:uLnTx/>
                <a:uFillTx/>
                <a:latin typeface="Arial" panose="020B0604020202020204" pitchFamily="34" charset="0"/>
                <a:ea typeface="+mn-ea"/>
                <a:cs typeface="Arial" panose="020B0604020202020204" pitchFamily="34" charset="0"/>
              </a:rPr>
              <a:t>chequerboard patterns</a:t>
            </a:r>
            <a:br>
              <a:rPr kumimoji="0" lang="en-US" sz="2400" b="0" i="0" u="none" strike="noStrike" kern="1200" cap="none" spc="0" normalizeH="0" baseline="0" noProof="0" dirty="0">
                <a:ln>
                  <a:noFill/>
                </a:ln>
                <a:solidFill>
                  <a:srgbClr val="FF9900"/>
                </a:solidFill>
                <a:effectLst/>
                <a:uLnTx/>
                <a:uFillTx/>
                <a:latin typeface="Arial" panose="020B0604020202020204" pitchFamily="34" charset="0"/>
                <a:ea typeface="+mn-ea"/>
                <a:cs typeface="Arial" panose="020B0604020202020204" pitchFamily="34" charset="0"/>
              </a:rPr>
            </a:br>
            <a:r>
              <a:rPr kumimoji="0" lang="en-US" sz="2400" b="0" i="0" u="none" strike="noStrike" kern="1200" cap="none" spc="0" normalizeH="0" baseline="0" noProof="0" dirty="0">
                <a:ln>
                  <a:noFill/>
                </a:ln>
                <a:solidFill>
                  <a:srgbClr val="FF9900"/>
                </a:solidFill>
                <a:effectLst/>
                <a:uLnTx/>
                <a:uFillTx/>
                <a:latin typeface="Arial" panose="020B0604020202020204" pitchFamily="34" charset="0"/>
                <a:ea typeface="+mn-ea"/>
                <a:cs typeface="Arial" panose="020B0604020202020204" pitchFamily="34" charset="0"/>
              </a:rPr>
              <a:t>	Global effects from</a:t>
            </a:r>
            <a:br>
              <a:rPr kumimoji="0" lang="en-US" sz="2400" b="0" i="0" u="none" strike="noStrike" kern="1200" cap="none" spc="0" normalizeH="0" baseline="0" noProof="0" dirty="0">
                <a:ln>
                  <a:noFill/>
                </a:ln>
                <a:solidFill>
                  <a:srgbClr val="FF9900"/>
                </a:solidFill>
                <a:effectLst/>
                <a:uLnTx/>
                <a:uFillTx/>
                <a:latin typeface="Arial" panose="020B0604020202020204" pitchFamily="34" charset="0"/>
                <a:ea typeface="+mn-ea"/>
                <a:cs typeface="Arial" panose="020B0604020202020204" pitchFamily="34" charset="0"/>
              </a:rPr>
            </a:br>
            <a:r>
              <a:rPr kumimoji="0" lang="en-US" sz="2400" b="0" i="0" u="none" strike="noStrike" kern="1200" cap="none" spc="0" normalizeH="0" baseline="0" noProof="0" dirty="0">
                <a:ln>
                  <a:noFill/>
                </a:ln>
                <a:solidFill>
                  <a:srgbClr val="FF9900"/>
                </a:solidFill>
                <a:effectLst/>
                <a:uLnTx/>
                <a:uFillTx/>
                <a:latin typeface="Arial" panose="020B0604020202020204" pitchFamily="34" charset="0"/>
                <a:ea typeface="+mn-ea"/>
                <a:cs typeface="Arial" panose="020B0604020202020204" pitchFamily="34" charset="0"/>
              </a:rPr>
              <a:t>	local lighting</a:t>
            </a:r>
          </a:p>
          <a:p>
            <a:pPr marL="457200" marR="0" lvl="0" indent="-457200" algn="l" defTabSz="914400" rtl="0" eaLnBrk="0" fontAlgn="base" latinLnBrk="0" hangingPunct="0">
              <a:lnSpc>
                <a:spcPct val="100000"/>
              </a:lnSpc>
              <a:spcBef>
                <a:spcPct val="0"/>
              </a:spcBef>
              <a:spcAft>
                <a:spcPct val="0"/>
              </a:spcAft>
              <a:buClrTx/>
              <a:buSzTx/>
              <a:buFontTx/>
              <a:buAutoNum type="arabicPeriod"/>
              <a:tabLst/>
              <a:defRPr/>
            </a:pPr>
            <a:r>
              <a:rPr kumimoji="0" lang="en-US" sz="2400" b="0" i="0" u="none" strike="noStrike" kern="1200" cap="none" spc="0" normalizeH="0" baseline="0" noProof="0" dirty="0">
                <a:ln>
                  <a:noFill/>
                </a:ln>
                <a:solidFill>
                  <a:srgbClr val="FF9900"/>
                </a:solidFill>
                <a:effectLst/>
                <a:uLnTx/>
                <a:uFillTx/>
                <a:latin typeface="Arial" panose="020B0604020202020204" pitchFamily="34" charset="0"/>
                <a:ea typeface="+mn-ea"/>
                <a:cs typeface="Arial" panose="020B0604020202020204" pitchFamily="34" charset="0"/>
              </a:rPr>
              <a:t>Pick </a:t>
            </a:r>
            <a:r>
              <a:rPr kumimoji="0" lang="en-US" sz="2400" b="0" i="0" u="none" strike="noStrike" kern="1200" cap="none" spc="0" normalizeH="0" baseline="0" noProof="0" dirty="0" err="1">
                <a:ln>
                  <a:noFill/>
                </a:ln>
                <a:solidFill>
                  <a:srgbClr val="FF9900"/>
                </a:solidFill>
                <a:effectLst/>
                <a:uLnTx/>
                <a:uFillTx/>
                <a:latin typeface="Arial" panose="020B0604020202020204" pitchFamily="34" charset="0"/>
                <a:ea typeface="+mn-ea"/>
                <a:cs typeface="Arial" panose="020B0604020202020204" pitchFamily="34" charset="0"/>
              </a:rPr>
              <a:t>L_min</a:t>
            </a:r>
            <a:r>
              <a:rPr kumimoji="0" lang="en-US" sz="2400" b="0" i="0" u="none" strike="noStrike" kern="1200" cap="none" spc="0" normalizeH="0" baseline="0" noProof="0" dirty="0">
                <a:ln>
                  <a:noFill/>
                </a:ln>
                <a:solidFill>
                  <a:srgbClr val="FF9900"/>
                </a:solidFill>
                <a:effectLst/>
                <a:uLnTx/>
                <a:uFillTx/>
                <a:latin typeface="Arial" panose="020B0604020202020204" pitchFamily="34" charset="0"/>
                <a:ea typeface="+mn-ea"/>
                <a:cs typeface="Arial" panose="020B0604020202020204" pitchFamily="34" charset="0"/>
              </a:rPr>
              <a:t> and </a:t>
            </a:r>
            <a:r>
              <a:rPr kumimoji="0" lang="en-US" sz="2400" b="0" i="0" u="none" strike="noStrike" kern="1200" cap="none" spc="0" normalizeH="0" baseline="0" noProof="0" dirty="0" err="1">
                <a:ln>
                  <a:noFill/>
                </a:ln>
                <a:solidFill>
                  <a:srgbClr val="FF9900"/>
                </a:solidFill>
                <a:effectLst/>
                <a:uLnTx/>
                <a:uFillTx/>
                <a:latin typeface="Arial" panose="020B0604020202020204" pitchFamily="34" charset="0"/>
                <a:ea typeface="+mn-ea"/>
                <a:cs typeface="Arial" panose="020B0604020202020204" pitchFamily="34" charset="0"/>
              </a:rPr>
              <a:t>L_max</a:t>
            </a:r>
            <a:br>
              <a:rPr kumimoji="0" lang="en-US" sz="2400" b="0" i="0" u="none" strike="noStrike" kern="1200" cap="none" spc="0" normalizeH="0" baseline="0" noProof="0" dirty="0">
                <a:ln>
                  <a:noFill/>
                </a:ln>
                <a:solidFill>
                  <a:srgbClr val="FF9900"/>
                </a:solidFill>
                <a:effectLst/>
                <a:uLnTx/>
                <a:uFillTx/>
                <a:latin typeface="Arial" panose="020B0604020202020204" pitchFamily="34" charset="0"/>
                <a:ea typeface="+mn-ea"/>
                <a:cs typeface="Arial" panose="020B0604020202020204" pitchFamily="34" charset="0"/>
              </a:rPr>
            </a:br>
            <a:r>
              <a:rPr kumimoji="0" lang="en-US" sz="2400" b="0" i="0" u="none" strike="noStrike" kern="1200" cap="none" spc="0" normalizeH="0" baseline="0" noProof="0" dirty="0">
                <a:ln>
                  <a:noFill/>
                </a:ln>
                <a:solidFill>
                  <a:srgbClr val="FF9900"/>
                </a:solidFill>
                <a:effectLst/>
                <a:uLnTx/>
                <a:uFillTx/>
                <a:latin typeface="Arial" panose="020B0604020202020204" pitchFamily="34" charset="0"/>
                <a:ea typeface="+mn-ea"/>
                <a:cs typeface="Arial" panose="020B0604020202020204" pitchFamily="34" charset="0"/>
              </a:rPr>
              <a:t>from across all unique patterns</a:t>
            </a:r>
            <a:br>
              <a:rPr kumimoji="0" lang="en-US" sz="2400" b="0" i="0" u="none" strike="noStrike" kern="1200" cap="none" spc="0" normalizeH="0" baseline="0" noProof="0" dirty="0">
                <a:ln>
                  <a:noFill/>
                </a:ln>
                <a:solidFill>
                  <a:srgbClr val="FF9900"/>
                </a:solidFill>
                <a:effectLst/>
                <a:uLnTx/>
                <a:uFillTx/>
                <a:latin typeface="Arial" panose="020B0604020202020204" pitchFamily="34" charset="0"/>
                <a:ea typeface="+mn-ea"/>
                <a:cs typeface="Arial" panose="020B0604020202020204" pitchFamily="34" charset="0"/>
              </a:rPr>
            </a:br>
            <a:r>
              <a:rPr kumimoji="0" lang="en-US" sz="2400" b="0" i="0" u="none" strike="noStrike" kern="1200" cap="none" spc="0" normalizeH="0" baseline="0" noProof="0" dirty="0">
                <a:ln>
                  <a:noFill/>
                </a:ln>
                <a:solidFill>
                  <a:srgbClr val="FF9900"/>
                </a:solidFill>
                <a:effectLst/>
                <a:uLnTx/>
                <a:uFillTx/>
                <a:latin typeface="Arial" panose="020B0604020202020204" pitchFamily="34" charset="0"/>
                <a:ea typeface="+mn-ea"/>
                <a:cs typeface="Arial" panose="020B0604020202020204" pitchFamily="34" charset="0"/>
              </a:rPr>
              <a:t>for each pixel</a:t>
            </a:r>
          </a:p>
          <a:p>
            <a:pPr marL="457200" marR="0" lvl="0" indent="-457200" algn="l" defTabSz="914400" rtl="0" eaLnBrk="0" fontAlgn="base" latinLnBrk="0" hangingPunct="0">
              <a:lnSpc>
                <a:spcPct val="100000"/>
              </a:lnSpc>
              <a:spcBef>
                <a:spcPct val="0"/>
              </a:spcBef>
              <a:spcAft>
                <a:spcPct val="0"/>
              </a:spcAft>
              <a:buClrTx/>
              <a:buSzTx/>
              <a:buFontTx/>
              <a:buAutoNum type="arabicPeriod"/>
              <a:tabLst/>
              <a:defRPr/>
            </a:pPr>
            <a:endParaRPr kumimoji="0" lang="en-US" sz="2400" b="0" i="0" u="none" strike="noStrike" kern="1200" cap="none" spc="0" normalizeH="0" baseline="0" noProof="0" dirty="0">
              <a:ln>
                <a:noFill/>
              </a:ln>
              <a:solidFill>
                <a:srgbClr val="FF9900"/>
              </a:solidFill>
              <a:effectLst/>
              <a:uLnTx/>
              <a:uFillTx/>
              <a:latin typeface="Arial" panose="020B0604020202020204" pitchFamily="34" charset="0"/>
              <a:ea typeface="+mn-ea"/>
              <a:cs typeface="Arial" panose="020B0604020202020204" pitchFamily="34" charset="0"/>
            </a:endParaRPr>
          </a:p>
          <a:p>
            <a:pPr marL="457200" marR="0" lvl="0" indent="-457200" algn="l" defTabSz="914400" rtl="0" eaLnBrk="0" fontAlgn="base" latinLnBrk="0" hangingPunct="0">
              <a:lnSpc>
                <a:spcPct val="100000"/>
              </a:lnSpc>
              <a:spcBef>
                <a:spcPct val="0"/>
              </a:spcBef>
              <a:spcAft>
                <a:spcPct val="0"/>
              </a:spcAft>
              <a:buClrTx/>
              <a:buSzTx/>
              <a:buFontTx/>
              <a:buAutoNum type="arabicPeriod"/>
              <a:tabLst/>
              <a:defRPr/>
            </a:pPr>
            <a:r>
              <a:rPr kumimoji="0" lang="en-US" sz="2400" b="0" i="0" u="none" strike="noStrike" kern="1200" cap="none" spc="0" normalizeH="0" baseline="0" noProof="0" dirty="0">
                <a:ln>
                  <a:noFill/>
                </a:ln>
                <a:solidFill>
                  <a:srgbClr val="FF9900"/>
                </a:solidFill>
                <a:effectLst/>
                <a:uLnTx/>
                <a:uFillTx/>
                <a:latin typeface="Arial" panose="020B0604020202020204" pitchFamily="34" charset="0"/>
                <a:ea typeface="+mn-ea"/>
                <a:cs typeface="Arial" panose="020B0604020202020204" pitchFamily="34" charset="0"/>
              </a:rPr>
              <a:t>Factor in projector’s light floor</a:t>
            </a:r>
          </a:p>
        </p:txBody>
      </p:sp>
    </p:spTree>
    <p:extLst>
      <p:ext uri="{BB962C8B-B14F-4D97-AF65-F5344CB8AC3E}">
        <p14:creationId xmlns:p14="http://schemas.microsoft.com/office/powerpoint/2010/main" val="10236070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2">
            <a:extLst>
              <a:ext uri="{FF2B5EF4-FFF2-40B4-BE49-F238E27FC236}">
                <a16:creationId xmlns:a16="http://schemas.microsoft.com/office/drawing/2014/main" id="{6BC07138-9E00-463E-8C03-782CA4C04753}"/>
              </a:ext>
            </a:extLst>
          </p:cNvPr>
          <p:cNvSpPr txBox="1">
            <a:spLocks noChangeArrowheads="1"/>
          </p:cNvSpPr>
          <p:nvPr/>
        </p:nvSpPr>
        <p:spPr bwMode="auto">
          <a:xfrm>
            <a:off x="2236788" y="1936750"/>
            <a:ext cx="463073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FF9900"/>
                </a:solidFill>
                <a:effectLst/>
                <a:uLnTx/>
                <a:uFillTx/>
                <a:latin typeface="Palatino Linotype" panose="02040502050505030304" pitchFamily="18" charset="0"/>
                <a:ea typeface="+mn-ea"/>
                <a:cs typeface="Arial"/>
              </a:rPr>
              <a:t>More Real World Examples:</a:t>
            </a:r>
          </a:p>
        </p:txBody>
      </p:sp>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ext Box 2">
            <a:extLst>
              <a:ext uri="{FF2B5EF4-FFF2-40B4-BE49-F238E27FC236}">
                <a16:creationId xmlns:a16="http://schemas.microsoft.com/office/drawing/2014/main" id="{24A64663-ABC0-4C5E-A7E7-072BE0F8D8E8}"/>
              </a:ext>
            </a:extLst>
          </p:cNvPr>
          <p:cNvSpPr txBox="1">
            <a:spLocks noChangeArrowheads="1"/>
          </p:cNvSpPr>
          <p:nvPr/>
        </p:nvSpPr>
        <p:spPr bwMode="auto">
          <a:xfrm>
            <a:off x="2166938" y="144463"/>
            <a:ext cx="4835525"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1">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FFCC00"/>
                </a:solidFill>
                <a:effectLst/>
                <a:uLnTx/>
                <a:uFillTx/>
                <a:latin typeface="Palatino Linotype" panose="02040502050505030304" pitchFamily="18" charset="0"/>
                <a:ea typeface="+mn-ea"/>
                <a:cs typeface="Arial"/>
              </a:rPr>
              <a:t>Eggs:  Diffuse Interreflections</a:t>
            </a:r>
          </a:p>
        </p:txBody>
      </p:sp>
      <p:pic>
        <p:nvPicPr>
          <p:cNvPr id="49155" name="Picture 3" descr="Picture5">
            <a:extLst>
              <a:ext uri="{FF2B5EF4-FFF2-40B4-BE49-F238E27FC236}">
                <a16:creationId xmlns:a16="http://schemas.microsoft.com/office/drawing/2014/main" id="{144F801E-F00B-4FD8-AD43-A72CC3E9B7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68600" y="981075"/>
            <a:ext cx="3608388" cy="252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4">
            <a:extLst>
              <a:ext uri="{FF2B5EF4-FFF2-40B4-BE49-F238E27FC236}">
                <a16:creationId xmlns:a16="http://schemas.microsoft.com/office/drawing/2014/main" id="{8F69E11E-E643-45BF-AAC5-14C17855DB08}"/>
              </a:ext>
            </a:extLst>
          </p:cNvPr>
          <p:cNvGrpSpPr>
            <a:grpSpLocks/>
          </p:cNvGrpSpPr>
          <p:nvPr/>
        </p:nvGrpSpPr>
        <p:grpSpPr bwMode="auto">
          <a:xfrm>
            <a:off x="762000" y="3865563"/>
            <a:ext cx="7632700" cy="2981325"/>
            <a:chOff x="480" y="2435"/>
            <a:chExt cx="4808" cy="1878"/>
          </a:xfrm>
        </p:grpSpPr>
        <p:sp>
          <p:nvSpPr>
            <p:cNvPr id="49157" name="Text Box 5">
              <a:extLst>
                <a:ext uri="{FF2B5EF4-FFF2-40B4-BE49-F238E27FC236}">
                  <a16:creationId xmlns:a16="http://schemas.microsoft.com/office/drawing/2014/main" id="{B87B0C95-3B37-477C-9192-8C7C8D58A5D9}"/>
                </a:ext>
              </a:extLst>
            </p:cNvPr>
            <p:cNvSpPr txBox="1">
              <a:spLocks noChangeArrowheads="1"/>
            </p:cNvSpPr>
            <p:nvPr/>
          </p:nvSpPr>
          <p:spPr bwMode="auto">
            <a:xfrm>
              <a:off x="1348" y="4063"/>
              <a:ext cx="550"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99"/>
                  </a:solidFill>
                  <a:effectLst/>
                  <a:uLnTx/>
                  <a:uFillTx/>
                  <a:latin typeface="Palatino Linotype" panose="02040502050505030304" pitchFamily="18" charset="0"/>
                  <a:ea typeface="+mn-ea"/>
                  <a:cs typeface="Arial"/>
                </a:rPr>
                <a:t>Direct</a:t>
              </a:r>
            </a:p>
          </p:txBody>
        </p:sp>
        <p:sp>
          <p:nvSpPr>
            <p:cNvPr id="49158" name="Text Box 6">
              <a:extLst>
                <a:ext uri="{FF2B5EF4-FFF2-40B4-BE49-F238E27FC236}">
                  <a16:creationId xmlns:a16="http://schemas.microsoft.com/office/drawing/2014/main" id="{641035B2-6284-4211-B1BD-94B68893459F}"/>
                </a:ext>
              </a:extLst>
            </p:cNvPr>
            <p:cNvSpPr txBox="1">
              <a:spLocks noChangeArrowheads="1"/>
            </p:cNvSpPr>
            <p:nvPr/>
          </p:nvSpPr>
          <p:spPr bwMode="auto">
            <a:xfrm>
              <a:off x="3852" y="4063"/>
              <a:ext cx="588"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99"/>
                  </a:solidFill>
                  <a:effectLst/>
                  <a:uLnTx/>
                  <a:uFillTx/>
                  <a:latin typeface="Palatino Linotype" panose="02040502050505030304" pitchFamily="18" charset="0"/>
                  <a:ea typeface="+mn-ea"/>
                  <a:cs typeface="Arial"/>
                </a:rPr>
                <a:t>Global</a:t>
              </a:r>
            </a:p>
          </p:txBody>
        </p:sp>
        <p:pic>
          <p:nvPicPr>
            <p:cNvPr id="49159" name="Picture 7" descr="Picture7">
              <a:extLst>
                <a:ext uri="{FF2B5EF4-FFF2-40B4-BE49-F238E27FC236}">
                  <a16:creationId xmlns:a16="http://schemas.microsoft.com/office/drawing/2014/main" id="{6B48C631-DEA5-4822-87EC-646A8FE5BB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15" y="2435"/>
              <a:ext cx="2273" cy="1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60" name="Picture 8" descr="Picture6">
              <a:extLst>
                <a:ext uri="{FF2B5EF4-FFF2-40B4-BE49-F238E27FC236}">
                  <a16:creationId xmlns:a16="http://schemas.microsoft.com/office/drawing/2014/main" id="{DED9B5F3-9D59-4CBD-8EF5-CC712D10BD4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 y="2435"/>
              <a:ext cx="2273" cy="1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ext Box 2">
            <a:extLst>
              <a:ext uri="{FF2B5EF4-FFF2-40B4-BE49-F238E27FC236}">
                <a16:creationId xmlns:a16="http://schemas.microsoft.com/office/drawing/2014/main" id="{9E01922E-8949-44B1-A01F-22BA2C6722C5}"/>
              </a:ext>
            </a:extLst>
          </p:cNvPr>
          <p:cNvSpPr txBox="1">
            <a:spLocks noChangeArrowheads="1"/>
          </p:cNvSpPr>
          <p:nvPr/>
        </p:nvSpPr>
        <p:spPr bwMode="auto">
          <a:xfrm>
            <a:off x="1220788" y="144463"/>
            <a:ext cx="6729412"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1">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FFCC00"/>
                </a:solidFill>
                <a:effectLst/>
                <a:uLnTx/>
                <a:uFillTx/>
                <a:latin typeface="Palatino Linotype" panose="02040502050505030304" pitchFamily="18" charset="0"/>
                <a:ea typeface="+mn-ea"/>
                <a:cs typeface="Arial"/>
              </a:rPr>
              <a:t>Wooden Blocks:  Specular Interreflections</a:t>
            </a:r>
          </a:p>
        </p:txBody>
      </p:sp>
      <p:grpSp>
        <p:nvGrpSpPr>
          <p:cNvPr id="2" name="Group 3">
            <a:extLst>
              <a:ext uri="{FF2B5EF4-FFF2-40B4-BE49-F238E27FC236}">
                <a16:creationId xmlns:a16="http://schemas.microsoft.com/office/drawing/2014/main" id="{E6C75652-8C79-48E0-B2D5-C1D5EF3E097B}"/>
              </a:ext>
            </a:extLst>
          </p:cNvPr>
          <p:cNvGrpSpPr>
            <a:grpSpLocks/>
          </p:cNvGrpSpPr>
          <p:nvPr/>
        </p:nvGrpSpPr>
        <p:grpSpPr bwMode="auto">
          <a:xfrm>
            <a:off x="762000" y="3800475"/>
            <a:ext cx="7646988" cy="3046413"/>
            <a:chOff x="480" y="2394"/>
            <a:chExt cx="4817" cy="1919"/>
          </a:xfrm>
        </p:grpSpPr>
        <p:sp>
          <p:nvSpPr>
            <p:cNvPr id="50181" name="Text Box 4">
              <a:extLst>
                <a:ext uri="{FF2B5EF4-FFF2-40B4-BE49-F238E27FC236}">
                  <a16:creationId xmlns:a16="http://schemas.microsoft.com/office/drawing/2014/main" id="{10042B74-A7A7-48D9-86B7-FE29CC35E4D4}"/>
                </a:ext>
              </a:extLst>
            </p:cNvPr>
            <p:cNvSpPr txBox="1">
              <a:spLocks noChangeArrowheads="1"/>
            </p:cNvSpPr>
            <p:nvPr/>
          </p:nvSpPr>
          <p:spPr bwMode="auto">
            <a:xfrm>
              <a:off x="1348" y="4063"/>
              <a:ext cx="550"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99"/>
                  </a:solidFill>
                  <a:effectLst/>
                  <a:uLnTx/>
                  <a:uFillTx/>
                  <a:latin typeface="Palatino Linotype" panose="02040502050505030304" pitchFamily="18" charset="0"/>
                  <a:ea typeface="+mn-ea"/>
                  <a:cs typeface="Arial"/>
                </a:rPr>
                <a:t>Direct</a:t>
              </a:r>
            </a:p>
          </p:txBody>
        </p:sp>
        <p:sp>
          <p:nvSpPr>
            <p:cNvPr id="50182" name="Text Box 5">
              <a:extLst>
                <a:ext uri="{FF2B5EF4-FFF2-40B4-BE49-F238E27FC236}">
                  <a16:creationId xmlns:a16="http://schemas.microsoft.com/office/drawing/2014/main" id="{79126FBF-3EB1-43D4-A9E4-5E4987079DCD}"/>
                </a:ext>
              </a:extLst>
            </p:cNvPr>
            <p:cNvSpPr txBox="1">
              <a:spLocks noChangeArrowheads="1"/>
            </p:cNvSpPr>
            <p:nvPr/>
          </p:nvSpPr>
          <p:spPr bwMode="auto">
            <a:xfrm>
              <a:off x="3852" y="4063"/>
              <a:ext cx="588"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99"/>
                  </a:solidFill>
                  <a:effectLst/>
                  <a:uLnTx/>
                  <a:uFillTx/>
                  <a:latin typeface="Palatino Linotype" panose="02040502050505030304" pitchFamily="18" charset="0"/>
                  <a:ea typeface="+mn-ea"/>
                  <a:cs typeface="Arial"/>
                </a:rPr>
                <a:t>Global</a:t>
              </a:r>
            </a:p>
          </p:txBody>
        </p:sp>
        <p:pic>
          <p:nvPicPr>
            <p:cNvPr id="50183" name="Picture 6" descr="Picture10">
              <a:extLst>
                <a:ext uri="{FF2B5EF4-FFF2-40B4-BE49-F238E27FC236}">
                  <a16:creationId xmlns:a16="http://schemas.microsoft.com/office/drawing/2014/main" id="{2A25825D-B0C8-444A-B764-699F9C779B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 y="2394"/>
              <a:ext cx="2273" cy="1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4" name="Picture 7" descr="Picture11">
              <a:extLst>
                <a:ext uri="{FF2B5EF4-FFF2-40B4-BE49-F238E27FC236}">
                  <a16:creationId xmlns:a16="http://schemas.microsoft.com/office/drawing/2014/main" id="{01A18F51-1F1B-4138-BACD-B399819765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24" y="2394"/>
              <a:ext cx="2273" cy="1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50180" name="Picture 8" descr="Picture8">
            <a:extLst>
              <a:ext uri="{FF2B5EF4-FFF2-40B4-BE49-F238E27FC236}">
                <a16:creationId xmlns:a16="http://schemas.microsoft.com/office/drawing/2014/main" id="{E5AAABE4-BECC-4168-94E1-7128BFF7A55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92413" y="838200"/>
            <a:ext cx="3608387" cy="267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ext Box 2">
            <a:extLst>
              <a:ext uri="{FF2B5EF4-FFF2-40B4-BE49-F238E27FC236}">
                <a16:creationId xmlns:a16="http://schemas.microsoft.com/office/drawing/2014/main" id="{059FA2E7-AD2F-42F9-8EAE-2FD7C2C4CA91}"/>
              </a:ext>
            </a:extLst>
          </p:cNvPr>
          <p:cNvSpPr txBox="1">
            <a:spLocks noChangeArrowheads="1"/>
          </p:cNvSpPr>
          <p:nvPr/>
        </p:nvSpPr>
        <p:spPr bwMode="auto">
          <a:xfrm>
            <a:off x="1614488" y="146050"/>
            <a:ext cx="5881687"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FFCC00"/>
                </a:solidFill>
                <a:effectLst/>
                <a:uLnTx/>
                <a:uFillTx/>
                <a:latin typeface="Palatino Linotype" panose="02040502050505030304" pitchFamily="18" charset="0"/>
                <a:ea typeface="+mn-ea"/>
                <a:cs typeface="Arial"/>
              </a:rPr>
              <a:t>Kitchen Sink:  Volumetric Scattering</a:t>
            </a:r>
          </a:p>
        </p:txBody>
      </p:sp>
      <p:sp>
        <p:nvSpPr>
          <p:cNvPr id="51203" name="Text Box 3">
            <a:extLst>
              <a:ext uri="{FF2B5EF4-FFF2-40B4-BE49-F238E27FC236}">
                <a16:creationId xmlns:a16="http://schemas.microsoft.com/office/drawing/2014/main" id="{4C971784-E8AD-4166-8610-DE83ED3255CC}"/>
              </a:ext>
            </a:extLst>
          </p:cNvPr>
          <p:cNvSpPr txBox="1">
            <a:spLocks noChangeArrowheads="1"/>
          </p:cNvSpPr>
          <p:nvPr/>
        </p:nvSpPr>
        <p:spPr bwMode="auto">
          <a:xfrm>
            <a:off x="6621463" y="1833563"/>
            <a:ext cx="2290762" cy="558800"/>
          </a:xfrm>
          <a:prstGeom prst="rect">
            <a:avLst/>
          </a:prstGeom>
          <a:noFill/>
          <a:ln w="9525">
            <a:solidFill>
              <a:srgbClr val="B2B2B2"/>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25000"/>
              </a:lnSpc>
              <a:spcBef>
                <a:spcPct val="0"/>
              </a:spcBef>
              <a:spcAft>
                <a:spcPct val="0"/>
              </a:spcAft>
              <a:buClrTx/>
              <a:buSzTx/>
              <a:buFontTx/>
              <a:buNone/>
              <a:tabLst/>
              <a:defRPr/>
            </a:pPr>
            <a:r>
              <a:rPr kumimoji="0" lang="en-US" altLang="en-US" sz="1200" b="1" i="0" u="none" strike="noStrike" kern="1200" cap="none" spc="0" normalizeH="0" baseline="0" noProof="0">
                <a:ln>
                  <a:noFill/>
                </a:ln>
                <a:solidFill>
                  <a:srgbClr val="B2B2B2"/>
                </a:solidFill>
                <a:effectLst/>
                <a:uLnTx/>
                <a:uFillTx/>
                <a:latin typeface="Palatino Linotype" panose="02040502050505030304" pitchFamily="18" charset="0"/>
                <a:ea typeface="+mn-ea"/>
                <a:cs typeface="Arial"/>
              </a:rPr>
              <a:t>Volumetric Scattering</a:t>
            </a:r>
            <a:r>
              <a:rPr kumimoji="0" lang="en-US" altLang="en-US" sz="1200" b="0" i="0" u="none" strike="noStrike" kern="1200" cap="none" spc="0" normalizeH="0" baseline="0" noProof="0">
                <a:ln>
                  <a:noFill/>
                </a:ln>
                <a:solidFill>
                  <a:srgbClr val="B2B2B2"/>
                </a:solidFill>
                <a:effectLst/>
                <a:uLnTx/>
                <a:uFillTx/>
                <a:latin typeface="Palatino Linotype" panose="02040502050505030304" pitchFamily="18" charset="0"/>
                <a:ea typeface="+mn-ea"/>
                <a:cs typeface="Arial"/>
              </a:rPr>
              <a:t>:</a:t>
            </a:r>
          </a:p>
          <a:p>
            <a:pPr marL="0" marR="0" lvl="0" indent="0" algn="l" defTabSz="914400" rtl="0" eaLnBrk="1" fontAlgn="base" latinLnBrk="0" hangingPunct="1">
              <a:lnSpc>
                <a:spcPct val="125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B2B2B2"/>
                </a:solidFill>
                <a:effectLst/>
                <a:uLnTx/>
                <a:uFillTx/>
                <a:latin typeface="Palatino Linotype" panose="02040502050505030304" pitchFamily="18" charset="0"/>
                <a:ea typeface="+mn-ea"/>
                <a:cs typeface="Arial"/>
              </a:rPr>
              <a:t>Chandrasekar 50,  Ishimaru 78 </a:t>
            </a:r>
          </a:p>
        </p:txBody>
      </p:sp>
      <p:pic>
        <p:nvPicPr>
          <p:cNvPr id="51204" name="Picture 4" descr="Picture12">
            <a:extLst>
              <a:ext uri="{FF2B5EF4-FFF2-40B4-BE49-F238E27FC236}">
                <a16:creationId xmlns:a16="http://schemas.microsoft.com/office/drawing/2014/main" id="{39530481-3E1B-4B04-ACD2-47C79679C65C}"/>
              </a:ext>
            </a:extLst>
          </p:cNvPr>
          <p:cNvPicPr>
            <a:picLocks noChangeAspect="1" noChangeArrowheads="1"/>
          </p:cNvPicPr>
          <p:nvPr/>
        </p:nvPicPr>
        <p:blipFill>
          <a:blip r:embed="rId2">
            <a:lum bright="-12000"/>
            <a:extLst>
              <a:ext uri="{28A0092B-C50C-407E-A947-70E740481C1C}">
                <a14:useLocalDpi xmlns:a14="http://schemas.microsoft.com/office/drawing/2010/main" val="0"/>
              </a:ext>
            </a:extLst>
          </a:blip>
          <a:srcRect/>
          <a:stretch>
            <a:fillRect/>
          </a:stretch>
        </p:blipFill>
        <p:spPr bwMode="auto">
          <a:xfrm>
            <a:off x="2713038" y="762000"/>
            <a:ext cx="3687762" cy="278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5">
            <a:extLst>
              <a:ext uri="{FF2B5EF4-FFF2-40B4-BE49-F238E27FC236}">
                <a16:creationId xmlns:a16="http://schemas.microsoft.com/office/drawing/2014/main" id="{FDC00BD7-172A-494C-8CFB-1DF9BB9F5E0C}"/>
              </a:ext>
            </a:extLst>
          </p:cNvPr>
          <p:cNvGrpSpPr>
            <a:grpSpLocks/>
          </p:cNvGrpSpPr>
          <p:nvPr/>
        </p:nvGrpSpPr>
        <p:grpSpPr bwMode="auto">
          <a:xfrm>
            <a:off x="731838" y="3733800"/>
            <a:ext cx="7680325" cy="3151188"/>
            <a:chOff x="461" y="2352"/>
            <a:chExt cx="4838" cy="1985"/>
          </a:xfrm>
        </p:grpSpPr>
        <p:sp>
          <p:nvSpPr>
            <p:cNvPr id="51206" name="Text Box 6">
              <a:extLst>
                <a:ext uri="{FF2B5EF4-FFF2-40B4-BE49-F238E27FC236}">
                  <a16:creationId xmlns:a16="http://schemas.microsoft.com/office/drawing/2014/main" id="{6BA95326-5299-4C11-AEFE-1FD572326764}"/>
                </a:ext>
              </a:extLst>
            </p:cNvPr>
            <p:cNvSpPr txBox="1">
              <a:spLocks noChangeArrowheads="1"/>
            </p:cNvSpPr>
            <p:nvPr/>
          </p:nvSpPr>
          <p:spPr bwMode="auto">
            <a:xfrm>
              <a:off x="1348" y="4087"/>
              <a:ext cx="550"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99"/>
                  </a:solidFill>
                  <a:effectLst/>
                  <a:uLnTx/>
                  <a:uFillTx/>
                  <a:latin typeface="Palatino Linotype" panose="02040502050505030304" pitchFamily="18" charset="0"/>
                  <a:ea typeface="+mn-ea"/>
                  <a:cs typeface="Arial"/>
                </a:rPr>
                <a:t>Direct</a:t>
              </a:r>
            </a:p>
          </p:txBody>
        </p:sp>
        <p:sp>
          <p:nvSpPr>
            <p:cNvPr id="51207" name="Text Box 7">
              <a:extLst>
                <a:ext uri="{FF2B5EF4-FFF2-40B4-BE49-F238E27FC236}">
                  <a16:creationId xmlns:a16="http://schemas.microsoft.com/office/drawing/2014/main" id="{CFBBF1B4-DF29-4971-A9B2-8B2CAE5C850B}"/>
                </a:ext>
              </a:extLst>
            </p:cNvPr>
            <p:cNvSpPr txBox="1">
              <a:spLocks noChangeArrowheads="1"/>
            </p:cNvSpPr>
            <p:nvPr/>
          </p:nvSpPr>
          <p:spPr bwMode="auto">
            <a:xfrm>
              <a:off x="3852" y="4087"/>
              <a:ext cx="588"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99"/>
                  </a:solidFill>
                  <a:effectLst/>
                  <a:uLnTx/>
                  <a:uFillTx/>
                  <a:latin typeface="Palatino Linotype" panose="02040502050505030304" pitchFamily="18" charset="0"/>
                  <a:ea typeface="+mn-ea"/>
                  <a:cs typeface="Arial"/>
                </a:rPr>
                <a:t>Global</a:t>
              </a:r>
            </a:p>
          </p:txBody>
        </p:sp>
        <p:pic>
          <p:nvPicPr>
            <p:cNvPr id="51208" name="Picture 8" descr="Picture14">
              <a:extLst>
                <a:ext uri="{FF2B5EF4-FFF2-40B4-BE49-F238E27FC236}">
                  <a16:creationId xmlns:a16="http://schemas.microsoft.com/office/drawing/2014/main" id="{4BE2B823-3AAF-429C-9235-E45885FA5462}"/>
                </a:ext>
              </a:extLst>
            </p:cNvPr>
            <p:cNvPicPr>
              <a:picLocks noChangeAspect="1" noChangeArrowheads="1"/>
            </p:cNvPicPr>
            <p:nvPr/>
          </p:nvPicPr>
          <p:blipFill>
            <a:blip r:embed="rId3">
              <a:lum bright="-6000"/>
              <a:extLst>
                <a:ext uri="{28A0092B-C50C-407E-A947-70E740481C1C}">
                  <a14:useLocalDpi xmlns:a14="http://schemas.microsoft.com/office/drawing/2010/main" val="0"/>
                </a:ext>
              </a:extLst>
            </a:blip>
            <a:srcRect/>
            <a:stretch>
              <a:fillRect/>
            </a:stretch>
          </p:blipFill>
          <p:spPr bwMode="auto">
            <a:xfrm>
              <a:off x="2976" y="2352"/>
              <a:ext cx="2323" cy="1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9" name="Picture 9" descr="Picture13">
              <a:extLst>
                <a:ext uri="{FF2B5EF4-FFF2-40B4-BE49-F238E27FC236}">
                  <a16:creationId xmlns:a16="http://schemas.microsoft.com/office/drawing/2014/main" id="{5531C34A-680B-4746-A1E3-67EA77FF9FD3}"/>
                </a:ext>
              </a:extLst>
            </p:cNvPr>
            <p:cNvPicPr>
              <a:picLocks noChangeAspect="1" noChangeArrowheads="1"/>
            </p:cNvPicPr>
            <p:nvPr/>
          </p:nvPicPr>
          <p:blipFill>
            <a:blip r:embed="rId4">
              <a:lum bright="-6000"/>
              <a:extLst>
                <a:ext uri="{28A0092B-C50C-407E-A947-70E740481C1C}">
                  <a14:useLocalDpi xmlns:a14="http://schemas.microsoft.com/office/drawing/2010/main" val="0"/>
                </a:ext>
              </a:extLst>
            </a:blip>
            <a:srcRect/>
            <a:stretch>
              <a:fillRect/>
            </a:stretch>
          </p:blipFill>
          <p:spPr bwMode="auto">
            <a:xfrm>
              <a:off x="461" y="2352"/>
              <a:ext cx="2323" cy="1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ext Box 2">
            <a:extLst>
              <a:ext uri="{FF2B5EF4-FFF2-40B4-BE49-F238E27FC236}">
                <a16:creationId xmlns:a16="http://schemas.microsoft.com/office/drawing/2014/main" id="{0909FA5C-A6A6-485D-87C2-385937222F4A}"/>
              </a:ext>
            </a:extLst>
          </p:cNvPr>
          <p:cNvSpPr txBox="1">
            <a:spLocks noChangeArrowheads="1"/>
          </p:cNvSpPr>
          <p:nvPr/>
        </p:nvSpPr>
        <p:spPr bwMode="auto">
          <a:xfrm>
            <a:off x="2030413" y="144463"/>
            <a:ext cx="511175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1">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FFCC00"/>
                </a:solidFill>
                <a:effectLst/>
                <a:uLnTx/>
                <a:uFillTx/>
                <a:latin typeface="Palatino Linotype" panose="02040502050505030304" pitchFamily="18" charset="0"/>
                <a:ea typeface="+mn-ea"/>
                <a:cs typeface="Arial"/>
              </a:rPr>
              <a:t>Peppers:  Subsurface Scattering</a:t>
            </a:r>
          </a:p>
        </p:txBody>
      </p:sp>
      <p:pic>
        <p:nvPicPr>
          <p:cNvPr id="52227" name="Picture 3" descr="Picture16">
            <a:extLst>
              <a:ext uri="{FF2B5EF4-FFF2-40B4-BE49-F238E27FC236}">
                <a16:creationId xmlns:a16="http://schemas.microsoft.com/office/drawing/2014/main" id="{15292059-1D16-4B7A-9B6D-93D784E6D0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89238" y="814388"/>
            <a:ext cx="3687762" cy="2767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4">
            <a:extLst>
              <a:ext uri="{FF2B5EF4-FFF2-40B4-BE49-F238E27FC236}">
                <a16:creationId xmlns:a16="http://schemas.microsoft.com/office/drawing/2014/main" id="{A17BFB84-CF38-4486-85E4-5ABBDFFBEA19}"/>
              </a:ext>
            </a:extLst>
          </p:cNvPr>
          <p:cNvGrpSpPr>
            <a:grpSpLocks/>
          </p:cNvGrpSpPr>
          <p:nvPr/>
        </p:nvGrpSpPr>
        <p:grpSpPr bwMode="auto">
          <a:xfrm>
            <a:off x="762000" y="3733800"/>
            <a:ext cx="7658100" cy="3151188"/>
            <a:chOff x="480" y="2352"/>
            <a:chExt cx="4824" cy="1985"/>
          </a:xfrm>
        </p:grpSpPr>
        <p:sp>
          <p:nvSpPr>
            <p:cNvPr id="52229" name="Text Box 5">
              <a:extLst>
                <a:ext uri="{FF2B5EF4-FFF2-40B4-BE49-F238E27FC236}">
                  <a16:creationId xmlns:a16="http://schemas.microsoft.com/office/drawing/2014/main" id="{7ED07A73-4485-4D52-A47A-E7C7062303E3}"/>
                </a:ext>
              </a:extLst>
            </p:cNvPr>
            <p:cNvSpPr txBox="1">
              <a:spLocks noChangeArrowheads="1"/>
            </p:cNvSpPr>
            <p:nvPr/>
          </p:nvSpPr>
          <p:spPr bwMode="auto">
            <a:xfrm>
              <a:off x="1348" y="4087"/>
              <a:ext cx="550"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99"/>
                  </a:solidFill>
                  <a:effectLst/>
                  <a:uLnTx/>
                  <a:uFillTx/>
                  <a:latin typeface="Palatino Linotype" panose="02040502050505030304" pitchFamily="18" charset="0"/>
                  <a:ea typeface="+mn-ea"/>
                  <a:cs typeface="Arial"/>
                </a:rPr>
                <a:t>Direct</a:t>
              </a:r>
            </a:p>
          </p:txBody>
        </p:sp>
        <p:sp>
          <p:nvSpPr>
            <p:cNvPr id="52230" name="Text Box 6">
              <a:extLst>
                <a:ext uri="{FF2B5EF4-FFF2-40B4-BE49-F238E27FC236}">
                  <a16:creationId xmlns:a16="http://schemas.microsoft.com/office/drawing/2014/main" id="{5B6D3D30-0C9D-4DB3-8D46-BC6803115D1D}"/>
                </a:ext>
              </a:extLst>
            </p:cNvPr>
            <p:cNvSpPr txBox="1">
              <a:spLocks noChangeArrowheads="1"/>
            </p:cNvSpPr>
            <p:nvPr/>
          </p:nvSpPr>
          <p:spPr bwMode="auto">
            <a:xfrm>
              <a:off x="3852" y="4087"/>
              <a:ext cx="588"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99"/>
                  </a:solidFill>
                  <a:effectLst/>
                  <a:uLnTx/>
                  <a:uFillTx/>
                  <a:latin typeface="Palatino Linotype" panose="02040502050505030304" pitchFamily="18" charset="0"/>
                  <a:ea typeface="+mn-ea"/>
                  <a:cs typeface="Arial"/>
                </a:rPr>
                <a:t>Global</a:t>
              </a:r>
            </a:p>
          </p:txBody>
        </p:sp>
        <p:pic>
          <p:nvPicPr>
            <p:cNvPr id="52231" name="Picture 7" descr="Picture18">
              <a:extLst>
                <a:ext uri="{FF2B5EF4-FFF2-40B4-BE49-F238E27FC236}">
                  <a16:creationId xmlns:a16="http://schemas.microsoft.com/office/drawing/2014/main" id="{767840A7-574C-470A-A19B-615726D13D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1" y="2352"/>
              <a:ext cx="2323" cy="1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32" name="Picture 8" descr="Picture17">
              <a:extLst>
                <a:ext uri="{FF2B5EF4-FFF2-40B4-BE49-F238E27FC236}">
                  <a16:creationId xmlns:a16="http://schemas.microsoft.com/office/drawing/2014/main" id="{E253A316-EBBC-4DA2-9FE9-BD27B4ABE7B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 y="2352"/>
              <a:ext cx="2323" cy="1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ext Box 2">
            <a:extLst>
              <a:ext uri="{FF2B5EF4-FFF2-40B4-BE49-F238E27FC236}">
                <a16:creationId xmlns:a16="http://schemas.microsoft.com/office/drawing/2014/main" id="{4D78DE35-553E-4F14-865C-DAD0988B1CF3}"/>
              </a:ext>
            </a:extLst>
          </p:cNvPr>
          <p:cNvSpPr txBox="1">
            <a:spLocks noChangeArrowheads="1"/>
          </p:cNvSpPr>
          <p:nvPr/>
        </p:nvSpPr>
        <p:spPr bwMode="auto">
          <a:xfrm>
            <a:off x="4044950" y="144463"/>
            <a:ext cx="1081088"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1">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FFCC00"/>
                </a:solidFill>
                <a:effectLst/>
                <a:uLnTx/>
                <a:uFillTx/>
                <a:latin typeface="Palatino Linotype" panose="02040502050505030304" pitchFamily="18" charset="0"/>
                <a:ea typeface="+mn-ea"/>
                <a:cs typeface="Arial"/>
              </a:rPr>
              <a:t>Hand</a:t>
            </a:r>
          </a:p>
        </p:txBody>
      </p:sp>
      <p:grpSp>
        <p:nvGrpSpPr>
          <p:cNvPr id="2" name="Group 3">
            <a:extLst>
              <a:ext uri="{FF2B5EF4-FFF2-40B4-BE49-F238E27FC236}">
                <a16:creationId xmlns:a16="http://schemas.microsoft.com/office/drawing/2014/main" id="{5407B9E3-863C-463D-BCBE-FD6DE453C620}"/>
              </a:ext>
            </a:extLst>
          </p:cNvPr>
          <p:cNvGrpSpPr>
            <a:grpSpLocks/>
          </p:cNvGrpSpPr>
          <p:nvPr/>
        </p:nvGrpSpPr>
        <p:grpSpPr bwMode="auto">
          <a:xfrm>
            <a:off x="698500" y="3657600"/>
            <a:ext cx="7747000" cy="3227388"/>
            <a:chOff x="440" y="2304"/>
            <a:chExt cx="4880" cy="2033"/>
          </a:xfrm>
        </p:grpSpPr>
        <p:pic>
          <p:nvPicPr>
            <p:cNvPr id="53259" name="Picture 4" descr="Picture30">
              <a:extLst>
                <a:ext uri="{FF2B5EF4-FFF2-40B4-BE49-F238E27FC236}">
                  <a16:creationId xmlns:a16="http://schemas.microsoft.com/office/drawing/2014/main" id="{4B36A7C1-48A0-4ADC-AB31-C59F6303AC9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0" y="2304"/>
              <a:ext cx="2323" cy="1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60" name="Picture 5" descr="Picture31">
              <a:extLst>
                <a:ext uri="{FF2B5EF4-FFF2-40B4-BE49-F238E27FC236}">
                  <a16:creationId xmlns:a16="http://schemas.microsoft.com/office/drawing/2014/main" id="{0AED73F4-0C97-4553-BD1D-7E5AF79338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24" y="2304"/>
              <a:ext cx="2296" cy="1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61" name="Text Box 6">
              <a:extLst>
                <a:ext uri="{FF2B5EF4-FFF2-40B4-BE49-F238E27FC236}">
                  <a16:creationId xmlns:a16="http://schemas.microsoft.com/office/drawing/2014/main" id="{852FD99F-1411-4976-AEB9-04D0B5FD8987}"/>
                </a:ext>
              </a:extLst>
            </p:cNvPr>
            <p:cNvSpPr txBox="1">
              <a:spLocks noChangeArrowheads="1"/>
            </p:cNvSpPr>
            <p:nvPr/>
          </p:nvSpPr>
          <p:spPr bwMode="auto">
            <a:xfrm>
              <a:off x="1348" y="4087"/>
              <a:ext cx="550"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99"/>
                  </a:solidFill>
                  <a:effectLst/>
                  <a:uLnTx/>
                  <a:uFillTx/>
                  <a:latin typeface="Palatino Linotype" panose="02040502050505030304" pitchFamily="18" charset="0"/>
                  <a:ea typeface="+mn-ea"/>
                  <a:cs typeface="Arial"/>
                </a:rPr>
                <a:t>Direct</a:t>
              </a:r>
            </a:p>
          </p:txBody>
        </p:sp>
        <p:sp>
          <p:nvSpPr>
            <p:cNvPr id="53262" name="Text Box 7">
              <a:extLst>
                <a:ext uri="{FF2B5EF4-FFF2-40B4-BE49-F238E27FC236}">
                  <a16:creationId xmlns:a16="http://schemas.microsoft.com/office/drawing/2014/main" id="{2BCBDCDD-C181-41AF-A6D2-3D308F2B24E5}"/>
                </a:ext>
              </a:extLst>
            </p:cNvPr>
            <p:cNvSpPr txBox="1">
              <a:spLocks noChangeArrowheads="1"/>
            </p:cNvSpPr>
            <p:nvPr/>
          </p:nvSpPr>
          <p:spPr bwMode="auto">
            <a:xfrm>
              <a:off x="3852" y="4087"/>
              <a:ext cx="588"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99"/>
                  </a:solidFill>
                  <a:effectLst/>
                  <a:uLnTx/>
                  <a:uFillTx/>
                  <a:latin typeface="Palatino Linotype" panose="02040502050505030304" pitchFamily="18" charset="0"/>
                  <a:ea typeface="+mn-ea"/>
                  <a:cs typeface="Arial"/>
                </a:rPr>
                <a:t>Global</a:t>
              </a:r>
            </a:p>
          </p:txBody>
        </p:sp>
      </p:grpSp>
      <p:grpSp>
        <p:nvGrpSpPr>
          <p:cNvPr id="3" name="Group 8">
            <a:extLst>
              <a:ext uri="{FF2B5EF4-FFF2-40B4-BE49-F238E27FC236}">
                <a16:creationId xmlns:a16="http://schemas.microsoft.com/office/drawing/2014/main" id="{C95777AE-EBB5-4A23-A426-654EFB403A3B}"/>
              </a:ext>
            </a:extLst>
          </p:cNvPr>
          <p:cNvGrpSpPr>
            <a:grpSpLocks/>
          </p:cNvGrpSpPr>
          <p:nvPr/>
        </p:nvGrpSpPr>
        <p:grpSpPr bwMode="auto">
          <a:xfrm>
            <a:off x="2074863" y="3684588"/>
            <a:ext cx="6375400" cy="1549400"/>
            <a:chOff x="1307" y="2321"/>
            <a:chExt cx="4016" cy="976"/>
          </a:xfrm>
        </p:grpSpPr>
        <p:pic>
          <p:nvPicPr>
            <p:cNvPr id="53255" name="Picture 9" descr="Hand_Direct">
              <a:extLst>
                <a:ext uri="{FF2B5EF4-FFF2-40B4-BE49-F238E27FC236}">
                  <a16:creationId xmlns:a16="http://schemas.microsoft.com/office/drawing/2014/main" id="{111D8AA5-0361-41AA-A4C7-D412870A0528}"/>
                </a:ext>
              </a:extLst>
            </p:cNvPr>
            <p:cNvPicPr>
              <a:picLocks noChangeAspect="1" noChangeArrowheads="1"/>
            </p:cNvPicPr>
            <p:nvPr/>
          </p:nvPicPr>
          <p:blipFill>
            <a:blip r:embed="rId4">
              <a:lum bright="6000" contrast="6000"/>
              <a:extLst>
                <a:ext uri="{28A0092B-C50C-407E-A947-70E740481C1C}">
                  <a14:useLocalDpi xmlns:a14="http://schemas.microsoft.com/office/drawing/2010/main" val="0"/>
                </a:ext>
              </a:extLst>
            </a:blip>
            <a:srcRect l="32854" t="46713" r="52502" b="41722"/>
            <a:stretch>
              <a:fillRect/>
            </a:stretch>
          </p:blipFill>
          <p:spPr bwMode="auto">
            <a:xfrm>
              <a:off x="1864" y="2321"/>
              <a:ext cx="895" cy="533"/>
            </a:xfrm>
            <a:prstGeom prst="rect">
              <a:avLst/>
            </a:prstGeom>
            <a:noFill/>
            <a:ln w="9525">
              <a:solidFill>
                <a:srgbClr val="B2B2B2"/>
              </a:solidFill>
              <a:miter lim="800000"/>
              <a:headEnd/>
              <a:tailEnd/>
            </a:ln>
            <a:extLst>
              <a:ext uri="{909E8E84-426E-40DD-AFC4-6F175D3DCCD1}">
                <a14:hiddenFill xmlns:a14="http://schemas.microsoft.com/office/drawing/2010/main">
                  <a:solidFill>
                    <a:srgbClr val="FFFFFF"/>
                  </a:solidFill>
                </a14:hiddenFill>
              </a:ext>
            </a:extLst>
          </p:spPr>
        </p:pic>
        <p:pic>
          <p:nvPicPr>
            <p:cNvPr id="53256" name="Picture 10" descr="Hand_Global">
              <a:extLst>
                <a:ext uri="{FF2B5EF4-FFF2-40B4-BE49-F238E27FC236}">
                  <a16:creationId xmlns:a16="http://schemas.microsoft.com/office/drawing/2014/main" id="{C4FB938A-D40B-4520-8837-EC128A6617FD}"/>
                </a:ext>
              </a:extLst>
            </p:cNvPr>
            <p:cNvPicPr>
              <a:picLocks noChangeAspect="1" noChangeArrowheads="1"/>
            </p:cNvPicPr>
            <p:nvPr/>
          </p:nvPicPr>
          <p:blipFill>
            <a:blip r:embed="rId5">
              <a:lum bright="6000" contrast="6000"/>
              <a:extLst>
                <a:ext uri="{28A0092B-C50C-407E-A947-70E740481C1C}">
                  <a14:useLocalDpi xmlns:a14="http://schemas.microsoft.com/office/drawing/2010/main" val="0"/>
                </a:ext>
              </a:extLst>
            </a:blip>
            <a:srcRect l="31195" t="46143" r="54008" b="42174"/>
            <a:stretch>
              <a:fillRect/>
            </a:stretch>
          </p:blipFill>
          <p:spPr bwMode="auto">
            <a:xfrm>
              <a:off x="4428" y="2321"/>
              <a:ext cx="895" cy="533"/>
            </a:xfrm>
            <a:prstGeom prst="rect">
              <a:avLst/>
            </a:prstGeom>
            <a:noFill/>
            <a:ln w="9525">
              <a:solidFill>
                <a:srgbClr val="B2B2B2"/>
              </a:solidFill>
              <a:miter lim="800000"/>
              <a:headEnd/>
              <a:tailEnd/>
            </a:ln>
            <a:extLst>
              <a:ext uri="{909E8E84-426E-40DD-AFC4-6F175D3DCCD1}">
                <a14:hiddenFill xmlns:a14="http://schemas.microsoft.com/office/drawing/2010/main">
                  <a:solidFill>
                    <a:srgbClr val="FFFFFF"/>
                  </a:solidFill>
                </a14:hiddenFill>
              </a:ext>
            </a:extLst>
          </p:spPr>
        </p:pic>
        <p:sp>
          <p:nvSpPr>
            <p:cNvPr id="53257" name="Rectangle 11">
              <a:extLst>
                <a:ext uri="{FF2B5EF4-FFF2-40B4-BE49-F238E27FC236}">
                  <a16:creationId xmlns:a16="http://schemas.microsoft.com/office/drawing/2014/main" id="{B6D126D0-12FA-428B-A7A5-D82E3EA81509}"/>
                </a:ext>
              </a:extLst>
            </p:cNvPr>
            <p:cNvSpPr>
              <a:spLocks noChangeArrowheads="1"/>
            </p:cNvSpPr>
            <p:nvPr/>
          </p:nvSpPr>
          <p:spPr bwMode="auto">
            <a:xfrm>
              <a:off x="1307" y="3176"/>
              <a:ext cx="194" cy="121"/>
            </a:xfrm>
            <a:prstGeom prst="rect">
              <a:avLst/>
            </a:prstGeom>
            <a:noFill/>
            <a:ln w="9525">
              <a:solidFill>
                <a:srgbClr val="B2B2B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sp>
          <p:nvSpPr>
            <p:cNvPr id="53258" name="Rectangle 12">
              <a:extLst>
                <a:ext uri="{FF2B5EF4-FFF2-40B4-BE49-F238E27FC236}">
                  <a16:creationId xmlns:a16="http://schemas.microsoft.com/office/drawing/2014/main" id="{15004B96-1AA9-4012-A4D8-7CB68F95F87C}"/>
                </a:ext>
              </a:extLst>
            </p:cNvPr>
            <p:cNvSpPr>
              <a:spLocks noChangeArrowheads="1"/>
            </p:cNvSpPr>
            <p:nvPr/>
          </p:nvSpPr>
          <p:spPr bwMode="auto">
            <a:xfrm>
              <a:off x="3823" y="3176"/>
              <a:ext cx="194" cy="121"/>
            </a:xfrm>
            <a:prstGeom prst="rect">
              <a:avLst/>
            </a:prstGeom>
            <a:noFill/>
            <a:ln w="9525">
              <a:solidFill>
                <a:srgbClr val="B2B2B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endParaRPr>
            </a:p>
          </p:txBody>
        </p:sp>
      </p:grpSp>
      <p:sp>
        <p:nvSpPr>
          <p:cNvPr id="53253" name="Text Box 13">
            <a:extLst>
              <a:ext uri="{FF2B5EF4-FFF2-40B4-BE49-F238E27FC236}">
                <a16:creationId xmlns:a16="http://schemas.microsoft.com/office/drawing/2014/main" id="{9DFC867E-E6A9-41A6-92BD-7B9DF4F03216}"/>
              </a:ext>
            </a:extLst>
          </p:cNvPr>
          <p:cNvSpPr txBox="1">
            <a:spLocks noChangeArrowheads="1"/>
          </p:cNvSpPr>
          <p:nvPr/>
        </p:nvSpPr>
        <p:spPr bwMode="auto">
          <a:xfrm>
            <a:off x="6502400" y="1752600"/>
            <a:ext cx="2589213" cy="1016000"/>
          </a:xfrm>
          <a:prstGeom prst="rect">
            <a:avLst/>
          </a:prstGeom>
          <a:noFill/>
          <a:ln w="9525">
            <a:solidFill>
              <a:srgbClr val="B2B2B2"/>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25000"/>
              </a:lnSpc>
              <a:spcBef>
                <a:spcPct val="0"/>
              </a:spcBef>
              <a:spcAft>
                <a:spcPct val="0"/>
              </a:spcAft>
              <a:buClrTx/>
              <a:buSzTx/>
              <a:buFontTx/>
              <a:buNone/>
              <a:tabLst/>
              <a:defRPr/>
            </a:pPr>
            <a:r>
              <a:rPr kumimoji="0" lang="en-US" altLang="en-US" sz="1200" b="1" i="0" u="none" strike="noStrike" kern="1200" cap="none" spc="0" normalizeH="0" baseline="0" noProof="0">
                <a:ln>
                  <a:noFill/>
                </a:ln>
                <a:solidFill>
                  <a:srgbClr val="B2B2B2"/>
                </a:solidFill>
                <a:effectLst/>
                <a:uLnTx/>
                <a:uFillTx/>
                <a:latin typeface="Palatino Linotype" panose="02040502050505030304" pitchFamily="18" charset="0"/>
                <a:ea typeface="+mn-ea"/>
                <a:cs typeface="Arial"/>
              </a:rPr>
              <a:t>Skin:</a:t>
            </a:r>
            <a:r>
              <a:rPr kumimoji="0" lang="en-US" altLang="en-US" sz="1200" b="0" i="0" u="none" strike="noStrike" kern="1200" cap="none" spc="0" normalizeH="0" baseline="0" noProof="0">
                <a:ln>
                  <a:noFill/>
                </a:ln>
                <a:solidFill>
                  <a:srgbClr val="B2B2B2"/>
                </a:solidFill>
                <a:effectLst/>
                <a:uLnTx/>
                <a:uFillTx/>
                <a:latin typeface="Palatino Linotype" panose="02040502050505030304" pitchFamily="18" charset="0"/>
                <a:ea typeface="+mn-ea"/>
                <a:cs typeface="Arial"/>
              </a:rPr>
              <a:t> Hanrahan and Krueger 93,</a:t>
            </a:r>
          </a:p>
          <a:p>
            <a:pPr marL="0" marR="0" lvl="0" indent="0" algn="l" defTabSz="914400" rtl="0" eaLnBrk="1" fontAlgn="base" latinLnBrk="0" hangingPunct="1">
              <a:lnSpc>
                <a:spcPct val="125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B2B2B2"/>
                </a:solidFill>
                <a:effectLst/>
                <a:uLnTx/>
                <a:uFillTx/>
                <a:latin typeface="Palatino Linotype" panose="02040502050505030304" pitchFamily="18" charset="0"/>
                <a:ea typeface="+mn-ea"/>
                <a:cs typeface="Arial"/>
              </a:rPr>
              <a:t>Uchida 96, Haro 01, Jensen et al. 01,</a:t>
            </a:r>
          </a:p>
          <a:p>
            <a:pPr marL="0" marR="0" lvl="0" indent="0" algn="l" defTabSz="914400" rtl="0" eaLnBrk="1" fontAlgn="base" latinLnBrk="0" hangingPunct="1">
              <a:lnSpc>
                <a:spcPct val="125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B2B2B2"/>
                </a:solidFill>
                <a:effectLst/>
                <a:uLnTx/>
                <a:uFillTx/>
                <a:latin typeface="Palatino Linotype" panose="02040502050505030304" pitchFamily="18" charset="0"/>
                <a:ea typeface="+mn-ea"/>
                <a:cs typeface="Arial"/>
              </a:rPr>
              <a:t>Cula and Dana 02, Igarashi et al. 05,  Weyrich et al. 05</a:t>
            </a:r>
          </a:p>
        </p:txBody>
      </p:sp>
      <p:pic>
        <p:nvPicPr>
          <p:cNvPr id="53254" name="Picture 14" descr="Picture29">
            <a:extLst>
              <a:ext uri="{FF2B5EF4-FFF2-40B4-BE49-F238E27FC236}">
                <a16:creationId xmlns:a16="http://schemas.microsoft.com/office/drawing/2014/main" id="{E3D9DC86-9CAC-46E8-852A-3D671476FC5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27325" y="762000"/>
            <a:ext cx="3724275" cy="280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ext Box 2">
            <a:extLst>
              <a:ext uri="{FF2B5EF4-FFF2-40B4-BE49-F238E27FC236}">
                <a16:creationId xmlns:a16="http://schemas.microsoft.com/office/drawing/2014/main" id="{D647BA46-C050-4995-9FCB-21380D6DA8B1}"/>
              </a:ext>
            </a:extLst>
          </p:cNvPr>
          <p:cNvSpPr txBox="1">
            <a:spLocks noChangeArrowheads="1"/>
          </p:cNvSpPr>
          <p:nvPr/>
        </p:nvSpPr>
        <p:spPr bwMode="auto">
          <a:xfrm>
            <a:off x="1889125" y="144463"/>
            <a:ext cx="5330825"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1">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FF9900"/>
                </a:solidFill>
                <a:effectLst/>
                <a:uLnTx/>
                <a:uFillTx/>
                <a:latin typeface="Palatino Linotype" panose="02040502050505030304" pitchFamily="18" charset="0"/>
                <a:ea typeface="+mn-ea"/>
                <a:cs typeface="Arial"/>
              </a:rPr>
              <a:t>Face:</a:t>
            </a:r>
            <a:r>
              <a:rPr kumimoji="0" lang="en-US" altLang="en-US" sz="2800" b="0" i="0" u="none" strike="noStrike" kern="1200" cap="none" spc="0" normalizeH="0" baseline="0" noProof="0">
                <a:ln>
                  <a:noFill/>
                </a:ln>
                <a:solidFill>
                  <a:srgbClr val="FFCC00"/>
                </a:solidFill>
                <a:effectLst/>
                <a:uLnTx/>
                <a:uFillTx/>
                <a:latin typeface="Palatino Linotype" panose="02040502050505030304" pitchFamily="18" charset="0"/>
                <a:ea typeface="+mn-ea"/>
                <a:cs typeface="Arial"/>
              </a:rPr>
              <a:t> Without and With Makeup</a:t>
            </a:r>
          </a:p>
        </p:txBody>
      </p:sp>
      <p:pic>
        <p:nvPicPr>
          <p:cNvPr id="54275" name="Picture 3" descr="NoMakeup_Scene">
            <a:extLst>
              <a:ext uri="{FF2B5EF4-FFF2-40B4-BE49-F238E27FC236}">
                <a16:creationId xmlns:a16="http://schemas.microsoft.com/office/drawing/2014/main" id="{3D45C91D-69D0-4F4E-803E-B7E48FFF99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17778"/>
          <a:stretch>
            <a:fillRect/>
          </a:stretch>
        </p:blipFill>
        <p:spPr bwMode="auto">
          <a:xfrm>
            <a:off x="381000" y="1127125"/>
            <a:ext cx="2590800" cy="237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6" name="Picture 4" descr="FullMakeup_Scene">
            <a:extLst>
              <a:ext uri="{FF2B5EF4-FFF2-40B4-BE49-F238E27FC236}">
                <a16:creationId xmlns:a16="http://schemas.microsoft.com/office/drawing/2014/main" id="{CECD7854-6DFE-4B96-9BF0-1052022677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6667" r="11111"/>
          <a:stretch>
            <a:fillRect/>
          </a:stretch>
        </p:blipFill>
        <p:spPr bwMode="auto">
          <a:xfrm>
            <a:off x="381000" y="4100513"/>
            <a:ext cx="2590800" cy="237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5">
            <a:extLst>
              <a:ext uri="{FF2B5EF4-FFF2-40B4-BE49-F238E27FC236}">
                <a16:creationId xmlns:a16="http://schemas.microsoft.com/office/drawing/2014/main" id="{678946A2-2217-4E5A-8629-A476E8BAAE94}"/>
              </a:ext>
            </a:extLst>
          </p:cNvPr>
          <p:cNvGrpSpPr>
            <a:grpSpLocks/>
          </p:cNvGrpSpPr>
          <p:nvPr/>
        </p:nvGrpSpPr>
        <p:grpSpPr bwMode="auto">
          <a:xfrm>
            <a:off x="3276600" y="774700"/>
            <a:ext cx="5486400" cy="5702300"/>
            <a:chOff x="2064" y="536"/>
            <a:chExt cx="3456" cy="3592"/>
          </a:xfrm>
        </p:grpSpPr>
        <p:sp>
          <p:nvSpPr>
            <p:cNvPr id="54280" name="Text Box 6">
              <a:extLst>
                <a:ext uri="{FF2B5EF4-FFF2-40B4-BE49-F238E27FC236}">
                  <a16:creationId xmlns:a16="http://schemas.microsoft.com/office/drawing/2014/main" id="{0EDEB3CD-0EFC-4503-8274-32638A78D324}"/>
                </a:ext>
              </a:extLst>
            </p:cNvPr>
            <p:cNvSpPr txBox="1">
              <a:spLocks noChangeArrowheads="1"/>
            </p:cNvSpPr>
            <p:nvPr/>
          </p:nvSpPr>
          <p:spPr bwMode="auto">
            <a:xfrm>
              <a:off x="4395" y="2400"/>
              <a:ext cx="588"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99"/>
                  </a:solidFill>
                  <a:effectLst/>
                  <a:uLnTx/>
                  <a:uFillTx/>
                  <a:latin typeface="Palatino Linotype" panose="02040502050505030304" pitchFamily="18" charset="0"/>
                  <a:ea typeface="+mn-ea"/>
                  <a:cs typeface="Arial"/>
                </a:rPr>
                <a:t>Global</a:t>
              </a:r>
            </a:p>
          </p:txBody>
        </p:sp>
        <p:sp>
          <p:nvSpPr>
            <p:cNvPr id="54281" name="Text Box 7">
              <a:extLst>
                <a:ext uri="{FF2B5EF4-FFF2-40B4-BE49-F238E27FC236}">
                  <a16:creationId xmlns:a16="http://schemas.microsoft.com/office/drawing/2014/main" id="{BFDC61FD-7EBE-4E64-A4CC-FA2B6294F563}"/>
                </a:ext>
              </a:extLst>
            </p:cNvPr>
            <p:cNvSpPr txBox="1">
              <a:spLocks noChangeArrowheads="1"/>
            </p:cNvSpPr>
            <p:nvPr/>
          </p:nvSpPr>
          <p:spPr bwMode="auto">
            <a:xfrm>
              <a:off x="2600" y="2400"/>
              <a:ext cx="550"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99"/>
                  </a:solidFill>
                  <a:effectLst/>
                  <a:uLnTx/>
                  <a:uFillTx/>
                  <a:latin typeface="Palatino Linotype" panose="02040502050505030304" pitchFamily="18" charset="0"/>
                  <a:ea typeface="+mn-ea"/>
                  <a:cs typeface="Arial"/>
                </a:rPr>
                <a:t>Direct</a:t>
              </a:r>
              <a:endParaRPr kumimoji="0" lang="en-US" altLang="en-US" sz="2000" b="0" i="0" u="none" strike="noStrike" kern="1200" cap="none" spc="0" normalizeH="0" baseline="0" noProof="0">
                <a:ln>
                  <a:noFill/>
                </a:ln>
                <a:solidFill>
                  <a:srgbClr val="FF6600"/>
                </a:solidFill>
                <a:effectLst/>
                <a:uLnTx/>
                <a:uFillTx/>
                <a:latin typeface="Palatino Linotype" panose="02040502050505030304" pitchFamily="18" charset="0"/>
                <a:ea typeface="+mn-ea"/>
                <a:cs typeface="Arial"/>
              </a:endParaRPr>
            </a:p>
          </p:txBody>
        </p:sp>
        <p:pic>
          <p:nvPicPr>
            <p:cNvPr id="54282" name="Picture 8" descr="NoMakeup_Direct">
              <a:extLst>
                <a:ext uri="{FF2B5EF4-FFF2-40B4-BE49-F238E27FC236}">
                  <a16:creationId xmlns:a16="http://schemas.microsoft.com/office/drawing/2014/main" id="{FA663681-B2AC-494F-AF53-42CE7973A76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r="17778"/>
            <a:stretch>
              <a:fillRect/>
            </a:stretch>
          </p:blipFill>
          <p:spPr bwMode="auto">
            <a:xfrm>
              <a:off x="2064" y="758"/>
              <a:ext cx="1632" cy="1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83" name="Picture 9" descr="NoMakeup_Global">
              <a:extLst>
                <a:ext uri="{FF2B5EF4-FFF2-40B4-BE49-F238E27FC236}">
                  <a16:creationId xmlns:a16="http://schemas.microsoft.com/office/drawing/2014/main" id="{B063C9B1-9E4A-4F78-BF71-2627972C181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r="17778"/>
            <a:stretch>
              <a:fillRect/>
            </a:stretch>
          </p:blipFill>
          <p:spPr bwMode="auto">
            <a:xfrm>
              <a:off x="3888" y="758"/>
              <a:ext cx="1632" cy="1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84" name="Picture 10" descr="FullMakeup_Direct">
              <a:extLst>
                <a:ext uri="{FF2B5EF4-FFF2-40B4-BE49-F238E27FC236}">
                  <a16:creationId xmlns:a16="http://schemas.microsoft.com/office/drawing/2014/main" id="{3D266931-871E-4814-9754-734D8A4CB0B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6667" r="11111"/>
            <a:stretch>
              <a:fillRect/>
            </a:stretch>
          </p:blipFill>
          <p:spPr bwMode="auto">
            <a:xfrm>
              <a:off x="2064" y="2631"/>
              <a:ext cx="1632" cy="1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85" name="Picture 11" descr="FullMakeup_Global">
              <a:extLst>
                <a:ext uri="{FF2B5EF4-FFF2-40B4-BE49-F238E27FC236}">
                  <a16:creationId xmlns:a16="http://schemas.microsoft.com/office/drawing/2014/main" id="{F2699B12-5452-496E-BAC3-B8801AA4244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6667" r="11111"/>
            <a:stretch>
              <a:fillRect/>
            </a:stretch>
          </p:blipFill>
          <p:spPr bwMode="auto">
            <a:xfrm>
              <a:off x="3888" y="2631"/>
              <a:ext cx="1632" cy="1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86" name="Text Box 12">
              <a:extLst>
                <a:ext uri="{FF2B5EF4-FFF2-40B4-BE49-F238E27FC236}">
                  <a16:creationId xmlns:a16="http://schemas.microsoft.com/office/drawing/2014/main" id="{D091C89B-D01A-4206-A6EA-CCB747A1334B}"/>
                </a:ext>
              </a:extLst>
            </p:cNvPr>
            <p:cNvSpPr txBox="1">
              <a:spLocks noChangeArrowheads="1"/>
            </p:cNvSpPr>
            <p:nvPr/>
          </p:nvSpPr>
          <p:spPr bwMode="auto">
            <a:xfrm>
              <a:off x="4387" y="536"/>
              <a:ext cx="588"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99"/>
                  </a:solidFill>
                  <a:effectLst/>
                  <a:uLnTx/>
                  <a:uFillTx/>
                  <a:latin typeface="Palatino Linotype" panose="02040502050505030304" pitchFamily="18" charset="0"/>
                  <a:ea typeface="+mn-ea"/>
                  <a:cs typeface="Arial"/>
                </a:rPr>
                <a:t>Global</a:t>
              </a:r>
            </a:p>
          </p:txBody>
        </p:sp>
        <p:sp>
          <p:nvSpPr>
            <p:cNvPr id="54287" name="Text Box 13">
              <a:extLst>
                <a:ext uri="{FF2B5EF4-FFF2-40B4-BE49-F238E27FC236}">
                  <a16:creationId xmlns:a16="http://schemas.microsoft.com/office/drawing/2014/main" id="{F20F4B0E-A687-49C5-9DE2-A6D71C0E2C81}"/>
                </a:ext>
              </a:extLst>
            </p:cNvPr>
            <p:cNvSpPr txBox="1">
              <a:spLocks noChangeArrowheads="1"/>
            </p:cNvSpPr>
            <p:nvPr/>
          </p:nvSpPr>
          <p:spPr bwMode="auto">
            <a:xfrm>
              <a:off x="2592" y="536"/>
              <a:ext cx="550"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99"/>
                  </a:solidFill>
                  <a:effectLst/>
                  <a:uLnTx/>
                  <a:uFillTx/>
                  <a:latin typeface="Palatino Linotype" panose="02040502050505030304" pitchFamily="18" charset="0"/>
                  <a:ea typeface="+mn-ea"/>
                  <a:cs typeface="Arial"/>
                </a:rPr>
                <a:t>Direct</a:t>
              </a:r>
              <a:endParaRPr kumimoji="0" lang="en-US" altLang="en-US" sz="2000" b="0" i="0" u="none" strike="noStrike" kern="1200" cap="none" spc="0" normalizeH="0" baseline="0" noProof="0">
                <a:ln>
                  <a:noFill/>
                </a:ln>
                <a:solidFill>
                  <a:srgbClr val="FF6600"/>
                </a:solidFill>
                <a:effectLst/>
                <a:uLnTx/>
                <a:uFillTx/>
                <a:latin typeface="Palatino Linotype" panose="02040502050505030304" pitchFamily="18" charset="0"/>
                <a:ea typeface="+mn-ea"/>
                <a:cs typeface="Arial"/>
              </a:endParaRPr>
            </a:p>
          </p:txBody>
        </p:sp>
      </p:grpSp>
      <p:sp>
        <p:nvSpPr>
          <p:cNvPr id="54278" name="Text Box 14">
            <a:extLst>
              <a:ext uri="{FF2B5EF4-FFF2-40B4-BE49-F238E27FC236}">
                <a16:creationId xmlns:a16="http://schemas.microsoft.com/office/drawing/2014/main" id="{6183BE1D-0505-402D-AA7A-2CEB26BFBF55}"/>
              </a:ext>
            </a:extLst>
          </p:cNvPr>
          <p:cNvSpPr txBox="1">
            <a:spLocks noChangeArrowheads="1"/>
          </p:cNvSpPr>
          <p:nvPr/>
        </p:nvSpPr>
        <p:spPr bwMode="auto">
          <a:xfrm>
            <a:off x="628650" y="744538"/>
            <a:ext cx="21145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99"/>
                </a:solidFill>
                <a:effectLst/>
                <a:uLnTx/>
                <a:uFillTx/>
                <a:latin typeface="Palatino Linotype" panose="02040502050505030304" pitchFamily="18" charset="0"/>
                <a:ea typeface="+mn-ea"/>
                <a:cs typeface="Arial"/>
              </a:rPr>
              <a:t>Without Makeup</a:t>
            </a:r>
            <a:endParaRPr kumimoji="0" lang="en-US" altLang="en-US" sz="2000" b="0" i="0" u="none" strike="noStrike" kern="1200" cap="none" spc="0" normalizeH="0" baseline="0" noProof="0">
              <a:ln>
                <a:noFill/>
              </a:ln>
              <a:solidFill>
                <a:srgbClr val="FF6600"/>
              </a:solidFill>
              <a:effectLst/>
              <a:uLnTx/>
              <a:uFillTx/>
              <a:latin typeface="Palatino Linotype" panose="02040502050505030304" pitchFamily="18" charset="0"/>
              <a:ea typeface="+mn-ea"/>
              <a:cs typeface="Arial"/>
            </a:endParaRPr>
          </a:p>
        </p:txBody>
      </p:sp>
      <p:sp>
        <p:nvSpPr>
          <p:cNvPr id="54279" name="Text Box 15">
            <a:extLst>
              <a:ext uri="{FF2B5EF4-FFF2-40B4-BE49-F238E27FC236}">
                <a16:creationId xmlns:a16="http://schemas.microsoft.com/office/drawing/2014/main" id="{E36EE1FF-1988-458D-A298-D189C708B035}"/>
              </a:ext>
            </a:extLst>
          </p:cNvPr>
          <p:cNvSpPr txBox="1">
            <a:spLocks noChangeArrowheads="1"/>
          </p:cNvSpPr>
          <p:nvPr/>
        </p:nvSpPr>
        <p:spPr bwMode="auto">
          <a:xfrm>
            <a:off x="838200" y="3717925"/>
            <a:ext cx="174148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99"/>
                </a:solidFill>
                <a:effectLst/>
                <a:uLnTx/>
                <a:uFillTx/>
                <a:latin typeface="Palatino Linotype" panose="02040502050505030304" pitchFamily="18" charset="0"/>
                <a:ea typeface="+mn-ea"/>
                <a:cs typeface="Arial"/>
              </a:rPr>
              <a:t>With Makeup</a:t>
            </a:r>
            <a:endParaRPr kumimoji="0" lang="en-US" altLang="en-US" sz="2000" b="0" i="0" u="none" strike="noStrike" kern="1200" cap="none" spc="0" normalizeH="0" baseline="0" noProof="0">
              <a:ln>
                <a:noFill/>
              </a:ln>
              <a:solidFill>
                <a:srgbClr val="FF6600"/>
              </a:solidFill>
              <a:effectLst/>
              <a:uLnTx/>
              <a:uFillTx/>
              <a:latin typeface="Palatino Linotype" panose="02040502050505030304" pitchFamily="18" charset="0"/>
              <a:ea typeface="+mn-ea"/>
              <a:cs typeface="Aria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ext Box 2">
            <a:extLst>
              <a:ext uri="{FF2B5EF4-FFF2-40B4-BE49-F238E27FC236}">
                <a16:creationId xmlns:a16="http://schemas.microsoft.com/office/drawing/2014/main" id="{B8C85191-D6A3-46CF-A1A0-2F97D4681F80}"/>
              </a:ext>
            </a:extLst>
          </p:cNvPr>
          <p:cNvSpPr txBox="1">
            <a:spLocks noChangeArrowheads="1"/>
          </p:cNvSpPr>
          <p:nvPr/>
        </p:nvSpPr>
        <p:spPr bwMode="auto">
          <a:xfrm>
            <a:off x="3536950" y="144463"/>
            <a:ext cx="2097088"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1">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FFCC00"/>
                </a:solidFill>
                <a:effectLst/>
                <a:uLnTx/>
                <a:uFillTx/>
                <a:latin typeface="Palatino Linotype" panose="02040502050505030304" pitchFamily="18" charset="0"/>
                <a:ea typeface="+mn-ea"/>
                <a:cs typeface="Arial"/>
              </a:rPr>
              <a:t>Blonde Hair</a:t>
            </a:r>
          </a:p>
        </p:txBody>
      </p:sp>
      <p:sp>
        <p:nvSpPr>
          <p:cNvPr id="55299" name="Text Box 3">
            <a:extLst>
              <a:ext uri="{FF2B5EF4-FFF2-40B4-BE49-F238E27FC236}">
                <a16:creationId xmlns:a16="http://schemas.microsoft.com/office/drawing/2014/main" id="{89116B97-0417-4B6B-924D-1B86B8C4BAD2}"/>
              </a:ext>
            </a:extLst>
          </p:cNvPr>
          <p:cNvSpPr txBox="1">
            <a:spLocks noChangeArrowheads="1"/>
          </p:cNvSpPr>
          <p:nvPr/>
        </p:nvSpPr>
        <p:spPr bwMode="auto">
          <a:xfrm>
            <a:off x="6570663" y="1752600"/>
            <a:ext cx="2455862" cy="787400"/>
          </a:xfrm>
          <a:prstGeom prst="rect">
            <a:avLst/>
          </a:prstGeom>
          <a:noFill/>
          <a:ln w="9525">
            <a:solidFill>
              <a:srgbClr val="B2B2B2"/>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25000"/>
              </a:lnSpc>
              <a:spcBef>
                <a:spcPct val="0"/>
              </a:spcBef>
              <a:spcAft>
                <a:spcPct val="0"/>
              </a:spcAft>
              <a:buClrTx/>
              <a:buSzTx/>
              <a:buFontTx/>
              <a:buNone/>
              <a:tabLst/>
              <a:defRPr/>
            </a:pPr>
            <a:r>
              <a:rPr kumimoji="0" lang="en-US" altLang="en-US" sz="1200" b="1" i="0" u="none" strike="noStrike" kern="1200" cap="none" spc="0" normalizeH="0" baseline="0" noProof="0">
                <a:ln>
                  <a:noFill/>
                </a:ln>
                <a:solidFill>
                  <a:srgbClr val="B2B2B2"/>
                </a:solidFill>
                <a:effectLst/>
                <a:uLnTx/>
                <a:uFillTx/>
                <a:latin typeface="Palatino Linotype" panose="02040502050505030304" pitchFamily="18" charset="0"/>
                <a:ea typeface="+mn-ea"/>
                <a:cs typeface="Arial"/>
              </a:rPr>
              <a:t>Hair Scattering: </a:t>
            </a:r>
            <a:r>
              <a:rPr kumimoji="0" lang="en-US" altLang="en-US" sz="1200" b="0" i="0" u="none" strike="noStrike" kern="1200" cap="none" spc="0" normalizeH="0" baseline="0" noProof="0">
                <a:ln>
                  <a:noFill/>
                </a:ln>
                <a:solidFill>
                  <a:srgbClr val="B2B2B2"/>
                </a:solidFill>
                <a:effectLst/>
                <a:uLnTx/>
                <a:uFillTx/>
                <a:latin typeface="Palatino Linotype" panose="02040502050505030304" pitchFamily="18" charset="0"/>
                <a:ea typeface="+mn-ea"/>
                <a:cs typeface="Arial"/>
              </a:rPr>
              <a:t>Stamm et al. 77,</a:t>
            </a:r>
          </a:p>
          <a:p>
            <a:pPr marL="0" marR="0" lvl="0" indent="0" algn="l" defTabSz="914400" rtl="0" eaLnBrk="1" fontAlgn="base" latinLnBrk="0" hangingPunct="1">
              <a:lnSpc>
                <a:spcPct val="125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B2B2B2"/>
                </a:solidFill>
                <a:effectLst/>
                <a:uLnTx/>
                <a:uFillTx/>
                <a:latin typeface="Palatino Linotype" panose="02040502050505030304" pitchFamily="18" charset="0"/>
                <a:ea typeface="+mn-ea"/>
                <a:cs typeface="Arial"/>
              </a:rPr>
              <a:t>Bustard and Smith 91, Lu et al. 00</a:t>
            </a:r>
          </a:p>
          <a:p>
            <a:pPr marL="0" marR="0" lvl="0" indent="0" algn="l" defTabSz="914400" rtl="0" eaLnBrk="1" fontAlgn="base" latinLnBrk="0" hangingPunct="1">
              <a:lnSpc>
                <a:spcPct val="125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B2B2B2"/>
                </a:solidFill>
                <a:effectLst/>
                <a:uLnTx/>
                <a:uFillTx/>
                <a:latin typeface="Palatino Linotype" panose="02040502050505030304" pitchFamily="18" charset="0"/>
                <a:ea typeface="+mn-ea"/>
                <a:cs typeface="Arial"/>
              </a:rPr>
              <a:t>Marschner et al. 03</a:t>
            </a:r>
          </a:p>
        </p:txBody>
      </p:sp>
      <p:pic>
        <p:nvPicPr>
          <p:cNvPr id="55300" name="Picture 4" descr="Picture32">
            <a:extLst>
              <a:ext uri="{FF2B5EF4-FFF2-40B4-BE49-F238E27FC236}">
                <a16:creationId xmlns:a16="http://schemas.microsoft.com/office/drawing/2014/main" id="{D503C8FB-42E2-4D1F-95F7-7AE877DEFAB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30500" y="838200"/>
            <a:ext cx="3670300" cy="2687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5">
            <a:extLst>
              <a:ext uri="{FF2B5EF4-FFF2-40B4-BE49-F238E27FC236}">
                <a16:creationId xmlns:a16="http://schemas.microsoft.com/office/drawing/2014/main" id="{2E85032E-ABAE-4C36-9BFD-F853BE0D1D59}"/>
              </a:ext>
            </a:extLst>
          </p:cNvPr>
          <p:cNvGrpSpPr>
            <a:grpSpLocks/>
          </p:cNvGrpSpPr>
          <p:nvPr/>
        </p:nvGrpSpPr>
        <p:grpSpPr bwMode="auto">
          <a:xfrm>
            <a:off x="762000" y="3733800"/>
            <a:ext cx="7632700" cy="3125788"/>
            <a:chOff x="480" y="2352"/>
            <a:chExt cx="4808" cy="1969"/>
          </a:xfrm>
        </p:grpSpPr>
        <p:sp>
          <p:nvSpPr>
            <p:cNvPr id="55302" name="Text Box 6">
              <a:extLst>
                <a:ext uri="{FF2B5EF4-FFF2-40B4-BE49-F238E27FC236}">
                  <a16:creationId xmlns:a16="http://schemas.microsoft.com/office/drawing/2014/main" id="{2CD550EA-A9F6-4487-BC96-89B32DBFEC42}"/>
                </a:ext>
              </a:extLst>
            </p:cNvPr>
            <p:cNvSpPr txBox="1">
              <a:spLocks noChangeArrowheads="1"/>
            </p:cNvSpPr>
            <p:nvPr/>
          </p:nvSpPr>
          <p:spPr bwMode="auto">
            <a:xfrm>
              <a:off x="1356" y="4071"/>
              <a:ext cx="550"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99"/>
                  </a:solidFill>
                  <a:effectLst/>
                  <a:uLnTx/>
                  <a:uFillTx/>
                  <a:latin typeface="Palatino Linotype" panose="02040502050505030304" pitchFamily="18" charset="0"/>
                  <a:ea typeface="+mn-ea"/>
                  <a:cs typeface="Arial"/>
                </a:rPr>
                <a:t>Direct</a:t>
              </a:r>
            </a:p>
          </p:txBody>
        </p:sp>
        <p:sp>
          <p:nvSpPr>
            <p:cNvPr id="55303" name="Text Box 7">
              <a:extLst>
                <a:ext uri="{FF2B5EF4-FFF2-40B4-BE49-F238E27FC236}">
                  <a16:creationId xmlns:a16="http://schemas.microsoft.com/office/drawing/2014/main" id="{421BE84D-9BCD-4345-9B89-8F06C751BC15}"/>
                </a:ext>
              </a:extLst>
            </p:cNvPr>
            <p:cNvSpPr txBox="1">
              <a:spLocks noChangeArrowheads="1"/>
            </p:cNvSpPr>
            <p:nvPr/>
          </p:nvSpPr>
          <p:spPr bwMode="auto">
            <a:xfrm>
              <a:off x="3844" y="4071"/>
              <a:ext cx="588"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99"/>
                  </a:solidFill>
                  <a:effectLst/>
                  <a:uLnTx/>
                  <a:uFillTx/>
                  <a:latin typeface="Palatino Linotype" panose="02040502050505030304" pitchFamily="18" charset="0"/>
                  <a:ea typeface="+mn-ea"/>
                  <a:cs typeface="Arial"/>
                </a:rPr>
                <a:t>Global</a:t>
              </a:r>
            </a:p>
          </p:txBody>
        </p:sp>
        <p:pic>
          <p:nvPicPr>
            <p:cNvPr id="55304" name="Picture 8" descr="Picture33">
              <a:extLst>
                <a:ext uri="{FF2B5EF4-FFF2-40B4-BE49-F238E27FC236}">
                  <a16:creationId xmlns:a16="http://schemas.microsoft.com/office/drawing/2014/main" id="{7DD0AB70-F42F-44BB-8615-EDB035FF44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 y="2352"/>
              <a:ext cx="2312" cy="1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05" name="Picture 9" descr="Picture34">
              <a:extLst>
                <a:ext uri="{FF2B5EF4-FFF2-40B4-BE49-F238E27FC236}">
                  <a16:creationId xmlns:a16="http://schemas.microsoft.com/office/drawing/2014/main" id="{1B648519-D500-4E5E-8D78-D0AC2708562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76" y="2352"/>
              <a:ext cx="2312" cy="1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6322" name="Text Box 2">
            <a:extLst>
              <a:ext uri="{FF2B5EF4-FFF2-40B4-BE49-F238E27FC236}">
                <a16:creationId xmlns:a16="http://schemas.microsoft.com/office/drawing/2014/main" id="{D4EC5E80-F8F0-4502-8A7B-F9610074402A}"/>
              </a:ext>
            </a:extLst>
          </p:cNvPr>
          <p:cNvSpPr txBox="1">
            <a:spLocks noChangeArrowheads="1"/>
          </p:cNvSpPr>
          <p:nvPr/>
        </p:nvSpPr>
        <p:spPr bwMode="auto">
          <a:xfrm>
            <a:off x="2824163" y="6219825"/>
            <a:ext cx="350043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99"/>
                </a:solidFill>
                <a:effectLst/>
                <a:uLnTx/>
                <a:uFillTx/>
                <a:latin typeface="Palatino Linotype" panose="02040502050505030304" pitchFamily="18" charset="0"/>
                <a:ea typeface="+mn-ea"/>
                <a:cs typeface="Arial"/>
              </a:rPr>
              <a:t>www.cs.columbia.edu/CAVE</a:t>
            </a:r>
          </a:p>
        </p:txBody>
      </p:sp>
      <p:pic>
        <p:nvPicPr>
          <p:cNvPr id="56323" name="Picture 3" descr="Picture38">
            <a:extLst>
              <a:ext uri="{FF2B5EF4-FFF2-40B4-BE49-F238E27FC236}">
                <a16:creationId xmlns:a16="http://schemas.microsoft.com/office/drawing/2014/main" id="{428CEBAD-EF5F-48F1-99C3-8C3BDD6321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669925"/>
            <a:ext cx="8991600" cy="542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9D1480A6-C6E7-48E6-96A7-545CE1D189D2}"/>
              </a:ext>
            </a:extLst>
          </p:cNvPr>
          <p:cNvSpPr>
            <a:spLocks noGrp="1" noChangeArrowheads="1"/>
          </p:cNvSpPr>
          <p:nvPr>
            <p:ph type="title"/>
          </p:nvPr>
        </p:nvSpPr>
        <p:spPr/>
        <p:txBody>
          <a:bodyPr/>
          <a:lstStyle/>
          <a:p>
            <a:pPr algn="ctr"/>
            <a:r>
              <a:rPr lang="en-US" altLang="en-US"/>
              <a:t>Image-Based Lighting</a:t>
            </a:r>
          </a:p>
        </p:txBody>
      </p:sp>
      <p:pic>
        <p:nvPicPr>
          <p:cNvPr id="12292" name="Picture 6">
            <a:extLst>
              <a:ext uri="{FF2B5EF4-FFF2-40B4-BE49-F238E27FC236}">
                <a16:creationId xmlns:a16="http://schemas.microsoft.com/office/drawing/2014/main" id="{B97F37DA-95F2-483D-B808-191C0BB4DB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597025"/>
            <a:ext cx="8515350" cy="312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3" name="Rectangle 7">
            <a:extLst>
              <a:ext uri="{FF2B5EF4-FFF2-40B4-BE49-F238E27FC236}">
                <a16:creationId xmlns:a16="http://schemas.microsoft.com/office/drawing/2014/main" id="{031E8562-F24E-4BE6-8264-920C67D7A5B7}"/>
              </a:ext>
            </a:extLst>
          </p:cNvPr>
          <p:cNvSpPr>
            <a:spLocks noChangeArrowheads="1"/>
          </p:cNvSpPr>
          <p:nvPr/>
        </p:nvSpPr>
        <p:spPr bwMode="auto">
          <a:xfrm>
            <a:off x="231775" y="4724400"/>
            <a:ext cx="205422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r>
              <a:rPr lang="en-US" altLang="en-US" sz="1800"/>
              <a:t>© Eirik Holmøyvik </a:t>
            </a:r>
          </a:p>
        </p:txBody>
      </p:sp>
      <p:sp>
        <p:nvSpPr>
          <p:cNvPr id="12294" name="Text Box 9">
            <a:extLst>
              <a:ext uri="{FF2B5EF4-FFF2-40B4-BE49-F238E27FC236}">
                <a16:creationId xmlns:a16="http://schemas.microsoft.com/office/drawing/2014/main" id="{0A9E06E3-DA5E-4745-A5C9-053270F791D6}"/>
              </a:ext>
            </a:extLst>
          </p:cNvPr>
          <p:cNvSpPr txBox="1">
            <a:spLocks noChangeArrowheads="1"/>
          </p:cNvSpPr>
          <p:nvPr/>
        </p:nvSpPr>
        <p:spPr bwMode="auto">
          <a:xfrm>
            <a:off x="61044" y="6273800"/>
            <a:ext cx="310213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r>
              <a:rPr lang="en-US" altLang="en-US" sz="1600" dirty="0">
                <a:cs typeface="Arial" panose="020B0604020202020204" pitchFamily="34" charset="0"/>
              </a:rPr>
              <a:t>Slides from Alexei </a:t>
            </a:r>
            <a:r>
              <a:rPr lang="en-US" altLang="en-US" sz="1600" dirty="0" err="1">
                <a:cs typeface="Arial" panose="020B0604020202020204" pitchFamily="34" charset="0"/>
              </a:rPr>
              <a:t>Efros</a:t>
            </a:r>
            <a:r>
              <a:rPr lang="en-US" altLang="en-US" sz="1600" dirty="0">
                <a:cs typeface="Arial" panose="020B0604020202020204" pitchFamily="34" charset="0"/>
              </a:rPr>
              <a:t>, </a:t>
            </a:r>
            <a:br>
              <a:rPr lang="en-US" altLang="en-US" sz="1600" dirty="0">
                <a:cs typeface="Arial" panose="020B0604020202020204" pitchFamily="34" charset="0"/>
              </a:rPr>
            </a:br>
            <a:r>
              <a:rPr lang="en-US" altLang="en-US" sz="1600" dirty="0">
                <a:cs typeface="Arial" panose="020B0604020202020204" pitchFamily="34" charset="0"/>
              </a:rPr>
              <a:t>James Hays, and Paul </a:t>
            </a:r>
            <a:r>
              <a:rPr lang="en-US" altLang="en-US" sz="1600" dirty="0" err="1">
                <a:cs typeface="Arial" panose="020B0604020202020204" pitchFamily="34" charset="0"/>
              </a:rPr>
              <a:t>Debevec</a:t>
            </a:r>
            <a:endParaRPr lang="en-US" altLang="en-US" sz="1600" dirty="0">
              <a:cs typeface="Arial" panose="020B0604020202020204" pitchFamily="34"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8" descr="hw 001">
            <a:extLst>
              <a:ext uri="{FF2B5EF4-FFF2-40B4-BE49-F238E27FC236}">
                <a16:creationId xmlns:a16="http://schemas.microsoft.com/office/drawing/2014/main" id="{98148896-8B8A-4EF8-86AC-8C9B7D1E3A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17688" y="990600"/>
            <a:ext cx="5192712" cy="3894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5" name="Rectangle 2">
            <a:extLst>
              <a:ext uri="{FF2B5EF4-FFF2-40B4-BE49-F238E27FC236}">
                <a16:creationId xmlns:a16="http://schemas.microsoft.com/office/drawing/2014/main" id="{05C43F0E-964F-4BB6-9BA7-7FD2C880DB1A}"/>
              </a:ext>
            </a:extLst>
          </p:cNvPr>
          <p:cNvSpPr>
            <a:spLocks noGrp="1" noChangeArrowheads="1"/>
          </p:cNvSpPr>
          <p:nvPr>
            <p:ph type="title"/>
          </p:nvPr>
        </p:nvSpPr>
        <p:spPr/>
        <p:txBody>
          <a:bodyPr/>
          <a:lstStyle/>
          <a:p>
            <a:r>
              <a:rPr lang="en-US" altLang="en-US"/>
              <a:t>Inserting Synthetic Objects</a:t>
            </a:r>
          </a:p>
        </p:txBody>
      </p:sp>
      <p:sp>
        <p:nvSpPr>
          <p:cNvPr id="1469449" name="Rectangle 9">
            <a:extLst>
              <a:ext uri="{FF2B5EF4-FFF2-40B4-BE49-F238E27FC236}">
                <a16:creationId xmlns:a16="http://schemas.microsoft.com/office/drawing/2014/main" id="{F54551DC-DCCF-48A0-9BF1-06415E063F3B}"/>
              </a:ext>
            </a:extLst>
          </p:cNvPr>
          <p:cNvSpPr>
            <a:spLocks noGrp="1" noChangeArrowheads="1"/>
          </p:cNvSpPr>
          <p:nvPr>
            <p:ph idx="1"/>
          </p:nvPr>
        </p:nvSpPr>
        <p:spPr>
          <a:xfrm>
            <a:off x="2171700" y="4995069"/>
            <a:ext cx="7772400" cy="1744662"/>
          </a:xfrm>
        </p:spPr>
        <p:txBody>
          <a:bodyPr>
            <a:normAutofit fontScale="92500" lnSpcReduction="20000"/>
          </a:bodyPr>
          <a:lstStyle/>
          <a:p>
            <a:pPr marL="0" indent="0">
              <a:buNone/>
            </a:pPr>
            <a:r>
              <a:rPr lang="en-US" altLang="en-US" dirty="0"/>
              <a:t>Why does this look so bad?</a:t>
            </a:r>
          </a:p>
          <a:p>
            <a:pPr lvl="1"/>
            <a:r>
              <a:rPr lang="en-US" altLang="en-US" dirty="0"/>
              <a:t>Wrong orientation</a:t>
            </a:r>
          </a:p>
          <a:p>
            <a:pPr lvl="1"/>
            <a:r>
              <a:rPr lang="en-US" altLang="en-US" dirty="0"/>
              <a:t>Wrong lighting</a:t>
            </a:r>
          </a:p>
          <a:p>
            <a:pPr lvl="1"/>
            <a:r>
              <a:rPr lang="en-US" altLang="en-US" dirty="0"/>
              <a:t>No shadows</a:t>
            </a:r>
          </a:p>
        </p:txBody>
      </p:sp>
      <p:pic>
        <p:nvPicPr>
          <p:cNvPr id="1469444" name="Picture 4">
            <a:extLst>
              <a:ext uri="{FF2B5EF4-FFF2-40B4-BE49-F238E27FC236}">
                <a16:creationId xmlns:a16="http://schemas.microsoft.com/office/drawing/2014/main" id="{75E575E7-4083-428E-B46D-4861530A5658}"/>
              </a:ext>
            </a:extLst>
          </p:cNvPr>
          <p:cNvPicPr>
            <a:picLocks noChangeAspect="1" noChangeArrowheads="1"/>
          </p:cNvPicPr>
          <p:nvPr/>
        </p:nvPicPr>
        <p:blipFill>
          <a:blip r:embed="rId4">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5334000" y="2057400"/>
            <a:ext cx="1447800" cy="1017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46944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69449">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69449">
                                            <p:txEl>
                                              <p:pRg st="1" end="1"/>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69449">
                                            <p:txEl>
                                              <p:pRg st="2" end="2"/>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6944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69449"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B73A9167-A188-4D62-9447-5B9FFD66A534}"/>
              </a:ext>
            </a:extLst>
          </p:cNvPr>
          <p:cNvSpPr>
            <a:spLocks noGrp="1" noChangeArrowheads="1"/>
          </p:cNvSpPr>
          <p:nvPr>
            <p:ph type="title"/>
          </p:nvPr>
        </p:nvSpPr>
        <p:spPr/>
        <p:txBody>
          <a:bodyPr/>
          <a:lstStyle/>
          <a:p>
            <a:r>
              <a:rPr lang="en-US" altLang="en-US"/>
              <a:t>Solutions</a:t>
            </a:r>
          </a:p>
        </p:txBody>
      </p:sp>
      <p:sp>
        <p:nvSpPr>
          <p:cNvPr id="14339" name="Rectangle 3">
            <a:extLst>
              <a:ext uri="{FF2B5EF4-FFF2-40B4-BE49-F238E27FC236}">
                <a16:creationId xmlns:a16="http://schemas.microsoft.com/office/drawing/2014/main" id="{62A31190-D485-4874-BCC6-CD74CB74467B}"/>
              </a:ext>
            </a:extLst>
          </p:cNvPr>
          <p:cNvSpPr>
            <a:spLocks noGrp="1" noChangeArrowheads="1"/>
          </p:cNvSpPr>
          <p:nvPr>
            <p:ph idx="1"/>
          </p:nvPr>
        </p:nvSpPr>
        <p:spPr/>
        <p:txBody>
          <a:bodyPr>
            <a:normAutofit fontScale="92500"/>
          </a:bodyPr>
          <a:lstStyle/>
          <a:p>
            <a:pPr marL="0" indent="0">
              <a:buNone/>
            </a:pPr>
            <a:r>
              <a:rPr lang="en-US" altLang="en-US" dirty="0"/>
              <a:t>Wrong Camera Orientation</a:t>
            </a:r>
          </a:p>
          <a:p>
            <a:pPr lvl="1"/>
            <a:r>
              <a:rPr lang="en-US" altLang="en-US" dirty="0"/>
              <a:t>Estimate correct camera orientation and render object</a:t>
            </a:r>
          </a:p>
          <a:p>
            <a:pPr lvl="2"/>
            <a:r>
              <a:rPr lang="en-US" altLang="en-US" dirty="0"/>
              <a:t>Requires camera calibration to do it right</a:t>
            </a:r>
          </a:p>
          <a:p>
            <a:endParaRPr lang="en-US" altLang="en-US" dirty="0"/>
          </a:p>
          <a:p>
            <a:pPr marL="0" indent="0">
              <a:buNone/>
            </a:pPr>
            <a:r>
              <a:rPr lang="en-US" altLang="en-US" dirty="0"/>
              <a:t>Lighting &amp; Shadows</a:t>
            </a:r>
          </a:p>
          <a:p>
            <a:pPr lvl="1"/>
            <a:r>
              <a:rPr lang="en-US" altLang="en-US" dirty="0"/>
              <a:t>Estimate (eyeball) all the light sources in the scene and simulate it in your virtual rendering</a:t>
            </a:r>
          </a:p>
          <a:p>
            <a:pPr lvl="1">
              <a:buFontTx/>
              <a:buNone/>
            </a:pPr>
            <a:endParaRPr lang="en-US" altLang="en-US" dirty="0"/>
          </a:p>
          <a:p>
            <a:pPr marL="0" indent="0">
              <a:buNone/>
            </a:pPr>
            <a:r>
              <a:rPr lang="en-US" altLang="en-US" dirty="0"/>
              <a:t>But what happens if lighting is complex?  </a:t>
            </a:r>
          </a:p>
          <a:p>
            <a:pPr lvl="1"/>
            <a:r>
              <a:rPr lang="en-US" altLang="en-US" dirty="0"/>
              <a:t>Extended light sources, mutual illumination, etc.</a:t>
            </a:r>
          </a:p>
          <a:p>
            <a:endParaRPr lang="en-US"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339">
                                            <p:txEl>
                                              <p:pRg st="4" end="4"/>
                                            </p:txEl>
                                          </p:spTgt>
                                        </p:tgtEl>
                                        <p:attrNameLst>
                                          <p:attrName>style.visibility</p:attrName>
                                        </p:attrNameLst>
                                      </p:cBhvr>
                                      <p:to>
                                        <p:strVal val="visible"/>
                                      </p:to>
                                    </p:set>
                                    <p:animEffect transition="in" filter="fade">
                                      <p:cBhvr>
                                        <p:cTn id="7" dur="500"/>
                                        <p:tgtEl>
                                          <p:spTgt spid="14339">
                                            <p:txEl>
                                              <p:pRg st="4" end="4"/>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4339">
                                            <p:txEl>
                                              <p:pRg st="5" end="5"/>
                                            </p:txEl>
                                          </p:spTgt>
                                        </p:tgtEl>
                                        <p:attrNameLst>
                                          <p:attrName>style.visibility</p:attrName>
                                        </p:attrNameLst>
                                      </p:cBhvr>
                                      <p:to>
                                        <p:strVal val="visible"/>
                                      </p:to>
                                    </p:set>
                                    <p:animEffect transition="in" filter="fade">
                                      <p:cBhvr>
                                        <p:cTn id="10" dur="500"/>
                                        <p:tgtEl>
                                          <p:spTgt spid="14339">
                                            <p:txEl>
                                              <p:pRg st="5" end="5"/>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4339">
                                            <p:txEl>
                                              <p:pRg st="7" end="7"/>
                                            </p:txEl>
                                          </p:spTgt>
                                        </p:tgtEl>
                                        <p:attrNameLst>
                                          <p:attrName>style.visibility</p:attrName>
                                        </p:attrNameLst>
                                      </p:cBhvr>
                                      <p:to>
                                        <p:strVal val="visible"/>
                                      </p:to>
                                    </p:set>
                                    <p:animEffect transition="in" filter="fade">
                                      <p:cBhvr>
                                        <p:cTn id="15" dur="500"/>
                                        <p:tgtEl>
                                          <p:spTgt spid="14339">
                                            <p:txEl>
                                              <p:pRg st="7" end="7"/>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14339">
                                            <p:txEl>
                                              <p:pRg st="8" end="8"/>
                                            </p:txEl>
                                          </p:spTgt>
                                        </p:tgtEl>
                                        <p:attrNameLst>
                                          <p:attrName>style.visibility</p:attrName>
                                        </p:attrNameLst>
                                      </p:cBhvr>
                                      <p:to>
                                        <p:strVal val="visible"/>
                                      </p:to>
                                    </p:set>
                                    <p:animEffect transition="in" filter="fade">
                                      <p:cBhvr>
                                        <p:cTn id="18" dur="500"/>
                                        <p:tgtEl>
                                          <p:spTgt spid="1433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1288B01E-CE26-45D6-98FE-6E5DCEEBC807}"/>
              </a:ext>
            </a:extLst>
          </p:cNvPr>
          <p:cNvSpPr>
            <a:spLocks noGrp="1" noChangeArrowheads="1"/>
          </p:cNvSpPr>
          <p:nvPr>
            <p:ph type="title"/>
          </p:nvPr>
        </p:nvSpPr>
        <p:spPr/>
        <p:txBody>
          <a:bodyPr/>
          <a:lstStyle/>
          <a:p>
            <a:r>
              <a:rPr lang="en-US" altLang="en-US"/>
              <a:t>What about real scenes?</a:t>
            </a:r>
            <a:endParaRPr lang="ru-RU" altLang="en-US"/>
          </a:p>
        </p:txBody>
      </p:sp>
      <p:pic>
        <p:nvPicPr>
          <p:cNvPr id="23555" name="Picture 3">
            <a:extLst>
              <a:ext uri="{FF2B5EF4-FFF2-40B4-BE49-F238E27FC236}">
                <a16:creationId xmlns:a16="http://schemas.microsoft.com/office/drawing/2014/main" id="{33B91BA4-0BA6-407A-8BE8-EA77BF60C5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4350" y="1143000"/>
            <a:ext cx="405765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6" name="Picture 4">
            <a:extLst>
              <a:ext uri="{FF2B5EF4-FFF2-40B4-BE49-F238E27FC236}">
                <a16:creationId xmlns:a16="http://schemas.microsoft.com/office/drawing/2014/main" id="{4C28A39B-13FA-4A5C-9A7C-3AE39A7F440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2514600"/>
            <a:ext cx="405765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7" name="Picture 5">
            <a:extLst>
              <a:ext uri="{FF2B5EF4-FFF2-40B4-BE49-F238E27FC236}">
                <a16:creationId xmlns:a16="http://schemas.microsoft.com/office/drawing/2014/main" id="{8039DA32-98C0-4F70-AD32-AE44BAB1C18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4350" y="3962400"/>
            <a:ext cx="405765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8" name="Text Box 6">
            <a:extLst>
              <a:ext uri="{FF2B5EF4-FFF2-40B4-BE49-F238E27FC236}">
                <a16:creationId xmlns:a16="http://schemas.microsoft.com/office/drawing/2014/main" id="{FA2B1836-0C27-454D-9811-E3CB5C2F8623}"/>
              </a:ext>
            </a:extLst>
          </p:cNvPr>
          <p:cNvSpPr txBox="1">
            <a:spLocks noChangeArrowheads="1"/>
          </p:cNvSpPr>
          <p:nvPr/>
        </p:nvSpPr>
        <p:spPr bwMode="auto">
          <a:xfrm>
            <a:off x="2083979" y="6312991"/>
            <a:ext cx="497604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r>
              <a:rPr lang="en-US" altLang="en-US" dirty="0"/>
              <a:t>From </a:t>
            </a:r>
            <a:r>
              <a:rPr lang="en-US" altLang="en-US" i="1" dirty="0"/>
              <a:t>Flight of the Navigator (1986)</a:t>
            </a:r>
            <a:endParaRPr lang="ru-RU" altLang="en-US" i="1"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A1292244-78F7-4E07-BD9D-2D42811D9FD9}"/>
              </a:ext>
            </a:extLst>
          </p:cNvPr>
          <p:cNvSpPr>
            <a:spLocks noGrp="1" noChangeArrowheads="1"/>
          </p:cNvSpPr>
          <p:nvPr>
            <p:ph type="title"/>
          </p:nvPr>
        </p:nvSpPr>
        <p:spPr/>
        <p:txBody>
          <a:bodyPr/>
          <a:lstStyle/>
          <a:p>
            <a:r>
              <a:rPr lang="en-US" altLang="en-US"/>
              <a:t>What about real scenes?</a:t>
            </a:r>
          </a:p>
        </p:txBody>
      </p:sp>
      <p:pic>
        <p:nvPicPr>
          <p:cNvPr id="24579" name="Picture 4" descr="terminator2">
            <a:extLst>
              <a:ext uri="{FF2B5EF4-FFF2-40B4-BE49-F238E27FC236}">
                <a16:creationId xmlns:a16="http://schemas.microsoft.com/office/drawing/2014/main" id="{24D2C277-0C14-4070-8411-36B78203B6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990600"/>
            <a:ext cx="8382000" cy="4811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0" name="Text Box 5">
            <a:extLst>
              <a:ext uri="{FF2B5EF4-FFF2-40B4-BE49-F238E27FC236}">
                <a16:creationId xmlns:a16="http://schemas.microsoft.com/office/drawing/2014/main" id="{D29416A7-9D27-4387-9824-9C93081C751C}"/>
              </a:ext>
            </a:extLst>
          </p:cNvPr>
          <p:cNvSpPr txBox="1">
            <a:spLocks noChangeArrowheads="1"/>
          </p:cNvSpPr>
          <p:nvPr/>
        </p:nvSpPr>
        <p:spPr bwMode="auto">
          <a:xfrm>
            <a:off x="2971800" y="5839680"/>
            <a:ext cx="29969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r>
              <a:rPr lang="en-US" altLang="en-US" sz="2000" dirty="0"/>
              <a:t>from Terminator 2 (1991)</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15BC1849-41F2-412F-9D62-54F5E122CAD4}"/>
              </a:ext>
            </a:extLst>
          </p:cNvPr>
          <p:cNvSpPr>
            <a:spLocks noGrp="1" noChangeArrowheads="1"/>
          </p:cNvSpPr>
          <p:nvPr>
            <p:ph type="title"/>
          </p:nvPr>
        </p:nvSpPr>
        <p:spPr/>
        <p:txBody>
          <a:bodyPr/>
          <a:lstStyle/>
          <a:p>
            <a:r>
              <a:rPr lang="en-US" altLang="en-US" dirty="0"/>
              <a:t>Environment Maps</a:t>
            </a:r>
          </a:p>
        </p:txBody>
      </p:sp>
      <p:sp>
        <p:nvSpPr>
          <p:cNvPr id="15363" name="Rectangle 3">
            <a:extLst>
              <a:ext uri="{FF2B5EF4-FFF2-40B4-BE49-F238E27FC236}">
                <a16:creationId xmlns:a16="http://schemas.microsoft.com/office/drawing/2014/main" id="{B62F24FF-5C01-44E8-9B4C-086CB5E5981E}"/>
              </a:ext>
            </a:extLst>
          </p:cNvPr>
          <p:cNvSpPr>
            <a:spLocks noGrp="1" noChangeArrowheads="1"/>
          </p:cNvSpPr>
          <p:nvPr>
            <p:ph idx="1"/>
          </p:nvPr>
        </p:nvSpPr>
        <p:spPr>
          <a:xfrm>
            <a:off x="685800" y="4724400"/>
            <a:ext cx="7772400" cy="1676400"/>
          </a:xfrm>
        </p:spPr>
        <p:txBody>
          <a:bodyPr>
            <a:normAutofit fontScale="85000" lnSpcReduction="10000"/>
          </a:bodyPr>
          <a:lstStyle/>
          <a:p>
            <a:pPr marL="0" indent="0">
              <a:buNone/>
            </a:pPr>
            <a:r>
              <a:rPr lang="en-US" altLang="en-US" dirty="0"/>
              <a:t>Simple solution for shiny objects</a:t>
            </a:r>
          </a:p>
          <a:p>
            <a:pPr lvl="1"/>
            <a:r>
              <a:rPr lang="en-US" altLang="en-US" dirty="0"/>
              <a:t>Models complex lighting as a panoramic image</a:t>
            </a:r>
          </a:p>
          <a:p>
            <a:pPr lvl="1"/>
            <a:r>
              <a:rPr lang="en-US" altLang="en-US" dirty="0"/>
              <a:t>i.e. Amount of radiance coming in from each direction</a:t>
            </a:r>
          </a:p>
          <a:p>
            <a:pPr lvl="1"/>
            <a:r>
              <a:rPr lang="en-US" altLang="en-US" dirty="0"/>
              <a:t>A sampling of the </a:t>
            </a:r>
            <a:r>
              <a:rPr lang="en-US" altLang="en-US" dirty="0" err="1"/>
              <a:t>plenoptic</a:t>
            </a:r>
            <a:r>
              <a:rPr lang="en-US" altLang="en-US" dirty="0"/>
              <a:t> function!</a:t>
            </a:r>
          </a:p>
        </p:txBody>
      </p:sp>
      <p:pic>
        <p:nvPicPr>
          <p:cNvPr id="15364" name="Picture 4">
            <a:extLst>
              <a:ext uri="{FF2B5EF4-FFF2-40B4-BE49-F238E27FC236}">
                <a16:creationId xmlns:a16="http://schemas.microsoft.com/office/drawing/2014/main" id="{17719F43-A95C-4F6E-A1C8-4B556040DC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2944" y="1062037"/>
            <a:ext cx="1905000" cy="1338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5" name="Picture 7">
            <a:extLst>
              <a:ext uri="{FF2B5EF4-FFF2-40B4-BE49-F238E27FC236}">
                <a16:creationId xmlns:a16="http://schemas.microsoft.com/office/drawing/2014/main" id="{5DAF9CD9-FCA0-433E-BFFE-33EFB79013F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34157"/>
          <a:stretch>
            <a:fillRect/>
          </a:stretch>
        </p:blipFill>
        <p:spPr bwMode="auto">
          <a:xfrm>
            <a:off x="685800" y="2645569"/>
            <a:ext cx="3733800" cy="186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6" name="Picture 8">
            <a:extLst>
              <a:ext uri="{FF2B5EF4-FFF2-40B4-BE49-F238E27FC236}">
                <a16:creationId xmlns:a16="http://schemas.microsoft.com/office/drawing/2014/main" id="{28A5F572-3D92-4919-AD4B-B83F061B317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10200" y="990600"/>
            <a:ext cx="281940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DD78492B-9B79-4183-B996-2AFF962DD6DD}"/>
              </a:ext>
            </a:extLst>
          </p:cNvPr>
          <p:cNvSpPr/>
          <p:nvPr/>
        </p:nvSpPr>
        <p:spPr>
          <a:xfrm>
            <a:off x="5511753" y="341887"/>
            <a:ext cx="2616293" cy="646331"/>
          </a:xfrm>
          <a:prstGeom prst="rect">
            <a:avLst/>
          </a:prstGeom>
        </p:spPr>
        <p:txBody>
          <a:bodyPr wrap="square">
            <a:spAutoFit/>
          </a:bodyPr>
          <a:lstStyle/>
          <a:p>
            <a:pPr algn="ctr"/>
            <a:r>
              <a:rPr lang="en-US" altLang="en-US" sz="1800" dirty="0"/>
              <a:t>Environment map</a:t>
            </a:r>
            <a:br>
              <a:rPr lang="en-US" altLang="en-US" sz="1800" dirty="0"/>
            </a:br>
            <a:r>
              <a:rPr lang="en-US" altLang="en-US" sz="1800" dirty="0"/>
              <a:t>as spherical panorama</a:t>
            </a:r>
            <a:endParaRPr lang="en-US" sz="18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Freeform 3">
            <a:extLst>
              <a:ext uri="{FF2B5EF4-FFF2-40B4-BE49-F238E27FC236}">
                <a16:creationId xmlns:a16="http://schemas.microsoft.com/office/drawing/2014/main" id="{76C2D9E5-B66B-446D-A409-D7A56BE808FD}"/>
              </a:ext>
            </a:extLst>
          </p:cNvPr>
          <p:cNvSpPr>
            <a:spLocks/>
          </p:cNvSpPr>
          <p:nvPr/>
        </p:nvSpPr>
        <p:spPr bwMode="auto">
          <a:xfrm>
            <a:off x="3476625" y="4114800"/>
            <a:ext cx="1781175" cy="1473200"/>
          </a:xfrm>
          <a:custGeom>
            <a:avLst/>
            <a:gdLst>
              <a:gd name="T0" fmla="*/ 2147483647 w 1122"/>
              <a:gd name="T1" fmla="*/ 2147483647 h 928"/>
              <a:gd name="T2" fmla="*/ 0 w 1122"/>
              <a:gd name="T3" fmla="*/ 2147483647 h 928"/>
              <a:gd name="T4" fmla="*/ 2147483647 w 1122"/>
              <a:gd name="T5" fmla="*/ 2147483647 h 928"/>
              <a:gd name="T6" fmla="*/ 2147483647 w 1122"/>
              <a:gd name="T7" fmla="*/ 2147483647 h 928"/>
              <a:gd name="T8" fmla="*/ 2147483647 w 1122"/>
              <a:gd name="T9" fmla="*/ 2147483647 h 928"/>
              <a:gd name="T10" fmla="*/ 2147483647 w 1122"/>
              <a:gd name="T11" fmla="*/ 2147483647 h 928"/>
              <a:gd name="T12" fmla="*/ 2147483647 w 1122"/>
              <a:gd name="T13" fmla="*/ 2147483647 h 928"/>
              <a:gd name="T14" fmla="*/ 2147483647 w 1122"/>
              <a:gd name="T15" fmla="*/ 2147483647 h 928"/>
              <a:gd name="T16" fmla="*/ 2147483647 w 1122"/>
              <a:gd name="T17" fmla="*/ 2147483647 h 928"/>
              <a:gd name="T18" fmla="*/ 2147483647 w 1122"/>
              <a:gd name="T19" fmla="*/ 2147483647 h 928"/>
              <a:gd name="T20" fmla="*/ 2147483647 w 1122"/>
              <a:gd name="T21" fmla="*/ 2147483647 h 928"/>
              <a:gd name="T22" fmla="*/ 2147483647 w 1122"/>
              <a:gd name="T23" fmla="*/ 0 h 928"/>
              <a:gd name="T24" fmla="*/ 2147483647 w 1122"/>
              <a:gd name="T25" fmla="*/ 2147483647 h 928"/>
              <a:gd name="T26" fmla="*/ 2147483647 w 1122"/>
              <a:gd name="T27" fmla="*/ 2147483647 h 928"/>
              <a:gd name="T28" fmla="*/ 2147483647 w 1122"/>
              <a:gd name="T29" fmla="*/ 2147483647 h 928"/>
              <a:gd name="T30" fmla="*/ 2147483647 w 1122"/>
              <a:gd name="T31" fmla="*/ 2147483647 h 928"/>
              <a:gd name="T32" fmla="*/ 2147483647 w 1122"/>
              <a:gd name="T33" fmla="*/ 2147483647 h 928"/>
              <a:gd name="T34" fmla="*/ 2147483647 w 1122"/>
              <a:gd name="T35" fmla="*/ 2147483647 h 928"/>
              <a:gd name="T36" fmla="*/ 2147483647 w 1122"/>
              <a:gd name="T37" fmla="*/ 2147483647 h 928"/>
              <a:gd name="T38" fmla="*/ 2147483647 w 1122"/>
              <a:gd name="T39" fmla="*/ 2147483647 h 928"/>
              <a:gd name="T40" fmla="*/ 2147483647 w 1122"/>
              <a:gd name="T41" fmla="*/ 2147483647 h 928"/>
              <a:gd name="T42" fmla="*/ 2147483647 w 1122"/>
              <a:gd name="T43" fmla="*/ 2147483647 h 928"/>
              <a:gd name="T44" fmla="*/ 2147483647 w 1122"/>
              <a:gd name="T45" fmla="*/ 2147483647 h 928"/>
              <a:gd name="T46" fmla="*/ 2147483647 w 1122"/>
              <a:gd name="T47" fmla="*/ 2147483647 h 928"/>
              <a:gd name="T48" fmla="*/ 2147483647 w 1122"/>
              <a:gd name="T49" fmla="*/ 2147483647 h 928"/>
              <a:gd name="T50" fmla="*/ 2147483647 w 1122"/>
              <a:gd name="T51" fmla="*/ 2147483647 h 928"/>
              <a:gd name="T52" fmla="*/ 2147483647 w 1122"/>
              <a:gd name="T53" fmla="*/ 2147483647 h 928"/>
              <a:gd name="T54" fmla="*/ 2147483647 w 1122"/>
              <a:gd name="T55" fmla="*/ 2147483647 h 928"/>
              <a:gd name="T56" fmla="*/ 2147483647 w 1122"/>
              <a:gd name="T57" fmla="*/ 2147483647 h 928"/>
              <a:gd name="T58" fmla="*/ 2147483647 w 1122"/>
              <a:gd name="T59" fmla="*/ 2147483647 h 928"/>
              <a:gd name="T60" fmla="*/ 2147483647 w 1122"/>
              <a:gd name="T61" fmla="*/ 2147483647 h 928"/>
              <a:gd name="T62" fmla="*/ 2147483647 w 1122"/>
              <a:gd name="T63" fmla="*/ 2147483647 h 928"/>
              <a:gd name="T64" fmla="*/ 2147483647 w 1122"/>
              <a:gd name="T65" fmla="*/ 2147483647 h 928"/>
              <a:gd name="T66" fmla="*/ 2147483647 w 1122"/>
              <a:gd name="T67" fmla="*/ 2147483647 h 928"/>
              <a:gd name="T68" fmla="*/ 2147483647 w 1122"/>
              <a:gd name="T69" fmla="*/ 2147483647 h 92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22"/>
              <a:gd name="T106" fmla="*/ 0 h 928"/>
              <a:gd name="T107" fmla="*/ 1122 w 1122"/>
              <a:gd name="T108" fmla="*/ 928 h 92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22" h="928">
                <a:moveTo>
                  <a:pt x="37" y="534"/>
                </a:moveTo>
                <a:cubicBezTo>
                  <a:pt x="14" y="502"/>
                  <a:pt x="8" y="447"/>
                  <a:pt x="0" y="407"/>
                </a:cubicBezTo>
                <a:cubicBezTo>
                  <a:pt x="3" y="375"/>
                  <a:pt x="2" y="329"/>
                  <a:pt x="18" y="297"/>
                </a:cubicBezTo>
                <a:cubicBezTo>
                  <a:pt x="37" y="259"/>
                  <a:pt x="27" y="301"/>
                  <a:pt x="61" y="249"/>
                </a:cubicBezTo>
                <a:cubicBezTo>
                  <a:pt x="69" y="237"/>
                  <a:pt x="77" y="224"/>
                  <a:pt x="85" y="212"/>
                </a:cubicBezTo>
                <a:cubicBezTo>
                  <a:pt x="92" y="201"/>
                  <a:pt x="110" y="199"/>
                  <a:pt x="121" y="194"/>
                </a:cubicBezTo>
                <a:cubicBezTo>
                  <a:pt x="158" y="179"/>
                  <a:pt x="194" y="161"/>
                  <a:pt x="231" y="146"/>
                </a:cubicBezTo>
                <a:cubicBezTo>
                  <a:pt x="265" y="132"/>
                  <a:pt x="283" y="115"/>
                  <a:pt x="321" y="109"/>
                </a:cubicBezTo>
                <a:cubicBezTo>
                  <a:pt x="335" y="101"/>
                  <a:pt x="349" y="92"/>
                  <a:pt x="364" y="85"/>
                </a:cubicBezTo>
                <a:cubicBezTo>
                  <a:pt x="372" y="82"/>
                  <a:pt x="381" y="83"/>
                  <a:pt x="388" y="79"/>
                </a:cubicBezTo>
                <a:cubicBezTo>
                  <a:pt x="427" y="59"/>
                  <a:pt x="397" y="65"/>
                  <a:pt x="431" y="43"/>
                </a:cubicBezTo>
                <a:cubicBezTo>
                  <a:pt x="483" y="9"/>
                  <a:pt x="495" y="7"/>
                  <a:pt x="558" y="0"/>
                </a:cubicBezTo>
                <a:cubicBezTo>
                  <a:pt x="623" y="4"/>
                  <a:pt x="660" y="9"/>
                  <a:pt x="716" y="25"/>
                </a:cubicBezTo>
                <a:cubicBezTo>
                  <a:pt x="781" y="69"/>
                  <a:pt x="839" y="118"/>
                  <a:pt x="910" y="152"/>
                </a:cubicBezTo>
                <a:cubicBezTo>
                  <a:pt x="924" y="173"/>
                  <a:pt x="937" y="186"/>
                  <a:pt x="958" y="200"/>
                </a:cubicBezTo>
                <a:cubicBezTo>
                  <a:pt x="988" y="248"/>
                  <a:pt x="1049" y="280"/>
                  <a:pt x="1073" y="334"/>
                </a:cubicBezTo>
                <a:cubicBezTo>
                  <a:pt x="1097" y="387"/>
                  <a:pt x="1113" y="446"/>
                  <a:pt x="1122" y="504"/>
                </a:cubicBezTo>
                <a:cubicBezTo>
                  <a:pt x="1116" y="576"/>
                  <a:pt x="1109" y="642"/>
                  <a:pt x="1085" y="710"/>
                </a:cubicBezTo>
                <a:cubicBezTo>
                  <a:pt x="1074" y="742"/>
                  <a:pt x="1079" y="760"/>
                  <a:pt x="1049" y="770"/>
                </a:cubicBezTo>
                <a:cubicBezTo>
                  <a:pt x="1028" y="803"/>
                  <a:pt x="1008" y="830"/>
                  <a:pt x="970" y="843"/>
                </a:cubicBezTo>
                <a:cubicBezTo>
                  <a:pt x="941" y="865"/>
                  <a:pt x="905" y="894"/>
                  <a:pt x="873" y="910"/>
                </a:cubicBezTo>
                <a:cubicBezTo>
                  <a:pt x="836" y="928"/>
                  <a:pt x="770" y="925"/>
                  <a:pt x="734" y="928"/>
                </a:cubicBezTo>
                <a:cubicBezTo>
                  <a:pt x="704" y="926"/>
                  <a:pt x="673" y="925"/>
                  <a:pt x="643" y="922"/>
                </a:cubicBezTo>
                <a:cubicBezTo>
                  <a:pt x="637" y="921"/>
                  <a:pt x="631" y="917"/>
                  <a:pt x="625" y="916"/>
                </a:cubicBezTo>
                <a:cubicBezTo>
                  <a:pt x="605" y="911"/>
                  <a:pt x="564" y="904"/>
                  <a:pt x="564" y="904"/>
                </a:cubicBezTo>
                <a:cubicBezTo>
                  <a:pt x="527" y="879"/>
                  <a:pt x="484" y="867"/>
                  <a:pt x="443" y="849"/>
                </a:cubicBezTo>
                <a:cubicBezTo>
                  <a:pt x="433" y="845"/>
                  <a:pt x="422" y="841"/>
                  <a:pt x="412" y="837"/>
                </a:cubicBezTo>
                <a:cubicBezTo>
                  <a:pt x="400" y="833"/>
                  <a:pt x="376" y="825"/>
                  <a:pt x="376" y="825"/>
                </a:cubicBezTo>
                <a:cubicBezTo>
                  <a:pt x="349" y="798"/>
                  <a:pt x="366" y="810"/>
                  <a:pt x="321" y="795"/>
                </a:cubicBezTo>
                <a:cubicBezTo>
                  <a:pt x="305" y="790"/>
                  <a:pt x="273" y="776"/>
                  <a:pt x="273" y="776"/>
                </a:cubicBezTo>
                <a:cubicBezTo>
                  <a:pt x="244" y="747"/>
                  <a:pt x="216" y="717"/>
                  <a:pt x="176" y="704"/>
                </a:cubicBezTo>
                <a:cubicBezTo>
                  <a:pt x="162" y="689"/>
                  <a:pt x="127" y="667"/>
                  <a:pt x="127" y="667"/>
                </a:cubicBezTo>
                <a:cubicBezTo>
                  <a:pt x="115" y="643"/>
                  <a:pt x="111" y="628"/>
                  <a:pt x="85" y="619"/>
                </a:cubicBezTo>
                <a:cubicBezTo>
                  <a:pt x="76" y="601"/>
                  <a:pt x="66" y="575"/>
                  <a:pt x="55" y="558"/>
                </a:cubicBezTo>
                <a:cubicBezTo>
                  <a:pt x="36" y="529"/>
                  <a:pt x="37" y="551"/>
                  <a:pt x="37" y="534"/>
                </a:cubicBezTo>
                <a:close/>
              </a:path>
            </a:pathLst>
          </a:custGeom>
          <a:solidFill>
            <a:srgbClr val="C0C0C0"/>
          </a:solidFill>
          <a:ln w="9525">
            <a:solidFill>
              <a:schemeClr val="tx1"/>
            </a:solidFill>
            <a:round/>
            <a:headEnd/>
            <a:tailEnd/>
          </a:ln>
        </p:spPr>
        <p:txBody>
          <a:bodyPr/>
          <a:lstStyle/>
          <a:p>
            <a:endParaRPr lang="en-US"/>
          </a:p>
        </p:txBody>
      </p:sp>
      <p:sp>
        <p:nvSpPr>
          <p:cNvPr id="16387" name="Line 4">
            <a:extLst>
              <a:ext uri="{FF2B5EF4-FFF2-40B4-BE49-F238E27FC236}">
                <a16:creationId xmlns:a16="http://schemas.microsoft.com/office/drawing/2014/main" id="{C7D17388-ECEF-4541-8704-CE47B0AACDFB}"/>
              </a:ext>
            </a:extLst>
          </p:cNvPr>
          <p:cNvSpPr>
            <a:spLocks noChangeShapeType="1"/>
          </p:cNvSpPr>
          <p:nvPr/>
        </p:nvSpPr>
        <p:spPr bwMode="auto">
          <a:xfrm flipV="1">
            <a:off x="990600" y="2819400"/>
            <a:ext cx="6096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388" name="Line 5">
            <a:extLst>
              <a:ext uri="{FF2B5EF4-FFF2-40B4-BE49-F238E27FC236}">
                <a16:creationId xmlns:a16="http://schemas.microsoft.com/office/drawing/2014/main" id="{A5ED7044-0321-4D7F-BCB2-E61124B5D337}"/>
              </a:ext>
            </a:extLst>
          </p:cNvPr>
          <p:cNvSpPr>
            <a:spLocks noChangeShapeType="1"/>
          </p:cNvSpPr>
          <p:nvPr/>
        </p:nvSpPr>
        <p:spPr bwMode="auto">
          <a:xfrm>
            <a:off x="990600" y="3048000"/>
            <a:ext cx="457200" cy="457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389" name="Arc 6">
            <a:extLst>
              <a:ext uri="{FF2B5EF4-FFF2-40B4-BE49-F238E27FC236}">
                <a16:creationId xmlns:a16="http://schemas.microsoft.com/office/drawing/2014/main" id="{5D408726-7B89-40C1-B227-9FDA45BACA65}"/>
              </a:ext>
            </a:extLst>
          </p:cNvPr>
          <p:cNvSpPr>
            <a:spLocks/>
          </p:cNvSpPr>
          <p:nvPr/>
        </p:nvSpPr>
        <p:spPr bwMode="auto">
          <a:xfrm flipV="1">
            <a:off x="1295400" y="2895600"/>
            <a:ext cx="152400" cy="457200"/>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6390" name="Line 7">
            <a:extLst>
              <a:ext uri="{FF2B5EF4-FFF2-40B4-BE49-F238E27FC236}">
                <a16:creationId xmlns:a16="http://schemas.microsoft.com/office/drawing/2014/main" id="{49AD01AF-60E0-48C9-B4B4-1486DCF7791C}"/>
              </a:ext>
            </a:extLst>
          </p:cNvPr>
          <p:cNvSpPr>
            <a:spLocks noChangeShapeType="1"/>
          </p:cNvSpPr>
          <p:nvPr/>
        </p:nvSpPr>
        <p:spPr bwMode="auto">
          <a:xfrm flipV="1">
            <a:off x="4419600" y="2362200"/>
            <a:ext cx="0" cy="1752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6391" name="Line 8">
            <a:extLst>
              <a:ext uri="{FF2B5EF4-FFF2-40B4-BE49-F238E27FC236}">
                <a16:creationId xmlns:a16="http://schemas.microsoft.com/office/drawing/2014/main" id="{E10D43B0-CCA7-40FD-9EB1-E5BDE3628924}"/>
              </a:ext>
            </a:extLst>
          </p:cNvPr>
          <p:cNvSpPr>
            <a:spLocks noChangeShapeType="1"/>
          </p:cNvSpPr>
          <p:nvPr/>
        </p:nvSpPr>
        <p:spPr bwMode="auto">
          <a:xfrm flipH="1" flipV="1">
            <a:off x="1447800" y="3200400"/>
            <a:ext cx="2971800" cy="914400"/>
          </a:xfrm>
          <a:prstGeom prst="line">
            <a:avLst/>
          </a:prstGeom>
          <a:noFill/>
          <a:ln w="9525">
            <a:solidFill>
              <a:schemeClr val="tx1"/>
            </a:solidFill>
            <a:round/>
            <a:headEnd type="triangle" w="med" len="med"/>
            <a:tailEnd type="none" w="med" len="med"/>
          </a:ln>
          <a:extLst>
            <a:ext uri="{909E8E84-426E-40DD-AFC4-6F175D3DCCD1}">
              <a14:hiddenFill xmlns:a14="http://schemas.microsoft.com/office/drawing/2010/main">
                <a:noFill/>
              </a14:hiddenFill>
            </a:ext>
          </a:extLst>
        </p:spPr>
        <p:txBody>
          <a:bodyPr/>
          <a:lstStyle/>
          <a:p>
            <a:endParaRPr lang="en-US"/>
          </a:p>
        </p:txBody>
      </p:sp>
      <p:sp>
        <p:nvSpPr>
          <p:cNvPr id="16392" name="Line 9">
            <a:extLst>
              <a:ext uri="{FF2B5EF4-FFF2-40B4-BE49-F238E27FC236}">
                <a16:creationId xmlns:a16="http://schemas.microsoft.com/office/drawing/2014/main" id="{19A09ABC-0844-4FDB-BE0B-C91A6EA9615B}"/>
              </a:ext>
            </a:extLst>
          </p:cNvPr>
          <p:cNvSpPr>
            <a:spLocks noChangeShapeType="1"/>
          </p:cNvSpPr>
          <p:nvPr/>
        </p:nvSpPr>
        <p:spPr bwMode="auto">
          <a:xfrm flipV="1">
            <a:off x="4419600" y="3124200"/>
            <a:ext cx="2590800" cy="990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6393" name="Arc 10">
            <a:extLst>
              <a:ext uri="{FF2B5EF4-FFF2-40B4-BE49-F238E27FC236}">
                <a16:creationId xmlns:a16="http://schemas.microsoft.com/office/drawing/2014/main" id="{01F6210C-AAA1-4596-B2EE-68C86E41C137}"/>
              </a:ext>
            </a:extLst>
          </p:cNvPr>
          <p:cNvSpPr>
            <a:spLocks/>
          </p:cNvSpPr>
          <p:nvPr/>
        </p:nvSpPr>
        <p:spPr bwMode="auto">
          <a:xfrm>
            <a:off x="5486400" y="2895600"/>
            <a:ext cx="1905000" cy="1752600"/>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6394" name="Arc 11">
            <a:extLst>
              <a:ext uri="{FF2B5EF4-FFF2-40B4-BE49-F238E27FC236}">
                <a16:creationId xmlns:a16="http://schemas.microsoft.com/office/drawing/2014/main" id="{F00527B6-D7C6-4DD4-AB50-E6CFA76A9CA7}"/>
              </a:ext>
            </a:extLst>
          </p:cNvPr>
          <p:cNvSpPr>
            <a:spLocks/>
          </p:cNvSpPr>
          <p:nvPr/>
        </p:nvSpPr>
        <p:spPr bwMode="auto">
          <a:xfrm>
            <a:off x="6096000" y="2286000"/>
            <a:ext cx="1905000" cy="1752600"/>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6395" name="Line 12">
            <a:extLst>
              <a:ext uri="{FF2B5EF4-FFF2-40B4-BE49-F238E27FC236}">
                <a16:creationId xmlns:a16="http://schemas.microsoft.com/office/drawing/2014/main" id="{C3A9815A-6F1F-47A1-B365-A3F3FD416AC8}"/>
              </a:ext>
            </a:extLst>
          </p:cNvPr>
          <p:cNvSpPr>
            <a:spLocks noChangeShapeType="1"/>
          </p:cNvSpPr>
          <p:nvPr/>
        </p:nvSpPr>
        <p:spPr bwMode="auto">
          <a:xfrm flipV="1">
            <a:off x="5486400" y="2286000"/>
            <a:ext cx="609600" cy="609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396" name="Line 13">
            <a:extLst>
              <a:ext uri="{FF2B5EF4-FFF2-40B4-BE49-F238E27FC236}">
                <a16:creationId xmlns:a16="http://schemas.microsoft.com/office/drawing/2014/main" id="{ED1A415C-0788-4A17-837B-B8DB9A6EB9B9}"/>
              </a:ext>
            </a:extLst>
          </p:cNvPr>
          <p:cNvSpPr>
            <a:spLocks noChangeShapeType="1"/>
          </p:cNvSpPr>
          <p:nvPr/>
        </p:nvSpPr>
        <p:spPr bwMode="auto">
          <a:xfrm flipV="1">
            <a:off x="7391400" y="4038600"/>
            <a:ext cx="609600" cy="609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397" name="Text Box 14">
            <a:extLst>
              <a:ext uri="{FF2B5EF4-FFF2-40B4-BE49-F238E27FC236}">
                <a16:creationId xmlns:a16="http://schemas.microsoft.com/office/drawing/2014/main" id="{BCD0A435-BA8A-4489-B72D-F3AC3F7D8AB8}"/>
              </a:ext>
            </a:extLst>
          </p:cNvPr>
          <p:cNvSpPr txBox="1">
            <a:spLocks noChangeArrowheads="1"/>
          </p:cNvSpPr>
          <p:nvPr/>
        </p:nvSpPr>
        <p:spPr bwMode="auto">
          <a:xfrm>
            <a:off x="3733185" y="4528234"/>
            <a:ext cx="137282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spcBef>
                <a:spcPct val="50000"/>
              </a:spcBef>
            </a:pPr>
            <a:r>
              <a:rPr lang="en-US" altLang="en-US" sz="1800" dirty="0"/>
              <a:t>Reflective </a:t>
            </a:r>
            <a:br>
              <a:rPr lang="en-US" altLang="en-US" sz="1800" dirty="0"/>
            </a:br>
            <a:r>
              <a:rPr lang="en-US" altLang="en-US" sz="1800" dirty="0"/>
              <a:t>object</a:t>
            </a:r>
          </a:p>
        </p:txBody>
      </p:sp>
      <p:sp>
        <p:nvSpPr>
          <p:cNvPr id="16398" name="Text Box 15">
            <a:extLst>
              <a:ext uri="{FF2B5EF4-FFF2-40B4-BE49-F238E27FC236}">
                <a16:creationId xmlns:a16="http://schemas.microsoft.com/office/drawing/2014/main" id="{F1A1AB2D-569A-4B7B-9D75-D5F9966CC573}"/>
              </a:ext>
            </a:extLst>
          </p:cNvPr>
          <p:cNvSpPr txBox="1">
            <a:spLocks noChangeArrowheads="1"/>
          </p:cNvSpPr>
          <p:nvPr/>
        </p:nvSpPr>
        <p:spPr bwMode="auto">
          <a:xfrm>
            <a:off x="457200" y="2438400"/>
            <a:ext cx="990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spcBef>
                <a:spcPct val="50000"/>
              </a:spcBef>
            </a:pPr>
            <a:r>
              <a:rPr lang="en-US" altLang="en-US" sz="1800"/>
              <a:t>viewer</a:t>
            </a:r>
          </a:p>
        </p:txBody>
      </p:sp>
      <p:sp>
        <p:nvSpPr>
          <p:cNvPr id="16399" name="Text Box 16">
            <a:extLst>
              <a:ext uri="{FF2B5EF4-FFF2-40B4-BE49-F238E27FC236}">
                <a16:creationId xmlns:a16="http://schemas.microsoft.com/office/drawing/2014/main" id="{02A20E5A-33D6-4DE0-8B68-06877B644BE9}"/>
              </a:ext>
            </a:extLst>
          </p:cNvPr>
          <p:cNvSpPr txBox="1">
            <a:spLocks noChangeArrowheads="1"/>
          </p:cNvSpPr>
          <p:nvPr/>
        </p:nvSpPr>
        <p:spPr bwMode="auto">
          <a:xfrm>
            <a:off x="6705600" y="4648200"/>
            <a:ext cx="1600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spcBef>
                <a:spcPct val="50000"/>
              </a:spcBef>
            </a:pPr>
            <a:r>
              <a:rPr lang="en-US" altLang="en-US" sz="1800" dirty="0"/>
              <a:t>Environment lighting map</a:t>
            </a:r>
          </a:p>
        </p:txBody>
      </p:sp>
      <p:sp>
        <p:nvSpPr>
          <p:cNvPr id="16400" name="Text Box 17">
            <a:extLst>
              <a:ext uri="{FF2B5EF4-FFF2-40B4-BE49-F238E27FC236}">
                <a16:creationId xmlns:a16="http://schemas.microsoft.com/office/drawing/2014/main" id="{62AD7710-76B7-46C5-A5A2-5AE996AFF691}"/>
              </a:ext>
            </a:extLst>
          </p:cNvPr>
          <p:cNvSpPr txBox="1">
            <a:spLocks noChangeArrowheads="1"/>
          </p:cNvSpPr>
          <p:nvPr/>
        </p:nvSpPr>
        <p:spPr bwMode="auto">
          <a:xfrm>
            <a:off x="2514600" y="3200400"/>
            <a:ext cx="381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spcBef>
                <a:spcPct val="50000"/>
              </a:spcBef>
            </a:pPr>
            <a:r>
              <a:rPr lang="en-US" altLang="en-US" sz="1800"/>
              <a:t>v</a:t>
            </a:r>
          </a:p>
        </p:txBody>
      </p:sp>
      <p:sp>
        <p:nvSpPr>
          <p:cNvPr id="16401" name="Text Box 18">
            <a:extLst>
              <a:ext uri="{FF2B5EF4-FFF2-40B4-BE49-F238E27FC236}">
                <a16:creationId xmlns:a16="http://schemas.microsoft.com/office/drawing/2014/main" id="{AB1088ED-480B-47D0-B788-526259D2D2B8}"/>
              </a:ext>
            </a:extLst>
          </p:cNvPr>
          <p:cNvSpPr txBox="1">
            <a:spLocks noChangeArrowheads="1"/>
          </p:cNvSpPr>
          <p:nvPr/>
        </p:nvSpPr>
        <p:spPr bwMode="auto">
          <a:xfrm>
            <a:off x="4114800" y="2743200"/>
            <a:ext cx="381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spcBef>
                <a:spcPct val="50000"/>
              </a:spcBef>
            </a:pPr>
            <a:r>
              <a:rPr lang="en-US" altLang="en-US" sz="1800"/>
              <a:t>n</a:t>
            </a:r>
          </a:p>
        </p:txBody>
      </p:sp>
      <p:sp>
        <p:nvSpPr>
          <p:cNvPr id="16402" name="Text Box 19">
            <a:extLst>
              <a:ext uri="{FF2B5EF4-FFF2-40B4-BE49-F238E27FC236}">
                <a16:creationId xmlns:a16="http://schemas.microsoft.com/office/drawing/2014/main" id="{D1738D2B-71CC-49E0-A444-ED7FD10F6CCD}"/>
              </a:ext>
            </a:extLst>
          </p:cNvPr>
          <p:cNvSpPr txBox="1">
            <a:spLocks noChangeArrowheads="1"/>
          </p:cNvSpPr>
          <p:nvPr/>
        </p:nvSpPr>
        <p:spPr bwMode="auto">
          <a:xfrm>
            <a:off x="5486400" y="3200400"/>
            <a:ext cx="381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spcBef>
                <a:spcPct val="50000"/>
              </a:spcBef>
            </a:pPr>
            <a:r>
              <a:rPr lang="en-US" altLang="en-US" sz="1800"/>
              <a:t>r</a:t>
            </a:r>
          </a:p>
        </p:txBody>
      </p:sp>
      <p:sp>
        <p:nvSpPr>
          <p:cNvPr id="16403" name="Text Box 20">
            <a:extLst>
              <a:ext uri="{FF2B5EF4-FFF2-40B4-BE49-F238E27FC236}">
                <a16:creationId xmlns:a16="http://schemas.microsoft.com/office/drawing/2014/main" id="{C45D35F5-B143-4C89-870B-A06DA13F18D1}"/>
              </a:ext>
            </a:extLst>
          </p:cNvPr>
          <p:cNvSpPr txBox="1">
            <a:spLocks noChangeArrowheads="1"/>
          </p:cNvSpPr>
          <p:nvPr/>
        </p:nvSpPr>
        <p:spPr bwMode="auto">
          <a:xfrm>
            <a:off x="4876800" y="1300371"/>
            <a:ext cx="43434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spcBef>
                <a:spcPct val="50000"/>
              </a:spcBef>
            </a:pPr>
            <a:r>
              <a:rPr lang="en-US" altLang="en-US" sz="2000" dirty="0"/>
              <a:t>Projector function converts reflection vector to texture image pixels (x, y)</a:t>
            </a:r>
          </a:p>
        </p:txBody>
      </p:sp>
      <p:sp>
        <p:nvSpPr>
          <p:cNvPr id="16404" name="Rectangle 21">
            <a:extLst>
              <a:ext uri="{FF2B5EF4-FFF2-40B4-BE49-F238E27FC236}">
                <a16:creationId xmlns:a16="http://schemas.microsoft.com/office/drawing/2014/main" id="{EFF345B6-33AE-4F3C-B23A-4637867EFA98}"/>
              </a:ext>
            </a:extLst>
          </p:cNvPr>
          <p:cNvSpPr>
            <a:spLocks noGrp="1" noChangeArrowheads="1"/>
          </p:cNvSpPr>
          <p:nvPr>
            <p:ph type="title"/>
          </p:nvPr>
        </p:nvSpPr>
        <p:spPr/>
        <p:txBody>
          <a:bodyPr/>
          <a:lstStyle/>
          <a:p>
            <a:r>
              <a:rPr lang="en-US" altLang="en-US"/>
              <a:t>Environment Mapping</a:t>
            </a:r>
          </a:p>
        </p:txBody>
      </p:sp>
      <p:sp>
        <p:nvSpPr>
          <p:cNvPr id="16405" name="Rectangle 22">
            <a:extLst>
              <a:ext uri="{FF2B5EF4-FFF2-40B4-BE49-F238E27FC236}">
                <a16:creationId xmlns:a16="http://schemas.microsoft.com/office/drawing/2014/main" id="{7C6819EF-93A9-4234-A096-FACB8912AFB3}"/>
              </a:ext>
            </a:extLst>
          </p:cNvPr>
          <p:cNvSpPr>
            <a:spLocks noChangeArrowheads="1"/>
          </p:cNvSpPr>
          <p:nvPr/>
        </p:nvSpPr>
        <p:spPr bwMode="auto">
          <a:xfrm>
            <a:off x="992188" y="1676400"/>
            <a:ext cx="312261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spcBef>
                <a:spcPct val="20000"/>
              </a:spcBef>
            </a:pPr>
            <a:r>
              <a:rPr lang="en-US" altLang="en-US" sz="2000"/>
              <a:t>Reflected ray: </a:t>
            </a:r>
            <a:r>
              <a:rPr lang="en-US" altLang="en-US" sz="2000" b="1" i="1"/>
              <a:t>r</a:t>
            </a:r>
            <a:r>
              <a:rPr lang="en-US" altLang="en-US" sz="2000"/>
              <a:t>=2(</a:t>
            </a:r>
            <a:r>
              <a:rPr lang="en-US" altLang="en-US" sz="2000" b="1" i="1"/>
              <a:t>n</a:t>
            </a:r>
            <a:r>
              <a:rPr lang="en-US" altLang="en-US" sz="2000" b="1"/>
              <a:t>·</a:t>
            </a:r>
            <a:r>
              <a:rPr lang="en-US" altLang="en-US" sz="2000" b="1" i="1"/>
              <a:t>v</a:t>
            </a:r>
            <a:r>
              <a:rPr lang="en-US" altLang="en-US" sz="2000"/>
              <a:t>)</a:t>
            </a:r>
            <a:r>
              <a:rPr lang="en-US" altLang="en-US" sz="2000" b="1" i="1"/>
              <a:t>n</a:t>
            </a:r>
            <a:r>
              <a:rPr lang="en-US" altLang="en-US" sz="2000"/>
              <a:t>-</a:t>
            </a:r>
            <a:r>
              <a:rPr lang="en-US" altLang="en-US" sz="2000" b="1" i="1"/>
              <a:t>v</a:t>
            </a:r>
          </a:p>
        </p:txBody>
      </p:sp>
      <p:sp>
        <p:nvSpPr>
          <p:cNvPr id="16406" name="Rectangle 23">
            <a:extLst>
              <a:ext uri="{FF2B5EF4-FFF2-40B4-BE49-F238E27FC236}">
                <a16:creationId xmlns:a16="http://schemas.microsoft.com/office/drawing/2014/main" id="{49846183-3A58-419E-9215-6029717CE93A}"/>
              </a:ext>
            </a:extLst>
          </p:cNvPr>
          <p:cNvSpPr>
            <a:spLocks noChangeArrowheads="1"/>
          </p:cNvSpPr>
          <p:nvPr/>
        </p:nvSpPr>
        <p:spPr bwMode="auto">
          <a:xfrm>
            <a:off x="1371600" y="6056726"/>
            <a:ext cx="65532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a:r>
              <a:rPr lang="en-US" altLang="en-US" sz="2000" dirty="0"/>
              <a:t>Texture is transferred in the direction of the reflected ray from the environment map onto the object.</a:t>
            </a:r>
          </a:p>
        </p:txBody>
      </p:sp>
      <p:sp>
        <p:nvSpPr>
          <p:cNvPr id="2" name="TextBox 1">
            <a:extLst>
              <a:ext uri="{FF2B5EF4-FFF2-40B4-BE49-F238E27FC236}">
                <a16:creationId xmlns:a16="http://schemas.microsoft.com/office/drawing/2014/main" id="{F4551A4E-AE61-4D3D-B361-17BBCC6B5253}"/>
              </a:ext>
            </a:extLst>
          </p:cNvPr>
          <p:cNvSpPr txBox="1"/>
          <p:nvPr/>
        </p:nvSpPr>
        <p:spPr>
          <a:xfrm rot="1019504">
            <a:off x="2107634" y="3536272"/>
            <a:ext cx="942956" cy="338554"/>
          </a:xfrm>
          <a:prstGeom prst="rect">
            <a:avLst/>
          </a:prstGeom>
          <a:noFill/>
        </p:spPr>
        <p:txBody>
          <a:bodyPr wrap="square" rtlCol="0">
            <a:spAutoFit/>
          </a:bodyPr>
          <a:lstStyle/>
          <a:p>
            <a:r>
              <a:rPr lang="en-US" sz="1600" dirty="0"/>
              <a:t>Cast ray</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F1B25F13-E495-4927-BB3E-C3F010762BD7}"/>
              </a:ext>
            </a:extLst>
          </p:cNvPr>
          <p:cNvSpPr>
            <a:spLocks noGrp="1" noChangeArrowheads="1"/>
          </p:cNvSpPr>
          <p:nvPr>
            <p:ph type="title"/>
          </p:nvPr>
        </p:nvSpPr>
        <p:spPr/>
        <p:txBody>
          <a:bodyPr/>
          <a:lstStyle/>
          <a:p>
            <a:r>
              <a:rPr lang="en-US" altLang="en-US"/>
              <a:t>Environment Maps</a:t>
            </a:r>
          </a:p>
        </p:txBody>
      </p:sp>
      <p:sp>
        <p:nvSpPr>
          <p:cNvPr id="18435" name="Rectangle 3">
            <a:extLst>
              <a:ext uri="{FF2B5EF4-FFF2-40B4-BE49-F238E27FC236}">
                <a16:creationId xmlns:a16="http://schemas.microsoft.com/office/drawing/2014/main" id="{093CA067-C568-426B-8C41-EDCB39847DBA}"/>
              </a:ext>
            </a:extLst>
          </p:cNvPr>
          <p:cNvSpPr>
            <a:spLocks noGrp="1" noChangeArrowheads="1"/>
          </p:cNvSpPr>
          <p:nvPr>
            <p:ph idx="1"/>
          </p:nvPr>
        </p:nvSpPr>
        <p:spPr/>
        <p:txBody>
          <a:bodyPr>
            <a:normAutofit/>
          </a:bodyPr>
          <a:lstStyle/>
          <a:p>
            <a:pPr marL="0" indent="0">
              <a:buNone/>
            </a:pPr>
            <a:r>
              <a:rPr lang="en-US" altLang="en-US" dirty="0"/>
              <a:t>The environment map may take various forms:</a:t>
            </a:r>
          </a:p>
          <a:p>
            <a:pPr lvl="1"/>
            <a:r>
              <a:rPr lang="en-US" altLang="en-US" dirty="0"/>
              <a:t>Cubic mapping</a:t>
            </a:r>
          </a:p>
          <a:p>
            <a:pPr lvl="1"/>
            <a:r>
              <a:rPr lang="en-US" altLang="en-US" dirty="0"/>
              <a:t>Spherical mapping (project 5!)</a:t>
            </a:r>
          </a:p>
          <a:p>
            <a:pPr lvl="1"/>
            <a:endParaRPr lang="en-US" altLang="en-US" dirty="0"/>
          </a:p>
          <a:p>
            <a:pPr lvl="1"/>
            <a:endParaRPr lang="en-US" altLang="en-US" dirty="0"/>
          </a:p>
          <a:p>
            <a:pPr marL="0" indent="0" algn="ctr">
              <a:buNone/>
            </a:pPr>
            <a:r>
              <a:rPr lang="en-US" altLang="en-US" dirty="0"/>
              <a:t>Form describes the shape of the surface </a:t>
            </a:r>
            <a:br>
              <a:rPr lang="en-US" altLang="en-US" dirty="0"/>
            </a:br>
            <a:r>
              <a:rPr lang="en-US" altLang="en-US" dirty="0"/>
              <a:t>on which the map “resides”</a:t>
            </a:r>
          </a:p>
          <a:p>
            <a:pPr marL="0" indent="0" algn="ctr">
              <a:buNone/>
            </a:pPr>
            <a:r>
              <a:rPr lang="en-US" altLang="en-US" dirty="0"/>
              <a:t>Form determines how the map is generated </a:t>
            </a:r>
            <a:br>
              <a:rPr lang="en-US" altLang="en-US" dirty="0"/>
            </a:br>
            <a:r>
              <a:rPr lang="en-US" altLang="en-US" dirty="0"/>
              <a:t>and how it is indexed</a:t>
            </a:r>
          </a:p>
          <a:p>
            <a:endParaRPr lang="en-US" altLang="en-US"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72161663-50FE-444D-A348-7ED68077FAF4}"/>
              </a:ext>
            </a:extLst>
          </p:cNvPr>
          <p:cNvSpPr>
            <a:spLocks noGrp="1" noChangeArrowheads="1"/>
          </p:cNvSpPr>
          <p:nvPr>
            <p:ph type="title"/>
          </p:nvPr>
        </p:nvSpPr>
        <p:spPr/>
        <p:txBody>
          <a:bodyPr/>
          <a:lstStyle/>
          <a:p>
            <a:r>
              <a:rPr lang="en-US" altLang="en-US"/>
              <a:t>Example</a:t>
            </a:r>
          </a:p>
        </p:txBody>
      </p:sp>
      <p:pic>
        <p:nvPicPr>
          <p:cNvPr id="22531" name="Picture 3" descr="gl_map">
            <a:extLst>
              <a:ext uri="{FF2B5EF4-FFF2-40B4-BE49-F238E27FC236}">
                <a16:creationId xmlns:a16="http://schemas.microsoft.com/office/drawing/2014/main" id="{DC971394-7D39-4C22-9624-F7086BBB76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828800"/>
            <a:ext cx="3810000"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2" name="Picture 4" descr="gl_spec_teapot">
            <a:extLst>
              <a:ext uri="{FF2B5EF4-FFF2-40B4-BE49-F238E27FC236}">
                <a16:creationId xmlns:a16="http://schemas.microsoft.com/office/drawing/2014/main" id="{03A737C9-527C-464E-83CC-67675A77AF4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67200" y="1828800"/>
            <a:ext cx="4724400" cy="3838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7111B357-67D3-4B32-82DB-CE03F3B22A18}"/>
              </a:ext>
            </a:extLst>
          </p:cNvPr>
          <p:cNvSpPr>
            <a:spLocks noGrp="1" noChangeArrowheads="1"/>
          </p:cNvSpPr>
          <p:nvPr>
            <p:ph type="title"/>
          </p:nvPr>
        </p:nvSpPr>
        <p:spPr/>
        <p:txBody>
          <a:bodyPr/>
          <a:lstStyle/>
          <a:p>
            <a:r>
              <a:rPr lang="en-US" altLang="en-US"/>
              <a:t>Sphere Mapping</a:t>
            </a:r>
          </a:p>
        </p:txBody>
      </p:sp>
      <p:sp>
        <p:nvSpPr>
          <p:cNvPr id="21507" name="Rectangle 3">
            <a:extLst>
              <a:ext uri="{FF2B5EF4-FFF2-40B4-BE49-F238E27FC236}">
                <a16:creationId xmlns:a16="http://schemas.microsoft.com/office/drawing/2014/main" id="{C1729471-5418-4C55-8748-2630B4E703F2}"/>
              </a:ext>
            </a:extLst>
          </p:cNvPr>
          <p:cNvSpPr>
            <a:spLocks noGrp="1" noChangeArrowheads="1"/>
          </p:cNvSpPr>
          <p:nvPr>
            <p:ph idx="1"/>
          </p:nvPr>
        </p:nvSpPr>
        <p:spPr/>
        <p:txBody>
          <a:bodyPr>
            <a:normAutofit lnSpcReduction="10000"/>
          </a:bodyPr>
          <a:lstStyle/>
          <a:p>
            <a:pPr marL="0" indent="0">
              <a:buNone/>
            </a:pPr>
            <a:r>
              <a:rPr lang="en-US" altLang="en-US" dirty="0"/>
              <a:t>Map has spherical proxy geometry</a:t>
            </a:r>
          </a:p>
          <a:p>
            <a:pPr marL="0" indent="0">
              <a:buNone/>
            </a:pPr>
            <a:endParaRPr lang="en-US" altLang="en-US" dirty="0"/>
          </a:p>
          <a:p>
            <a:pPr marL="0" indent="0">
              <a:buNone/>
            </a:pPr>
            <a:r>
              <a:rPr lang="en-US" altLang="en-US" dirty="0"/>
              <a:t>To generate the map:</a:t>
            </a:r>
          </a:p>
          <a:p>
            <a:pPr lvl="1"/>
            <a:r>
              <a:rPr lang="en-US" altLang="en-US" i="1" dirty="0" err="1"/>
              <a:t>CompPhoto</a:t>
            </a:r>
            <a:r>
              <a:rPr lang="en-US" altLang="en-US" i="1" dirty="0"/>
              <a:t>: </a:t>
            </a:r>
            <a:r>
              <a:rPr lang="en-US" altLang="en-US" dirty="0"/>
              <a:t>Capture it! Panorama construction.</a:t>
            </a:r>
            <a:endParaRPr lang="en-US" altLang="en-US" i="1" dirty="0"/>
          </a:p>
          <a:p>
            <a:pPr lvl="1"/>
            <a:r>
              <a:rPr lang="en-US" altLang="en-US" i="1" dirty="0"/>
              <a:t>Graphics: </a:t>
            </a:r>
            <a:r>
              <a:rPr lang="en-US" altLang="en-US" dirty="0"/>
              <a:t>Render a spherical panorama from the designed center point</a:t>
            </a:r>
          </a:p>
          <a:p>
            <a:endParaRPr lang="en-US" altLang="en-US" dirty="0"/>
          </a:p>
          <a:p>
            <a:pPr marL="0" indent="0">
              <a:buNone/>
            </a:pPr>
            <a:r>
              <a:rPr lang="en-US" altLang="en-US" dirty="0"/>
              <a:t>To use the map:</a:t>
            </a:r>
          </a:p>
          <a:p>
            <a:pPr lvl="1"/>
            <a:r>
              <a:rPr lang="en-US" altLang="en-US" dirty="0"/>
              <a:t>Use the orientation of the R ray to index directly into the sphere</a:t>
            </a:r>
          </a:p>
          <a:p>
            <a:pPr lvl="1"/>
            <a:endParaRPr lang="en-US" altLang="en-US" dirty="0"/>
          </a:p>
          <a:p>
            <a:endParaRPr lang="en-US" altLang="en-US"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4DB0E767-AA89-4F79-B9C1-96CDC5A1A4D6}"/>
              </a:ext>
            </a:extLst>
          </p:cNvPr>
          <p:cNvSpPr>
            <a:spLocks noGrp="1" noChangeArrowheads="1"/>
          </p:cNvSpPr>
          <p:nvPr>
            <p:ph type="title"/>
          </p:nvPr>
        </p:nvSpPr>
        <p:spPr/>
        <p:txBody>
          <a:bodyPr/>
          <a:lstStyle/>
          <a:p>
            <a:r>
              <a:rPr lang="en-US" altLang="en-US"/>
              <a:t>Cubic Map Example</a:t>
            </a:r>
          </a:p>
        </p:txBody>
      </p:sp>
      <p:pic>
        <p:nvPicPr>
          <p:cNvPr id="20483" name="Picture 3" descr="copper_teapot">
            <a:extLst>
              <a:ext uri="{FF2B5EF4-FFF2-40B4-BE49-F238E27FC236}">
                <a16:creationId xmlns:a16="http://schemas.microsoft.com/office/drawing/2014/main" id="{561D0B8F-ABA6-4AFD-957B-CF8C1111D9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1828800"/>
            <a:ext cx="4038600" cy="321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4" name="Picture 4" descr="unfolded_cube">
            <a:extLst>
              <a:ext uri="{FF2B5EF4-FFF2-40B4-BE49-F238E27FC236}">
                <a16:creationId xmlns:a16="http://schemas.microsoft.com/office/drawing/2014/main" id="{5F949D14-E056-4BD3-9BA0-48BEA99A8EE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1828800"/>
            <a:ext cx="4292600" cy="322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E1FCA182-7D28-478B-98B9-5BCA60C0F00C}"/>
              </a:ext>
            </a:extLst>
          </p:cNvPr>
          <p:cNvSpPr txBox="1"/>
          <p:nvPr/>
        </p:nvSpPr>
        <p:spPr>
          <a:xfrm>
            <a:off x="381000" y="1447800"/>
            <a:ext cx="2819400" cy="400110"/>
          </a:xfrm>
          <a:prstGeom prst="rect">
            <a:avLst/>
          </a:prstGeom>
          <a:noFill/>
        </p:spPr>
        <p:txBody>
          <a:bodyPr wrap="square" rtlCol="0">
            <a:spAutoFit/>
          </a:bodyPr>
          <a:lstStyle/>
          <a:p>
            <a:r>
              <a:rPr lang="en-US" sz="2000" dirty="0"/>
              <a:t>Synthetic</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88997528-8FAB-41EE-A5B7-2CE83EE6F0AB}"/>
              </a:ext>
            </a:extLst>
          </p:cNvPr>
          <p:cNvSpPr>
            <a:spLocks noGrp="1" noChangeArrowheads="1"/>
          </p:cNvSpPr>
          <p:nvPr>
            <p:ph type="title"/>
          </p:nvPr>
        </p:nvSpPr>
        <p:spPr/>
        <p:txBody>
          <a:bodyPr/>
          <a:lstStyle/>
          <a:p>
            <a:r>
              <a:rPr lang="en-US" altLang="en-US"/>
              <a:t>Cubic Mapping</a:t>
            </a:r>
          </a:p>
        </p:txBody>
      </p:sp>
      <p:sp>
        <p:nvSpPr>
          <p:cNvPr id="19459" name="Rectangle 3">
            <a:extLst>
              <a:ext uri="{FF2B5EF4-FFF2-40B4-BE49-F238E27FC236}">
                <a16:creationId xmlns:a16="http://schemas.microsoft.com/office/drawing/2014/main" id="{0C145EAF-BFB7-418B-B999-3AE91FF1E857}"/>
              </a:ext>
            </a:extLst>
          </p:cNvPr>
          <p:cNvSpPr>
            <a:spLocks noGrp="1" noChangeArrowheads="1"/>
          </p:cNvSpPr>
          <p:nvPr>
            <p:ph idx="1"/>
          </p:nvPr>
        </p:nvSpPr>
        <p:spPr>
          <a:xfrm>
            <a:off x="285135" y="1295400"/>
            <a:ext cx="8630265" cy="5029200"/>
          </a:xfrm>
        </p:spPr>
        <p:txBody>
          <a:bodyPr>
            <a:normAutofit fontScale="85000" lnSpcReduction="10000"/>
          </a:bodyPr>
          <a:lstStyle/>
          <a:p>
            <a:pPr marL="0" indent="0">
              <a:buNone/>
            </a:pPr>
            <a:r>
              <a:rPr lang="en-US" altLang="en-US" dirty="0"/>
              <a:t>The map resides on the surfaces of a cube around the object</a:t>
            </a:r>
          </a:p>
          <a:p>
            <a:pPr lvl="1"/>
            <a:r>
              <a:rPr lang="en-US" altLang="en-US" dirty="0"/>
              <a:t>Typically, align the faces of the cube with the coordinate axes</a:t>
            </a:r>
          </a:p>
          <a:p>
            <a:endParaRPr lang="en-US" altLang="en-US" dirty="0"/>
          </a:p>
          <a:p>
            <a:pPr marL="0" indent="0">
              <a:buNone/>
            </a:pPr>
            <a:r>
              <a:rPr lang="en-US" altLang="en-US" dirty="0"/>
              <a:t>To generate the map:</a:t>
            </a:r>
          </a:p>
          <a:p>
            <a:pPr lvl="1"/>
            <a:r>
              <a:rPr lang="en-US" altLang="en-US" dirty="0"/>
              <a:t>For each face of the cube, render the world from the center of the object with the cube face as the image plane</a:t>
            </a:r>
          </a:p>
          <a:p>
            <a:pPr lvl="1"/>
            <a:r>
              <a:rPr lang="en-US" altLang="en-US" dirty="0"/>
              <a:t>Rendering can be arbitrarily complex (it’s off-line)</a:t>
            </a:r>
          </a:p>
          <a:p>
            <a:endParaRPr lang="en-US" altLang="en-US" dirty="0"/>
          </a:p>
          <a:p>
            <a:pPr marL="0" indent="0">
              <a:buNone/>
            </a:pPr>
            <a:r>
              <a:rPr lang="en-US" altLang="en-US" dirty="0"/>
              <a:t>To use the map:</a:t>
            </a:r>
          </a:p>
          <a:p>
            <a:pPr lvl="1"/>
            <a:r>
              <a:rPr lang="en-US" altLang="en-US" dirty="0"/>
              <a:t>Index the R ray into the correct cube face</a:t>
            </a:r>
          </a:p>
          <a:p>
            <a:pPr lvl="1"/>
            <a:r>
              <a:rPr lang="en-US" altLang="en-US" dirty="0"/>
              <a:t>Compute texture coordinates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459">
                                            <p:txEl>
                                              <p:pRg st="3" end="3"/>
                                            </p:txEl>
                                          </p:spTgt>
                                        </p:tgtEl>
                                        <p:attrNameLst>
                                          <p:attrName>style.visibility</p:attrName>
                                        </p:attrNameLst>
                                      </p:cBhvr>
                                      <p:to>
                                        <p:strVal val="visible"/>
                                      </p:to>
                                    </p:set>
                                    <p:animEffect transition="in" filter="fade">
                                      <p:cBhvr>
                                        <p:cTn id="7" dur="500"/>
                                        <p:tgtEl>
                                          <p:spTgt spid="19459">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9459">
                                            <p:txEl>
                                              <p:pRg st="4" end="4"/>
                                            </p:txEl>
                                          </p:spTgt>
                                        </p:tgtEl>
                                        <p:attrNameLst>
                                          <p:attrName>style.visibility</p:attrName>
                                        </p:attrNameLst>
                                      </p:cBhvr>
                                      <p:to>
                                        <p:strVal val="visible"/>
                                      </p:to>
                                    </p:set>
                                    <p:animEffect transition="in" filter="fade">
                                      <p:cBhvr>
                                        <p:cTn id="10" dur="500"/>
                                        <p:tgtEl>
                                          <p:spTgt spid="19459">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9459">
                                            <p:txEl>
                                              <p:pRg st="5" end="5"/>
                                            </p:txEl>
                                          </p:spTgt>
                                        </p:tgtEl>
                                        <p:attrNameLst>
                                          <p:attrName>style.visibility</p:attrName>
                                        </p:attrNameLst>
                                      </p:cBhvr>
                                      <p:to>
                                        <p:strVal val="visible"/>
                                      </p:to>
                                    </p:set>
                                    <p:animEffect transition="in" filter="fade">
                                      <p:cBhvr>
                                        <p:cTn id="13" dur="500"/>
                                        <p:tgtEl>
                                          <p:spTgt spid="19459">
                                            <p:txEl>
                                              <p:pRg st="5" end="5"/>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9459">
                                            <p:txEl>
                                              <p:pRg st="7" end="7"/>
                                            </p:txEl>
                                          </p:spTgt>
                                        </p:tgtEl>
                                        <p:attrNameLst>
                                          <p:attrName>style.visibility</p:attrName>
                                        </p:attrNameLst>
                                      </p:cBhvr>
                                      <p:to>
                                        <p:strVal val="visible"/>
                                      </p:to>
                                    </p:set>
                                    <p:animEffect transition="in" filter="fade">
                                      <p:cBhvr>
                                        <p:cTn id="18" dur="500"/>
                                        <p:tgtEl>
                                          <p:spTgt spid="19459">
                                            <p:txEl>
                                              <p:pRg st="7" end="7"/>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19459">
                                            <p:txEl>
                                              <p:pRg st="8" end="8"/>
                                            </p:txEl>
                                          </p:spTgt>
                                        </p:tgtEl>
                                        <p:attrNameLst>
                                          <p:attrName>style.visibility</p:attrName>
                                        </p:attrNameLst>
                                      </p:cBhvr>
                                      <p:to>
                                        <p:strVal val="visible"/>
                                      </p:to>
                                    </p:set>
                                    <p:animEffect transition="in" filter="fade">
                                      <p:cBhvr>
                                        <p:cTn id="21" dur="500"/>
                                        <p:tgtEl>
                                          <p:spTgt spid="19459">
                                            <p:txEl>
                                              <p:pRg st="8" end="8"/>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19459">
                                            <p:txEl>
                                              <p:pRg st="9" end="9"/>
                                            </p:txEl>
                                          </p:spTgt>
                                        </p:tgtEl>
                                        <p:attrNameLst>
                                          <p:attrName>style.visibility</p:attrName>
                                        </p:attrNameLst>
                                      </p:cBhvr>
                                      <p:to>
                                        <p:strVal val="visible"/>
                                      </p:to>
                                    </p:set>
                                    <p:animEffect transition="in" filter="fade">
                                      <p:cBhvr>
                                        <p:cTn id="24" dur="500"/>
                                        <p:tgtEl>
                                          <p:spTgt spid="19459">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F825DCE2-E24A-442E-A553-3C4CB4510C44}"/>
              </a:ext>
            </a:extLst>
          </p:cNvPr>
          <p:cNvSpPr>
            <a:spLocks noGrp="1" noChangeArrowheads="1"/>
          </p:cNvSpPr>
          <p:nvPr>
            <p:ph type="title"/>
          </p:nvPr>
        </p:nvSpPr>
        <p:spPr/>
        <p:txBody>
          <a:bodyPr/>
          <a:lstStyle/>
          <a:p>
            <a:r>
              <a:rPr lang="en-US" altLang="en-US"/>
              <a:t>What approximations are made?</a:t>
            </a:r>
          </a:p>
        </p:txBody>
      </p:sp>
      <p:sp>
        <p:nvSpPr>
          <p:cNvPr id="1479683" name="Rectangle 3">
            <a:extLst>
              <a:ext uri="{FF2B5EF4-FFF2-40B4-BE49-F238E27FC236}">
                <a16:creationId xmlns:a16="http://schemas.microsoft.com/office/drawing/2014/main" id="{FB1A6B67-5017-46BB-A6BF-17AD1629E7AE}"/>
              </a:ext>
            </a:extLst>
          </p:cNvPr>
          <p:cNvSpPr>
            <a:spLocks noGrp="1" noChangeArrowheads="1"/>
          </p:cNvSpPr>
          <p:nvPr>
            <p:ph idx="1"/>
          </p:nvPr>
        </p:nvSpPr>
        <p:spPr>
          <a:xfrm>
            <a:off x="381000" y="1371600"/>
            <a:ext cx="8305800" cy="4800600"/>
          </a:xfrm>
        </p:spPr>
        <p:txBody>
          <a:bodyPr>
            <a:normAutofit fontScale="92500" lnSpcReduction="10000"/>
          </a:bodyPr>
          <a:lstStyle/>
          <a:p>
            <a:pPr marL="0" indent="0">
              <a:buNone/>
            </a:pPr>
            <a:r>
              <a:rPr lang="en-US" altLang="en-US" dirty="0"/>
              <a:t>The map should contain a view of the world with the point of interest on the object as the Center of Projection</a:t>
            </a:r>
          </a:p>
          <a:p>
            <a:pPr lvl="1"/>
            <a:r>
              <a:rPr lang="en-US" altLang="en-US" dirty="0"/>
              <a:t>Storing a separate map for each point is possible but more expensive</a:t>
            </a:r>
          </a:p>
          <a:p>
            <a:pPr lvl="1"/>
            <a:r>
              <a:rPr lang="en-US" altLang="en-US" dirty="0"/>
              <a:t>Introduces distortions in the reflection, but we usually don’t notice</a:t>
            </a:r>
          </a:p>
          <a:p>
            <a:pPr lvl="1"/>
            <a:r>
              <a:rPr lang="en-US" altLang="en-US" dirty="0"/>
              <a:t>Distortions are minimized for a small object in a large room</a:t>
            </a:r>
          </a:p>
          <a:p>
            <a:endParaRPr lang="en-US" altLang="en-US" dirty="0"/>
          </a:p>
          <a:p>
            <a:pPr marL="0" indent="0">
              <a:buNone/>
            </a:pPr>
            <a:r>
              <a:rPr lang="en-US" altLang="en-US" i="1" dirty="0"/>
              <a:t>Limitation: </a:t>
            </a:r>
            <a:r>
              <a:rPr lang="en-US" altLang="en-US" dirty="0"/>
              <a:t>The object will not reflect itself!</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7968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479683">
                                            <p:txEl>
                                              <p:pRg st="1" end="1"/>
                                            </p:txEl>
                                          </p:spTgt>
                                        </p:tgtEl>
                                        <p:attrNameLst>
                                          <p:attrName>style.visibility</p:attrName>
                                        </p:attrNameLst>
                                      </p:cBhvr>
                                      <p:to>
                                        <p:strVal val="visible"/>
                                      </p:to>
                                    </p:set>
                                    <p:animEffect transition="in" filter="fade">
                                      <p:cBhvr>
                                        <p:cTn id="11" dur="500"/>
                                        <p:tgtEl>
                                          <p:spTgt spid="1479683">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479683">
                                            <p:txEl>
                                              <p:pRg st="2" end="2"/>
                                            </p:txEl>
                                          </p:spTgt>
                                        </p:tgtEl>
                                        <p:attrNameLst>
                                          <p:attrName>style.visibility</p:attrName>
                                        </p:attrNameLst>
                                      </p:cBhvr>
                                      <p:to>
                                        <p:strVal val="visible"/>
                                      </p:to>
                                    </p:set>
                                    <p:animEffect transition="in" filter="fade">
                                      <p:cBhvr>
                                        <p:cTn id="16" dur="500"/>
                                        <p:tgtEl>
                                          <p:spTgt spid="1479683">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479683">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47968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9683" grpId="0" uiExpand="1"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B2B53A17-9192-4085-9B8E-C46524FF5698}"/>
              </a:ext>
            </a:extLst>
          </p:cNvPr>
          <p:cNvSpPr>
            <a:spLocks noGrp="1" noChangeArrowheads="1"/>
          </p:cNvSpPr>
          <p:nvPr>
            <p:ph type="title"/>
          </p:nvPr>
        </p:nvSpPr>
        <p:spPr/>
        <p:txBody>
          <a:bodyPr/>
          <a:lstStyle/>
          <a:p>
            <a:r>
              <a:rPr lang="en-US" altLang="en-US"/>
              <a:t>Real environment maps</a:t>
            </a:r>
          </a:p>
        </p:txBody>
      </p:sp>
      <p:sp>
        <p:nvSpPr>
          <p:cNvPr id="1495043" name="Rectangle 3">
            <a:extLst>
              <a:ext uri="{FF2B5EF4-FFF2-40B4-BE49-F238E27FC236}">
                <a16:creationId xmlns:a16="http://schemas.microsoft.com/office/drawing/2014/main" id="{EF8C901D-E4C0-4D52-B9FA-29B4716AC1D1}"/>
              </a:ext>
            </a:extLst>
          </p:cNvPr>
          <p:cNvSpPr>
            <a:spLocks noGrp="1" noChangeArrowheads="1"/>
          </p:cNvSpPr>
          <p:nvPr>
            <p:ph idx="1"/>
          </p:nvPr>
        </p:nvSpPr>
        <p:spPr>
          <a:xfrm>
            <a:off x="457200" y="990600"/>
            <a:ext cx="8229600" cy="5486400"/>
          </a:xfrm>
        </p:spPr>
        <p:txBody>
          <a:bodyPr>
            <a:normAutofit fontScale="85000" lnSpcReduction="10000"/>
          </a:bodyPr>
          <a:lstStyle/>
          <a:p>
            <a:pPr marL="0" indent="0">
              <a:buNone/>
            </a:pPr>
            <a:r>
              <a:rPr lang="en-US" altLang="en-US" dirty="0"/>
              <a:t>We can use photographs to capture environment maps</a:t>
            </a:r>
          </a:p>
          <a:p>
            <a:endParaRPr lang="en-US" altLang="en-US" dirty="0"/>
          </a:p>
          <a:p>
            <a:pPr marL="0" indent="0">
              <a:buNone/>
            </a:pPr>
            <a:r>
              <a:rPr lang="en-US" altLang="en-US" dirty="0"/>
              <a:t>Problem: directly capturing light sources </a:t>
            </a:r>
            <a:r>
              <a:rPr lang="en-US" altLang="en-US" i="1" dirty="0"/>
              <a:t>(looking ‘at’ one)</a:t>
            </a:r>
            <a:r>
              <a:rPr lang="en-US" altLang="en-US" dirty="0"/>
              <a:t> </a:t>
            </a:r>
          </a:p>
          <a:p>
            <a:r>
              <a:rPr lang="en-US" altLang="en-US" dirty="0"/>
              <a:t>Light sources are much brighter than the rest of the environment</a:t>
            </a:r>
          </a:p>
          <a:p>
            <a:r>
              <a:rPr lang="en-US" altLang="en-US" dirty="0"/>
              <a:t>Use High Dynamic Range photography, of course!</a:t>
            </a:r>
          </a:p>
          <a:p>
            <a:endParaRPr lang="en-US" altLang="en-US" dirty="0"/>
          </a:p>
          <a:p>
            <a:pPr marL="0" indent="0">
              <a:buNone/>
            </a:pPr>
            <a:r>
              <a:rPr lang="en-US" altLang="en-US" dirty="0"/>
              <a:t>Several ways to acquire environment maps:</a:t>
            </a:r>
          </a:p>
          <a:p>
            <a:pPr lvl="1"/>
            <a:r>
              <a:rPr lang="en-US" altLang="en-US" dirty="0"/>
              <a:t>Scanning cameras</a:t>
            </a:r>
          </a:p>
          <a:p>
            <a:pPr lvl="1"/>
            <a:r>
              <a:rPr lang="en-US" altLang="en-US" dirty="0"/>
              <a:t>Stitching mosaics</a:t>
            </a:r>
          </a:p>
          <a:p>
            <a:pPr lvl="1"/>
            <a:r>
              <a:rPr lang="en-US" altLang="en-US" dirty="0"/>
              <a:t>Fisheye lens</a:t>
            </a:r>
          </a:p>
          <a:p>
            <a:pPr lvl="1"/>
            <a:r>
              <a:rPr lang="en-US" altLang="en-US" dirty="0"/>
              <a:t>Mirrored Balls</a:t>
            </a:r>
          </a:p>
          <a:p>
            <a:endParaRPr lang="en-US" altLang="en-US"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9504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9504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9504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95043">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9504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49504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95043">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495043">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49504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95043"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2690" name="Rectangle 2">
            <a:extLst>
              <a:ext uri="{FF2B5EF4-FFF2-40B4-BE49-F238E27FC236}">
                <a16:creationId xmlns:a16="http://schemas.microsoft.com/office/drawing/2014/main" id="{6D87A4EC-55EF-4A5E-8EE1-F2CD4B1B89F6}"/>
              </a:ext>
            </a:extLst>
          </p:cNvPr>
          <p:cNvSpPr>
            <a:spLocks noGrp="1" noChangeArrowheads="1"/>
          </p:cNvSpPr>
          <p:nvPr>
            <p:ph type="title"/>
          </p:nvPr>
        </p:nvSpPr>
        <p:spPr/>
        <p:txBody>
          <a:bodyPr/>
          <a:lstStyle/>
          <a:p>
            <a:pPr eaLnBrk="1" hangingPunct="1">
              <a:defRPr/>
            </a:pPr>
            <a:r>
              <a:rPr lang="en-US"/>
              <a:t>Scanning Panoramic Cameras</a:t>
            </a:r>
          </a:p>
        </p:txBody>
      </p:sp>
      <p:sp>
        <p:nvSpPr>
          <p:cNvPr id="1522691" name="Rectangle 3">
            <a:extLst>
              <a:ext uri="{FF2B5EF4-FFF2-40B4-BE49-F238E27FC236}">
                <a16:creationId xmlns:a16="http://schemas.microsoft.com/office/drawing/2014/main" id="{E06219C8-335B-4DB7-B773-64B55672F183}"/>
              </a:ext>
            </a:extLst>
          </p:cNvPr>
          <p:cNvSpPr>
            <a:spLocks noGrp="1" noChangeArrowheads="1"/>
          </p:cNvSpPr>
          <p:nvPr>
            <p:ph type="body" idx="1"/>
          </p:nvPr>
        </p:nvSpPr>
        <p:spPr>
          <a:xfrm>
            <a:off x="533400" y="1752600"/>
            <a:ext cx="6553200" cy="4800600"/>
          </a:xfrm>
        </p:spPr>
        <p:txBody>
          <a:bodyPr/>
          <a:lstStyle/>
          <a:p>
            <a:pPr eaLnBrk="1" hangingPunct="1">
              <a:defRPr/>
            </a:pPr>
            <a:r>
              <a:rPr lang="en-US" sz="2500">
                <a:solidFill>
                  <a:srgbClr val="66FF66"/>
                </a:solidFill>
              </a:rPr>
              <a:t>Pros:</a:t>
            </a:r>
          </a:p>
          <a:p>
            <a:pPr eaLnBrk="1" hangingPunct="1">
              <a:defRPr/>
            </a:pPr>
            <a:r>
              <a:rPr lang="en-US" sz="2500"/>
              <a:t>	</a:t>
            </a:r>
            <a:r>
              <a:rPr lang="en-US" sz="2500" i="1"/>
              <a:t>very</a:t>
            </a:r>
            <a:r>
              <a:rPr lang="en-US" sz="2500"/>
              <a:t> high res (10K x 7K+)</a:t>
            </a:r>
          </a:p>
          <a:p>
            <a:pPr eaLnBrk="1" hangingPunct="1">
              <a:defRPr/>
            </a:pPr>
            <a:r>
              <a:rPr lang="en-US" sz="2500"/>
              <a:t>	Full sphere in one scan – no stitching</a:t>
            </a:r>
          </a:p>
          <a:p>
            <a:pPr eaLnBrk="1" hangingPunct="1">
              <a:defRPr/>
            </a:pPr>
            <a:r>
              <a:rPr lang="en-US" sz="2500"/>
              <a:t>	Good dynamic range, some are HDR</a:t>
            </a:r>
          </a:p>
          <a:p>
            <a:pPr eaLnBrk="1" hangingPunct="1">
              <a:defRPr/>
            </a:pPr>
            <a:r>
              <a:rPr lang="en-US" sz="2500">
                <a:solidFill>
                  <a:srgbClr val="FFFF00"/>
                </a:solidFill>
              </a:rPr>
              <a:t>Issues:</a:t>
            </a:r>
          </a:p>
          <a:p>
            <a:pPr eaLnBrk="1" hangingPunct="1">
              <a:defRPr/>
            </a:pPr>
            <a:r>
              <a:rPr lang="en-US" sz="2500"/>
              <a:t>	More expensive</a:t>
            </a:r>
          </a:p>
          <a:p>
            <a:pPr eaLnBrk="1" hangingPunct="1">
              <a:defRPr/>
            </a:pPr>
            <a:r>
              <a:rPr lang="en-US" sz="2500"/>
              <a:t>	Scans take a while</a:t>
            </a:r>
          </a:p>
          <a:p>
            <a:pPr eaLnBrk="1" hangingPunct="1">
              <a:defRPr/>
            </a:pPr>
            <a:r>
              <a:rPr lang="en-US" sz="2500">
                <a:solidFill>
                  <a:srgbClr val="66FFFF"/>
                </a:solidFill>
              </a:rPr>
              <a:t>Companies:</a:t>
            </a:r>
            <a:r>
              <a:rPr lang="en-US" sz="2500"/>
              <a:t> Panoscan, Sphereon</a:t>
            </a:r>
          </a:p>
          <a:p>
            <a:pPr eaLnBrk="1" hangingPunct="1">
              <a:defRPr/>
            </a:pPr>
            <a:r>
              <a:rPr lang="en-US" sz="2500"/>
              <a:t>     </a:t>
            </a:r>
          </a:p>
        </p:txBody>
      </p:sp>
      <p:pic>
        <p:nvPicPr>
          <p:cNvPr id="27652" name="Picture 4" descr="panoscan camera">
            <a:extLst>
              <a:ext uri="{FF2B5EF4-FFF2-40B4-BE49-F238E27FC236}">
                <a16:creationId xmlns:a16="http://schemas.microsoft.com/office/drawing/2014/main" id="{73A8ADDC-F094-4858-9B11-176C3CEA0F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35813" y="304800"/>
            <a:ext cx="1628775"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3" name="Picture 5" descr="PC12F_solo_s">
            <a:extLst>
              <a:ext uri="{FF2B5EF4-FFF2-40B4-BE49-F238E27FC236}">
                <a16:creationId xmlns:a16="http://schemas.microsoft.com/office/drawing/2014/main" id="{2AAB5945-382A-4A38-B024-DB93C43AD34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86600" y="4038600"/>
            <a:ext cx="1695450" cy="219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6786" name="Rectangle 2">
            <a:extLst>
              <a:ext uri="{FF2B5EF4-FFF2-40B4-BE49-F238E27FC236}">
                <a16:creationId xmlns:a16="http://schemas.microsoft.com/office/drawing/2014/main" id="{6C69E4A2-4876-44D2-A64E-A57C0A13B709}"/>
              </a:ext>
            </a:extLst>
          </p:cNvPr>
          <p:cNvSpPr>
            <a:spLocks noGrp="1" noChangeArrowheads="1"/>
          </p:cNvSpPr>
          <p:nvPr>
            <p:ph type="title"/>
          </p:nvPr>
        </p:nvSpPr>
        <p:spPr>
          <a:xfrm>
            <a:off x="609600" y="381000"/>
            <a:ext cx="6781800" cy="762000"/>
          </a:xfrm>
        </p:spPr>
        <p:txBody>
          <a:bodyPr/>
          <a:lstStyle/>
          <a:p>
            <a:pPr eaLnBrk="1" hangingPunct="1">
              <a:defRPr/>
            </a:pPr>
            <a:r>
              <a:rPr lang="en-US" sz="2800"/>
              <a:t>Stitching HDR mosaics</a:t>
            </a:r>
          </a:p>
        </p:txBody>
      </p:sp>
      <p:sp>
        <p:nvSpPr>
          <p:cNvPr id="1526787" name="Rectangle 3">
            <a:extLst>
              <a:ext uri="{FF2B5EF4-FFF2-40B4-BE49-F238E27FC236}">
                <a16:creationId xmlns:a16="http://schemas.microsoft.com/office/drawing/2014/main" id="{F09B644B-9176-42EA-B642-8FA71C9DBF98}"/>
              </a:ext>
            </a:extLst>
          </p:cNvPr>
          <p:cNvSpPr>
            <a:spLocks noChangeArrowheads="1"/>
          </p:cNvSpPr>
          <p:nvPr/>
        </p:nvSpPr>
        <p:spPr bwMode="auto">
          <a:xfrm>
            <a:off x="650875" y="1371600"/>
            <a:ext cx="7731125" cy="519113"/>
          </a:xfrm>
          <a:prstGeom prst="rect">
            <a:avLst/>
          </a:prstGeom>
          <a:noFill/>
          <a:ln w="12700">
            <a:noFill/>
            <a:miter lim="800000"/>
            <a:headEnd/>
            <a:tailEnd/>
          </a:ln>
          <a:effectLst>
            <a:outerShdw dist="35921" dir="2700000" algn="ctr" rotWithShape="0">
              <a:schemeClr val="tx1"/>
            </a:outerShdw>
          </a:effectLst>
        </p:spPr>
        <p:txBody>
          <a:bodyPr wrap="none">
            <a:spAutoFit/>
          </a:bodyPr>
          <a:lstStyle/>
          <a:p>
            <a:pPr>
              <a:defRPr/>
            </a:pPr>
            <a:r>
              <a:rPr lang="en-US" sz="2800" b="1" dirty="0">
                <a:solidFill>
                  <a:schemeClr val="bg1"/>
                </a:solidFill>
                <a:latin typeface="Trebuchet MS" pitchFamily="34" charset="0"/>
              </a:rPr>
              <a:t>http://www.gregdowning.com/HDRI/stitched/</a:t>
            </a:r>
          </a:p>
        </p:txBody>
      </p:sp>
      <p:pic>
        <p:nvPicPr>
          <p:cNvPr id="26628" name="Picture 4" descr="HDRIDiagram">
            <a:extLst>
              <a:ext uri="{FF2B5EF4-FFF2-40B4-BE49-F238E27FC236}">
                <a16:creationId xmlns:a16="http://schemas.microsoft.com/office/drawing/2014/main" id="{02CCCA70-228E-4CB9-A04D-C4527B7D49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1675" y="2133600"/>
            <a:ext cx="4886325" cy="409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fisheye_setup">
            <a:extLst>
              <a:ext uri="{FF2B5EF4-FFF2-40B4-BE49-F238E27FC236}">
                <a16:creationId xmlns:a16="http://schemas.microsoft.com/office/drawing/2014/main" id="{ED10108C-5645-40B9-B0F7-F47B7B2F6B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20643" name="Picture 3" descr="fisheye_image">
            <a:extLst>
              <a:ext uri="{FF2B5EF4-FFF2-40B4-BE49-F238E27FC236}">
                <a16:creationId xmlns:a16="http://schemas.microsoft.com/office/drawing/2014/main" id="{70562ECB-2371-4FB3-B998-2DC9D86EE635}"/>
              </a:ext>
            </a:extLst>
          </p:cNvPr>
          <p:cNvPicPr>
            <a:picLocks noChangeAspect="1" noChangeArrowheads="1"/>
          </p:cNvPicPr>
          <p:nvPr/>
        </p:nvPicPr>
        <p:blipFill>
          <a:blip r:embed="rId4"/>
          <a:srcRect/>
          <a:stretch>
            <a:fillRect/>
          </a:stretch>
        </p:blipFill>
        <p:spPr bwMode="auto">
          <a:xfrm>
            <a:off x="304800" y="4552950"/>
            <a:ext cx="3225800" cy="2152650"/>
          </a:xfrm>
          <a:prstGeom prst="rect">
            <a:avLst/>
          </a:prstGeom>
          <a:noFill/>
          <a:effectLst>
            <a:outerShdw dist="53882" dir="2700000" algn="ctr" rotWithShape="0">
              <a:schemeClr val="tx1"/>
            </a:outerShdw>
          </a:effectLst>
        </p:spPr>
      </p:pic>
      <p:sp>
        <p:nvSpPr>
          <p:cNvPr id="1520644" name="Text Box 4">
            <a:extLst>
              <a:ext uri="{FF2B5EF4-FFF2-40B4-BE49-F238E27FC236}">
                <a16:creationId xmlns:a16="http://schemas.microsoft.com/office/drawing/2014/main" id="{5888C861-1C29-42DA-99E4-8118384FF786}"/>
              </a:ext>
            </a:extLst>
          </p:cNvPr>
          <p:cNvSpPr txBox="1">
            <a:spLocks noChangeArrowheads="1"/>
          </p:cNvSpPr>
          <p:nvPr/>
        </p:nvSpPr>
        <p:spPr bwMode="auto">
          <a:xfrm>
            <a:off x="228600" y="228600"/>
            <a:ext cx="4038600" cy="701675"/>
          </a:xfrm>
          <a:prstGeom prst="rect">
            <a:avLst/>
          </a:prstGeom>
          <a:noFill/>
          <a:ln w="12700">
            <a:noFill/>
            <a:miter lim="800000"/>
            <a:headEnd/>
            <a:tailEnd/>
          </a:ln>
          <a:effectLst>
            <a:outerShdw dist="35921" dir="2700000" algn="ctr" rotWithShape="0">
              <a:schemeClr val="tx1"/>
            </a:outerShdw>
          </a:effectLst>
        </p:spPr>
        <p:txBody>
          <a:bodyPr lIns="91418" tIns="45709" rIns="91418" bIns="45709">
            <a:spAutoFit/>
          </a:bodyPr>
          <a:lstStyle/>
          <a:p>
            <a:pPr>
              <a:spcBef>
                <a:spcPct val="50000"/>
              </a:spcBef>
              <a:defRPr/>
            </a:pPr>
            <a:r>
              <a:rPr lang="en-US" sz="4000" b="1">
                <a:solidFill>
                  <a:srgbClr val="FFFF00"/>
                </a:solidFill>
                <a:latin typeface="Trebuchet MS" pitchFamily="34" charset="0"/>
              </a:rPr>
              <a:t>Fisheye Images</a:t>
            </a:r>
          </a:p>
        </p:txBody>
      </p:sp>
    </p:spTree>
  </p:cSld>
  <p:clrMapOvr>
    <a:masterClrMapping/>
  </p:clrMapOvr>
  <p:transition spd="slow"/>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mirrored-ball-setup2">
            <a:extLst>
              <a:ext uri="{FF2B5EF4-FFF2-40B4-BE49-F238E27FC236}">
                <a16:creationId xmlns:a16="http://schemas.microsoft.com/office/drawing/2014/main" id="{1878A3D0-9F1F-4677-8A27-DF2472A660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12451" name="Rectangle 3">
            <a:extLst>
              <a:ext uri="{FF2B5EF4-FFF2-40B4-BE49-F238E27FC236}">
                <a16:creationId xmlns:a16="http://schemas.microsoft.com/office/drawing/2014/main" id="{F25D407C-0AA1-47D5-9621-915EEEA9771E}"/>
              </a:ext>
            </a:extLst>
          </p:cNvPr>
          <p:cNvSpPr>
            <a:spLocks noGrp="1" noChangeArrowheads="1"/>
          </p:cNvSpPr>
          <p:nvPr>
            <p:ph type="title"/>
          </p:nvPr>
        </p:nvSpPr>
        <p:spPr>
          <a:xfrm>
            <a:off x="0" y="-76200"/>
            <a:ext cx="7010400" cy="1143000"/>
          </a:xfrm>
        </p:spPr>
        <p:txBody>
          <a:bodyPr/>
          <a:lstStyle/>
          <a:p>
            <a:pPr eaLnBrk="1" hangingPunct="1">
              <a:defRPr/>
            </a:pPr>
            <a:r>
              <a:rPr lang="en-US"/>
              <a:t>Mirrored Sphere</a:t>
            </a:r>
          </a:p>
        </p:txBody>
      </p:sp>
      <p:pic>
        <p:nvPicPr>
          <p:cNvPr id="29700" name="Picture 4">
            <a:extLst>
              <a:ext uri="{FF2B5EF4-FFF2-40B4-BE49-F238E27FC236}">
                <a16:creationId xmlns:a16="http://schemas.microsoft.com/office/drawing/2014/main" id="{DDD0AF80-FE67-4EE1-9093-A7CA004FBE8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52800" y="4419600"/>
            <a:ext cx="1676400" cy="1644650"/>
          </a:xfrm>
          <a:prstGeom prst="rect">
            <a:avLst/>
          </a:prstGeom>
          <a:noFill/>
          <a:ln w="12700">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29701" name="Line 5">
            <a:extLst>
              <a:ext uri="{FF2B5EF4-FFF2-40B4-BE49-F238E27FC236}">
                <a16:creationId xmlns:a16="http://schemas.microsoft.com/office/drawing/2014/main" id="{8F290B19-192A-4C5A-96E8-5139C771A538}"/>
              </a:ext>
            </a:extLst>
          </p:cNvPr>
          <p:cNvSpPr>
            <a:spLocks noChangeShapeType="1"/>
          </p:cNvSpPr>
          <p:nvPr/>
        </p:nvSpPr>
        <p:spPr bwMode="auto">
          <a:xfrm flipV="1">
            <a:off x="2495550" y="1876425"/>
            <a:ext cx="3362325" cy="723900"/>
          </a:xfrm>
          <a:prstGeom prst="line">
            <a:avLst/>
          </a:prstGeom>
          <a:noFill/>
          <a:ln w="12700">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9702" name="Line 6">
            <a:extLst>
              <a:ext uri="{FF2B5EF4-FFF2-40B4-BE49-F238E27FC236}">
                <a16:creationId xmlns:a16="http://schemas.microsoft.com/office/drawing/2014/main" id="{B8256EEC-2716-4D02-9460-8336F38F6BA4}"/>
              </a:ext>
            </a:extLst>
          </p:cNvPr>
          <p:cNvSpPr>
            <a:spLocks noChangeShapeType="1"/>
          </p:cNvSpPr>
          <p:nvPr/>
        </p:nvSpPr>
        <p:spPr bwMode="auto">
          <a:xfrm flipH="1">
            <a:off x="2095500" y="1190625"/>
            <a:ext cx="247650" cy="1019175"/>
          </a:xfrm>
          <a:prstGeom prst="line">
            <a:avLst/>
          </a:prstGeom>
          <a:noFill/>
          <a:ln w="12700">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9703" name="Line 7">
            <a:extLst>
              <a:ext uri="{FF2B5EF4-FFF2-40B4-BE49-F238E27FC236}">
                <a16:creationId xmlns:a16="http://schemas.microsoft.com/office/drawing/2014/main" id="{DDBCDDCB-FAC2-4749-A458-ED1B8C93DFD0}"/>
              </a:ext>
            </a:extLst>
          </p:cNvPr>
          <p:cNvSpPr>
            <a:spLocks noChangeShapeType="1"/>
          </p:cNvSpPr>
          <p:nvPr/>
        </p:nvSpPr>
        <p:spPr bwMode="auto">
          <a:xfrm>
            <a:off x="542925" y="1571625"/>
            <a:ext cx="1123950" cy="752475"/>
          </a:xfrm>
          <a:prstGeom prst="line">
            <a:avLst/>
          </a:prstGeom>
          <a:noFill/>
          <a:ln w="12700">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9704" name="Line 8">
            <a:extLst>
              <a:ext uri="{FF2B5EF4-FFF2-40B4-BE49-F238E27FC236}">
                <a16:creationId xmlns:a16="http://schemas.microsoft.com/office/drawing/2014/main" id="{84F6FB33-63E1-445F-AC7C-0308DB9B8C5B}"/>
              </a:ext>
            </a:extLst>
          </p:cNvPr>
          <p:cNvSpPr>
            <a:spLocks noChangeShapeType="1"/>
          </p:cNvSpPr>
          <p:nvPr/>
        </p:nvSpPr>
        <p:spPr bwMode="auto">
          <a:xfrm flipH="1" flipV="1">
            <a:off x="2324100" y="2847975"/>
            <a:ext cx="657225" cy="514350"/>
          </a:xfrm>
          <a:prstGeom prst="line">
            <a:avLst/>
          </a:prstGeom>
          <a:noFill/>
          <a:ln w="12700">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Tree>
  </p:cSld>
  <p:clrMapOvr>
    <a:masterClrMapping/>
  </p:clrMapOvr>
  <p:transition spd="slow"/>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mirrored-ball-setup3">
            <a:extLst>
              <a:ext uri="{FF2B5EF4-FFF2-40B4-BE49-F238E27FC236}">
                <a16:creationId xmlns:a16="http://schemas.microsoft.com/office/drawing/2014/main" id="{3AD95063-97BA-4EA7-8A8A-9CA7986024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7810" name="Rectangle 2">
            <a:extLst>
              <a:ext uri="{FF2B5EF4-FFF2-40B4-BE49-F238E27FC236}">
                <a16:creationId xmlns:a16="http://schemas.microsoft.com/office/drawing/2014/main" id="{01531873-FC00-4853-97E0-DBAA5BDB5FA8}"/>
              </a:ext>
            </a:extLst>
          </p:cNvPr>
          <p:cNvSpPr>
            <a:spLocks noGrp="1" noChangeArrowheads="1"/>
          </p:cNvSpPr>
          <p:nvPr>
            <p:ph type="title"/>
          </p:nvPr>
        </p:nvSpPr>
        <p:spPr/>
        <p:txBody>
          <a:bodyPr/>
          <a:lstStyle/>
          <a:p>
            <a:pPr eaLnBrk="1" hangingPunct="1">
              <a:defRPr/>
            </a:pPr>
            <a:endParaRPr lang="ru-RU"/>
          </a:p>
        </p:txBody>
      </p:sp>
      <p:pic>
        <p:nvPicPr>
          <p:cNvPr id="31747" name="Picture 3" descr="cafe">
            <a:extLst>
              <a:ext uri="{FF2B5EF4-FFF2-40B4-BE49-F238E27FC236}">
                <a16:creationId xmlns:a16="http://schemas.microsoft.com/office/drawing/2014/main" id="{C803F5CA-F4A9-44D5-AEC5-86E41D257C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00" y="2057400"/>
            <a:ext cx="3251200" cy="325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8" name="Picture 4" descr="reflball">
            <a:extLst>
              <a:ext uri="{FF2B5EF4-FFF2-40B4-BE49-F238E27FC236}">
                <a16:creationId xmlns:a16="http://schemas.microsoft.com/office/drawing/2014/main" id="{4D530A74-7A3F-4C78-9ADD-334DF091EAD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2286000"/>
            <a:ext cx="5145088" cy="2944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7C0C2782-CCDD-4B4E-9E0A-F1CE47FC5CE9}"/>
              </a:ext>
            </a:extLst>
          </p:cNvPr>
          <p:cNvSpPr txBox="1"/>
          <p:nvPr/>
        </p:nvSpPr>
        <p:spPr>
          <a:xfrm>
            <a:off x="1447800" y="5562600"/>
            <a:ext cx="6858000" cy="830997"/>
          </a:xfrm>
          <a:prstGeom prst="rect">
            <a:avLst/>
          </a:prstGeom>
          <a:noFill/>
        </p:spPr>
        <p:txBody>
          <a:bodyPr wrap="square" rtlCol="0">
            <a:spAutoFit/>
          </a:bodyPr>
          <a:lstStyle/>
          <a:p>
            <a:r>
              <a:rPr lang="en-US" dirty="0">
                <a:solidFill>
                  <a:schemeClr val="bg1"/>
                </a:solidFill>
              </a:rPr>
              <a:t>Image mirror sphere from two directions and stitch together for a complete representation.</a:t>
            </a:r>
          </a:p>
        </p:txBody>
      </p:sp>
    </p:spTree>
  </p:cSld>
  <p:clrMapOvr>
    <a:masterClrMapping/>
  </p:clrMapOvr>
  <p:transition spd="slow"/>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6546" name="Rectangle 2">
            <a:extLst>
              <a:ext uri="{FF2B5EF4-FFF2-40B4-BE49-F238E27FC236}">
                <a16:creationId xmlns:a16="http://schemas.microsoft.com/office/drawing/2014/main" id="{1D1D326A-784E-47FF-BC8D-A58BFFDBEE79}"/>
              </a:ext>
            </a:extLst>
          </p:cNvPr>
          <p:cNvSpPr>
            <a:spLocks noGrp="1" noChangeArrowheads="1"/>
          </p:cNvSpPr>
          <p:nvPr>
            <p:ph type="title"/>
          </p:nvPr>
        </p:nvSpPr>
        <p:spPr>
          <a:xfrm>
            <a:off x="609600" y="381000"/>
            <a:ext cx="6781800" cy="685800"/>
          </a:xfrm>
        </p:spPr>
        <p:txBody>
          <a:bodyPr/>
          <a:lstStyle/>
          <a:p>
            <a:pPr eaLnBrk="1" hangingPunct="1">
              <a:defRPr/>
            </a:pPr>
            <a:r>
              <a:rPr lang="en-US"/>
              <a:t>Sources of Mirrored Balls</a:t>
            </a:r>
          </a:p>
        </p:txBody>
      </p:sp>
      <p:sp>
        <p:nvSpPr>
          <p:cNvPr id="1516547" name="Rectangle 3">
            <a:extLst>
              <a:ext uri="{FF2B5EF4-FFF2-40B4-BE49-F238E27FC236}">
                <a16:creationId xmlns:a16="http://schemas.microsoft.com/office/drawing/2014/main" id="{540E5EF0-5A3B-4259-B070-8A39279D98DF}"/>
              </a:ext>
            </a:extLst>
          </p:cNvPr>
          <p:cNvSpPr>
            <a:spLocks noGrp="1" noChangeArrowheads="1"/>
          </p:cNvSpPr>
          <p:nvPr>
            <p:ph type="body" idx="1"/>
          </p:nvPr>
        </p:nvSpPr>
        <p:spPr>
          <a:xfrm>
            <a:off x="533400" y="1295400"/>
            <a:ext cx="7162800" cy="5257800"/>
          </a:xfrm>
          <a:effectLst>
            <a:outerShdw dist="17961" dir="2700000" algn="ctr" rotWithShape="0">
              <a:schemeClr val="tx1"/>
            </a:outerShdw>
          </a:effectLst>
        </p:spPr>
        <p:txBody>
          <a:bodyPr/>
          <a:lstStyle/>
          <a:p>
            <a:pPr eaLnBrk="1" hangingPunct="1">
              <a:buFont typeface="Wingdings" pitchFamily="2" charset="2"/>
              <a:buChar char="§"/>
              <a:defRPr/>
            </a:pPr>
            <a:r>
              <a:rPr lang="en-US" sz="2800" dirty="0"/>
              <a:t>2-inch chrome balls ~ $20 ea.</a:t>
            </a:r>
          </a:p>
          <a:p>
            <a:pPr lvl="1" eaLnBrk="1" hangingPunct="1">
              <a:buFont typeface="Wingdings" pitchFamily="2" charset="2"/>
              <a:buChar char="§"/>
              <a:defRPr/>
            </a:pPr>
            <a:r>
              <a:rPr lang="en-US" sz="2000" dirty="0"/>
              <a:t>e.g. McMaster-Carr Supply Company</a:t>
            </a:r>
            <a:br>
              <a:rPr lang="en-US" sz="2000" dirty="0"/>
            </a:br>
            <a:r>
              <a:rPr lang="en-US" sz="2000" dirty="0"/>
              <a:t>www.mcmaster.com</a:t>
            </a:r>
          </a:p>
          <a:p>
            <a:pPr eaLnBrk="1" hangingPunct="1">
              <a:buFont typeface="Wingdings" pitchFamily="2" charset="2"/>
              <a:buChar char="§"/>
              <a:defRPr/>
            </a:pPr>
            <a:endParaRPr lang="en-US" sz="800" dirty="0"/>
          </a:p>
          <a:p>
            <a:pPr eaLnBrk="1" hangingPunct="1">
              <a:buFont typeface="Wingdings" pitchFamily="2" charset="2"/>
              <a:buChar char="§"/>
              <a:defRPr/>
            </a:pPr>
            <a:r>
              <a:rPr lang="en-US" sz="2800" dirty="0"/>
              <a:t>6-12 inch large gazing balls</a:t>
            </a:r>
          </a:p>
          <a:p>
            <a:pPr eaLnBrk="1" hangingPunct="1">
              <a:buFont typeface="Wingdings" pitchFamily="2" charset="2"/>
              <a:buChar char="§"/>
              <a:defRPr/>
            </a:pPr>
            <a:endParaRPr lang="en-US" sz="800" dirty="0"/>
          </a:p>
          <a:p>
            <a:pPr eaLnBrk="1" hangingPunct="1">
              <a:buFont typeface="Wingdings" pitchFamily="2" charset="2"/>
              <a:buChar char="§"/>
              <a:defRPr/>
            </a:pPr>
            <a:r>
              <a:rPr lang="en-US" sz="2800" dirty="0"/>
              <a:t>Hollow Spheres, 2in – 4in</a:t>
            </a:r>
          </a:p>
          <a:p>
            <a:pPr lvl="1" eaLnBrk="1" hangingPunct="1">
              <a:buFont typeface="Wingdings" pitchFamily="2" charset="2"/>
              <a:buChar char="§"/>
              <a:defRPr/>
            </a:pPr>
            <a:r>
              <a:rPr lang="en-US" sz="2000" dirty="0"/>
              <a:t>e.g. </a:t>
            </a:r>
            <a:r>
              <a:rPr lang="en-US" sz="2000" dirty="0" err="1"/>
              <a:t>Dube</a:t>
            </a:r>
            <a:r>
              <a:rPr lang="en-US" sz="2000" dirty="0"/>
              <a:t> Juggling Equipment</a:t>
            </a:r>
            <a:br>
              <a:rPr lang="en-US" sz="2000" dirty="0"/>
            </a:br>
            <a:r>
              <a:rPr lang="en-US" sz="2000" dirty="0"/>
              <a:t>www.dube.com</a:t>
            </a:r>
            <a:br>
              <a:rPr lang="en-US" sz="2600" dirty="0"/>
            </a:br>
            <a:endParaRPr lang="en-US" sz="2600" dirty="0">
              <a:solidFill>
                <a:srgbClr val="FFFF00"/>
              </a:solidFill>
            </a:endParaRPr>
          </a:p>
          <a:p>
            <a:pPr eaLnBrk="1" hangingPunct="1">
              <a:buFont typeface="Wingdings" pitchFamily="2" charset="2"/>
              <a:buChar char="§"/>
              <a:defRPr/>
            </a:pPr>
            <a:r>
              <a:rPr lang="en-US" sz="2800" dirty="0">
                <a:solidFill>
                  <a:srgbClr val="FFFF00"/>
                </a:solidFill>
              </a:rPr>
              <a:t>FAQ</a:t>
            </a:r>
            <a:r>
              <a:rPr lang="en-US" sz="2800" dirty="0"/>
              <a:t> on http://ict.debevec.org/~debevec/HDRShop/main-pages/tutorials.html</a:t>
            </a:r>
          </a:p>
        </p:txBody>
      </p:sp>
      <p:sp>
        <p:nvSpPr>
          <p:cNvPr id="32772" name="Text Box 4">
            <a:extLst>
              <a:ext uri="{FF2B5EF4-FFF2-40B4-BE49-F238E27FC236}">
                <a16:creationId xmlns:a16="http://schemas.microsoft.com/office/drawing/2014/main" id="{A2F9DF89-7A9B-45F3-B2F4-5D226244D4FA}"/>
              </a:ext>
            </a:extLst>
          </p:cNvPr>
          <p:cNvSpPr txBox="1">
            <a:spLocks noChangeArrowheads="1"/>
          </p:cNvSpPr>
          <p:nvPr/>
        </p:nvSpPr>
        <p:spPr bwMode="auto">
          <a:xfrm>
            <a:off x="6172200" y="45720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1418" tIns="45709" rIns="91418" bIns="45709">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a:spcBef>
                <a:spcPct val="50000"/>
              </a:spcBef>
            </a:pPr>
            <a:endParaRPr lang="ru-RU" altLang="en-US">
              <a:latin typeface="Times New Roman" panose="02020603050405020304" pitchFamily="18" charset="0"/>
            </a:endParaRPr>
          </a:p>
        </p:txBody>
      </p:sp>
      <p:pic>
        <p:nvPicPr>
          <p:cNvPr id="32773" name="Picture 5" descr="gazingball">
            <a:extLst>
              <a:ext uri="{FF2B5EF4-FFF2-40B4-BE49-F238E27FC236}">
                <a16:creationId xmlns:a16="http://schemas.microsoft.com/office/drawing/2014/main" id="{E55A059E-DD0F-49D9-B349-C0673C54A0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00863" y="1371600"/>
            <a:ext cx="2166937"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ball-reflection-calib">
            <a:extLst>
              <a:ext uri="{FF2B5EF4-FFF2-40B4-BE49-F238E27FC236}">
                <a16:creationId xmlns:a16="http://schemas.microsoft.com/office/drawing/2014/main" id="{CEE672B8-63B0-4D4B-98A3-5835BB353D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18595" name="Text Box 3">
            <a:extLst>
              <a:ext uri="{FF2B5EF4-FFF2-40B4-BE49-F238E27FC236}">
                <a16:creationId xmlns:a16="http://schemas.microsoft.com/office/drawing/2014/main" id="{F5ECCF3E-8D34-42B9-A810-CB3688316976}"/>
              </a:ext>
            </a:extLst>
          </p:cNvPr>
          <p:cNvSpPr txBox="1">
            <a:spLocks noChangeArrowheads="1"/>
          </p:cNvSpPr>
          <p:nvPr/>
        </p:nvSpPr>
        <p:spPr bwMode="auto">
          <a:xfrm>
            <a:off x="3581400" y="990600"/>
            <a:ext cx="1524000" cy="579438"/>
          </a:xfrm>
          <a:prstGeom prst="rect">
            <a:avLst/>
          </a:prstGeom>
          <a:noFill/>
          <a:ln w="12700">
            <a:noFill/>
            <a:miter lim="800000"/>
            <a:headEnd/>
            <a:tailEnd/>
          </a:ln>
          <a:effectLst>
            <a:outerShdw dist="35921" dir="2700000" algn="ctr" rotWithShape="0">
              <a:schemeClr val="tx1"/>
            </a:outerShdw>
          </a:effectLst>
        </p:spPr>
        <p:txBody>
          <a:bodyPr lIns="91418" tIns="45709" rIns="91418" bIns="45709">
            <a:spAutoFit/>
          </a:bodyPr>
          <a:lstStyle/>
          <a:p>
            <a:pPr>
              <a:spcBef>
                <a:spcPct val="50000"/>
              </a:spcBef>
              <a:defRPr/>
            </a:pPr>
            <a:r>
              <a:rPr lang="en-US" sz="3200" b="1">
                <a:solidFill>
                  <a:schemeClr val="bg1"/>
                </a:solidFill>
                <a:latin typeface="Trebuchet MS" pitchFamily="34" charset="0"/>
              </a:rPr>
              <a:t>0.34 </a:t>
            </a:r>
          </a:p>
        </p:txBody>
      </p:sp>
      <p:sp>
        <p:nvSpPr>
          <p:cNvPr id="1518596" name="Text Box 4">
            <a:extLst>
              <a:ext uri="{FF2B5EF4-FFF2-40B4-BE49-F238E27FC236}">
                <a16:creationId xmlns:a16="http://schemas.microsoft.com/office/drawing/2014/main" id="{BEC5429B-CC88-4DAB-A0E8-1BA57E031C5D}"/>
              </a:ext>
            </a:extLst>
          </p:cNvPr>
          <p:cNvSpPr txBox="1">
            <a:spLocks noChangeArrowheads="1"/>
          </p:cNvSpPr>
          <p:nvPr/>
        </p:nvSpPr>
        <p:spPr bwMode="auto">
          <a:xfrm>
            <a:off x="6858000" y="4267200"/>
            <a:ext cx="1524000" cy="579438"/>
          </a:xfrm>
          <a:prstGeom prst="rect">
            <a:avLst/>
          </a:prstGeom>
          <a:noFill/>
          <a:ln w="12700">
            <a:noFill/>
            <a:miter lim="800000"/>
            <a:headEnd/>
            <a:tailEnd/>
          </a:ln>
          <a:effectLst>
            <a:outerShdw dist="35921" dir="2700000" algn="ctr" rotWithShape="0">
              <a:schemeClr val="tx1"/>
            </a:outerShdw>
          </a:effectLst>
        </p:spPr>
        <p:txBody>
          <a:bodyPr lIns="91418" tIns="45709" rIns="91418" bIns="45709">
            <a:spAutoFit/>
          </a:bodyPr>
          <a:lstStyle/>
          <a:p>
            <a:pPr>
              <a:spcBef>
                <a:spcPct val="50000"/>
              </a:spcBef>
              <a:defRPr/>
            </a:pPr>
            <a:r>
              <a:rPr lang="en-US" sz="3200" b="1">
                <a:solidFill>
                  <a:schemeClr val="bg1"/>
                </a:solidFill>
                <a:latin typeface="Trebuchet MS" pitchFamily="34" charset="0"/>
              </a:rPr>
              <a:t>0.58</a:t>
            </a:r>
          </a:p>
        </p:txBody>
      </p:sp>
      <p:sp>
        <p:nvSpPr>
          <p:cNvPr id="1518597" name="Line 5">
            <a:extLst>
              <a:ext uri="{FF2B5EF4-FFF2-40B4-BE49-F238E27FC236}">
                <a16:creationId xmlns:a16="http://schemas.microsoft.com/office/drawing/2014/main" id="{D0A35562-4DE2-46E6-B976-C86DDB4EA25E}"/>
              </a:ext>
            </a:extLst>
          </p:cNvPr>
          <p:cNvSpPr>
            <a:spLocks noChangeShapeType="1"/>
          </p:cNvSpPr>
          <p:nvPr/>
        </p:nvSpPr>
        <p:spPr bwMode="auto">
          <a:xfrm flipH="1">
            <a:off x="6172200" y="4724400"/>
            <a:ext cx="685800" cy="685800"/>
          </a:xfrm>
          <a:prstGeom prst="line">
            <a:avLst/>
          </a:prstGeom>
          <a:noFill/>
          <a:ln w="57150">
            <a:solidFill>
              <a:schemeClr val="bg1"/>
            </a:solidFill>
            <a:round/>
            <a:headEnd/>
            <a:tailEnd/>
          </a:ln>
          <a:effectLst>
            <a:outerShdw dist="35921" dir="2700000" algn="ctr" rotWithShape="0">
              <a:schemeClr val="tx1"/>
            </a:outerShdw>
          </a:effectLst>
        </p:spPr>
        <p:txBody>
          <a:bodyPr/>
          <a:lstStyle/>
          <a:p>
            <a:pPr>
              <a:defRPr/>
            </a:pPr>
            <a:endParaRPr lang="en-US">
              <a:latin typeface="Arial" charset="0"/>
            </a:endParaRPr>
          </a:p>
        </p:txBody>
      </p:sp>
      <p:sp>
        <p:nvSpPr>
          <p:cNvPr id="1518598" name="Line 6">
            <a:extLst>
              <a:ext uri="{FF2B5EF4-FFF2-40B4-BE49-F238E27FC236}">
                <a16:creationId xmlns:a16="http://schemas.microsoft.com/office/drawing/2014/main" id="{C55248A3-3A42-4A45-9FF3-C06D76ACAD53}"/>
              </a:ext>
            </a:extLst>
          </p:cNvPr>
          <p:cNvSpPr>
            <a:spLocks noChangeShapeType="1"/>
          </p:cNvSpPr>
          <p:nvPr/>
        </p:nvSpPr>
        <p:spPr bwMode="auto">
          <a:xfrm flipH="1" flipV="1">
            <a:off x="2867025" y="1238250"/>
            <a:ext cx="704850" cy="9525"/>
          </a:xfrm>
          <a:prstGeom prst="line">
            <a:avLst/>
          </a:prstGeom>
          <a:noFill/>
          <a:ln w="19050">
            <a:solidFill>
              <a:schemeClr val="bg1"/>
            </a:solidFill>
            <a:round/>
            <a:headEnd/>
            <a:tailEnd/>
          </a:ln>
          <a:effectLst>
            <a:outerShdw dist="17961" dir="2700000" algn="ctr" rotWithShape="0">
              <a:schemeClr val="tx1"/>
            </a:outerShdw>
          </a:effectLst>
        </p:spPr>
        <p:txBody>
          <a:bodyPr/>
          <a:lstStyle/>
          <a:p>
            <a:pPr>
              <a:defRPr/>
            </a:pPr>
            <a:endParaRPr lang="en-US">
              <a:latin typeface="Arial" charset="0"/>
            </a:endParaRPr>
          </a:p>
        </p:txBody>
      </p:sp>
      <p:sp>
        <p:nvSpPr>
          <p:cNvPr id="1518599" name="Text Box 7">
            <a:extLst>
              <a:ext uri="{FF2B5EF4-FFF2-40B4-BE49-F238E27FC236}">
                <a16:creationId xmlns:a16="http://schemas.microsoft.com/office/drawing/2014/main" id="{F9313B62-A70A-41DA-8A96-56F41A928643}"/>
              </a:ext>
            </a:extLst>
          </p:cNvPr>
          <p:cNvSpPr txBox="1">
            <a:spLocks noChangeArrowheads="1"/>
          </p:cNvSpPr>
          <p:nvPr/>
        </p:nvSpPr>
        <p:spPr bwMode="auto">
          <a:xfrm>
            <a:off x="5638800" y="1447800"/>
            <a:ext cx="3200400" cy="1066800"/>
          </a:xfrm>
          <a:prstGeom prst="rect">
            <a:avLst/>
          </a:prstGeom>
          <a:noFill/>
          <a:ln w="12700">
            <a:noFill/>
            <a:miter lim="800000"/>
            <a:headEnd/>
            <a:tailEnd/>
          </a:ln>
          <a:effectLst>
            <a:outerShdw dist="35921" dir="2700000" algn="ctr" rotWithShape="0">
              <a:schemeClr val="tx1"/>
            </a:outerShdw>
          </a:effectLst>
        </p:spPr>
        <p:txBody>
          <a:bodyPr lIns="91418" tIns="45709" rIns="91418" bIns="45709">
            <a:spAutoFit/>
          </a:bodyPr>
          <a:lstStyle/>
          <a:p>
            <a:pPr>
              <a:spcBef>
                <a:spcPct val="50000"/>
              </a:spcBef>
              <a:defRPr/>
            </a:pPr>
            <a:r>
              <a:rPr lang="en-US" sz="3200" b="1">
                <a:solidFill>
                  <a:schemeClr val="bg1"/>
                </a:solidFill>
                <a:latin typeface="Trebuchet MS" pitchFamily="34" charset="0"/>
              </a:rPr>
              <a:t>=&gt; 59% Reflective</a:t>
            </a:r>
          </a:p>
        </p:txBody>
      </p:sp>
      <p:sp>
        <p:nvSpPr>
          <p:cNvPr id="1518600" name="Text Box 8">
            <a:extLst>
              <a:ext uri="{FF2B5EF4-FFF2-40B4-BE49-F238E27FC236}">
                <a16:creationId xmlns:a16="http://schemas.microsoft.com/office/drawing/2014/main" id="{5FBC98C9-2B92-43D5-90BD-52EAB8DF8896}"/>
              </a:ext>
            </a:extLst>
          </p:cNvPr>
          <p:cNvSpPr txBox="1">
            <a:spLocks noChangeArrowheads="1"/>
          </p:cNvSpPr>
          <p:nvPr/>
        </p:nvSpPr>
        <p:spPr bwMode="auto">
          <a:xfrm>
            <a:off x="304800" y="3733800"/>
            <a:ext cx="3581400" cy="1554163"/>
          </a:xfrm>
          <a:prstGeom prst="rect">
            <a:avLst/>
          </a:prstGeom>
          <a:noFill/>
          <a:ln w="12700">
            <a:noFill/>
            <a:miter lim="800000"/>
            <a:headEnd/>
            <a:tailEnd/>
          </a:ln>
          <a:effectLst>
            <a:outerShdw dist="35921" dir="2700000" algn="ctr" rotWithShape="0">
              <a:schemeClr val="tx1"/>
            </a:outerShdw>
          </a:effectLst>
        </p:spPr>
        <p:txBody>
          <a:bodyPr lIns="91418" tIns="45709" rIns="91418" bIns="45709">
            <a:spAutoFit/>
          </a:bodyPr>
          <a:lstStyle/>
          <a:p>
            <a:pPr>
              <a:spcBef>
                <a:spcPct val="50000"/>
              </a:spcBef>
              <a:defRPr/>
            </a:pPr>
            <a:r>
              <a:rPr lang="en-US" sz="3200" b="1">
                <a:solidFill>
                  <a:schemeClr val="bg1"/>
                </a:solidFill>
                <a:latin typeface="Trebuchet MS" pitchFamily="34" charset="0"/>
              </a:rPr>
              <a:t>Calibrating Mirrored Sphere Reflectivity</a:t>
            </a:r>
          </a:p>
        </p:txBody>
      </p:sp>
    </p:spTree>
  </p:cSld>
  <p:clrMapOvr>
    <a:masterClrMapping/>
  </p:clrMapOvr>
  <p:transition spd="slow"/>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34F81A99-6B76-44CD-AD78-36CD4ED6C039}"/>
              </a:ext>
            </a:extLst>
          </p:cNvPr>
          <p:cNvSpPr>
            <a:spLocks noChangeArrowheads="1"/>
          </p:cNvSpPr>
          <p:nvPr/>
        </p:nvSpPr>
        <p:spPr bwMode="auto">
          <a:xfrm>
            <a:off x="0" y="0"/>
            <a:ext cx="9144000" cy="685800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endParaRPr lang="en-US" altLang="en-US"/>
          </a:p>
        </p:txBody>
      </p:sp>
      <p:sp>
        <p:nvSpPr>
          <p:cNvPr id="34819" name="Rectangle 3">
            <a:extLst>
              <a:ext uri="{FF2B5EF4-FFF2-40B4-BE49-F238E27FC236}">
                <a16:creationId xmlns:a16="http://schemas.microsoft.com/office/drawing/2014/main" id="{B6484C8E-8ED6-4B66-BDA8-6E698BF7E14C}"/>
              </a:ext>
            </a:extLst>
          </p:cNvPr>
          <p:cNvSpPr>
            <a:spLocks noGrp="1" noChangeArrowheads="1"/>
          </p:cNvSpPr>
          <p:nvPr>
            <p:ph type="title"/>
          </p:nvPr>
        </p:nvSpPr>
        <p:spPr>
          <a:xfrm>
            <a:off x="317500" y="152400"/>
            <a:ext cx="8445500" cy="533400"/>
          </a:xfrm>
        </p:spPr>
        <p:txBody>
          <a:bodyPr/>
          <a:lstStyle/>
          <a:p>
            <a:pPr eaLnBrk="1" hangingPunct="1"/>
            <a:r>
              <a:rPr lang="en-US" altLang="en-US" sz="3200"/>
              <a:t>Real-World HDR Lighting Environments</a:t>
            </a:r>
          </a:p>
        </p:txBody>
      </p:sp>
      <p:pic>
        <p:nvPicPr>
          <p:cNvPr id="34820" name="Picture 4" descr="beach_probe">
            <a:extLst>
              <a:ext uri="{FF2B5EF4-FFF2-40B4-BE49-F238E27FC236}">
                <a16:creationId xmlns:a16="http://schemas.microsoft.com/office/drawing/2014/main" id="{6838E287-F964-4BFC-BD8C-6931ECDDF3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7125" y="1066800"/>
            <a:ext cx="2378075" cy="237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1" name="Picture 5" descr="rnl_probe">
            <a:extLst>
              <a:ext uri="{FF2B5EF4-FFF2-40B4-BE49-F238E27FC236}">
                <a16:creationId xmlns:a16="http://schemas.microsoft.com/office/drawing/2014/main" id="{FE164B12-CEC6-4DC7-8974-CA7FFC7F0E0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4738" y="1066800"/>
            <a:ext cx="2362200"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2" name="Picture 6" descr="grace_probe">
            <a:extLst>
              <a:ext uri="{FF2B5EF4-FFF2-40B4-BE49-F238E27FC236}">
                <a16:creationId xmlns:a16="http://schemas.microsoft.com/office/drawing/2014/main" id="{D61D1192-D771-486D-83FB-44D1310C0CF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00800" y="3429000"/>
            <a:ext cx="2362200"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3" name="Picture 7" descr="uffizi_probe">
            <a:extLst>
              <a:ext uri="{FF2B5EF4-FFF2-40B4-BE49-F238E27FC236}">
                <a16:creationId xmlns:a16="http://schemas.microsoft.com/office/drawing/2014/main" id="{299AC749-E717-4192-B23F-8C128116E03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32088" y="3429000"/>
            <a:ext cx="2362200"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77992" name="Text Box 8">
            <a:extLst>
              <a:ext uri="{FF2B5EF4-FFF2-40B4-BE49-F238E27FC236}">
                <a16:creationId xmlns:a16="http://schemas.microsoft.com/office/drawing/2014/main" id="{6B1BCE84-139C-4359-86B6-3746AAAFF44A}"/>
              </a:ext>
            </a:extLst>
          </p:cNvPr>
          <p:cNvSpPr txBox="1">
            <a:spLocks noChangeArrowheads="1"/>
          </p:cNvSpPr>
          <p:nvPr/>
        </p:nvSpPr>
        <p:spPr bwMode="auto">
          <a:xfrm>
            <a:off x="152400" y="6140450"/>
            <a:ext cx="7543800" cy="641350"/>
          </a:xfrm>
          <a:prstGeom prst="rect">
            <a:avLst/>
          </a:prstGeom>
          <a:noFill/>
          <a:ln w="9525">
            <a:noFill/>
            <a:miter lim="800000"/>
            <a:headEnd/>
            <a:tailEnd/>
          </a:ln>
          <a:effectLst>
            <a:outerShdw dist="35921" dir="2700000" algn="ctr" rotWithShape="0">
              <a:srgbClr val="000000"/>
            </a:outerShdw>
          </a:effectLst>
        </p:spPr>
        <p:txBody>
          <a:bodyPr lIns="91418" tIns="45709" rIns="91418" bIns="45709">
            <a:spAutoFit/>
          </a:bodyPr>
          <a:lstStyle/>
          <a:p>
            <a:pPr>
              <a:spcBef>
                <a:spcPct val="50000"/>
              </a:spcBef>
              <a:defRPr/>
            </a:pPr>
            <a:r>
              <a:rPr lang="en-US" sz="1800">
                <a:solidFill>
                  <a:srgbClr val="FFFFFF"/>
                </a:solidFill>
                <a:latin typeface="Verdana" pitchFamily="34" charset="0"/>
              </a:rPr>
              <a:t>Lighting Environments from the Light Probe Image Gallery:</a:t>
            </a:r>
            <a:br>
              <a:rPr lang="en-US" sz="1800">
                <a:solidFill>
                  <a:srgbClr val="FFFFFF"/>
                </a:solidFill>
                <a:latin typeface="Verdana" pitchFamily="34" charset="0"/>
              </a:rPr>
            </a:br>
            <a:r>
              <a:rPr lang="en-US" sz="1800">
                <a:solidFill>
                  <a:srgbClr val="FFFFFF"/>
                </a:solidFill>
                <a:latin typeface="Verdana" pitchFamily="34" charset="0"/>
              </a:rPr>
              <a:t>http://www.debevec.org/Probes/</a:t>
            </a:r>
          </a:p>
        </p:txBody>
      </p:sp>
      <p:sp>
        <p:nvSpPr>
          <p:cNvPr id="34825" name="Rectangle 9">
            <a:extLst>
              <a:ext uri="{FF2B5EF4-FFF2-40B4-BE49-F238E27FC236}">
                <a16:creationId xmlns:a16="http://schemas.microsoft.com/office/drawing/2014/main" id="{5E8AC0AF-B2A4-49F3-84D4-8A32D2FC1C00}"/>
              </a:ext>
            </a:extLst>
          </p:cNvPr>
          <p:cNvSpPr>
            <a:spLocks noChangeArrowheads="1"/>
          </p:cNvSpPr>
          <p:nvPr/>
        </p:nvSpPr>
        <p:spPr bwMode="auto">
          <a:xfrm>
            <a:off x="304800" y="1058863"/>
            <a:ext cx="1096963"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8" tIns="45709" rIns="91418" bIns="45709">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spcBef>
                <a:spcPct val="50000"/>
              </a:spcBef>
            </a:pPr>
            <a:r>
              <a:rPr lang="en-US" altLang="en-US" sz="1800">
                <a:solidFill>
                  <a:srgbClr val="FFFFFF"/>
                </a:solidFill>
                <a:latin typeface="Verdana" panose="020B0604030504040204" pitchFamily="34" charset="0"/>
              </a:rPr>
              <a:t>Funston</a:t>
            </a:r>
            <a:br>
              <a:rPr lang="en-US" altLang="en-US" sz="1800">
                <a:solidFill>
                  <a:srgbClr val="FFFFFF"/>
                </a:solidFill>
                <a:latin typeface="Verdana" panose="020B0604030504040204" pitchFamily="34" charset="0"/>
              </a:rPr>
            </a:br>
            <a:r>
              <a:rPr lang="en-US" altLang="en-US" sz="1800">
                <a:solidFill>
                  <a:srgbClr val="FFFFFF"/>
                </a:solidFill>
                <a:latin typeface="Verdana" panose="020B0604030504040204" pitchFamily="34" charset="0"/>
              </a:rPr>
              <a:t>Beach</a:t>
            </a:r>
          </a:p>
        </p:txBody>
      </p:sp>
      <p:sp>
        <p:nvSpPr>
          <p:cNvPr id="34826" name="Rectangle 10">
            <a:extLst>
              <a:ext uri="{FF2B5EF4-FFF2-40B4-BE49-F238E27FC236}">
                <a16:creationId xmlns:a16="http://schemas.microsoft.com/office/drawing/2014/main" id="{6311ECD5-12AD-4A20-B972-B2FA5C4B6894}"/>
              </a:ext>
            </a:extLst>
          </p:cNvPr>
          <p:cNvSpPr>
            <a:spLocks noChangeArrowheads="1"/>
          </p:cNvSpPr>
          <p:nvPr/>
        </p:nvSpPr>
        <p:spPr bwMode="auto">
          <a:xfrm>
            <a:off x="1981200" y="5141913"/>
            <a:ext cx="99377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8" tIns="45709" rIns="91418" bIns="45709">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spcBef>
                <a:spcPct val="50000"/>
              </a:spcBef>
            </a:pPr>
            <a:r>
              <a:rPr lang="en-US" altLang="en-US" sz="1800">
                <a:solidFill>
                  <a:srgbClr val="FFFFFF"/>
                </a:solidFill>
                <a:latin typeface="Verdana" panose="020B0604030504040204" pitchFamily="34" charset="0"/>
              </a:rPr>
              <a:t>Uffizi</a:t>
            </a:r>
            <a:br>
              <a:rPr lang="en-US" altLang="en-US" sz="1800">
                <a:solidFill>
                  <a:srgbClr val="FFFFFF"/>
                </a:solidFill>
                <a:latin typeface="Verdana" panose="020B0604030504040204" pitchFamily="34" charset="0"/>
              </a:rPr>
            </a:br>
            <a:r>
              <a:rPr lang="en-US" altLang="en-US" sz="1800">
                <a:solidFill>
                  <a:srgbClr val="FFFFFF"/>
                </a:solidFill>
                <a:latin typeface="Verdana" panose="020B0604030504040204" pitchFamily="34" charset="0"/>
              </a:rPr>
              <a:t>Gallery</a:t>
            </a:r>
          </a:p>
        </p:txBody>
      </p:sp>
      <p:sp>
        <p:nvSpPr>
          <p:cNvPr id="34827" name="Rectangle 11">
            <a:extLst>
              <a:ext uri="{FF2B5EF4-FFF2-40B4-BE49-F238E27FC236}">
                <a16:creationId xmlns:a16="http://schemas.microsoft.com/office/drawing/2014/main" id="{8E296618-B4C9-4DBD-B6BB-6879A8BC63C9}"/>
              </a:ext>
            </a:extLst>
          </p:cNvPr>
          <p:cNvSpPr>
            <a:spLocks noChangeArrowheads="1"/>
          </p:cNvSpPr>
          <p:nvPr/>
        </p:nvSpPr>
        <p:spPr bwMode="auto">
          <a:xfrm>
            <a:off x="3817938" y="1058863"/>
            <a:ext cx="1423987"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8" tIns="45709" rIns="91418" bIns="45709">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spcBef>
                <a:spcPct val="50000"/>
              </a:spcBef>
            </a:pPr>
            <a:r>
              <a:rPr lang="en-US" altLang="en-US" sz="1800">
                <a:solidFill>
                  <a:srgbClr val="FFFFFF"/>
                </a:solidFill>
                <a:latin typeface="Verdana" panose="020B0604030504040204" pitchFamily="34" charset="0"/>
              </a:rPr>
              <a:t>Eucalyptus</a:t>
            </a:r>
            <a:br>
              <a:rPr lang="en-US" altLang="en-US" sz="1800">
                <a:solidFill>
                  <a:srgbClr val="FFFFFF"/>
                </a:solidFill>
                <a:latin typeface="Verdana" panose="020B0604030504040204" pitchFamily="34" charset="0"/>
              </a:rPr>
            </a:br>
            <a:r>
              <a:rPr lang="en-US" altLang="en-US" sz="1800">
                <a:solidFill>
                  <a:srgbClr val="FFFFFF"/>
                </a:solidFill>
                <a:latin typeface="Verdana" panose="020B0604030504040204" pitchFamily="34" charset="0"/>
              </a:rPr>
              <a:t>Grove</a:t>
            </a:r>
          </a:p>
        </p:txBody>
      </p:sp>
      <p:sp>
        <p:nvSpPr>
          <p:cNvPr id="34828" name="Rectangle 12">
            <a:extLst>
              <a:ext uri="{FF2B5EF4-FFF2-40B4-BE49-F238E27FC236}">
                <a16:creationId xmlns:a16="http://schemas.microsoft.com/office/drawing/2014/main" id="{390E32C6-2F46-47AA-A2FD-B046981CA521}"/>
              </a:ext>
            </a:extLst>
          </p:cNvPr>
          <p:cNvSpPr>
            <a:spLocks noChangeArrowheads="1"/>
          </p:cNvSpPr>
          <p:nvPr/>
        </p:nvSpPr>
        <p:spPr bwMode="auto">
          <a:xfrm>
            <a:off x="5418138" y="5097463"/>
            <a:ext cx="129222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8" tIns="45709" rIns="91418" bIns="45709">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spcBef>
                <a:spcPct val="50000"/>
              </a:spcBef>
            </a:pPr>
            <a:r>
              <a:rPr lang="en-US" altLang="en-US" sz="1800">
                <a:solidFill>
                  <a:srgbClr val="FFFFFF"/>
                </a:solidFill>
                <a:latin typeface="Verdana" panose="020B0604030504040204" pitchFamily="34" charset="0"/>
              </a:rPr>
              <a:t>Grace</a:t>
            </a:r>
            <a:br>
              <a:rPr lang="en-US" altLang="en-US" sz="1800">
                <a:solidFill>
                  <a:srgbClr val="FFFFFF"/>
                </a:solidFill>
                <a:latin typeface="Verdana" panose="020B0604030504040204" pitchFamily="34" charset="0"/>
              </a:rPr>
            </a:br>
            <a:r>
              <a:rPr lang="en-US" altLang="en-US" sz="1800">
                <a:solidFill>
                  <a:srgbClr val="FFFFFF"/>
                </a:solidFill>
                <a:latin typeface="Verdana" panose="020B0604030504040204" pitchFamily="34" charset="0"/>
              </a:rPr>
              <a:t>Cathedral</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1585154" name="Rectangle 2">
            <a:extLst>
              <a:ext uri="{FF2B5EF4-FFF2-40B4-BE49-F238E27FC236}">
                <a16:creationId xmlns:a16="http://schemas.microsoft.com/office/drawing/2014/main" id="{00560EB1-FC04-4E54-A300-CBF8904806A0}"/>
              </a:ext>
            </a:extLst>
          </p:cNvPr>
          <p:cNvSpPr>
            <a:spLocks noGrp="1" noChangeArrowheads="1"/>
          </p:cNvSpPr>
          <p:nvPr>
            <p:ph type="title"/>
          </p:nvPr>
        </p:nvSpPr>
        <p:spPr>
          <a:xfrm>
            <a:off x="1676400" y="228600"/>
            <a:ext cx="6934200" cy="457200"/>
          </a:xfrm>
        </p:spPr>
        <p:txBody>
          <a:bodyPr/>
          <a:lstStyle/>
          <a:p>
            <a:pPr>
              <a:defRPr/>
            </a:pPr>
            <a:r>
              <a:rPr lang="en-US" sz="2800">
                <a:solidFill>
                  <a:srgbClr val="66CCFF"/>
                </a:solidFill>
              </a:rPr>
              <a:t>Acquiring the Light Probe</a:t>
            </a:r>
            <a:endParaRPr lang="en-US" sz="2800" i="1">
              <a:solidFill>
                <a:srgbClr val="66CCFF"/>
              </a:solidFill>
            </a:endParaRPr>
          </a:p>
        </p:txBody>
      </p:sp>
      <p:pic>
        <p:nvPicPr>
          <p:cNvPr id="35843" name="Picture 3" descr="groveB">
            <a:extLst>
              <a:ext uri="{FF2B5EF4-FFF2-40B4-BE49-F238E27FC236}">
                <a16:creationId xmlns:a16="http://schemas.microsoft.com/office/drawing/2014/main" id="{2465E0F2-CBFD-4524-B828-E9213CD18C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6600" y="3886200"/>
            <a:ext cx="4038600" cy="2692400"/>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35844" name="Picture 4" descr="grovea-all">
            <a:extLst>
              <a:ext uri="{FF2B5EF4-FFF2-40B4-BE49-F238E27FC236}">
                <a16:creationId xmlns:a16="http://schemas.microsoft.com/office/drawing/2014/main" id="{08545BD2-D5B1-4048-B0B6-B3A8C9CCC2C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02550" y="238125"/>
            <a:ext cx="1212850" cy="6467475"/>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35845" name="Picture 5" descr="groveb-all">
            <a:extLst>
              <a:ext uri="{FF2B5EF4-FFF2-40B4-BE49-F238E27FC236}">
                <a16:creationId xmlns:a16="http://schemas.microsoft.com/office/drawing/2014/main" id="{D404178E-A90E-42ED-9E8E-4EBFD45E085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 y="228600"/>
            <a:ext cx="1212850" cy="6467475"/>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35846" name="Picture 6" descr="groveA">
            <a:extLst>
              <a:ext uri="{FF2B5EF4-FFF2-40B4-BE49-F238E27FC236}">
                <a16:creationId xmlns:a16="http://schemas.microsoft.com/office/drawing/2014/main" id="{238425B9-7085-4F10-AA38-9D7E6E53972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28800" y="965200"/>
            <a:ext cx="4038600" cy="2692400"/>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35847" name="Line 7">
            <a:extLst>
              <a:ext uri="{FF2B5EF4-FFF2-40B4-BE49-F238E27FC236}">
                <a16:creationId xmlns:a16="http://schemas.microsoft.com/office/drawing/2014/main" id="{FFCCA650-1F28-449C-9B56-C2752DC23FA6}"/>
              </a:ext>
            </a:extLst>
          </p:cNvPr>
          <p:cNvSpPr>
            <a:spLocks noChangeShapeType="1"/>
          </p:cNvSpPr>
          <p:nvPr/>
        </p:nvSpPr>
        <p:spPr bwMode="auto">
          <a:xfrm>
            <a:off x="1828800" y="4191000"/>
            <a:ext cx="1066800" cy="381000"/>
          </a:xfrm>
          <a:prstGeom prst="line">
            <a:avLst/>
          </a:prstGeom>
          <a:noFill/>
          <a:ln w="19050">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5848" name="Line 8">
            <a:extLst>
              <a:ext uri="{FF2B5EF4-FFF2-40B4-BE49-F238E27FC236}">
                <a16:creationId xmlns:a16="http://schemas.microsoft.com/office/drawing/2014/main" id="{CCACE206-D957-4BC4-91AF-821B52928E4B}"/>
              </a:ext>
            </a:extLst>
          </p:cNvPr>
          <p:cNvSpPr>
            <a:spLocks noChangeShapeType="1"/>
          </p:cNvSpPr>
          <p:nvPr/>
        </p:nvSpPr>
        <p:spPr bwMode="auto">
          <a:xfrm>
            <a:off x="1828800" y="5029200"/>
            <a:ext cx="1066800" cy="0"/>
          </a:xfrm>
          <a:prstGeom prst="line">
            <a:avLst/>
          </a:prstGeom>
          <a:noFill/>
          <a:ln w="19050">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5849" name="Line 9">
            <a:extLst>
              <a:ext uri="{FF2B5EF4-FFF2-40B4-BE49-F238E27FC236}">
                <a16:creationId xmlns:a16="http://schemas.microsoft.com/office/drawing/2014/main" id="{CBDDAC7F-C0E8-4D5B-9EC5-7802DCD23D1F}"/>
              </a:ext>
            </a:extLst>
          </p:cNvPr>
          <p:cNvSpPr>
            <a:spLocks noChangeShapeType="1"/>
          </p:cNvSpPr>
          <p:nvPr/>
        </p:nvSpPr>
        <p:spPr bwMode="auto">
          <a:xfrm flipV="1">
            <a:off x="1828800" y="5486400"/>
            <a:ext cx="1066800" cy="381000"/>
          </a:xfrm>
          <a:prstGeom prst="line">
            <a:avLst/>
          </a:prstGeom>
          <a:noFill/>
          <a:ln w="19050">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5850" name="Line 10">
            <a:extLst>
              <a:ext uri="{FF2B5EF4-FFF2-40B4-BE49-F238E27FC236}">
                <a16:creationId xmlns:a16="http://schemas.microsoft.com/office/drawing/2014/main" id="{E241A8BD-3C06-4BE4-AFAA-F498E9060F02}"/>
              </a:ext>
            </a:extLst>
          </p:cNvPr>
          <p:cNvSpPr>
            <a:spLocks noChangeShapeType="1"/>
          </p:cNvSpPr>
          <p:nvPr/>
        </p:nvSpPr>
        <p:spPr bwMode="auto">
          <a:xfrm flipH="1">
            <a:off x="6172200" y="1371600"/>
            <a:ext cx="1066800" cy="381000"/>
          </a:xfrm>
          <a:prstGeom prst="line">
            <a:avLst/>
          </a:prstGeom>
          <a:noFill/>
          <a:ln w="19050">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5851" name="Line 11">
            <a:extLst>
              <a:ext uri="{FF2B5EF4-FFF2-40B4-BE49-F238E27FC236}">
                <a16:creationId xmlns:a16="http://schemas.microsoft.com/office/drawing/2014/main" id="{DC6BDC1F-A5A2-4E9C-ADE6-08E82FD0BF05}"/>
              </a:ext>
            </a:extLst>
          </p:cNvPr>
          <p:cNvSpPr>
            <a:spLocks noChangeShapeType="1"/>
          </p:cNvSpPr>
          <p:nvPr/>
        </p:nvSpPr>
        <p:spPr bwMode="auto">
          <a:xfrm flipH="1">
            <a:off x="6172200" y="2209800"/>
            <a:ext cx="1066800" cy="0"/>
          </a:xfrm>
          <a:prstGeom prst="line">
            <a:avLst/>
          </a:prstGeom>
          <a:noFill/>
          <a:ln w="19050">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5852" name="Line 12">
            <a:extLst>
              <a:ext uri="{FF2B5EF4-FFF2-40B4-BE49-F238E27FC236}">
                <a16:creationId xmlns:a16="http://schemas.microsoft.com/office/drawing/2014/main" id="{F85EF18A-F7B7-4DA0-BCED-680A24102A35}"/>
              </a:ext>
            </a:extLst>
          </p:cNvPr>
          <p:cNvSpPr>
            <a:spLocks noChangeShapeType="1"/>
          </p:cNvSpPr>
          <p:nvPr/>
        </p:nvSpPr>
        <p:spPr bwMode="auto">
          <a:xfrm flipH="1" flipV="1">
            <a:off x="6172200" y="2667000"/>
            <a:ext cx="1066800" cy="381000"/>
          </a:xfrm>
          <a:prstGeom prst="line">
            <a:avLst/>
          </a:prstGeom>
          <a:noFill/>
          <a:ln w="19050">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1586178" name="Rectangle 2">
            <a:extLst>
              <a:ext uri="{FF2B5EF4-FFF2-40B4-BE49-F238E27FC236}">
                <a16:creationId xmlns:a16="http://schemas.microsoft.com/office/drawing/2014/main" id="{4FCCCAAC-B77E-46DC-82C7-8C6C280444E5}"/>
              </a:ext>
            </a:extLst>
          </p:cNvPr>
          <p:cNvSpPr>
            <a:spLocks noGrp="1" noChangeArrowheads="1"/>
          </p:cNvSpPr>
          <p:nvPr>
            <p:ph type="title"/>
          </p:nvPr>
        </p:nvSpPr>
        <p:spPr>
          <a:xfrm>
            <a:off x="533400" y="228600"/>
            <a:ext cx="8077200" cy="457200"/>
          </a:xfrm>
        </p:spPr>
        <p:txBody>
          <a:bodyPr/>
          <a:lstStyle/>
          <a:p>
            <a:pPr>
              <a:defRPr/>
            </a:pPr>
            <a:r>
              <a:rPr lang="en-US" sz="2800">
                <a:solidFill>
                  <a:srgbClr val="66CCFF"/>
                </a:solidFill>
              </a:rPr>
              <a:t>Assembling the Light Probe</a:t>
            </a:r>
            <a:endParaRPr lang="en-US" sz="2800" i="1">
              <a:solidFill>
                <a:srgbClr val="66CCFF"/>
              </a:solidFill>
            </a:endParaRPr>
          </a:p>
        </p:txBody>
      </p:sp>
      <p:pic>
        <p:nvPicPr>
          <p:cNvPr id="36867" name="Picture 3" descr="groveB">
            <a:extLst>
              <a:ext uri="{FF2B5EF4-FFF2-40B4-BE49-F238E27FC236}">
                <a16:creationId xmlns:a16="http://schemas.microsoft.com/office/drawing/2014/main" id="{E976B916-38C0-4C60-B7E7-B41BB3BFC23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549400"/>
            <a:ext cx="2895600" cy="1930400"/>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36868" name="Picture 4" descr="groveA">
            <a:extLst>
              <a:ext uri="{FF2B5EF4-FFF2-40B4-BE49-F238E27FC236}">
                <a16:creationId xmlns:a16="http://schemas.microsoft.com/office/drawing/2014/main" id="{3F12DDCE-CFBF-4A8B-8238-D36471AE765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3708400"/>
            <a:ext cx="2895600" cy="1930400"/>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36869" name="Line 5">
            <a:extLst>
              <a:ext uri="{FF2B5EF4-FFF2-40B4-BE49-F238E27FC236}">
                <a16:creationId xmlns:a16="http://schemas.microsoft.com/office/drawing/2014/main" id="{AD81F04F-D95A-4DD1-A570-19C53E543B97}"/>
              </a:ext>
            </a:extLst>
          </p:cNvPr>
          <p:cNvSpPr>
            <a:spLocks noChangeShapeType="1"/>
          </p:cNvSpPr>
          <p:nvPr/>
        </p:nvSpPr>
        <p:spPr bwMode="auto">
          <a:xfrm flipV="1">
            <a:off x="3352800" y="4038600"/>
            <a:ext cx="533400" cy="228600"/>
          </a:xfrm>
          <a:prstGeom prst="line">
            <a:avLst/>
          </a:prstGeom>
          <a:noFill/>
          <a:ln w="19050">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pic>
        <p:nvPicPr>
          <p:cNvPr id="36870" name="Picture 6" descr="rnl_probe">
            <a:extLst>
              <a:ext uri="{FF2B5EF4-FFF2-40B4-BE49-F238E27FC236}">
                <a16:creationId xmlns:a16="http://schemas.microsoft.com/office/drawing/2014/main" id="{3B3FFEE8-0A0A-419C-8ED6-77B3FF6B337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38600" y="1219200"/>
            <a:ext cx="4895850" cy="4895850"/>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36871" name="Line 7">
            <a:extLst>
              <a:ext uri="{FF2B5EF4-FFF2-40B4-BE49-F238E27FC236}">
                <a16:creationId xmlns:a16="http://schemas.microsoft.com/office/drawing/2014/main" id="{A1445C54-474C-4671-823E-D9155794532F}"/>
              </a:ext>
            </a:extLst>
          </p:cNvPr>
          <p:cNvSpPr>
            <a:spLocks noChangeShapeType="1"/>
          </p:cNvSpPr>
          <p:nvPr/>
        </p:nvSpPr>
        <p:spPr bwMode="auto">
          <a:xfrm>
            <a:off x="3352800" y="2895600"/>
            <a:ext cx="533400" cy="228600"/>
          </a:xfrm>
          <a:prstGeom prst="line">
            <a:avLst/>
          </a:prstGeom>
          <a:noFill/>
          <a:ln w="19050">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9250" name="Rectangle 2">
            <a:extLst>
              <a:ext uri="{FF2B5EF4-FFF2-40B4-BE49-F238E27FC236}">
                <a16:creationId xmlns:a16="http://schemas.microsoft.com/office/drawing/2014/main" id="{A8E34EFB-3C90-4C1E-905D-1B57904E3EE8}"/>
              </a:ext>
            </a:extLst>
          </p:cNvPr>
          <p:cNvSpPr>
            <a:spLocks noGrp="1" noChangeArrowheads="1"/>
          </p:cNvSpPr>
          <p:nvPr>
            <p:ph type="title"/>
          </p:nvPr>
        </p:nvSpPr>
        <p:spPr/>
        <p:txBody>
          <a:bodyPr/>
          <a:lstStyle/>
          <a:p>
            <a:pPr>
              <a:defRPr/>
            </a:pPr>
            <a:r>
              <a:rPr lang="en-US"/>
              <a:t>Not just shiny…</a:t>
            </a:r>
          </a:p>
        </p:txBody>
      </p:sp>
      <p:sp>
        <p:nvSpPr>
          <p:cNvPr id="1589251" name="Rectangle 3">
            <a:extLst>
              <a:ext uri="{FF2B5EF4-FFF2-40B4-BE49-F238E27FC236}">
                <a16:creationId xmlns:a16="http://schemas.microsoft.com/office/drawing/2014/main" id="{B7799CB1-CE2F-4268-9DD9-09C1464763D4}"/>
              </a:ext>
            </a:extLst>
          </p:cNvPr>
          <p:cNvSpPr>
            <a:spLocks noGrp="1" noChangeArrowheads="1"/>
          </p:cNvSpPr>
          <p:nvPr>
            <p:ph idx="1"/>
          </p:nvPr>
        </p:nvSpPr>
        <p:spPr>
          <a:xfrm>
            <a:off x="304800" y="1981200"/>
            <a:ext cx="8534400" cy="4572000"/>
          </a:xfrm>
        </p:spPr>
        <p:txBody>
          <a:bodyPr/>
          <a:lstStyle/>
          <a:p>
            <a:pPr marL="0" indent="0">
              <a:lnSpc>
                <a:spcPct val="90000"/>
              </a:lnSpc>
              <a:buNone/>
              <a:defRPr/>
            </a:pPr>
            <a:r>
              <a:rPr lang="en-US" sz="2800" dirty="0"/>
              <a:t>We have captured a true radiance map</a:t>
            </a:r>
          </a:p>
          <a:p>
            <a:pPr>
              <a:lnSpc>
                <a:spcPct val="90000"/>
              </a:lnSpc>
              <a:defRPr/>
            </a:pPr>
            <a:endParaRPr lang="en-US" sz="2800" dirty="0"/>
          </a:p>
          <a:p>
            <a:pPr marL="0" indent="0">
              <a:lnSpc>
                <a:spcPct val="90000"/>
              </a:lnSpc>
              <a:buNone/>
              <a:defRPr/>
            </a:pPr>
            <a:r>
              <a:rPr lang="en-US" sz="2800" dirty="0"/>
              <a:t>We can treat it as an extended (e.g., spherical) light source</a:t>
            </a:r>
          </a:p>
          <a:p>
            <a:pPr>
              <a:lnSpc>
                <a:spcPct val="90000"/>
              </a:lnSpc>
              <a:defRPr/>
            </a:pPr>
            <a:endParaRPr lang="en-US" sz="2800" dirty="0"/>
          </a:p>
          <a:p>
            <a:pPr marL="0" indent="0">
              <a:lnSpc>
                <a:spcPct val="90000"/>
              </a:lnSpc>
              <a:buNone/>
              <a:defRPr/>
            </a:pPr>
            <a:r>
              <a:rPr lang="en-US" sz="2800" dirty="0"/>
              <a:t>Can use Global Illumination to simulate light transport in the scene</a:t>
            </a:r>
          </a:p>
          <a:p>
            <a:pPr lvl="1">
              <a:lnSpc>
                <a:spcPct val="90000"/>
              </a:lnSpc>
              <a:defRPr/>
            </a:pPr>
            <a:r>
              <a:rPr lang="en-US" sz="2800" dirty="0"/>
              <a:t>So, all objects (not just shiny) can be lit</a:t>
            </a:r>
          </a:p>
          <a:p>
            <a:pPr lvl="1">
              <a:lnSpc>
                <a:spcPct val="90000"/>
              </a:lnSpc>
              <a:defRPr/>
            </a:pPr>
            <a:r>
              <a:rPr lang="en-US" sz="2800" dirty="0"/>
              <a:t>What’s the limitation?</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11FD915C-E9B0-4823-9C0A-D14B617AE30F}"/>
              </a:ext>
            </a:extLst>
          </p:cNvPr>
          <p:cNvSpPr>
            <a:spLocks noChangeArrowheads="1"/>
          </p:cNvSpPr>
          <p:nvPr/>
        </p:nvSpPr>
        <p:spPr bwMode="auto">
          <a:xfrm>
            <a:off x="0" y="0"/>
            <a:ext cx="9144000" cy="685800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endParaRPr lang="en-US" altLang="en-US"/>
          </a:p>
        </p:txBody>
      </p:sp>
      <p:sp>
        <p:nvSpPr>
          <p:cNvPr id="1590275" name="Rectangle 3">
            <a:extLst>
              <a:ext uri="{FF2B5EF4-FFF2-40B4-BE49-F238E27FC236}">
                <a16:creationId xmlns:a16="http://schemas.microsoft.com/office/drawing/2014/main" id="{01722A7B-73E4-4E66-B026-39959A277678}"/>
              </a:ext>
            </a:extLst>
          </p:cNvPr>
          <p:cNvSpPr>
            <a:spLocks noGrp="1" noChangeArrowheads="1"/>
          </p:cNvSpPr>
          <p:nvPr>
            <p:ph type="title"/>
          </p:nvPr>
        </p:nvSpPr>
        <p:spPr>
          <a:xfrm>
            <a:off x="457200" y="152400"/>
            <a:ext cx="7315200" cy="685800"/>
          </a:xfrm>
        </p:spPr>
        <p:txBody>
          <a:bodyPr>
            <a:normAutofit fontScale="90000"/>
          </a:bodyPr>
          <a:lstStyle/>
          <a:p>
            <a:pPr>
              <a:defRPr/>
            </a:pPr>
            <a:r>
              <a:rPr lang="en-US"/>
              <a:t>Illumination Results</a:t>
            </a:r>
          </a:p>
        </p:txBody>
      </p:sp>
      <p:sp>
        <p:nvSpPr>
          <p:cNvPr id="1590276" name="Rectangle 4">
            <a:extLst>
              <a:ext uri="{FF2B5EF4-FFF2-40B4-BE49-F238E27FC236}">
                <a16:creationId xmlns:a16="http://schemas.microsoft.com/office/drawing/2014/main" id="{BC83A077-2E94-431B-825B-70D3735AA174}"/>
              </a:ext>
            </a:extLst>
          </p:cNvPr>
          <p:cNvSpPr>
            <a:spLocks noGrp="1" noChangeArrowheads="1"/>
          </p:cNvSpPr>
          <p:nvPr>
            <p:ph idx="1"/>
          </p:nvPr>
        </p:nvSpPr>
        <p:spPr>
          <a:xfrm>
            <a:off x="533400" y="6858000"/>
            <a:ext cx="8077200" cy="1295400"/>
          </a:xfrm>
        </p:spPr>
        <p:txBody>
          <a:bodyPr/>
          <a:lstStyle/>
          <a:p>
            <a:pPr algn="ctr">
              <a:defRPr/>
            </a:pPr>
            <a:r>
              <a:rPr lang="en-US"/>
              <a:t>Rendered with Greg Larson’s </a:t>
            </a:r>
            <a:r>
              <a:rPr lang="en-US">
                <a:solidFill>
                  <a:srgbClr val="FFFF00"/>
                </a:solidFill>
              </a:rPr>
              <a:t>RADIANCE</a:t>
            </a:r>
            <a:endParaRPr lang="en-US"/>
          </a:p>
          <a:p>
            <a:pPr algn="ctr">
              <a:defRPr/>
            </a:pPr>
            <a:r>
              <a:rPr lang="en-US"/>
              <a:t>synthetic imaging system</a:t>
            </a:r>
          </a:p>
        </p:txBody>
      </p:sp>
      <p:pic>
        <p:nvPicPr>
          <p:cNvPr id="38917" name="Picture 6">
            <a:extLst>
              <a:ext uri="{FF2B5EF4-FFF2-40B4-BE49-F238E27FC236}">
                <a16:creationId xmlns:a16="http://schemas.microsoft.com/office/drawing/2014/main" id="{F1186722-7714-4B02-B1B7-339CA4EFF9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838200"/>
            <a:ext cx="6096000" cy="578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2324" name="Rectangle 4">
            <a:extLst>
              <a:ext uri="{FF2B5EF4-FFF2-40B4-BE49-F238E27FC236}">
                <a16:creationId xmlns:a16="http://schemas.microsoft.com/office/drawing/2014/main" id="{45A12180-3AA6-4F64-AA44-53824BFDB9D8}"/>
              </a:ext>
            </a:extLst>
          </p:cNvPr>
          <p:cNvSpPr>
            <a:spLocks noGrp="1" noChangeArrowheads="1"/>
          </p:cNvSpPr>
          <p:nvPr>
            <p:ph type="title"/>
          </p:nvPr>
        </p:nvSpPr>
        <p:spPr/>
        <p:txBody>
          <a:bodyPr/>
          <a:lstStyle/>
          <a:p>
            <a:pPr>
              <a:defRPr/>
            </a:pPr>
            <a:r>
              <a:rPr lang="en-US"/>
              <a:t>Comparison: Radiance map versus single image</a:t>
            </a:r>
          </a:p>
        </p:txBody>
      </p:sp>
      <p:sp>
        <p:nvSpPr>
          <p:cNvPr id="39939" name="Rectangle 7">
            <a:extLst>
              <a:ext uri="{FF2B5EF4-FFF2-40B4-BE49-F238E27FC236}">
                <a16:creationId xmlns:a16="http://schemas.microsoft.com/office/drawing/2014/main" id="{0FA1872A-9840-468E-913E-3973F237BBA7}"/>
              </a:ext>
            </a:extLst>
          </p:cNvPr>
          <p:cNvSpPr>
            <a:spLocks noChangeArrowheads="1"/>
          </p:cNvSpPr>
          <p:nvPr/>
        </p:nvSpPr>
        <p:spPr bwMode="auto">
          <a:xfrm>
            <a:off x="3176588" y="5256213"/>
            <a:ext cx="74612" cy="1036637"/>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endParaRPr lang="en-US" altLang="en-US"/>
          </a:p>
        </p:txBody>
      </p:sp>
      <p:sp>
        <p:nvSpPr>
          <p:cNvPr id="39940" name="Rectangle 8">
            <a:extLst>
              <a:ext uri="{FF2B5EF4-FFF2-40B4-BE49-F238E27FC236}">
                <a16:creationId xmlns:a16="http://schemas.microsoft.com/office/drawing/2014/main" id="{6205905B-6E27-4FF4-BF01-4CEFBF956F9F}"/>
              </a:ext>
            </a:extLst>
          </p:cNvPr>
          <p:cNvSpPr>
            <a:spLocks noChangeArrowheads="1"/>
          </p:cNvSpPr>
          <p:nvPr/>
        </p:nvSpPr>
        <p:spPr bwMode="auto">
          <a:xfrm>
            <a:off x="2081213" y="5256213"/>
            <a:ext cx="74612" cy="1036637"/>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endParaRPr lang="en-US" altLang="en-US"/>
          </a:p>
        </p:txBody>
      </p:sp>
      <p:pic>
        <p:nvPicPr>
          <p:cNvPr id="39941" name="Picture 10">
            <a:extLst>
              <a:ext uri="{FF2B5EF4-FFF2-40B4-BE49-F238E27FC236}">
                <a16:creationId xmlns:a16="http://schemas.microsoft.com/office/drawing/2014/main" id="{2F6E2446-AB27-4E3F-A7EF-EF695C3E7A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1981200"/>
            <a:ext cx="3240088" cy="310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2" name="Picture 11">
            <a:extLst>
              <a:ext uri="{FF2B5EF4-FFF2-40B4-BE49-F238E27FC236}">
                <a16:creationId xmlns:a16="http://schemas.microsoft.com/office/drawing/2014/main" id="{71FCA686-7881-4FB1-BA88-485585F6025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5257800"/>
            <a:ext cx="3200400" cy="103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3" name="Picture 12">
            <a:extLst>
              <a:ext uri="{FF2B5EF4-FFF2-40B4-BE49-F238E27FC236}">
                <a16:creationId xmlns:a16="http://schemas.microsoft.com/office/drawing/2014/main" id="{6619D8B1-1F4C-4B0F-9E9F-DCD3473AF8C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39813" y="1981200"/>
            <a:ext cx="3303587" cy="310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4" name="Picture 13">
            <a:extLst>
              <a:ext uri="{FF2B5EF4-FFF2-40B4-BE49-F238E27FC236}">
                <a16:creationId xmlns:a16="http://schemas.microsoft.com/office/drawing/2014/main" id="{31CBDE41-C061-44CE-81AC-27CC212190F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48400" y="5257800"/>
            <a:ext cx="984250" cy="1011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5" name="Picture 14">
            <a:extLst>
              <a:ext uri="{FF2B5EF4-FFF2-40B4-BE49-F238E27FC236}">
                <a16:creationId xmlns:a16="http://schemas.microsoft.com/office/drawing/2014/main" id="{4976E3AC-E013-4184-8F0F-04C654F8063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29200" y="1984375"/>
            <a:ext cx="3240088" cy="310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8226" name="Rectangle 2">
            <a:extLst>
              <a:ext uri="{FF2B5EF4-FFF2-40B4-BE49-F238E27FC236}">
                <a16:creationId xmlns:a16="http://schemas.microsoft.com/office/drawing/2014/main" id="{77373670-294A-43A6-AB82-9CDD2D099A04}"/>
              </a:ext>
            </a:extLst>
          </p:cNvPr>
          <p:cNvSpPr>
            <a:spLocks noGrp="1" noChangeArrowheads="1"/>
          </p:cNvSpPr>
          <p:nvPr>
            <p:ph type="title"/>
          </p:nvPr>
        </p:nvSpPr>
        <p:spPr/>
        <p:txBody>
          <a:bodyPr/>
          <a:lstStyle/>
          <a:p>
            <a:pPr eaLnBrk="1" hangingPunct="1">
              <a:defRPr/>
            </a:pPr>
            <a:r>
              <a:rPr lang="en-US"/>
              <a:t>Putting it all together</a:t>
            </a:r>
          </a:p>
        </p:txBody>
      </p:sp>
      <p:sp>
        <p:nvSpPr>
          <p:cNvPr id="1588227" name="Rectangle 3">
            <a:extLst>
              <a:ext uri="{FF2B5EF4-FFF2-40B4-BE49-F238E27FC236}">
                <a16:creationId xmlns:a16="http://schemas.microsoft.com/office/drawing/2014/main" id="{5AD5D583-B06D-4EF0-9AD1-000C7067AF4C}"/>
              </a:ext>
            </a:extLst>
          </p:cNvPr>
          <p:cNvSpPr>
            <a:spLocks noGrp="1" noChangeArrowheads="1"/>
          </p:cNvSpPr>
          <p:nvPr>
            <p:ph type="body" idx="1"/>
          </p:nvPr>
        </p:nvSpPr>
        <p:spPr/>
        <p:txBody>
          <a:bodyPr/>
          <a:lstStyle/>
          <a:p>
            <a:pPr eaLnBrk="1" hangingPunct="1">
              <a:defRPr/>
            </a:pPr>
            <a:r>
              <a:rPr lang="en-US"/>
              <a:t>Synthetic Objects </a:t>
            </a:r>
          </a:p>
          <a:p>
            <a:pPr eaLnBrk="1" hangingPunct="1">
              <a:defRPr/>
            </a:pPr>
            <a:r>
              <a:rPr lang="en-US"/>
              <a:t>+</a:t>
            </a:r>
          </a:p>
          <a:p>
            <a:pPr eaLnBrk="1" hangingPunct="1">
              <a:defRPr/>
            </a:pPr>
            <a:r>
              <a:rPr lang="en-US"/>
              <a:t>Real light!</a:t>
            </a:r>
          </a:p>
        </p:txBody>
      </p:sp>
    </p:spTree>
  </p:cSld>
  <p:clrMapOvr>
    <a:masterClrMapping/>
  </p:clrMapOvr>
  <p:transition spd="slow"/>
</p:sld>
</file>

<file path=ppt/slides/slide7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1986" name="Picture 2" descr="non_ibl">
            <a:extLst>
              <a:ext uri="{FF2B5EF4-FFF2-40B4-BE49-F238E27FC236}">
                <a16:creationId xmlns:a16="http://schemas.microsoft.com/office/drawing/2014/main" id="{05DCEE81-6C11-4A91-AC57-CFDECB2995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304800"/>
            <a:ext cx="7315200" cy="528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75939" name="Rectangle 3">
            <a:extLst>
              <a:ext uri="{FF2B5EF4-FFF2-40B4-BE49-F238E27FC236}">
                <a16:creationId xmlns:a16="http://schemas.microsoft.com/office/drawing/2014/main" id="{10E24999-87CF-4F49-86FA-81421E6D15CD}"/>
              </a:ext>
            </a:extLst>
          </p:cNvPr>
          <p:cNvSpPr>
            <a:spLocks noChangeArrowheads="1"/>
          </p:cNvSpPr>
          <p:nvPr/>
        </p:nvSpPr>
        <p:spPr bwMode="auto">
          <a:xfrm>
            <a:off x="228600" y="5667375"/>
            <a:ext cx="8710613" cy="946150"/>
          </a:xfrm>
          <a:prstGeom prst="rect">
            <a:avLst/>
          </a:prstGeom>
          <a:noFill/>
          <a:ln w="12700">
            <a:noFill/>
            <a:miter lim="800000"/>
            <a:headEnd/>
            <a:tailEnd/>
          </a:ln>
          <a:effectLst>
            <a:outerShdw dist="35921" dir="2700000" algn="ctr" rotWithShape="0">
              <a:schemeClr val="tx1"/>
            </a:outerShdw>
          </a:effectLst>
        </p:spPr>
        <p:txBody>
          <a:bodyPr>
            <a:spAutoFit/>
          </a:bodyPr>
          <a:lstStyle/>
          <a:p>
            <a:pPr algn="ctr">
              <a:defRPr/>
            </a:pPr>
            <a:r>
              <a:rPr lang="en-US" sz="2800">
                <a:solidFill>
                  <a:schemeClr val="bg1"/>
                </a:solidFill>
                <a:latin typeface="Verdana" pitchFamily="34" charset="0"/>
              </a:rPr>
              <a:t>CG Objects Illuminated by a Traditional CG Light Source</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81058" name="Rectangle 2">
            <a:extLst>
              <a:ext uri="{FF2B5EF4-FFF2-40B4-BE49-F238E27FC236}">
                <a16:creationId xmlns:a16="http://schemas.microsoft.com/office/drawing/2014/main" id="{9A4F7250-A70B-4552-9F12-56C821D69B6E}"/>
              </a:ext>
            </a:extLst>
          </p:cNvPr>
          <p:cNvSpPr>
            <a:spLocks noGrp="1" noChangeArrowheads="1"/>
          </p:cNvSpPr>
          <p:nvPr>
            <p:ph type="title"/>
          </p:nvPr>
        </p:nvSpPr>
        <p:spPr>
          <a:xfrm>
            <a:off x="533400" y="381000"/>
            <a:ext cx="8077200" cy="1143000"/>
          </a:xfrm>
        </p:spPr>
        <p:txBody>
          <a:bodyPr/>
          <a:lstStyle/>
          <a:p>
            <a:pPr>
              <a:defRPr/>
            </a:pPr>
            <a:r>
              <a:rPr lang="en-US" sz="3200"/>
              <a:t>Illuminating Objects using Measurements of Real Light</a:t>
            </a:r>
          </a:p>
        </p:txBody>
      </p:sp>
      <p:sp>
        <p:nvSpPr>
          <p:cNvPr id="1581059" name="Rectangle 3">
            <a:extLst>
              <a:ext uri="{FF2B5EF4-FFF2-40B4-BE49-F238E27FC236}">
                <a16:creationId xmlns:a16="http://schemas.microsoft.com/office/drawing/2014/main" id="{50A5AEA0-4237-419C-94C1-2A293F4613D4}"/>
              </a:ext>
            </a:extLst>
          </p:cNvPr>
          <p:cNvSpPr>
            <a:spLocks noGrp="1" noChangeArrowheads="1"/>
          </p:cNvSpPr>
          <p:nvPr>
            <p:ph idx="1"/>
          </p:nvPr>
        </p:nvSpPr>
        <p:spPr/>
        <p:txBody>
          <a:bodyPr/>
          <a:lstStyle/>
          <a:p>
            <a:pPr>
              <a:defRPr/>
            </a:pPr>
            <a:r>
              <a:rPr lang="en-US"/>
              <a:t> </a:t>
            </a:r>
          </a:p>
        </p:txBody>
      </p:sp>
      <p:sp>
        <p:nvSpPr>
          <p:cNvPr id="1581060" name="Oval 4">
            <a:extLst>
              <a:ext uri="{FF2B5EF4-FFF2-40B4-BE49-F238E27FC236}">
                <a16:creationId xmlns:a16="http://schemas.microsoft.com/office/drawing/2014/main" id="{42883D6C-559D-444B-8458-FB545A020E68}"/>
              </a:ext>
            </a:extLst>
          </p:cNvPr>
          <p:cNvSpPr>
            <a:spLocks noChangeArrowheads="1"/>
          </p:cNvSpPr>
          <p:nvPr/>
        </p:nvSpPr>
        <p:spPr bwMode="auto">
          <a:xfrm>
            <a:off x="914400" y="1752600"/>
            <a:ext cx="3962400" cy="4114800"/>
          </a:xfrm>
          <a:prstGeom prst="ellipse">
            <a:avLst/>
          </a:prstGeom>
          <a:noFill/>
          <a:ln w="38100">
            <a:solidFill>
              <a:schemeClr val="bg1"/>
            </a:solidFill>
            <a:round/>
            <a:headEnd/>
            <a:tailEnd/>
          </a:ln>
          <a:effectLst>
            <a:outerShdw dist="35921" dir="2700000" algn="ctr" rotWithShape="0">
              <a:schemeClr val="tx1"/>
            </a:outerShdw>
          </a:effectLst>
        </p:spPr>
        <p:txBody>
          <a:bodyPr wrap="none" anchor="ctr"/>
          <a:lstStyle/>
          <a:p>
            <a:pPr>
              <a:defRPr/>
            </a:pPr>
            <a:endParaRPr lang="en-US">
              <a:latin typeface="Arial" charset="0"/>
            </a:endParaRPr>
          </a:p>
        </p:txBody>
      </p:sp>
      <p:sp>
        <p:nvSpPr>
          <p:cNvPr id="1581061" name="Text Box 5">
            <a:extLst>
              <a:ext uri="{FF2B5EF4-FFF2-40B4-BE49-F238E27FC236}">
                <a16:creationId xmlns:a16="http://schemas.microsoft.com/office/drawing/2014/main" id="{FBB68525-81EB-42CB-A54B-270E48E6CD2A}"/>
              </a:ext>
            </a:extLst>
          </p:cNvPr>
          <p:cNvSpPr txBox="1">
            <a:spLocks noChangeArrowheads="1"/>
          </p:cNvSpPr>
          <p:nvPr/>
        </p:nvSpPr>
        <p:spPr bwMode="auto">
          <a:xfrm>
            <a:off x="2362200" y="4419600"/>
            <a:ext cx="1066800" cy="457200"/>
          </a:xfrm>
          <a:prstGeom prst="rect">
            <a:avLst/>
          </a:prstGeom>
          <a:noFill/>
          <a:ln w="9525">
            <a:noFill/>
            <a:miter lim="800000"/>
            <a:headEnd/>
            <a:tailEnd/>
          </a:ln>
          <a:effectLst>
            <a:outerShdw dist="35921" dir="2700000" algn="ctr" rotWithShape="0">
              <a:schemeClr val="tx1"/>
            </a:outerShdw>
          </a:effectLst>
        </p:spPr>
        <p:txBody>
          <a:bodyPr lIns="91418" tIns="45709" rIns="91418" bIns="45709">
            <a:spAutoFit/>
          </a:bodyPr>
          <a:lstStyle/>
          <a:p>
            <a:pPr>
              <a:defRPr/>
            </a:pPr>
            <a:r>
              <a:rPr lang="en-US">
                <a:solidFill>
                  <a:schemeClr val="bg1"/>
                </a:solidFill>
                <a:latin typeface="Times New Roman" pitchFamily="18" charset="0"/>
              </a:rPr>
              <a:t>Object</a:t>
            </a:r>
            <a:endParaRPr lang="en-US">
              <a:solidFill>
                <a:schemeClr val="folHlink"/>
              </a:solidFill>
              <a:latin typeface="Times New Roman" pitchFamily="18" charset="0"/>
            </a:endParaRPr>
          </a:p>
        </p:txBody>
      </p:sp>
      <p:sp>
        <p:nvSpPr>
          <p:cNvPr id="1581062" name="Text Box 6">
            <a:extLst>
              <a:ext uri="{FF2B5EF4-FFF2-40B4-BE49-F238E27FC236}">
                <a16:creationId xmlns:a16="http://schemas.microsoft.com/office/drawing/2014/main" id="{D3082FBF-CE23-49F4-A98E-FF36E9BB4AC4}"/>
              </a:ext>
            </a:extLst>
          </p:cNvPr>
          <p:cNvSpPr txBox="1">
            <a:spLocks noChangeArrowheads="1"/>
          </p:cNvSpPr>
          <p:nvPr/>
        </p:nvSpPr>
        <p:spPr bwMode="auto">
          <a:xfrm>
            <a:off x="4419600" y="2057400"/>
            <a:ext cx="842963" cy="457200"/>
          </a:xfrm>
          <a:prstGeom prst="rect">
            <a:avLst/>
          </a:prstGeom>
          <a:noFill/>
          <a:ln w="9525">
            <a:noFill/>
            <a:miter lim="800000"/>
            <a:headEnd/>
            <a:tailEnd/>
          </a:ln>
          <a:effectLst>
            <a:outerShdw dist="35921" dir="2700000" algn="ctr" rotWithShape="0">
              <a:schemeClr val="tx1"/>
            </a:outerShdw>
          </a:effectLst>
        </p:spPr>
        <p:txBody>
          <a:bodyPr wrap="none" lIns="91418" tIns="45709" rIns="91418" bIns="45709">
            <a:spAutoFit/>
          </a:bodyPr>
          <a:lstStyle/>
          <a:p>
            <a:pPr>
              <a:defRPr/>
            </a:pPr>
            <a:r>
              <a:rPr lang="en-US">
                <a:solidFill>
                  <a:srgbClr val="FFFF00"/>
                </a:solidFill>
                <a:latin typeface="Times New Roman" pitchFamily="18" charset="0"/>
              </a:rPr>
              <a:t>Light</a:t>
            </a:r>
          </a:p>
        </p:txBody>
      </p:sp>
      <p:grpSp>
        <p:nvGrpSpPr>
          <p:cNvPr id="43015" name="Group 7">
            <a:extLst>
              <a:ext uri="{FF2B5EF4-FFF2-40B4-BE49-F238E27FC236}">
                <a16:creationId xmlns:a16="http://schemas.microsoft.com/office/drawing/2014/main" id="{38AA6BBA-A3DD-4F46-917A-A150E06B4D34}"/>
              </a:ext>
            </a:extLst>
          </p:cNvPr>
          <p:cNvGrpSpPr>
            <a:grpSpLocks/>
          </p:cNvGrpSpPr>
          <p:nvPr/>
        </p:nvGrpSpPr>
        <p:grpSpPr bwMode="auto">
          <a:xfrm>
            <a:off x="9372600" y="2362200"/>
            <a:ext cx="930275" cy="1235075"/>
            <a:chOff x="1776" y="1958"/>
            <a:chExt cx="586" cy="778"/>
          </a:xfrm>
        </p:grpSpPr>
        <p:sp>
          <p:nvSpPr>
            <p:cNvPr id="43038" name="Line 8">
              <a:extLst>
                <a:ext uri="{FF2B5EF4-FFF2-40B4-BE49-F238E27FC236}">
                  <a16:creationId xmlns:a16="http://schemas.microsoft.com/office/drawing/2014/main" id="{12C81FD4-40B1-48B3-85EF-D318C0B2D741}"/>
                </a:ext>
              </a:extLst>
            </p:cNvPr>
            <p:cNvSpPr>
              <a:spLocks noChangeShapeType="1"/>
            </p:cNvSpPr>
            <p:nvPr/>
          </p:nvSpPr>
          <p:spPr bwMode="auto">
            <a:xfrm flipH="1" flipV="1">
              <a:off x="1776" y="2016"/>
              <a:ext cx="192" cy="192"/>
            </a:xfrm>
            <a:prstGeom prst="line">
              <a:avLst/>
            </a:prstGeom>
            <a:noFill/>
            <a:ln w="9525">
              <a:solidFill>
                <a:srgbClr val="FFFF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3039" name="Line 9">
              <a:extLst>
                <a:ext uri="{FF2B5EF4-FFF2-40B4-BE49-F238E27FC236}">
                  <a16:creationId xmlns:a16="http://schemas.microsoft.com/office/drawing/2014/main" id="{A44ADB2B-54CC-46C0-9759-17FF8856D920}"/>
                </a:ext>
              </a:extLst>
            </p:cNvPr>
            <p:cNvSpPr>
              <a:spLocks noChangeShapeType="1"/>
            </p:cNvSpPr>
            <p:nvPr/>
          </p:nvSpPr>
          <p:spPr bwMode="auto">
            <a:xfrm flipH="1" flipV="1">
              <a:off x="1965" y="1958"/>
              <a:ext cx="3" cy="250"/>
            </a:xfrm>
            <a:prstGeom prst="line">
              <a:avLst/>
            </a:prstGeom>
            <a:noFill/>
            <a:ln w="9525">
              <a:solidFill>
                <a:srgbClr val="FFFF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3040" name="Line 10">
              <a:extLst>
                <a:ext uri="{FF2B5EF4-FFF2-40B4-BE49-F238E27FC236}">
                  <a16:creationId xmlns:a16="http://schemas.microsoft.com/office/drawing/2014/main" id="{D6F03806-1F62-4A46-B345-F8177E849125}"/>
                </a:ext>
              </a:extLst>
            </p:cNvPr>
            <p:cNvSpPr>
              <a:spLocks noChangeShapeType="1"/>
            </p:cNvSpPr>
            <p:nvPr/>
          </p:nvSpPr>
          <p:spPr bwMode="auto">
            <a:xfrm flipV="1">
              <a:off x="1968" y="2016"/>
              <a:ext cx="192" cy="192"/>
            </a:xfrm>
            <a:prstGeom prst="line">
              <a:avLst/>
            </a:prstGeom>
            <a:noFill/>
            <a:ln w="9525">
              <a:solidFill>
                <a:srgbClr val="FFFF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3041" name="Line 11">
              <a:extLst>
                <a:ext uri="{FF2B5EF4-FFF2-40B4-BE49-F238E27FC236}">
                  <a16:creationId xmlns:a16="http://schemas.microsoft.com/office/drawing/2014/main" id="{ADAFE862-8AD8-44AF-8B20-BD41671D9E9C}"/>
                </a:ext>
              </a:extLst>
            </p:cNvPr>
            <p:cNvSpPr>
              <a:spLocks noChangeShapeType="1"/>
            </p:cNvSpPr>
            <p:nvPr/>
          </p:nvSpPr>
          <p:spPr bwMode="auto">
            <a:xfrm rot="5400000" flipH="1" flipV="1">
              <a:off x="2112" y="2352"/>
              <a:ext cx="192" cy="192"/>
            </a:xfrm>
            <a:prstGeom prst="line">
              <a:avLst/>
            </a:prstGeom>
            <a:noFill/>
            <a:ln w="9525">
              <a:solidFill>
                <a:srgbClr val="FFFF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3042" name="Line 12">
              <a:extLst>
                <a:ext uri="{FF2B5EF4-FFF2-40B4-BE49-F238E27FC236}">
                  <a16:creationId xmlns:a16="http://schemas.microsoft.com/office/drawing/2014/main" id="{4C537041-E60E-4A57-9EB0-52614C307B19}"/>
                </a:ext>
              </a:extLst>
            </p:cNvPr>
            <p:cNvSpPr>
              <a:spLocks noChangeShapeType="1"/>
            </p:cNvSpPr>
            <p:nvPr/>
          </p:nvSpPr>
          <p:spPr bwMode="auto">
            <a:xfrm rot="5400000" flipH="1" flipV="1">
              <a:off x="2235" y="2421"/>
              <a:ext cx="3" cy="250"/>
            </a:xfrm>
            <a:prstGeom prst="line">
              <a:avLst/>
            </a:prstGeom>
            <a:noFill/>
            <a:ln w="9525">
              <a:solidFill>
                <a:srgbClr val="FFFF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3043" name="Line 13">
              <a:extLst>
                <a:ext uri="{FF2B5EF4-FFF2-40B4-BE49-F238E27FC236}">
                  <a16:creationId xmlns:a16="http://schemas.microsoft.com/office/drawing/2014/main" id="{C40FBDC9-6A74-4664-9983-E0506EA1BFD9}"/>
                </a:ext>
              </a:extLst>
            </p:cNvPr>
            <p:cNvSpPr>
              <a:spLocks noChangeShapeType="1"/>
            </p:cNvSpPr>
            <p:nvPr/>
          </p:nvSpPr>
          <p:spPr bwMode="auto">
            <a:xfrm rot="5400000" flipV="1">
              <a:off x="2112" y="2544"/>
              <a:ext cx="192" cy="192"/>
            </a:xfrm>
            <a:prstGeom prst="line">
              <a:avLst/>
            </a:prstGeom>
            <a:noFill/>
            <a:ln w="9525">
              <a:solidFill>
                <a:srgbClr val="FFFF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sp>
        <p:nvSpPr>
          <p:cNvPr id="43016" name="Line 14">
            <a:extLst>
              <a:ext uri="{FF2B5EF4-FFF2-40B4-BE49-F238E27FC236}">
                <a16:creationId xmlns:a16="http://schemas.microsoft.com/office/drawing/2014/main" id="{77EDED99-A970-4ACF-8631-0A52AF5673D2}"/>
              </a:ext>
            </a:extLst>
          </p:cNvPr>
          <p:cNvSpPr>
            <a:spLocks noChangeShapeType="1"/>
          </p:cNvSpPr>
          <p:nvPr/>
        </p:nvSpPr>
        <p:spPr bwMode="auto">
          <a:xfrm flipH="1">
            <a:off x="2895600" y="1798638"/>
            <a:ext cx="0" cy="411162"/>
          </a:xfrm>
          <a:prstGeom prst="line">
            <a:avLst/>
          </a:prstGeom>
          <a:noFill/>
          <a:ln w="9525">
            <a:solidFill>
              <a:srgbClr val="FFFF99"/>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3017" name="Line 15">
            <a:extLst>
              <a:ext uri="{FF2B5EF4-FFF2-40B4-BE49-F238E27FC236}">
                <a16:creationId xmlns:a16="http://schemas.microsoft.com/office/drawing/2014/main" id="{35992592-D05B-45CF-8D0D-43F63DBF98B3}"/>
              </a:ext>
            </a:extLst>
          </p:cNvPr>
          <p:cNvSpPr>
            <a:spLocks noChangeShapeType="1"/>
          </p:cNvSpPr>
          <p:nvPr/>
        </p:nvSpPr>
        <p:spPr bwMode="auto">
          <a:xfrm flipV="1">
            <a:off x="949325" y="3808413"/>
            <a:ext cx="346075" cy="1587"/>
          </a:xfrm>
          <a:prstGeom prst="line">
            <a:avLst/>
          </a:prstGeom>
          <a:noFill/>
          <a:ln w="9525">
            <a:solidFill>
              <a:srgbClr val="FFFF99"/>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3018" name="Line 16">
            <a:extLst>
              <a:ext uri="{FF2B5EF4-FFF2-40B4-BE49-F238E27FC236}">
                <a16:creationId xmlns:a16="http://schemas.microsoft.com/office/drawing/2014/main" id="{ED325A4C-144A-4DCA-8578-D94B5428FEA8}"/>
              </a:ext>
            </a:extLst>
          </p:cNvPr>
          <p:cNvSpPr>
            <a:spLocks noChangeShapeType="1"/>
          </p:cNvSpPr>
          <p:nvPr/>
        </p:nvSpPr>
        <p:spPr bwMode="auto">
          <a:xfrm flipH="1" flipV="1">
            <a:off x="4495800" y="3775075"/>
            <a:ext cx="346075" cy="1588"/>
          </a:xfrm>
          <a:prstGeom prst="line">
            <a:avLst/>
          </a:prstGeom>
          <a:noFill/>
          <a:ln w="9525">
            <a:solidFill>
              <a:srgbClr val="FFFF99"/>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3019" name="Line 17">
            <a:extLst>
              <a:ext uri="{FF2B5EF4-FFF2-40B4-BE49-F238E27FC236}">
                <a16:creationId xmlns:a16="http://schemas.microsoft.com/office/drawing/2014/main" id="{1112396B-F758-4DCD-98F9-13D267255151}"/>
              </a:ext>
            </a:extLst>
          </p:cNvPr>
          <p:cNvSpPr>
            <a:spLocks noChangeShapeType="1"/>
          </p:cNvSpPr>
          <p:nvPr/>
        </p:nvSpPr>
        <p:spPr bwMode="auto">
          <a:xfrm flipH="1" flipV="1">
            <a:off x="2906713" y="5410200"/>
            <a:ext cx="0" cy="412750"/>
          </a:xfrm>
          <a:prstGeom prst="line">
            <a:avLst/>
          </a:prstGeom>
          <a:noFill/>
          <a:ln w="9525">
            <a:solidFill>
              <a:srgbClr val="FFFF99"/>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581074" name="Rectangle 18">
            <a:extLst>
              <a:ext uri="{FF2B5EF4-FFF2-40B4-BE49-F238E27FC236}">
                <a16:creationId xmlns:a16="http://schemas.microsoft.com/office/drawing/2014/main" id="{C4476FC0-194F-4488-9723-20BF8F4405E9}"/>
              </a:ext>
            </a:extLst>
          </p:cNvPr>
          <p:cNvSpPr>
            <a:spLocks noChangeArrowheads="1"/>
          </p:cNvSpPr>
          <p:nvPr/>
        </p:nvSpPr>
        <p:spPr bwMode="auto">
          <a:xfrm>
            <a:off x="5486400" y="1828800"/>
            <a:ext cx="3200400" cy="4572000"/>
          </a:xfrm>
          <a:prstGeom prst="rect">
            <a:avLst/>
          </a:prstGeom>
          <a:noFill/>
          <a:ln w="9525">
            <a:noFill/>
            <a:miter lim="800000"/>
            <a:headEnd/>
            <a:tailEnd/>
          </a:ln>
          <a:effectLst>
            <a:outerShdw dist="35921" dir="2700000" algn="ctr" rotWithShape="0">
              <a:schemeClr val="tx2"/>
            </a:outerShdw>
          </a:effectLst>
        </p:spPr>
        <p:txBody>
          <a:bodyPr lIns="91418" tIns="45709" rIns="91418" bIns="45709"/>
          <a:lstStyle/>
          <a:p>
            <a:pPr algn="ctr">
              <a:defRPr/>
            </a:pPr>
            <a:endParaRPr lang="ru-RU">
              <a:latin typeface="Times New Roman" pitchFamily="18" charset="0"/>
            </a:endParaRPr>
          </a:p>
        </p:txBody>
      </p:sp>
      <p:sp>
        <p:nvSpPr>
          <p:cNvPr id="43021" name="Line 19">
            <a:extLst>
              <a:ext uri="{FF2B5EF4-FFF2-40B4-BE49-F238E27FC236}">
                <a16:creationId xmlns:a16="http://schemas.microsoft.com/office/drawing/2014/main" id="{AA36D1B3-3376-4F50-8FEB-869044ECADB1}"/>
              </a:ext>
            </a:extLst>
          </p:cNvPr>
          <p:cNvSpPr>
            <a:spLocks noChangeShapeType="1"/>
          </p:cNvSpPr>
          <p:nvPr/>
        </p:nvSpPr>
        <p:spPr bwMode="auto">
          <a:xfrm>
            <a:off x="1524000" y="2438400"/>
            <a:ext cx="304800" cy="304800"/>
          </a:xfrm>
          <a:prstGeom prst="line">
            <a:avLst/>
          </a:prstGeom>
          <a:noFill/>
          <a:ln w="9525">
            <a:solidFill>
              <a:srgbClr val="FFFF99"/>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3022" name="Line 20">
            <a:extLst>
              <a:ext uri="{FF2B5EF4-FFF2-40B4-BE49-F238E27FC236}">
                <a16:creationId xmlns:a16="http://schemas.microsoft.com/office/drawing/2014/main" id="{BD502618-5E5B-4C84-992F-DE02B9F6ED36}"/>
              </a:ext>
            </a:extLst>
          </p:cNvPr>
          <p:cNvSpPr>
            <a:spLocks noChangeShapeType="1"/>
          </p:cNvSpPr>
          <p:nvPr/>
        </p:nvSpPr>
        <p:spPr bwMode="auto">
          <a:xfrm flipH="1">
            <a:off x="3886200" y="2438400"/>
            <a:ext cx="304800" cy="304800"/>
          </a:xfrm>
          <a:prstGeom prst="line">
            <a:avLst/>
          </a:prstGeom>
          <a:noFill/>
          <a:ln w="9525">
            <a:solidFill>
              <a:srgbClr val="FFFF99"/>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3023" name="Line 21">
            <a:extLst>
              <a:ext uri="{FF2B5EF4-FFF2-40B4-BE49-F238E27FC236}">
                <a16:creationId xmlns:a16="http://schemas.microsoft.com/office/drawing/2014/main" id="{4DB8F135-E114-4755-8168-2E59BF17D534}"/>
              </a:ext>
            </a:extLst>
          </p:cNvPr>
          <p:cNvSpPr>
            <a:spLocks noChangeShapeType="1"/>
          </p:cNvSpPr>
          <p:nvPr/>
        </p:nvSpPr>
        <p:spPr bwMode="auto">
          <a:xfrm flipH="1" flipV="1">
            <a:off x="3886200" y="4876800"/>
            <a:ext cx="304800" cy="304800"/>
          </a:xfrm>
          <a:prstGeom prst="line">
            <a:avLst/>
          </a:prstGeom>
          <a:noFill/>
          <a:ln w="9525">
            <a:solidFill>
              <a:srgbClr val="FFFF99"/>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3024" name="Line 22">
            <a:extLst>
              <a:ext uri="{FF2B5EF4-FFF2-40B4-BE49-F238E27FC236}">
                <a16:creationId xmlns:a16="http://schemas.microsoft.com/office/drawing/2014/main" id="{09E41BA0-C161-4750-814B-281A01AD5655}"/>
              </a:ext>
            </a:extLst>
          </p:cNvPr>
          <p:cNvSpPr>
            <a:spLocks noChangeShapeType="1"/>
          </p:cNvSpPr>
          <p:nvPr/>
        </p:nvSpPr>
        <p:spPr bwMode="auto">
          <a:xfrm flipV="1">
            <a:off x="1600200" y="4876800"/>
            <a:ext cx="304800" cy="304800"/>
          </a:xfrm>
          <a:prstGeom prst="line">
            <a:avLst/>
          </a:prstGeom>
          <a:noFill/>
          <a:ln w="9525">
            <a:solidFill>
              <a:srgbClr val="FFFF99"/>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581079" name="Text Box 23">
            <a:extLst>
              <a:ext uri="{FF2B5EF4-FFF2-40B4-BE49-F238E27FC236}">
                <a16:creationId xmlns:a16="http://schemas.microsoft.com/office/drawing/2014/main" id="{1BB1E1B0-1ADA-4BB9-B277-C8AFC147AB03}"/>
              </a:ext>
            </a:extLst>
          </p:cNvPr>
          <p:cNvSpPr txBox="1">
            <a:spLocks noChangeArrowheads="1"/>
          </p:cNvSpPr>
          <p:nvPr/>
        </p:nvSpPr>
        <p:spPr bwMode="auto">
          <a:xfrm>
            <a:off x="2895600" y="6034088"/>
            <a:ext cx="5943600" cy="519112"/>
          </a:xfrm>
          <a:prstGeom prst="rect">
            <a:avLst/>
          </a:prstGeom>
          <a:noFill/>
          <a:ln w="9525">
            <a:noFill/>
            <a:miter lim="800000"/>
            <a:headEnd/>
            <a:tailEnd/>
          </a:ln>
          <a:effectLst>
            <a:outerShdw dist="35921" dir="2700000" algn="ctr" rotWithShape="0">
              <a:schemeClr val="tx1"/>
            </a:outerShdw>
          </a:effectLst>
        </p:spPr>
        <p:txBody>
          <a:bodyPr lIns="91418" tIns="45709" rIns="91418" bIns="45709">
            <a:spAutoFit/>
          </a:bodyPr>
          <a:lstStyle/>
          <a:p>
            <a:pPr algn="ctr">
              <a:spcBef>
                <a:spcPct val="50000"/>
              </a:spcBef>
              <a:defRPr/>
            </a:pPr>
            <a:r>
              <a:rPr lang="en-US" sz="2800" dirty="0">
                <a:solidFill>
                  <a:schemeClr val="bg1"/>
                </a:solidFill>
                <a:latin typeface="Verdana" pitchFamily="34" charset="0"/>
              </a:rPr>
              <a:t>http://radsite.lbl.gov/radiance/</a:t>
            </a:r>
          </a:p>
        </p:txBody>
      </p:sp>
      <p:grpSp>
        <p:nvGrpSpPr>
          <p:cNvPr id="43026" name="Group 24">
            <a:extLst>
              <a:ext uri="{FF2B5EF4-FFF2-40B4-BE49-F238E27FC236}">
                <a16:creationId xmlns:a16="http://schemas.microsoft.com/office/drawing/2014/main" id="{ECA4B80B-3A20-49EF-BF0C-398B14577D85}"/>
              </a:ext>
            </a:extLst>
          </p:cNvPr>
          <p:cNvGrpSpPr>
            <a:grpSpLocks/>
          </p:cNvGrpSpPr>
          <p:nvPr/>
        </p:nvGrpSpPr>
        <p:grpSpPr bwMode="auto">
          <a:xfrm>
            <a:off x="2552700" y="2921000"/>
            <a:ext cx="685800" cy="1447800"/>
            <a:chOff x="1608" y="1840"/>
            <a:chExt cx="432" cy="912"/>
          </a:xfrm>
        </p:grpSpPr>
        <p:sp>
          <p:nvSpPr>
            <p:cNvPr id="43028" name="Freeform 25">
              <a:extLst>
                <a:ext uri="{FF2B5EF4-FFF2-40B4-BE49-F238E27FC236}">
                  <a16:creationId xmlns:a16="http://schemas.microsoft.com/office/drawing/2014/main" id="{509B9AA1-A82C-47F3-90EE-D86C7F248526}"/>
                </a:ext>
              </a:extLst>
            </p:cNvPr>
            <p:cNvSpPr>
              <a:spLocks/>
            </p:cNvSpPr>
            <p:nvPr/>
          </p:nvSpPr>
          <p:spPr bwMode="auto">
            <a:xfrm>
              <a:off x="1608" y="2032"/>
              <a:ext cx="432" cy="720"/>
            </a:xfrm>
            <a:custGeom>
              <a:avLst/>
              <a:gdLst>
                <a:gd name="T0" fmla="*/ 48 w 432"/>
                <a:gd name="T1" fmla="*/ 672 h 720"/>
                <a:gd name="T2" fmla="*/ 0 w 432"/>
                <a:gd name="T3" fmla="*/ 672 h 720"/>
                <a:gd name="T4" fmla="*/ 0 w 432"/>
                <a:gd name="T5" fmla="*/ 720 h 720"/>
                <a:gd name="T6" fmla="*/ 432 w 432"/>
                <a:gd name="T7" fmla="*/ 720 h 720"/>
                <a:gd name="T8" fmla="*/ 432 w 432"/>
                <a:gd name="T9" fmla="*/ 672 h 720"/>
                <a:gd name="T10" fmla="*/ 384 w 432"/>
                <a:gd name="T11" fmla="*/ 672 h 720"/>
                <a:gd name="T12" fmla="*/ 384 w 432"/>
                <a:gd name="T13" fmla="*/ 48 h 720"/>
                <a:gd name="T14" fmla="*/ 432 w 432"/>
                <a:gd name="T15" fmla="*/ 48 h 720"/>
                <a:gd name="T16" fmla="*/ 432 w 432"/>
                <a:gd name="T17" fmla="*/ 0 h 720"/>
                <a:gd name="T18" fmla="*/ 0 w 432"/>
                <a:gd name="T19" fmla="*/ 0 h 720"/>
                <a:gd name="T20" fmla="*/ 0 w 432"/>
                <a:gd name="T21" fmla="*/ 48 h 720"/>
                <a:gd name="T22" fmla="*/ 48 w 432"/>
                <a:gd name="T23" fmla="*/ 48 h 720"/>
                <a:gd name="T24" fmla="*/ 48 w 432"/>
                <a:gd name="T25" fmla="*/ 672 h 72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32"/>
                <a:gd name="T40" fmla="*/ 0 h 720"/>
                <a:gd name="T41" fmla="*/ 432 w 432"/>
                <a:gd name="T42" fmla="*/ 720 h 72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32" h="720">
                  <a:moveTo>
                    <a:pt x="48" y="672"/>
                  </a:moveTo>
                  <a:lnTo>
                    <a:pt x="0" y="672"/>
                  </a:lnTo>
                  <a:lnTo>
                    <a:pt x="0" y="720"/>
                  </a:lnTo>
                  <a:lnTo>
                    <a:pt x="432" y="720"/>
                  </a:lnTo>
                  <a:lnTo>
                    <a:pt x="432" y="672"/>
                  </a:lnTo>
                  <a:lnTo>
                    <a:pt x="384" y="672"/>
                  </a:lnTo>
                  <a:lnTo>
                    <a:pt x="384" y="48"/>
                  </a:lnTo>
                  <a:lnTo>
                    <a:pt x="432" y="48"/>
                  </a:lnTo>
                  <a:lnTo>
                    <a:pt x="432" y="0"/>
                  </a:lnTo>
                  <a:lnTo>
                    <a:pt x="0" y="0"/>
                  </a:lnTo>
                  <a:lnTo>
                    <a:pt x="0" y="48"/>
                  </a:lnTo>
                  <a:lnTo>
                    <a:pt x="48" y="48"/>
                  </a:lnTo>
                  <a:lnTo>
                    <a:pt x="48" y="672"/>
                  </a:lnTo>
                  <a:close/>
                </a:path>
              </a:pathLst>
            </a:custGeom>
            <a:solidFill>
              <a:schemeClr val="folHlink"/>
            </a:solidFill>
            <a:ln w="12700" cmpd="sng">
              <a:solidFill>
                <a:schemeClr val="folHlink"/>
              </a:solidFill>
              <a:round/>
              <a:headEnd/>
              <a:tailEnd/>
            </a:ln>
          </p:spPr>
          <p:txBody>
            <a:bodyPr wrap="none" anchor="ctr"/>
            <a:lstStyle/>
            <a:p>
              <a:endParaRPr lang="en-US"/>
            </a:p>
          </p:txBody>
        </p:sp>
        <p:sp>
          <p:nvSpPr>
            <p:cNvPr id="43029" name="Oval 26">
              <a:extLst>
                <a:ext uri="{FF2B5EF4-FFF2-40B4-BE49-F238E27FC236}">
                  <a16:creationId xmlns:a16="http://schemas.microsoft.com/office/drawing/2014/main" id="{4F3270B2-BA02-4C39-B83D-BC0AD3EC1129}"/>
                </a:ext>
              </a:extLst>
            </p:cNvPr>
            <p:cNvSpPr>
              <a:spLocks noChangeArrowheads="1"/>
            </p:cNvSpPr>
            <p:nvPr/>
          </p:nvSpPr>
          <p:spPr bwMode="auto">
            <a:xfrm>
              <a:off x="1752" y="1840"/>
              <a:ext cx="144" cy="144"/>
            </a:xfrm>
            <a:prstGeom prst="ellipse">
              <a:avLst/>
            </a:prstGeom>
            <a:solidFill>
              <a:schemeClr val="folHlink"/>
            </a:solidFill>
            <a:ln w="12700">
              <a:solidFill>
                <a:schemeClr val="folHlink"/>
              </a:solidFill>
              <a:round/>
              <a:headEnd/>
              <a:tailEnd/>
            </a:ln>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endParaRPr lang="en-US" altLang="en-US"/>
            </a:p>
          </p:txBody>
        </p:sp>
        <p:sp>
          <p:nvSpPr>
            <p:cNvPr id="43030" name="Oval 27">
              <a:extLst>
                <a:ext uri="{FF2B5EF4-FFF2-40B4-BE49-F238E27FC236}">
                  <a16:creationId xmlns:a16="http://schemas.microsoft.com/office/drawing/2014/main" id="{72A5AB03-4517-4F82-9B12-C27134979C5F}"/>
                </a:ext>
              </a:extLst>
            </p:cNvPr>
            <p:cNvSpPr>
              <a:spLocks noChangeArrowheads="1"/>
            </p:cNvSpPr>
            <p:nvPr/>
          </p:nvSpPr>
          <p:spPr bwMode="auto">
            <a:xfrm>
              <a:off x="1946" y="1922"/>
              <a:ext cx="48" cy="48"/>
            </a:xfrm>
            <a:prstGeom prst="ellipse">
              <a:avLst/>
            </a:prstGeom>
            <a:solidFill>
              <a:schemeClr val="folHlink"/>
            </a:solidFill>
            <a:ln w="12700">
              <a:solidFill>
                <a:schemeClr val="folHlink"/>
              </a:solidFill>
              <a:round/>
              <a:headEnd/>
              <a:tailEnd/>
            </a:ln>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endParaRPr lang="en-US" altLang="en-US"/>
            </a:p>
          </p:txBody>
        </p:sp>
        <p:sp>
          <p:nvSpPr>
            <p:cNvPr id="43031" name="Freeform 28">
              <a:extLst>
                <a:ext uri="{FF2B5EF4-FFF2-40B4-BE49-F238E27FC236}">
                  <a16:creationId xmlns:a16="http://schemas.microsoft.com/office/drawing/2014/main" id="{878C7640-C003-4812-960E-1A4F689A782D}"/>
                </a:ext>
              </a:extLst>
            </p:cNvPr>
            <p:cNvSpPr>
              <a:spLocks/>
            </p:cNvSpPr>
            <p:nvPr/>
          </p:nvSpPr>
          <p:spPr bwMode="auto">
            <a:xfrm>
              <a:off x="1862" y="1950"/>
              <a:ext cx="56" cy="96"/>
            </a:xfrm>
            <a:custGeom>
              <a:avLst/>
              <a:gdLst>
                <a:gd name="T0" fmla="*/ 8 w 56"/>
                <a:gd name="T1" fmla="*/ 0 h 96"/>
                <a:gd name="T2" fmla="*/ 8 w 56"/>
                <a:gd name="T3" fmla="*/ 48 h 96"/>
                <a:gd name="T4" fmla="*/ 56 w 56"/>
                <a:gd name="T5" fmla="*/ 96 h 96"/>
                <a:gd name="T6" fmla="*/ 0 60000 65536"/>
                <a:gd name="T7" fmla="*/ 0 60000 65536"/>
                <a:gd name="T8" fmla="*/ 0 60000 65536"/>
                <a:gd name="T9" fmla="*/ 0 w 56"/>
                <a:gd name="T10" fmla="*/ 0 h 96"/>
                <a:gd name="T11" fmla="*/ 56 w 56"/>
                <a:gd name="T12" fmla="*/ 96 h 96"/>
              </a:gdLst>
              <a:ahLst/>
              <a:cxnLst>
                <a:cxn ang="T6">
                  <a:pos x="T0" y="T1"/>
                </a:cxn>
                <a:cxn ang="T7">
                  <a:pos x="T2" y="T3"/>
                </a:cxn>
                <a:cxn ang="T8">
                  <a:pos x="T4" y="T5"/>
                </a:cxn>
              </a:cxnLst>
              <a:rect l="T9" t="T10" r="T11" b="T12"/>
              <a:pathLst>
                <a:path w="56" h="96">
                  <a:moveTo>
                    <a:pt x="8" y="0"/>
                  </a:moveTo>
                  <a:cubicBezTo>
                    <a:pt x="4" y="16"/>
                    <a:pt x="0" y="32"/>
                    <a:pt x="8" y="48"/>
                  </a:cubicBezTo>
                  <a:cubicBezTo>
                    <a:pt x="16" y="64"/>
                    <a:pt x="36" y="80"/>
                    <a:pt x="56" y="96"/>
                  </a:cubicBezTo>
                </a:path>
              </a:pathLst>
            </a:custGeom>
            <a:noFill/>
            <a:ln w="12700" cmpd="sng">
              <a:solidFill>
                <a:schemeClr val="folHlink"/>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43032" name="Freeform 29">
              <a:extLst>
                <a:ext uri="{FF2B5EF4-FFF2-40B4-BE49-F238E27FC236}">
                  <a16:creationId xmlns:a16="http://schemas.microsoft.com/office/drawing/2014/main" id="{D36D06A1-D67A-4C35-BB62-889EA088E8C4}"/>
                </a:ext>
              </a:extLst>
            </p:cNvPr>
            <p:cNvSpPr>
              <a:spLocks/>
            </p:cNvSpPr>
            <p:nvPr/>
          </p:nvSpPr>
          <p:spPr bwMode="auto">
            <a:xfrm>
              <a:off x="1956" y="1950"/>
              <a:ext cx="56" cy="96"/>
            </a:xfrm>
            <a:custGeom>
              <a:avLst/>
              <a:gdLst>
                <a:gd name="T0" fmla="*/ 8 w 56"/>
                <a:gd name="T1" fmla="*/ 0 h 96"/>
                <a:gd name="T2" fmla="*/ 8 w 56"/>
                <a:gd name="T3" fmla="*/ 48 h 96"/>
                <a:gd name="T4" fmla="*/ 56 w 56"/>
                <a:gd name="T5" fmla="*/ 96 h 96"/>
                <a:gd name="T6" fmla="*/ 0 60000 65536"/>
                <a:gd name="T7" fmla="*/ 0 60000 65536"/>
                <a:gd name="T8" fmla="*/ 0 60000 65536"/>
                <a:gd name="T9" fmla="*/ 0 w 56"/>
                <a:gd name="T10" fmla="*/ 0 h 96"/>
                <a:gd name="T11" fmla="*/ 56 w 56"/>
                <a:gd name="T12" fmla="*/ 96 h 96"/>
              </a:gdLst>
              <a:ahLst/>
              <a:cxnLst>
                <a:cxn ang="T6">
                  <a:pos x="T0" y="T1"/>
                </a:cxn>
                <a:cxn ang="T7">
                  <a:pos x="T2" y="T3"/>
                </a:cxn>
                <a:cxn ang="T8">
                  <a:pos x="T4" y="T5"/>
                </a:cxn>
              </a:cxnLst>
              <a:rect l="T9" t="T10" r="T11" b="T12"/>
              <a:pathLst>
                <a:path w="56" h="96">
                  <a:moveTo>
                    <a:pt x="8" y="0"/>
                  </a:moveTo>
                  <a:cubicBezTo>
                    <a:pt x="4" y="16"/>
                    <a:pt x="0" y="32"/>
                    <a:pt x="8" y="48"/>
                  </a:cubicBezTo>
                  <a:cubicBezTo>
                    <a:pt x="16" y="64"/>
                    <a:pt x="48" y="88"/>
                    <a:pt x="56" y="96"/>
                  </a:cubicBezTo>
                </a:path>
              </a:pathLst>
            </a:custGeom>
            <a:noFill/>
            <a:ln w="12700" cmpd="sng">
              <a:solidFill>
                <a:schemeClr val="folHlink"/>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43033" name="Freeform 30">
              <a:extLst>
                <a:ext uri="{FF2B5EF4-FFF2-40B4-BE49-F238E27FC236}">
                  <a16:creationId xmlns:a16="http://schemas.microsoft.com/office/drawing/2014/main" id="{DB3F528A-B397-4B64-BFF6-901065BFF7F6}"/>
                </a:ext>
              </a:extLst>
            </p:cNvPr>
            <p:cNvSpPr>
              <a:spLocks/>
            </p:cNvSpPr>
            <p:nvPr/>
          </p:nvSpPr>
          <p:spPr bwMode="auto">
            <a:xfrm flipH="1">
              <a:off x="1932" y="1948"/>
              <a:ext cx="56" cy="96"/>
            </a:xfrm>
            <a:custGeom>
              <a:avLst/>
              <a:gdLst>
                <a:gd name="T0" fmla="*/ 8 w 56"/>
                <a:gd name="T1" fmla="*/ 0 h 96"/>
                <a:gd name="T2" fmla="*/ 8 w 56"/>
                <a:gd name="T3" fmla="*/ 48 h 96"/>
                <a:gd name="T4" fmla="*/ 56 w 56"/>
                <a:gd name="T5" fmla="*/ 96 h 96"/>
                <a:gd name="T6" fmla="*/ 0 60000 65536"/>
                <a:gd name="T7" fmla="*/ 0 60000 65536"/>
                <a:gd name="T8" fmla="*/ 0 60000 65536"/>
                <a:gd name="T9" fmla="*/ 0 w 56"/>
                <a:gd name="T10" fmla="*/ 0 h 96"/>
                <a:gd name="T11" fmla="*/ 56 w 56"/>
                <a:gd name="T12" fmla="*/ 96 h 96"/>
              </a:gdLst>
              <a:ahLst/>
              <a:cxnLst>
                <a:cxn ang="T6">
                  <a:pos x="T0" y="T1"/>
                </a:cxn>
                <a:cxn ang="T7">
                  <a:pos x="T2" y="T3"/>
                </a:cxn>
                <a:cxn ang="T8">
                  <a:pos x="T4" y="T5"/>
                </a:cxn>
              </a:cxnLst>
              <a:rect l="T9" t="T10" r="T11" b="T12"/>
              <a:pathLst>
                <a:path w="56" h="96">
                  <a:moveTo>
                    <a:pt x="8" y="0"/>
                  </a:moveTo>
                  <a:cubicBezTo>
                    <a:pt x="4" y="16"/>
                    <a:pt x="0" y="32"/>
                    <a:pt x="8" y="48"/>
                  </a:cubicBezTo>
                  <a:cubicBezTo>
                    <a:pt x="16" y="64"/>
                    <a:pt x="48" y="88"/>
                    <a:pt x="56" y="96"/>
                  </a:cubicBezTo>
                </a:path>
              </a:pathLst>
            </a:custGeom>
            <a:noFill/>
            <a:ln w="12700" cmpd="sng">
              <a:solidFill>
                <a:schemeClr val="folHlink"/>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43034" name="Freeform 31">
              <a:extLst>
                <a:ext uri="{FF2B5EF4-FFF2-40B4-BE49-F238E27FC236}">
                  <a16:creationId xmlns:a16="http://schemas.microsoft.com/office/drawing/2014/main" id="{FF5B167F-8CF4-49B8-BAA6-EE48C7E83E87}"/>
                </a:ext>
              </a:extLst>
            </p:cNvPr>
            <p:cNvSpPr>
              <a:spLocks/>
            </p:cNvSpPr>
            <p:nvPr/>
          </p:nvSpPr>
          <p:spPr bwMode="auto">
            <a:xfrm flipH="1">
              <a:off x="1736" y="1950"/>
              <a:ext cx="56" cy="96"/>
            </a:xfrm>
            <a:custGeom>
              <a:avLst/>
              <a:gdLst>
                <a:gd name="T0" fmla="*/ 8 w 56"/>
                <a:gd name="T1" fmla="*/ 0 h 96"/>
                <a:gd name="T2" fmla="*/ 8 w 56"/>
                <a:gd name="T3" fmla="*/ 48 h 96"/>
                <a:gd name="T4" fmla="*/ 56 w 56"/>
                <a:gd name="T5" fmla="*/ 96 h 96"/>
                <a:gd name="T6" fmla="*/ 0 60000 65536"/>
                <a:gd name="T7" fmla="*/ 0 60000 65536"/>
                <a:gd name="T8" fmla="*/ 0 60000 65536"/>
                <a:gd name="T9" fmla="*/ 0 w 56"/>
                <a:gd name="T10" fmla="*/ 0 h 96"/>
                <a:gd name="T11" fmla="*/ 56 w 56"/>
                <a:gd name="T12" fmla="*/ 96 h 96"/>
              </a:gdLst>
              <a:ahLst/>
              <a:cxnLst>
                <a:cxn ang="T6">
                  <a:pos x="T0" y="T1"/>
                </a:cxn>
                <a:cxn ang="T7">
                  <a:pos x="T2" y="T3"/>
                </a:cxn>
                <a:cxn ang="T8">
                  <a:pos x="T4" y="T5"/>
                </a:cxn>
              </a:cxnLst>
              <a:rect l="T9" t="T10" r="T11" b="T12"/>
              <a:pathLst>
                <a:path w="56" h="96">
                  <a:moveTo>
                    <a:pt x="8" y="0"/>
                  </a:moveTo>
                  <a:cubicBezTo>
                    <a:pt x="4" y="16"/>
                    <a:pt x="0" y="32"/>
                    <a:pt x="8" y="48"/>
                  </a:cubicBezTo>
                  <a:cubicBezTo>
                    <a:pt x="16" y="64"/>
                    <a:pt x="36" y="80"/>
                    <a:pt x="56" y="96"/>
                  </a:cubicBezTo>
                </a:path>
              </a:pathLst>
            </a:custGeom>
            <a:noFill/>
            <a:ln w="12700" cmpd="sng">
              <a:solidFill>
                <a:schemeClr val="folHlink"/>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43035" name="Oval 32">
              <a:extLst>
                <a:ext uri="{FF2B5EF4-FFF2-40B4-BE49-F238E27FC236}">
                  <a16:creationId xmlns:a16="http://schemas.microsoft.com/office/drawing/2014/main" id="{3F50EC87-9FEF-49B3-B360-27056172EB97}"/>
                </a:ext>
              </a:extLst>
            </p:cNvPr>
            <p:cNvSpPr>
              <a:spLocks noChangeArrowheads="1"/>
            </p:cNvSpPr>
            <p:nvPr/>
          </p:nvSpPr>
          <p:spPr bwMode="auto">
            <a:xfrm>
              <a:off x="1656" y="1926"/>
              <a:ext cx="48" cy="48"/>
            </a:xfrm>
            <a:prstGeom prst="ellipse">
              <a:avLst/>
            </a:prstGeom>
            <a:solidFill>
              <a:schemeClr val="folHlink"/>
            </a:solidFill>
            <a:ln w="12700">
              <a:solidFill>
                <a:schemeClr val="folHlink"/>
              </a:solidFill>
              <a:round/>
              <a:headEnd/>
              <a:tailEnd/>
            </a:ln>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endParaRPr lang="en-US" altLang="en-US"/>
            </a:p>
          </p:txBody>
        </p:sp>
        <p:sp>
          <p:nvSpPr>
            <p:cNvPr id="43036" name="Freeform 33">
              <a:extLst>
                <a:ext uri="{FF2B5EF4-FFF2-40B4-BE49-F238E27FC236}">
                  <a16:creationId xmlns:a16="http://schemas.microsoft.com/office/drawing/2014/main" id="{DA63724E-F916-4A77-8EEF-A7561AF636E8}"/>
                </a:ext>
              </a:extLst>
            </p:cNvPr>
            <p:cNvSpPr>
              <a:spLocks/>
            </p:cNvSpPr>
            <p:nvPr/>
          </p:nvSpPr>
          <p:spPr bwMode="auto">
            <a:xfrm>
              <a:off x="1666" y="1954"/>
              <a:ext cx="56" cy="96"/>
            </a:xfrm>
            <a:custGeom>
              <a:avLst/>
              <a:gdLst>
                <a:gd name="T0" fmla="*/ 8 w 56"/>
                <a:gd name="T1" fmla="*/ 0 h 96"/>
                <a:gd name="T2" fmla="*/ 8 w 56"/>
                <a:gd name="T3" fmla="*/ 48 h 96"/>
                <a:gd name="T4" fmla="*/ 56 w 56"/>
                <a:gd name="T5" fmla="*/ 96 h 96"/>
                <a:gd name="T6" fmla="*/ 0 60000 65536"/>
                <a:gd name="T7" fmla="*/ 0 60000 65536"/>
                <a:gd name="T8" fmla="*/ 0 60000 65536"/>
                <a:gd name="T9" fmla="*/ 0 w 56"/>
                <a:gd name="T10" fmla="*/ 0 h 96"/>
                <a:gd name="T11" fmla="*/ 56 w 56"/>
                <a:gd name="T12" fmla="*/ 96 h 96"/>
              </a:gdLst>
              <a:ahLst/>
              <a:cxnLst>
                <a:cxn ang="T6">
                  <a:pos x="T0" y="T1"/>
                </a:cxn>
                <a:cxn ang="T7">
                  <a:pos x="T2" y="T3"/>
                </a:cxn>
                <a:cxn ang="T8">
                  <a:pos x="T4" y="T5"/>
                </a:cxn>
              </a:cxnLst>
              <a:rect l="T9" t="T10" r="T11" b="T12"/>
              <a:pathLst>
                <a:path w="56" h="96">
                  <a:moveTo>
                    <a:pt x="8" y="0"/>
                  </a:moveTo>
                  <a:cubicBezTo>
                    <a:pt x="4" y="16"/>
                    <a:pt x="0" y="32"/>
                    <a:pt x="8" y="48"/>
                  </a:cubicBezTo>
                  <a:cubicBezTo>
                    <a:pt x="16" y="64"/>
                    <a:pt x="48" y="88"/>
                    <a:pt x="56" y="96"/>
                  </a:cubicBezTo>
                </a:path>
              </a:pathLst>
            </a:custGeom>
            <a:noFill/>
            <a:ln w="12700" cmpd="sng">
              <a:solidFill>
                <a:schemeClr val="folHlink"/>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43037" name="Freeform 34">
              <a:extLst>
                <a:ext uri="{FF2B5EF4-FFF2-40B4-BE49-F238E27FC236}">
                  <a16:creationId xmlns:a16="http://schemas.microsoft.com/office/drawing/2014/main" id="{334C9B90-1B4E-4FF0-91EB-4F8AD51EAC91}"/>
                </a:ext>
              </a:extLst>
            </p:cNvPr>
            <p:cNvSpPr>
              <a:spLocks/>
            </p:cNvSpPr>
            <p:nvPr/>
          </p:nvSpPr>
          <p:spPr bwMode="auto">
            <a:xfrm flipH="1">
              <a:off x="1642" y="1952"/>
              <a:ext cx="56" cy="96"/>
            </a:xfrm>
            <a:custGeom>
              <a:avLst/>
              <a:gdLst>
                <a:gd name="T0" fmla="*/ 8 w 56"/>
                <a:gd name="T1" fmla="*/ 0 h 96"/>
                <a:gd name="T2" fmla="*/ 8 w 56"/>
                <a:gd name="T3" fmla="*/ 48 h 96"/>
                <a:gd name="T4" fmla="*/ 56 w 56"/>
                <a:gd name="T5" fmla="*/ 96 h 96"/>
                <a:gd name="T6" fmla="*/ 0 60000 65536"/>
                <a:gd name="T7" fmla="*/ 0 60000 65536"/>
                <a:gd name="T8" fmla="*/ 0 60000 65536"/>
                <a:gd name="T9" fmla="*/ 0 w 56"/>
                <a:gd name="T10" fmla="*/ 0 h 96"/>
                <a:gd name="T11" fmla="*/ 56 w 56"/>
                <a:gd name="T12" fmla="*/ 96 h 96"/>
              </a:gdLst>
              <a:ahLst/>
              <a:cxnLst>
                <a:cxn ang="T6">
                  <a:pos x="T0" y="T1"/>
                </a:cxn>
                <a:cxn ang="T7">
                  <a:pos x="T2" y="T3"/>
                </a:cxn>
                <a:cxn ang="T8">
                  <a:pos x="T4" y="T5"/>
                </a:cxn>
              </a:cxnLst>
              <a:rect l="T9" t="T10" r="T11" b="T12"/>
              <a:pathLst>
                <a:path w="56" h="96">
                  <a:moveTo>
                    <a:pt x="8" y="0"/>
                  </a:moveTo>
                  <a:cubicBezTo>
                    <a:pt x="4" y="16"/>
                    <a:pt x="0" y="32"/>
                    <a:pt x="8" y="48"/>
                  </a:cubicBezTo>
                  <a:cubicBezTo>
                    <a:pt x="16" y="64"/>
                    <a:pt x="48" y="88"/>
                    <a:pt x="56" y="96"/>
                  </a:cubicBezTo>
                </a:path>
              </a:pathLst>
            </a:custGeom>
            <a:noFill/>
            <a:ln w="12700" cmpd="sng">
              <a:solidFill>
                <a:schemeClr val="folHlink"/>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sp>
        <p:nvSpPr>
          <p:cNvPr id="1581091" name="Text Box 35">
            <a:extLst>
              <a:ext uri="{FF2B5EF4-FFF2-40B4-BE49-F238E27FC236}">
                <a16:creationId xmlns:a16="http://schemas.microsoft.com/office/drawing/2014/main" id="{6E087D4F-740E-4477-8E50-55F79288E0CF}"/>
              </a:ext>
            </a:extLst>
          </p:cNvPr>
          <p:cNvSpPr txBox="1">
            <a:spLocks noChangeArrowheads="1"/>
          </p:cNvSpPr>
          <p:nvPr/>
        </p:nvSpPr>
        <p:spPr bwMode="auto">
          <a:xfrm>
            <a:off x="5486400" y="2024063"/>
            <a:ext cx="3136900" cy="3081337"/>
          </a:xfrm>
          <a:prstGeom prst="rect">
            <a:avLst/>
          </a:prstGeom>
          <a:noFill/>
          <a:ln w="9525">
            <a:noFill/>
            <a:miter lim="800000"/>
            <a:headEnd/>
            <a:tailEnd/>
          </a:ln>
          <a:effectLst>
            <a:outerShdw dist="35921" dir="2700000" algn="ctr" rotWithShape="0">
              <a:schemeClr val="tx1"/>
            </a:outerShdw>
          </a:effectLst>
        </p:spPr>
        <p:txBody>
          <a:bodyPr lIns="91418" tIns="45709" rIns="91418" bIns="45709">
            <a:spAutoFit/>
          </a:bodyPr>
          <a:lstStyle/>
          <a:p>
            <a:pPr algn="ctr">
              <a:spcBef>
                <a:spcPct val="50000"/>
              </a:spcBef>
              <a:defRPr/>
            </a:pPr>
            <a:r>
              <a:rPr lang="en-US" sz="2800">
                <a:solidFill>
                  <a:schemeClr val="bg1"/>
                </a:solidFill>
                <a:latin typeface="Verdana" pitchFamily="34" charset="0"/>
              </a:rPr>
              <a:t>Environment assigned “glow” material property in</a:t>
            </a:r>
            <a:br>
              <a:rPr lang="en-US" sz="2800">
                <a:solidFill>
                  <a:schemeClr val="bg1"/>
                </a:solidFill>
                <a:latin typeface="Verdana" pitchFamily="34" charset="0"/>
              </a:rPr>
            </a:br>
            <a:r>
              <a:rPr lang="en-US" sz="2800">
                <a:solidFill>
                  <a:schemeClr val="bg1"/>
                </a:solidFill>
                <a:latin typeface="Verdana" pitchFamily="34" charset="0"/>
              </a:rPr>
              <a:t>Greg Ward’s </a:t>
            </a:r>
            <a:r>
              <a:rPr lang="en-US" sz="2800">
                <a:solidFill>
                  <a:srgbClr val="00FFFF"/>
                </a:solidFill>
                <a:latin typeface="Verdana" pitchFamily="34" charset="0"/>
              </a:rPr>
              <a:t>RADIANCE</a:t>
            </a:r>
            <a:r>
              <a:rPr lang="en-US" sz="2800">
                <a:solidFill>
                  <a:schemeClr val="bg1"/>
                </a:solidFill>
                <a:latin typeface="Verdana" pitchFamily="34" charset="0"/>
              </a:rPr>
              <a:t> system.</a:t>
            </a:r>
            <a:endParaRPr lang="en-US" sz="2800" b="1">
              <a:solidFill>
                <a:schemeClr val="bg1"/>
              </a:solidFill>
              <a:latin typeface="Verdana" pitchFamily="34" charset="0"/>
            </a:endParaRPr>
          </a:p>
        </p:txBody>
      </p:sp>
    </p:spTree>
  </p:cSld>
  <p:clrMapOvr>
    <a:masterClrMapping/>
  </p:clrMapOvr>
  <p:transition spd="slow"/>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3106" name="Picture 2" descr="render_grace3">
            <a:extLst>
              <a:ext uri="{FF2B5EF4-FFF2-40B4-BE49-F238E27FC236}">
                <a16:creationId xmlns:a16="http://schemas.microsoft.com/office/drawing/2014/main" id="{573CF3DF-8F58-40C8-BAA2-43440665BD19}"/>
              </a:ext>
            </a:extLst>
          </p:cNvPr>
          <p:cNvPicPr>
            <a:picLocks noChangeAspect="1" noChangeArrowheads="1"/>
          </p:cNvPicPr>
          <p:nvPr/>
        </p:nvPicPr>
        <p:blipFill>
          <a:blip r:embed="rId3"/>
          <a:srcRect/>
          <a:stretch>
            <a:fillRect/>
          </a:stretch>
        </p:blipFill>
        <p:spPr bwMode="auto">
          <a:xfrm>
            <a:off x="4724400" y="3124200"/>
            <a:ext cx="4116388" cy="2598738"/>
          </a:xfrm>
          <a:prstGeom prst="rect">
            <a:avLst/>
          </a:prstGeom>
          <a:noFill/>
          <a:effectLst>
            <a:outerShdw dist="53882" dir="2700000" algn="ctr" rotWithShape="0">
              <a:srgbClr val="000000"/>
            </a:outerShdw>
          </a:effectLst>
        </p:spPr>
      </p:pic>
      <p:pic>
        <p:nvPicPr>
          <p:cNvPr id="1583107" name="Picture 3" descr="render_rnl2">
            <a:extLst>
              <a:ext uri="{FF2B5EF4-FFF2-40B4-BE49-F238E27FC236}">
                <a16:creationId xmlns:a16="http://schemas.microsoft.com/office/drawing/2014/main" id="{93BB5116-8985-451D-BE33-08A1E2321E9B}"/>
              </a:ext>
            </a:extLst>
          </p:cNvPr>
          <p:cNvPicPr>
            <a:picLocks noChangeAspect="1" noChangeArrowheads="1"/>
          </p:cNvPicPr>
          <p:nvPr/>
        </p:nvPicPr>
        <p:blipFill>
          <a:blip r:embed="rId4"/>
          <a:srcRect/>
          <a:stretch>
            <a:fillRect/>
          </a:stretch>
        </p:blipFill>
        <p:spPr bwMode="auto">
          <a:xfrm>
            <a:off x="4724400" y="228600"/>
            <a:ext cx="4116388" cy="2598738"/>
          </a:xfrm>
          <a:prstGeom prst="rect">
            <a:avLst/>
          </a:prstGeom>
          <a:noFill/>
          <a:effectLst>
            <a:outerShdw dist="53882" dir="2700000" algn="ctr" rotWithShape="0">
              <a:srgbClr val="000000"/>
            </a:outerShdw>
          </a:effectLst>
        </p:spPr>
      </p:pic>
      <p:pic>
        <p:nvPicPr>
          <p:cNvPr id="1583108" name="Picture 4" descr="render_uffizi3">
            <a:extLst>
              <a:ext uri="{FF2B5EF4-FFF2-40B4-BE49-F238E27FC236}">
                <a16:creationId xmlns:a16="http://schemas.microsoft.com/office/drawing/2014/main" id="{277FCCE8-1425-44EC-8643-ADF70AF39B9B}"/>
              </a:ext>
            </a:extLst>
          </p:cNvPr>
          <p:cNvPicPr>
            <a:picLocks noChangeAspect="1" noChangeArrowheads="1"/>
          </p:cNvPicPr>
          <p:nvPr/>
        </p:nvPicPr>
        <p:blipFill>
          <a:blip r:embed="rId5"/>
          <a:srcRect/>
          <a:stretch>
            <a:fillRect/>
          </a:stretch>
        </p:blipFill>
        <p:spPr bwMode="auto">
          <a:xfrm>
            <a:off x="303213" y="3124200"/>
            <a:ext cx="4116387" cy="2598738"/>
          </a:xfrm>
          <a:prstGeom prst="rect">
            <a:avLst/>
          </a:prstGeom>
          <a:noFill/>
          <a:effectLst>
            <a:outerShdw dist="53882" dir="2700000" algn="ctr" rotWithShape="0">
              <a:srgbClr val="000000"/>
            </a:outerShdw>
          </a:effectLst>
        </p:spPr>
      </p:pic>
      <p:pic>
        <p:nvPicPr>
          <p:cNvPr id="1583109" name="Picture 5" descr="render_beach6">
            <a:extLst>
              <a:ext uri="{FF2B5EF4-FFF2-40B4-BE49-F238E27FC236}">
                <a16:creationId xmlns:a16="http://schemas.microsoft.com/office/drawing/2014/main" id="{B2402841-E40B-4E40-BDD0-78054A203472}"/>
              </a:ext>
            </a:extLst>
          </p:cNvPr>
          <p:cNvPicPr>
            <a:picLocks noChangeAspect="1" noChangeArrowheads="1"/>
          </p:cNvPicPr>
          <p:nvPr/>
        </p:nvPicPr>
        <p:blipFill>
          <a:blip r:embed="rId6"/>
          <a:srcRect/>
          <a:stretch>
            <a:fillRect/>
          </a:stretch>
        </p:blipFill>
        <p:spPr bwMode="auto">
          <a:xfrm>
            <a:off x="303213" y="228600"/>
            <a:ext cx="4114800" cy="2598738"/>
          </a:xfrm>
          <a:prstGeom prst="rect">
            <a:avLst/>
          </a:prstGeom>
          <a:noFill/>
          <a:effectLst>
            <a:outerShdw dist="53882" dir="2700000" algn="ctr" rotWithShape="0">
              <a:srgbClr val="000000"/>
            </a:outerShdw>
          </a:effectLst>
        </p:spPr>
      </p:pic>
      <p:sp>
        <p:nvSpPr>
          <p:cNvPr id="1583110" name="Rectangle 6">
            <a:extLst>
              <a:ext uri="{FF2B5EF4-FFF2-40B4-BE49-F238E27FC236}">
                <a16:creationId xmlns:a16="http://schemas.microsoft.com/office/drawing/2014/main" id="{F0188E69-4A6E-45A0-B0F3-51085F07B036}"/>
              </a:ext>
            </a:extLst>
          </p:cNvPr>
          <p:cNvSpPr>
            <a:spLocks noChangeArrowheads="1"/>
          </p:cNvSpPr>
          <p:nvPr/>
        </p:nvSpPr>
        <p:spPr bwMode="auto">
          <a:xfrm>
            <a:off x="304800" y="5913438"/>
            <a:ext cx="7315200" cy="701675"/>
          </a:xfrm>
          <a:prstGeom prst="rect">
            <a:avLst/>
          </a:prstGeom>
          <a:noFill/>
          <a:ln w="9525">
            <a:noFill/>
            <a:miter lim="800000"/>
            <a:headEnd/>
            <a:tailEnd/>
          </a:ln>
          <a:effectLst>
            <a:outerShdw dist="17961" dir="2700000" algn="ctr" rotWithShape="0">
              <a:schemeClr val="tx1"/>
            </a:outerShdw>
          </a:effectLst>
        </p:spPr>
        <p:txBody>
          <a:bodyPr lIns="91418" tIns="45709" rIns="91418" bIns="45709">
            <a:spAutoFit/>
          </a:bodyPr>
          <a:lstStyle/>
          <a:p>
            <a:pPr>
              <a:spcBef>
                <a:spcPct val="50000"/>
              </a:spcBef>
              <a:defRPr/>
            </a:pPr>
            <a:r>
              <a:rPr lang="en-US" sz="2000">
                <a:solidFill>
                  <a:srgbClr val="FFFFFF"/>
                </a:solidFill>
                <a:latin typeface="Bookman Old Style" pitchFamily="18" charset="0"/>
              </a:rPr>
              <a:t>Paul Debevec. A Tutorial on Image-Based Lighting.  IEEE Computer Graphics and Applications, Jan/Feb 2002.</a:t>
            </a:r>
          </a:p>
        </p:txBody>
      </p:sp>
    </p:spTree>
  </p:cSld>
  <p:clrMapOvr>
    <a:masterClrMapping/>
  </p:clrMapOvr>
  <p:transition>
    <p:wipe/>
  </p:transition>
</p:sld>
</file>

<file path=ppt/slides/slide77.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1584130" name="Rectangle 2">
            <a:extLst>
              <a:ext uri="{FF2B5EF4-FFF2-40B4-BE49-F238E27FC236}">
                <a16:creationId xmlns:a16="http://schemas.microsoft.com/office/drawing/2014/main" id="{F47AEC32-C9F4-4F71-B779-8A6172C6A251}"/>
              </a:ext>
            </a:extLst>
          </p:cNvPr>
          <p:cNvSpPr>
            <a:spLocks noGrp="1" noChangeArrowheads="1"/>
          </p:cNvSpPr>
          <p:nvPr>
            <p:ph type="title"/>
          </p:nvPr>
        </p:nvSpPr>
        <p:spPr>
          <a:xfrm>
            <a:off x="685800" y="457200"/>
            <a:ext cx="6781800" cy="1066800"/>
          </a:xfrm>
        </p:spPr>
        <p:txBody>
          <a:bodyPr/>
          <a:lstStyle/>
          <a:p>
            <a:pPr>
              <a:defRPr/>
            </a:pPr>
            <a:r>
              <a:rPr lang="en-US" b="0" i="1">
                <a:solidFill>
                  <a:srgbClr val="66CCFF"/>
                </a:solidFill>
              </a:rPr>
              <a:t>Rendering with Natural Light</a:t>
            </a:r>
          </a:p>
        </p:txBody>
      </p:sp>
      <p:pic>
        <p:nvPicPr>
          <p:cNvPr id="45059" name="Picture 3" descr="ball">
            <a:extLst>
              <a:ext uri="{FF2B5EF4-FFF2-40B4-BE49-F238E27FC236}">
                <a16:creationId xmlns:a16="http://schemas.microsoft.com/office/drawing/2014/main" id="{65D1E557-AC4C-40EE-8AA5-6DA74A15C8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0183" t="11145" r="22018" b="10835"/>
          <a:stretch>
            <a:fillRect/>
          </a:stretch>
        </p:blipFill>
        <p:spPr bwMode="auto">
          <a:xfrm>
            <a:off x="685800" y="1905000"/>
            <a:ext cx="3276600"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0" name="Picture 4" descr="rnl_med">
            <a:extLst>
              <a:ext uri="{FF2B5EF4-FFF2-40B4-BE49-F238E27FC236}">
                <a16:creationId xmlns:a16="http://schemas.microsoft.com/office/drawing/2014/main" id="{842DDE1F-F650-495C-9AB4-281001180C7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19600" y="1905000"/>
            <a:ext cx="4038600" cy="302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61" name="Text Box 5">
            <a:extLst>
              <a:ext uri="{FF2B5EF4-FFF2-40B4-BE49-F238E27FC236}">
                <a16:creationId xmlns:a16="http://schemas.microsoft.com/office/drawing/2014/main" id="{9BBD10EB-E450-44CA-A564-CA9E00406F64}"/>
              </a:ext>
            </a:extLst>
          </p:cNvPr>
          <p:cNvSpPr txBox="1">
            <a:spLocks noChangeArrowheads="1"/>
          </p:cNvSpPr>
          <p:nvPr/>
        </p:nvSpPr>
        <p:spPr bwMode="auto">
          <a:xfrm>
            <a:off x="1219200" y="5562600"/>
            <a:ext cx="6934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1418" tIns="45709" rIns="91418" bIns="45709">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a:spcBef>
                <a:spcPct val="50000"/>
              </a:spcBef>
            </a:pPr>
            <a:r>
              <a:rPr lang="en-US" altLang="en-US">
                <a:solidFill>
                  <a:schemeClr val="bg1"/>
                </a:solidFill>
                <a:latin typeface="Trebuchet MS" panose="020B0603020202020204" pitchFamily="34" charset="0"/>
              </a:rPr>
              <a:t>SIGGRAPH 98 Electronic Theater</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1587202" name="Rectangle 2">
            <a:extLst>
              <a:ext uri="{FF2B5EF4-FFF2-40B4-BE49-F238E27FC236}">
                <a16:creationId xmlns:a16="http://schemas.microsoft.com/office/drawing/2014/main" id="{BC375556-258E-4A24-B8E8-DCB046BE99FA}"/>
              </a:ext>
            </a:extLst>
          </p:cNvPr>
          <p:cNvSpPr>
            <a:spLocks noGrp="1" noChangeArrowheads="1"/>
          </p:cNvSpPr>
          <p:nvPr>
            <p:ph type="title"/>
          </p:nvPr>
        </p:nvSpPr>
        <p:spPr/>
        <p:txBody>
          <a:bodyPr/>
          <a:lstStyle/>
          <a:p>
            <a:pPr>
              <a:defRPr/>
            </a:pPr>
            <a:endParaRPr lang="ru-RU"/>
          </a:p>
        </p:txBody>
      </p:sp>
      <p:pic>
        <p:nvPicPr>
          <p:cNvPr id="46083" name="Picture 3" descr="ibl2001dm">
            <a:extLst>
              <a:ext uri="{FF2B5EF4-FFF2-40B4-BE49-F238E27FC236}">
                <a16:creationId xmlns:a16="http://schemas.microsoft.com/office/drawing/2014/main" id="{4374D8F4-F3FD-45C7-95BD-D4711FBC1DC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
            <a:ext cx="9144000" cy="608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4" name="Text Box 4">
            <a:extLst>
              <a:ext uri="{FF2B5EF4-FFF2-40B4-BE49-F238E27FC236}">
                <a16:creationId xmlns:a16="http://schemas.microsoft.com/office/drawing/2014/main" id="{DBDC12A3-0158-4DAC-B91D-F08B7ADF607F}"/>
              </a:ext>
            </a:extLst>
          </p:cNvPr>
          <p:cNvSpPr txBox="1">
            <a:spLocks noChangeArrowheads="1"/>
          </p:cNvSpPr>
          <p:nvPr/>
        </p:nvSpPr>
        <p:spPr bwMode="auto">
          <a:xfrm>
            <a:off x="152400" y="533400"/>
            <a:ext cx="3200400"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1418" tIns="45709" rIns="91418" bIns="45709">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a:spcBef>
                <a:spcPct val="50000"/>
              </a:spcBef>
            </a:pPr>
            <a:r>
              <a:rPr lang="en-US" altLang="en-US">
                <a:latin typeface="Verdana" panose="020B0604030504040204" pitchFamily="34" charset="0"/>
              </a:rPr>
              <a:t>RNL Environment  mapped onto interior of large cube</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3346" name="Rectangle 2">
            <a:extLst>
              <a:ext uri="{FF2B5EF4-FFF2-40B4-BE49-F238E27FC236}">
                <a16:creationId xmlns:a16="http://schemas.microsoft.com/office/drawing/2014/main" id="{0787DBD7-6BA6-4144-8A7B-7FED01A34C8A}"/>
              </a:ext>
            </a:extLst>
          </p:cNvPr>
          <p:cNvSpPr>
            <a:spLocks noGrp="1" noChangeArrowheads="1"/>
          </p:cNvSpPr>
          <p:nvPr>
            <p:ph type="title"/>
          </p:nvPr>
        </p:nvSpPr>
        <p:spPr/>
        <p:txBody>
          <a:bodyPr/>
          <a:lstStyle/>
          <a:p>
            <a:pPr>
              <a:defRPr/>
            </a:pPr>
            <a:r>
              <a:rPr lang="en-US" dirty="0"/>
              <a:t>Rendering with Natural Light</a:t>
            </a:r>
            <a:endParaRPr lang="ru-RU" dirty="0"/>
          </a:p>
        </p:txBody>
      </p:sp>
      <p:sp>
        <p:nvSpPr>
          <p:cNvPr id="1593347" name="Rectangle 3">
            <a:extLst>
              <a:ext uri="{FF2B5EF4-FFF2-40B4-BE49-F238E27FC236}">
                <a16:creationId xmlns:a16="http://schemas.microsoft.com/office/drawing/2014/main" id="{6F666D89-542B-4BBE-8D82-5B620BF6C86F}"/>
              </a:ext>
            </a:extLst>
          </p:cNvPr>
          <p:cNvSpPr>
            <a:spLocks noGrp="1" noChangeArrowheads="1"/>
          </p:cNvSpPr>
          <p:nvPr>
            <p:ph idx="1"/>
          </p:nvPr>
        </p:nvSpPr>
        <p:spPr/>
        <p:txBody>
          <a:bodyPr/>
          <a:lstStyle/>
          <a:p>
            <a:pPr marL="0" indent="0">
              <a:buNone/>
              <a:defRPr/>
            </a:pPr>
            <a:r>
              <a:rPr lang="en-US" dirty="0"/>
              <a:t>MOVIE!</a:t>
            </a:r>
            <a:br>
              <a:rPr lang="en-US" dirty="0"/>
            </a:br>
            <a:br>
              <a:rPr lang="en-US" dirty="0"/>
            </a:br>
            <a:r>
              <a:rPr lang="en-US" dirty="0"/>
              <a:t>https://www.youtube.com/watch?v=F8Z3ubriTiY&amp;t=3s</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410CBE9A-D874-436B-9E7C-46F5DAFB1234}"/>
              </a:ext>
            </a:extLst>
          </p:cNvPr>
          <p:cNvSpPr>
            <a:spLocks noChangeArrowheads="1"/>
          </p:cNvSpPr>
          <p:nvPr/>
        </p:nvSpPr>
        <p:spPr bwMode="auto">
          <a:xfrm>
            <a:off x="0" y="0"/>
            <a:ext cx="9144000" cy="685800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endParaRPr lang="en-US" altLang="en-US"/>
          </a:p>
        </p:txBody>
      </p:sp>
      <p:sp>
        <p:nvSpPr>
          <p:cNvPr id="1733635" name="Rectangle 3">
            <a:extLst>
              <a:ext uri="{FF2B5EF4-FFF2-40B4-BE49-F238E27FC236}">
                <a16:creationId xmlns:a16="http://schemas.microsoft.com/office/drawing/2014/main" id="{EBCF6F7E-D614-4463-B72E-2D87EDB09666}"/>
              </a:ext>
            </a:extLst>
          </p:cNvPr>
          <p:cNvSpPr>
            <a:spLocks noGrp="1" noChangeArrowheads="1"/>
          </p:cNvSpPr>
          <p:nvPr>
            <p:ph type="title"/>
          </p:nvPr>
        </p:nvSpPr>
        <p:spPr/>
        <p:txBody>
          <a:bodyPr/>
          <a:lstStyle/>
          <a:p>
            <a:pPr eaLnBrk="1" hangingPunct="1">
              <a:defRPr/>
            </a:pPr>
            <a:r>
              <a:rPr lang="en-US"/>
              <a:t>Illuminating a Small Scene</a:t>
            </a:r>
          </a:p>
        </p:txBody>
      </p:sp>
      <p:sp>
        <p:nvSpPr>
          <p:cNvPr id="1733636" name="Rectangle 4">
            <a:extLst>
              <a:ext uri="{FF2B5EF4-FFF2-40B4-BE49-F238E27FC236}">
                <a16:creationId xmlns:a16="http://schemas.microsoft.com/office/drawing/2014/main" id="{2421D728-D31E-4C21-AACE-423996AE9C57}"/>
              </a:ext>
            </a:extLst>
          </p:cNvPr>
          <p:cNvSpPr>
            <a:spLocks noGrp="1" noChangeArrowheads="1"/>
          </p:cNvSpPr>
          <p:nvPr>
            <p:ph idx="1"/>
          </p:nvPr>
        </p:nvSpPr>
        <p:spPr/>
        <p:txBody>
          <a:bodyPr/>
          <a:lstStyle/>
          <a:p>
            <a:pPr eaLnBrk="1" hangingPunct="1">
              <a:defRPr/>
            </a:pPr>
            <a:endParaRPr lang="ru-RU"/>
          </a:p>
        </p:txBody>
      </p:sp>
      <p:pic>
        <p:nvPicPr>
          <p:cNvPr id="48133" name="Picture 5" descr="fig4a">
            <a:extLst>
              <a:ext uri="{FF2B5EF4-FFF2-40B4-BE49-F238E27FC236}">
                <a16:creationId xmlns:a16="http://schemas.microsoft.com/office/drawing/2014/main" id="{ACB8BD8F-D4CC-4BF3-8EC7-687FB019B5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773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F375AF00-0FBB-4CB2-9B26-10FE869B44C2}"/>
              </a:ext>
            </a:extLst>
          </p:cNvPr>
          <p:cNvSpPr>
            <a:spLocks noChangeArrowheads="1"/>
          </p:cNvSpPr>
          <p:nvPr/>
        </p:nvSpPr>
        <p:spPr bwMode="auto">
          <a:xfrm>
            <a:off x="0" y="0"/>
            <a:ext cx="9144000" cy="685800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endParaRPr lang="en-US" altLang="en-US"/>
          </a:p>
        </p:txBody>
      </p:sp>
      <p:sp>
        <p:nvSpPr>
          <p:cNvPr id="1735683" name="Rectangle 3">
            <a:extLst>
              <a:ext uri="{FF2B5EF4-FFF2-40B4-BE49-F238E27FC236}">
                <a16:creationId xmlns:a16="http://schemas.microsoft.com/office/drawing/2014/main" id="{BD23EF77-7D52-4D1B-B780-3A71FB722C97}"/>
              </a:ext>
            </a:extLst>
          </p:cNvPr>
          <p:cNvSpPr>
            <a:spLocks noGrp="1" noChangeArrowheads="1"/>
          </p:cNvSpPr>
          <p:nvPr>
            <p:ph type="title"/>
          </p:nvPr>
        </p:nvSpPr>
        <p:spPr/>
        <p:txBody>
          <a:bodyPr/>
          <a:lstStyle/>
          <a:p>
            <a:pPr eaLnBrk="1" hangingPunct="1">
              <a:defRPr/>
            </a:pPr>
            <a:endParaRPr lang="ru-RU"/>
          </a:p>
        </p:txBody>
      </p:sp>
      <p:sp>
        <p:nvSpPr>
          <p:cNvPr id="1735684" name="Rectangle 4">
            <a:extLst>
              <a:ext uri="{FF2B5EF4-FFF2-40B4-BE49-F238E27FC236}">
                <a16:creationId xmlns:a16="http://schemas.microsoft.com/office/drawing/2014/main" id="{E57B3114-FA97-4826-8FDC-7C7C6CBCA2E2}"/>
              </a:ext>
            </a:extLst>
          </p:cNvPr>
          <p:cNvSpPr>
            <a:spLocks noGrp="1" noChangeArrowheads="1"/>
          </p:cNvSpPr>
          <p:nvPr>
            <p:ph idx="1"/>
          </p:nvPr>
        </p:nvSpPr>
        <p:spPr/>
        <p:txBody>
          <a:bodyPr/>
          <a:lstStyle/>
          <a:p>
            <a:pPr eaLnBrk="1" hangingPunct="1">
              <a:defRPr/>
            </a:pPr>
            <a:endParaRPr lang="ru-RU"/>
          </a:p>
        </p:txBody>
      </p:sp>
      <p:pic>
        <p:nvPicPr>
          <p:cNvPr id="49157" name="Picture 5" descr="fig4b">
            <a:extLst>
              <a:ext uri="{FF2B5EF4-FFF2-40B4-BE49-F238E27FC236}">
                <a16:creationId xmlns:a16="http://schemas.microsoft.com/office/drawing/2014/main" id="{E1ACE05D-7EC3-41F5-8960-134288F0EB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773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p:transition>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1737730" name="Rectangle 2">
            <a:extLst>
              <a:ext uri="{FF2B5EF4-FFF2-40B4-BE49-F238E27FC236}">
                <a16:creationId xmlns:a16="http://schemas.microsoft.com/office/drawing/2014/main" id="{D95A62BE-AB53-40F1-9657-6DA77C46A7CF}"/>
              </a:ext>
            </a:extLst>
          </p:cNvPr>
          <p:cNvSpPr>
            <a:spLocks noGrp="1" noChangeArrowheads="1"/>
          </p:cNvSpPr>
          <p:nvPr>
            <p:ph type="ctrTitle"/>
          </p:nvPr>
        </p:nvSpPr>
        <p:spPr>
          <a:xfrm>
            <a:off x="685800" y="533400"/>
            <a:ext cx="7772400" cy="1143000"/>
          </a:xfrm>
        </p:spPr>
        <p:txBody>
          <a:bodyPr/>
          <a:lstStyle/>
          <a:p>
            <a:pPr eaLnBrk="1" hangingPunct="1">
              <a:defRPr/>
            </a:pPr>
            <a:endParaRPr lang="ru-RU"/>
          </a:p>
        </p:txBody>
      </p:sp>
      <p:sp>
        <p:nvSpPr>
          <p:cNvPr id="1737731" name="Rectangle 3">
            <a:extLst>
              <a:ext uri="{FF2B5EF4-FFF2-40B4-BE49-F238E27FC236}">
                <a16:creationId xmlns:a16="http://schemas.microsoft.com/office/drawing/2014/main" id="{2553C7B7-BC2C-4F63-858C-E704F14611F6}"/>
              </a:ext>
            </a:extLst>
          </p:cNvPr>
          <p:cNvSpPr>
            <a:spLocks noGrp="1" noChangeArrowheads="1"/>
          </p:cNvSpPr>
          <p:nvPr>
            <p:ph type="subTitle" idx="1"/>
          </p:nvPr>
        </p:nvSpPr>
        <p:spPr>
          <a:xfrm>
            <a:off x="1371600" y="1981200"/>
            <a:ext cx="6400800" cy="3657600"/>
          </a:xfrm>
        </p:spPr>
        <p:txBody>
          <a:bodyPr/>
          <a:lstStyle/>
          <a:p>
            <a:pPr eaLnBrk="1" hangingPunct="1">
              <a:defRPr/>
            </a:pPr>
            <a:r>
              <a:rPr lang="en-US">
                <a:solidFill>
                  <a:schemeClr val="bg1"/>
                </a:solidFill>
              </a:rPr>
              <a:t>We can now illuminate</a:t>
            </a:r>
            <a:br>
              <a:rPr lang="en-US">
                <a:solidFill>
                  <a:schemeClr val="bg1"/>
                </a:solidFill>
              </a:rPr>
            </a:br>
            <a:r>
              <a:rPr lang="en-US">
                <a:solidFill>
                  <a:srgbClr val="00FFFF"/>
                </a:solidFill>
              </a:rPr>
              <a:t>synthetic objects</a:t>
            </a:r>
            <a:r>
              <a:rPr lang="en-US">
                <a:solidFill>
                  <a:schemeClr val="bg1"/>
                </a:solidFill>
              </a:rPr>
              <a:t> with </a:t>
            </a:r>
            <a:r>
              <a:rPr lang="en-US">
                <a:solidFill>
                  <a:srgbClr val="00FFFF"/>
                </a:solidFill>
              </a:rPr>
              <a:t>real light</a:t>
            </a:r>
            <a:r>
              <a:rPr lang="en-US">
                <a:solidFill>
                  <a:schemeClr val="bg1"/>
                </a:solidFill>
              </a:rPr>
              <a:t>.</a:t>
            </a:r>
          </a:p>
          <a:p>
            <a:pPr eaLnBrk="1" hangingPunct="1">
              <a:defRPr/>
            </a:pPr>
            <a:endParaRPr lang="en-US">
              <a:solidFill>
                <a:schemeClr val="bg1"/>
              </a:solidFill>
            </a:endParaRPr>
          </a:p>
          <a:p>
            <a:pPr eaLnBrk="1" hangingPunct="1">
              <a:defRPr/>
            </a:pPr>
            <a:r>
              <a:rPr lang="en-US">
                <a:solidFill>
                  <a:schemeClr val="bg1"/>
                </a:solidFill>
              </a:rPr>
              <a:t>How do we add synthetic objects to a </a:t>
            </a:r>
            <a:r>
              <a:rPr lang="en-US">
                <a:solidFill>
                  <a:srgbClr val="00FFFF"/>
                </a:solidFill>
              </a:rPr>
              <a:t>real scene</a:t>
            </a:r>
            <a:r>
              <a:rPr lang="en-US">
                <a:solidFill>
                  <a:schemeClr val="bg1"/>
                </a:solidFill>
              </a:rPr>
              <a:t>?</a:t>
            </a:r>
          </a:p>
          <a:p>
            <a:pPr eaLnBrk="1" hangingPunct="1">
              <a:defRPr/>
            </a:pPr>
            <a:endParaRPr lang="en-US">
              <a:solidFill>
                <a:schemeClr val="bg1"/>
              </a:solidFill>
            </a:endParaRPr>
          </a:p>
        </p:txBody>
      </p:sp>
    </p:spTree>
  </p:cSld>
  <p:clrMapOvr>
    <a:masterClrMapping/>
  </p:clrMapOvr>
  <p:transition spd="slow"/>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51202" name="Rectangle 2">
            <a:extLst>
              <a:ext uri="{FF2B5EF4-FFF2-40B4-BE49-F238E27FC236}">
                <a16:creationId xmlns:a16="http://schemas.microsoft.com/office/drawing/2014/main" id="{2F26F931-B5F8-4CB2-B128-733E57CE1C61}"/>
              </a:ext>
            </a:extLst>
          </p:cNvPr>
          <p:cNvSpPr>
            <a:spLocks noChangeArrowheads="1"/>
          </p:cNvSpPr>
          <p:nvPr/>
        </p:nvSpPr>
        <p:spPr bwMode="auto">
          <a:xfrm>
            <a:off x="990600" y="1752600"/>
            <a:ext cx="7239000" cy="4038600"/>
          </a:xfrm>
          <a:prstGeom prst="rect">
            <a:avLst/>
          </a:prstGeom>
          <a:noFill/>
          <a:ln w="571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endParaRPr lang="en-US" altLang="en-US"/>
          </a:p>
        </p:txBody>
      </p:sp>
      <p:sp>
        <p:nvSpPr>
          <p:cNvPr id="1739779" name="Rectangle 3">
            <a:extLst>
              <a:ext uri="{FF2B5EF4-FFF2-40B4-BE49-F238E27FC236}">
                <a16:creationId xmlns:a16="http://schemas.microsoft.com/office/drawing/2014/main" id="{43C825CE-19A7-4D42-994E-E9C3B8726A76}"/>
              </a:ext>
            </a:extLst>
          </p:cNvPr>
          <p:cNvSpPr>
            <a:spLocks noGrp="1" noChangeArrowheads="1"/>
          </p:cNvSpPr>
          <p:nvPr>
            <p:ph type="title"/>
          </p:nvPr>
        </p:nvSpPr>
        <p:spPr/>
        <p:txBody>
          <a:bodyPr/>
          <a:lstStyle/>
          <a:p>
            <a:pPr eaLnBrk="1" hangingPunct="1">
              <a:defRPr/>
            </a:pPr>
            <a:r>
              <a:rPr lang="en-US"/>
              <a:t>Real Scene Example</a:t>
            </a:r>
          </a:p>
        </p:txBody>
      </p:sp>
      <p:sp>
        <p:nvSpPr>
          <p:cNvPr id="1739780" name="Rectangle 4">
            <a:extLst>
              <a:ext uri="{FF2B5EF4-FFF2-40B4-BE49-F238E27FC236}">
                <a16:creationId xmlns:a16="http://schemas.microsoft.com/office/drawing/2014/main" id="{76E59CD7-DC9C-4935-AF11-DB0444DC7098}"/>
              </a:ext>
            </a:extLst>
          </p:cNvPr>
          <p:cNvSpPr>
            <a:spLocks noGrp="1" noChangeArrowheads="1"/>
          </p:cNvSpPr>
          <p:nvPr>
            <p:ph idx="1"/>
          </p:nvPr>
        </p:nvSpPr>
        <p:spPr>
          <a:xfrm>
            <a:off x="533400" y="5791200"/>
            <a:ext cx="8077200" cy="762000"/>
          </a:xfrm>
        </p:spPr>
        <p:txBody>
          <a:bodyPr/>
          <a:lstStyle/>
          <a:p>
            <a:pPr eaLnBrk="1" hangingPunct="1">
              <a:defRPr/>
            </a:pPr>
            <a:r>
              <a:rPr lang="en-US"/>
              <a:t>Goal: place synthetic objects on table</a:t>
            </a:r>
          </a:p>
        </p:txBody>
      </p:sp>
      <p:pic>
        <p:nvPicPr>
          <p:cNvPr id="51205" name="Picture 5" descr="fig8a">
            <a:extLst>
              <a:ext uri="{FF2B5EF4-FFF2-40B4-BE49-F238E27FC236}">
                <a16:creationId xmlns:a16="http://schemas.microsoft.com/office/drawing/2014/main" id="{670BF75B-3A0E-4EAF-83C3-4B14FFA17B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1752600"/>
            <a:ext cx="7239000" cy="4021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pic>
        <p:nvPicPr>
          <p:cNvPr id="52226" name="Picture 2" descr="fig8b">
            <a:extLst>
              <a:ext uri="{FF2B5EF4-FFF2-40B4-BE49-F238E27FC236}">
                <a16:creationId xmlns:a16="http://schemas.microsoft.com/office/drawing/2014/main" id="{3EE9B6E0-EF6A-421B-85EA-066EF2BE29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1752600"/>
            <a:ext cx="5410200" cy="400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7" name="Rectangle 3">
            <a:extLst>
              <a:ext uri="{FF2B5EF4-FFF2-40B4-BE49-F238E27FC236}">
                <a16:creationId xmlns:a16="http://schemas.microsoft.com/office/drawing/2014/main" id="{D0E4B4D3-E402-46F4-83E0-9FBC7B3DB819}"/>
              </a:ext>
            </a:extLst>
          </p:cNvPr>
          <p:cNvSpPr>
            <a:spLocks noChangeArrowheads="1"/>
          </p:cNvSpPr>
          <p:nvPr/>
        </p:nvSpPr>
        <p:spPr bwMode="auto">
          <a:xfrm>
            <a:off x="1905000" y="1752600"/>
            <a:ext cx="5410200" cy="4038600"/>
          </a:xfrm>
          <a:prstGeom prst="rect">
            <a:avLst/>
          </a:prstGeom>
          <a:noFill/>
          <a:ln w="571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endParaRPr lang="en-US" altLang="en-US"/>
          </a:p>
        </p:txBody>
      </p:sp>
      <p:sp>
        <p:nvSpPr>
          <p:cNvPr id="1741828" name="Rectangle 4">
            <a:extLst>
              <a:ext uri="{FF2B5EF4-FFF2-40B4-BE49-F238E27FC236}">
                <a16:creationId xmlns:a16="http://schemas.microsoft.com/office/drawing/2014/main" id="{63849F7C-4EF6-4EDC-AB46-20929D41E468}"/>
              </a:ext>
            </a:extLst>
          </p:cNvPr>
          <p:cNvSpPr>
            <a:spLocks noGrp="1" noChangeArrowheads="1"/>
          </p:cNvSpPr>
          <p:nvPr>
            <p:ph type="title"/>
          </p:nvPr>
        </p:nvSpPr>
        <p:spPr>
          <a:xfrm>
            <a:off x="457200" y="533400"/>
            <a:ext cx="5334000" cy="762000"/>
          </a:xfrm>
        </p:spPr>
        <p:txBody>
          <a:bodyPr/>
          <a:lstStyle/>
          <a:p>
            <a:pPr eaLnBrk="1" hangingPunct="1">
              <a:defRPr/>
            </a:pPr>
            <a:r>
              <a:rPr lang="en-US" sz="4000" dirty="0"/>
              <a:t>Light Probe / Calibration Grid</a:t>
            </a:r>
          </a:p>
        </p:txBody>
      </p:sp>
      <p:sp>
        <p:nvSpPr>
          <p:cNvPr id="1741829" name="Rectangle 5">
            <a:extLst>
              <a:ext uri="{FF2B5EF4-FFF2-40B4-BE49-F238E27FC236}">
                <a16:creationId xmlns:a16="http://schemas.microsoft.com/office/drawing/2014/main" id="{927EC04B-3C17-4847-92FA-3F5F824686E3}"/>
              </a:ext>
            </a:extLst>
          </p:cNvPr>
          <p:cNvSpPr>
            <a:spLocks noGrp="1" noChangeArrowheads="1"/>
          </p:cNvSpPr>
          <p:nvPr>
            <p:ph idx="1"/>
          </p:nvPr>
        </p:nvSpPr>
        <p:spPr>
          <a:xfrm>
            <a:off x="533400" y="5867400"/>
            <a:ext cx="8077200" cy="685800"/>
          </a:xfrm>
        </p:spPr>
        <p:txBody>
          <a:bodyPr/>
          <a:lstStyle/>
          <a:p>
            <a:pPr eaLnBrk="1" hangingPunct="1">
              <a:defRPr/>
            </a:pPr>
            <a:endParaRPr lang="ru-RU"/>
          </a:p>
        </p:txBody>
      </p:sp>
    </p:spTree>
  </p:cSld>
  <p:clrMapOvr>
    <a:masterClrMapping/>
  </p:clrMapOvr>
  <p:transition spd="slow"/>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grpSp>
        <p:nvGrpSpPr>
          <p:cNvPr id="53250" name="Group 2">
            <a:extLst>
              <a:ext uri="{FF2B5EF4-FFF2-40B4-BE49-F238E27FC236}">
                <a16:creationId xmlns:a16="http://schemas.microsoft.com/office/drawing/2014/main" id="{5A0BD7D4-6EE2-4180-AEEA-5A251E47C7CD}"/>
              </a:ext>
            </a:extLst>
          </p:cNvPr>
          <p:cNvGrpSpPr>
            <a:grpSpLocks/>
          </p:cNvGrpSpPr>
          <p:nvPr/>
        </p:nvGrpSpPr>
        <p:grpSpPr bwMode="auto">
          <a:xfrm>
            <a:off x="1066800" y="1828800"/>
            <a:ext cx="7086600" cy="4572000"/>
            <a:chOff x="672" y="1152"/>
            <a:chExt cx="4464" cy="2880"/>
          </a:xfrm>
        </p:grpSpPr>
        <p:grpSp>
          <p:nvGrpSpPr>
            <p:cNvPr id="53266" name="Group 3">
              <a:extLst>
                <a:ext uri="{FF2B5EF4-FFF2-40B4-BE49-F238E27FC236}">
                  <a16:creationId xmlns:a16="http://schemas.microsoft.com/office/drawing/2014/main" id="{60818B6A-0A8C-4173-AED7-7DCB3876AC2A}"/>
                </a:ext>
              </a:extLst>
            </p:cNvPr>
            <p:cNvGrpSpPr>
              <a:grpSpLocks/>
            </p:cNvGrpSpPr>
            <p:nvPr/>
          </p:nvGrpSpPr>
          <p:grpSpPr bwMode="auto">
            <a:xfrm>
              <a:off x="672" y="1152"/>
              <a:ext cx="4464" cy="2880"/>
              <a:chOff x="672" y="1152"/>
              <a:chExt cx="4464" cy="2880"/>
            </a:xfrm>
          </p:grpSpPr>
          <p:sp>
            <p:nvSpPr>
              <p:cNvPr id="53268" name="Freeform 4">
                <a:extLst>
                  <a:ext uri="{FF2B5EF4-FFF2-40B4-BE49-F238E27FC236}">
                    <a16:creationId xmlns:a16="http://schemas.microsoft.com/office/drawing/2014/main" id="{9B4983AA-71A5-4399-AA37-7ABF5EDF0259}"/>
                  </a:ext>
                </a:extLst>
              </p:cNvPr>
              <p:cNvSpPr>
                <a:spLocks/>
              </p:cNvSpPr>
              <p:nvPr/>
            </p:nvSpPr>
            <p:spPr bwMode="auto">
              <a:xfrm>
                <a:off x="2106" y="2858"/>
                <a:ext cx="236" cy="118"/>
              </a:xfrm>
              <a:custGeom>
                <a:avLst/>
                <a:gdLst>
                  <a:gd name="T0" fmla="*/ 0 w 192"/>
                  <a:gd name="T1" fmla="*/ 269 h 96"/>
                  <a:gd name="T2" fmla="*/ 269 w 192"/>
                  <a:gd name="T3" fmla="*/ 0 h 96"/>
                  <a:gd name="T4" fmla="*/ 538 w 192"/>
                  <a:gd name="T5" fmla="*/ 269 h 96"/>
                  <a:gd name="T6" fmla="*/ 0 w 192"/>
                  <a:gd name="T7" fmla="*/ 269 h 96"/>
                  <a:gd name="T8" fmla="*/ 0 60000 65536"/>
                  <a:gd name="T9" fmla="*/ 0 60000 65536"/>
                  <a:gd name="T10" fmla="*/ 0 60000 65536"/>
                  <a:gd name="T11" fmla="*/ 0 60000 65536"/>
                  <a:gd name="T12" fmla="*/ 0 w 192"/>
                  <a:gd name="T13" fmla="*/ 0 h 96"/>
                  <a:gd name="T14" fmla="*/ 192 w 192"/>
                  <a:gd name="T15" fmla="*/ 96 h 96"/>
                </a:gdLst>
                <a:ahLst/>
                <a:cxnLst>
                  <a:cxn ang="T8">
                    <a:pos x="T0" y="T1"/>
                  </a:cxn>
                  <a:cxn ang="T9">
                    <a:pos x="T2" y="T3"/>
                  </a:cxn>
                  <a:cxn ang="T10">
                    <a:pos x="T4" y="T5"/>
                  </a:cxn>
                  <a:cxn ang="T11">
                    <a:pos x="T6" y="T7"/>
                  </a:cxn>
                </a:cxnLst>
                <a:rect l="T12" t="T13" r="T14" b="T15"/>
                <a:pathLst>
                  <a:path w="192" h="96">
                    <a:moveTo>
                      <a:pt x="0" y="96"/>
                    </a:moveTo>
                    <a:lnTo>
                      <a:pt x="96" y="0"/>
                    </a:lnTo>
                    <a:lnTo>
                      <a:pt x="192" y="96"/>
                    </a:lnTo>
                    <a:lnTo>
                      <a:pt x="0" y="9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3269" name="Freeform 5">
                <a:extLst>
                  <a:ext uri="{FF2B5EF4-FFF2-40B4-BE49-F238E27FC236}">
                    <a16:creationId xmlns:a16="http://schemas.microsoft.com/office/drawing/2014/main" id="{54BDCF1A-12E5-403F-A44E-F70AE70FE7FA}"/>
                  </a:ext>
                </a:extLst>
              </p:cNvPr>
              <p:cNvSpPr>
                <a:spLocks/>
              </p:cNvSpPr>
              <p:nvPr/>
            </p:nvSpPr>
            <p:spPr bwMode="auto">
              <a:xfrm>
                <a:off x="3159" y="2567"/>
                <a:ext cx="177" cy="413"/>
              </a:xfrm>
              <a:custGeom>
                <a:avLst/>
                <a:gdLst>
                  <a:gd name="T0" fmla="*/ 136 w 144"/>
                  <a:gd name="T1" fmla="*/ 809 h 336"/>
                  <a:gd name="T2" fmla="*/ 0 w 144"/>
                  <a:gd name="T3" fmla="*/ 943 h 336"/>
                  <a:gd name="T4" fmla="*/ 404 w 144"/>
                  <a:gd name="T5" fmla="*/ 943 h 336"/>
                  <a:gd name="T6" fmla="*/ 269 w 144"/>
                  <a:gd name="T7" fmla="*/ 809 h 336"/>
                  <a:gd name="T8" fmla="*/ 269 w 144"/>
                  <a:gd name="T9" fmla="*/ 0 h 336"/>
                  <a:gd name="T10" fmla="*/ 136 w 144"/>
                  <a:gd name="T11" fmla="*/ 0 h 336"/>
                  <a:gd name="T12" fmla="*/ 136 w 144"/>
                  <a:gd name="T13" fmla="*/ 809 h 336"/>
                  <a:gd name="T14" fmla="*/ 0 60000 65536"/>
                  <a:gd name="T15" fmla="*/ 0 60000 65536"/>
                  <a:gd name="T16" fmla="*/ 0 60000 65536"/>
                  <a:gd name="T17" fmla="*/ 0 60000 65536"/>
                  <a:gd name="T18" fmla="*/ 0 60000 65536"/>
                  <a:gd name="T19" fmla="*/ 0 60000 65536"/>
                  <a:gd name="T20" fmla="*/ 0 60000 65536"/>
                  <a:gd name="T21" fmla="*/ 0 w 144"/>
                  <a:gd name="T22" fmla="*/ 0 h 336"/>
                  <a:gd name="T23" fmla="*/ 144 w 144"/>
                  <a:gd name="T24" fmla="*/ 336 h 3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4" h="336">
                    <a:moveTo>
                      <a:pt x="48" y="288"/>
                    </a:moveTo>
                    <a:lnTo>
                      <a:pt x="0" y="336"/>
                    </a:lnTo>
                    <a:lnTo>
                      <a:pt x="144" y="336"/>
                    </a:lnTo>
                    <a:lnTo>
                      <a:pt x="96" y="288"/>
                    </a:lnTo>
                    <a:lnTo>
                      <a:pt x="96" y="0"/>
                    </a:lnTo>
                    <a:lnTo>
                      <a:pt x="48" y="0"/>
                    </a:lnTo>
                    <a:lnTo>
                      <a:pt x="48" y="28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3270" name="Rectangle 6">
                <a:extLst>
                  <a:ext uri="{FF2B5EF4-FFF2-40B4-BE49-F238E27FC236}">
                    <a16:creationId xmlns:a16="http://schemas.microsoft.com/office/drawing/2014/main" id="{DAF6F403-6C3A-416E-8102-EEC28079FDD1}"/>
                  </a:ext>
                </a:extLst>
              </p:cNvPr>
              <p:cNvSpPr>
                <a:spLocks noChangeArrowheads="1"/>
              </p:cNvSpPr>
              <p:nvPr/>
            </p:nvSpPr>
            <p:spPr bwMode="auto">
              <a:xfrm>
                <a:off x="672" y="1152"/>
                <a:ext cx="4464" cy="2880"/>
              </a:xfrm>
              <a:prstGeom prst="rect">
                <a:avLst/>
              </a:prstGeom>
              <a:noFill/>
              <a:ln w="38100">
                <a:solidFill>
                  <a:schemeClr val="bg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endParaRPr lang="en-US" altLang="en-US"/>
              </a:p>
            </p:txBody>
          </p:sp>
          <p:sp>
            <p:nvSpPr>
              <p:cNvPr id="53271" name="Rectangle 7">
                <a:extLst>
                  <a:ext uri="{FF2B5EF4-FFF2-40B4-BE49-F238E27FC236}">
                    <a16:creationId xmlns:a16="http://schemas.microsoft.com/office/drawing/2014/main" id="{8C0F91C7-9B86-4AAF-A7C1-09A039E661AB}"/>
                  </a:ext>
                </a:extLst>
              </p:cNvPr>
              <p:cNvSpPr>
                <a:spLocks noChangeArrowheads="1"/>
              </p:cNvSpPr>
              <p:nvPr/>
            </p:nvSpPr>
            <p:spPr bwMode="auto">
              <a:xfrm>
                <a:off x="1680" y="2976"/>
                <a:ext cx="2160" cy="96"/>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endParaRPr lang="en-US" altLang="en-US"/>
              </a:p>
            </p:txBody>
          </p:sp>
          <p:sp>
            <p:nvSpPr>
              <p:cNvPr id="53272" name="Rectangle 8">
                <a:extLst>
                  <a:ext uri="{FF2B5EF4-FFF2-40B4-BE49-F238E27FC236}">
                    <a16:creationId xmlns:a16="http://schemas.microsoft.com/office/drawing/2014/main" id="{B8CA6EF8-A7DD-49E4-A0E3-A4BAC5C0BB3B}"/>
                  </a:ext>
                </a:extLst>
              </p:cNvPr>
              <p:cNvSpPr>
                <a:spLocks noChangeArrowheads="1"/>
              </p:cNvSpPr>
              <p:nvPr/>
            </p:nvSpPr>
            <p:spPr bwMode="auto">
              <a:xfrm>
                <a:off x="1920" y="3072"/>
                <a:ext cx="96" cy="96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endParaRPr lang="en-US" altLang="en-US"/>
              </a:p>
            </p:txBody>
          </p:sp>
          <p:sp>
            <p:nvSpPr>
              <p:cNvPr id="53273" name="Rectangle 9">
                <a:extLst>
                  <a:ext uri="{FF2B5EF4-FFF2-40B4-BE49-F238E27FC236}">
                    <a16:creationId xmlns:a16="http://schemas.microsoft.com/office/drawing/2014/main" id="{D5980D95-3ED8-43F8-8A86-F27DA03A848E}"/>
                  </a:ext>
                </a:extLst>
              </p:cNvPr>
              <p:cNvSpPr>
                <a:spLocks noChangeArrowheads="1"/>
              </p:cNvSpPr>
              <p:nvPr/>
            </p:nvSpPr>
            <p:spPr bwMode="auto">
              <a:xfrm>
                <a:off x="3504" y="3072"/>
                <a:ext cx="96" cy="96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endParaRPr lang="en-US" altLang="en-US"/>
              </a:p>
            </p:txBody>
          </p:sp>
        </p:grpSp>
        <p:sp>
          <p:nvSpPr>
            <p:cNvPr id="1743882" name="Text Box 10">
              <a:extLst>
                <a:ext uri="{FF2B5EF4-FFF2-40B4-BE49-F238E27FC236}">
                  <a16:creationId xmlns:a16="http://schemas.microsoft.com/office/drawing/2014/main" id="{81481E60-7781-41A7-881E-E7A355D0B9CB}"/>
                </a:ext>
              </a:extLst>
            </p:cNvPr>
            <p:cNvSpPr txBox="1">
              <a:spLocks noChangeArrowheads="1"/>
            </p:cNvSpPr>
            <p:nvPr/>
          </p:nvSpPr>
          <p:spPr bwMode="auto">
            <a:xfrm>
              <a:off x="4076" y="3696"/>
              <a:ext cx="877" cy="288"/>
            </a:xfrm>
            <a:prstGeom prst="rect">
              <a:avLst/>
            </a:prstGeom>
            <a:noFill/>
            <a:ln w="9525">
              <a:noFill/>
              <a:miter lim="800000"/>
              <a:headEnd/>
              <a:tailEnd/>
            </a:ln>
            <a:effectLst>
              <a:outerShdw dist="17961" dir="2700000" algn="ctr" rotWithShape="0">
                <a:schemeClr val="tx1"/>
              </a:outerShdw>
            </a:effectLst>
          </p:spPr>
          <p:txBody>
            <a:bodyPr wrap="none">
              <a:spAutoFit/>
            </a:bodyPr>
            <a:lstStyle/>
            <a:p>
              <a:pPr algn="ctr">
                <a:defRPr/>
              </a:pPr>
              <a:r>
                <a:rPr lang="en-US">
                  <a:solidFill>
                    <a:schemeClr val="bg2"/>
                  </a:solidFill>
                  <a:latin typeface="Times New Roman" pitchFamily="18" charset="0"/>
                </a:rPr>
                <a:t>real scene</a:t>
              </a:r>
            </a:p>
          </p:txBody>
        </p:sp>
      </p:grpSp>
      <p:sp>
        <p:nvSpPr>
          <p:cNvPr id="1743883" name="Rectangle 11">
            <a:extLst>
              <a:ext uri="{FF2B5EF4-FFF2-40B4-BE49-F238E27FC236}">
                <a16:creationId xmlns:a16="http://schemas.microsoft.com/office/drawing/2014/main" id="{7381A49E-5AC6-4668-BC4F-2D3D8FE10CC8}"/>
              </a:ext>
            </a:extLst>
          </p:cNvPr>
          <p:cNvSpPr>
            <a:spLocks noGrp="1" noChangeArrowheads="1"/>
          </p:cNvSpPr>
          <p:nvPr>
            <p:ph type="title"/>
          </p:nvPr>
        </p:nvSpPr>
        <p:spPr/>
        <p:txBody>
          <a:bodyPr/>
          <a:lstStyle/>
          <a:p>
            <a:pPr eaLnBrk="1" hangingPunct="1">
              <a:defRPr/>
            </a:pPr>
            <a:r>
              <a:rPr lang="en-US"/>
              <a:t>Modeling the Scene</a:t>
            </a:r>
          </a:p>
        </p:txBody>
      </p:sp>
      <p:grpSp>
        <p:nvGrpSpPr>
          <p:cNvPr id="4" name="Group 13">
            <a:extLst>
              <a:ext uri="{FF2B5EF4-FFF2-40B4-BE49-F238E27FC236}">
                <a16:creationId xmlns:a16="http://schemas.microsoft.com/office/drawing/2014/main" id="{E74A06D1-5235-436E-9FA9-683EA866EDCE}"/>
              </a:ext>
            </a:extLst>
          </p:cNvPr>
          <p:cNvGrpSpPr>
            <a:grpSpLocks/>
          </p:cNvGrpSpPr>
          <p:nvPr/>
        </p:nvGrpSpPr>
        <p:grpSpPr bwMode="auto">
          <a:xfrm>
            <a:off x="1066800" y="1828800"/>
            <a:ext cx="7086600" cy="2895600"/>
            <a:chOff x="672" y="1152"/>
            <a:chExt cx="4464" cy="1824"/>
          </a:xfrm>
        </p:grpSpPr>
        <p:sp>
          <p:nvSpPr>
            <p:cNvPr id="53264" name="Rectangle 14">
              <a:extLst>
                <a:ext uri="{FF2B5EF4-FFF2-40B4-BE49-F238E27FC236}">
                  <a16:creationId xmlns:a16="http://schemas.microsoft.com/office/drawing/2014/main" id="{D8FD56BA-9317-43D3-9B17-12374312D3B3}"/>
                </a:ext>
              </a:extLst>
            </p:cNvPr>
            <p:cNvSpPr>
              <a:spLocks noChangeArrowheads="1"/>
            </p:cNvSpPr>
            <p:nvPr/>
          </p:nvSpPr>
          <p:spPr bwMode="auto">
            <a:xfrm>
              <a:off x="672" y="1152"/>
              <a:ext cx="4464" cy="1824"/>
            </a:xfrm>
            <a:prstGeom prst="rect">
              <a:avLst/>
            </a:prstGeom>
            <a:noFill/>
            <a:ln w="38100">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endParaRPr lang="en-US" altLang="en-US"/>
            </a:p>
          </p:txBody>
        </p:sp>
        <p:sp>
          <p:nvSpPr>
            <p:cNvPr id="1743887" name="Text Box 15">
              <a:extLst>
                <a:ext uri="{FF2B5EF4-FFF2-40B4-BE49-F238E27FC236}">
                  <a16:creationId xmlns:a16="http://schemas.microsoft.com/office/drawing/2014/main" id="{8B35203A-AC82-4E7E-8343-9FEC4B676586}"/>
                </a:ext>
              </a:extLst>
            </p:cNvPr>
            <p:cNvSpPr txBox="1">
              <a:spLocks noChangeArrowheads="1"/>
            </p:cNvSpPr>
            <p:nvPr/>
          </p:nvSpPr>
          <p:spPr bwMode="auto">
            <a:xfrm>
              <a:off x="2137" y="1178"/>
              <a:ext cx="1495" cy="288"/>
            </a:xfrm>
            <a:prstGeom prst="rect">
              <a:avLst/>
            </a:prstGeom>
            <a:noFill/>
            <a:ln w="9525">
              <a:noFill/>
              <a:miter lim="800000"/>
              <a:headEnd/>
              <a:tailEnd/>
            </a:ln>
            <a:effectLst>
              <a:outerShdw dist="17961" dir="2700000" algn="ctr" rotWithShape="0">
                <a:schemeClr val="tx1"/>
              </a:outerShdw>
            </a:effectLst>
          </p:spPr>
          <p:txBody>
            <a:bodyPr wrap="none">
              <a:spAutoFit/>
            </a:bodyPr>
            <a:lstStyle/>
            <a:p>
              <a:pPr algn="ctr">
                <a:defRPr/>
              </a:pPr>
              <a:r>
                <a:rPr lang="en-US">
                  <a:solidFill>
                    <a:srgbClr val="FFFF00"/>
                  </a:solidFill>
                  <a:latin typeface="Times New Roman" pitchFamily="18" charset="0"/>
                </a:rPr>
                <a:t>light-based model</a:t>
              </a:r>
            </a:p>
          </p:txBody>
        </p:sp>
      </p:grpSp>
      <p:grpSp>
        <p:nvGrpSpPr>
          <p:cNvPr id="5" name="Group 16">
            <a:extLst>
              <a:ext uri="{FF2B5EF4-FFF2-40B4-BE49-F238E27FC236}">
                <a16:creationId xmlns:a16="http://schemas.microsoft.com/office/drawing/2014/main" id="{112739B1-ED9D-44BB-B00E-7F21A619EEDA}"/>
              </a:ext>
            </a:extLst>
          </p:cNvPr>
          <p:cNvGrpSpPr>
            <a:grpSpLocks/>
          </p:cNvGrpSpPr>
          <p:nvPr/>
        </p:nvGrpSpPr>
        <p:grpSpPr bwMode="auto">
          <a:xfrm>
            <a:off x="1447800" y="2190750"/>
            <a:ext cx="6343650" cy="2465388"/>
            <a:chOff x="912" y="1380"/>
            <a:chExt cx="3996" cy="1553"/>
          </a:xfrm>
        </p:grpSpPr>
        <p:sp>
          <p:nvSpPr>
            <p:cNvPr id="53255" name="Line 17">
              <a:extLst>
                <a:ext uri="{FF2B5EF4-FFF2-40B4-BE49-F238E27FC236}">
                  <a16:creationId xmlns:a16="http://schemas.microsoft.com/office/drawing/2014/main" id="{2CDDFED5-49E8-4F36-9A7F-84C6FD992756}"/>
                </a:ext>
              </a:extLst>
            </p:cNvPr>
            <p:cNvSpPr>
              <a:spLocks noChangeShapeType="1"/>
            </p:cNvSpPr>
            <p:nvPr/>
          </p:nvSpPr>
          <p:spPr bwMode="auto">
            <a:xfrm>
              <a:off x="2736" y="2748"/>
              <a:ext cx="2172" cy="0"/>
            </a:xfrm>
            <a:prstGeom prst="line">
              <a:avLst/>
            </a:prstGeom>
            <a:noFill/>
            <a:ln w="9525">
              <a:solidFill>
                <a:srgbClr val="FF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3256" name="Line 18">
              <a:extLst>
                <a:ext uri="{FF2B5EF4-FFF2-40B4-BE49-F238E27FC236}">
                  <a16:creationId xmlns:a16="http://schemas.microsoft.com/office/drawing/2014/main" id="{D3DD080A-8AE1-4525-82DE-16BE0EBCD158}"/>
                </a:ext>
              </a:extLst>
            </p:cNvPr>
            <p:cNvSpPr>
              <a:spLocks noChangeShapeType="1"/>
            </p:cNvSpPr>
            <p:nvPr/>
          </p:nvSpPr>
          <p:spPr bwMode="auto">
            <a:xfrm flipV="1">
              <a:off x="2586" y="1380"/>
              <a:ext cx="0" cy="1216"/>
            </a:xfrm>
            <a:prstGeom prst="line">
              <a:avLst/>
            </a:prstGeom>
            <a:noFill/>
            <a:ln w="9525">
              <a:solidFill>
                <a:srgbClr val="FF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3257" name="Line 19">
              <a:extLst>
                <a:ext uri="{FF2B5EF4-FFF2-40B4-BE49-F238E27FC236}">
                  <a16:creationId xmlns:a16="http://schemas.microsoft.com/office/drawing/2014/main" id="{FA89F309-F821-43D3-B300-33A557CCB99A}"/>
                </a:ext>
              </a:extLst>
            </p:cNvPr>
            <p:cNvSpPr>
              <a:spLocks noChangeShapeType="1"/>
            </p:cNvSpPr>
            <p:nvPr/>
          </p:nvSpPr>
          <p:spPr bwMode="auto">
            <a:xfrm flipV="1">
              <a:off x="2697" y="1477"/>
              <a:ext cx="1302" cy="1140"/>
            </a:xfrm>
            <a:prstGeom prst="line">
              <a:avLst/>
            </a:prstGeom>
            <a:noFill/>
            <a:ln w="9525">
              <a:solidFill>
                <a:srgbClr val="FF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3258" name="Line 20">
              <a:extLst>
                <a:ext uri="{FF2B5EF4-FFF2-40B4-BE49-F238E27FC236}">
                  <a16:creationId xmlns:a16="http://schemas.microsoft.com/office/drawing/2014/main" id="{3369970E-44CE-412B-B077-47C56B7A6EE1}"/>
                </a:ext>
              </a:extLst>
            </p:cNvPr>
            <p:cNvSpPr>
              <a:spLocks noChangeShapeType="1"/>
            </p:cNvSpPr>
            <p:nvPr/>
          </p:nvSpPr>
          <p:spPr bwMode="auto">
            <a:xfrm flipH="1">
              <a:off x="912" y="2748"/>
              <a:ext cx="1536" cy="0"/>
            </a:xfrm>
            <a:prstGeom prst="line">
              <a:avLst/>
            </a:prstGeom>
            <a:noFill/>
            <a:ln w="9525">
              <a:solidFill>
                <a:srgbClr val="FF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3259" name="Line 21">
              <a:extLst>
                <a:ext uri="{FF2B5EF4-FFF2-40B4-BE49-F238E27FC236}">
                  <a16:creationId xmlns:a16="http://schemas.microsoft.com/office/drawing/2014/main" id="{0D23DBDA-BCDF-4B64-A965-D112FF63F707}"/>
                </a:ext>
              </a:extLst>
            </p:cNvPr>
            <p:cNvSpPr>
              <a:spLocks noChangeShapeType="1"/>
            </p:cNvSpPr>
            <p:nvPr/>
          </p:nvSpPr>
          <p:spPr bwMode="auto">
            <a:xfrm flipH="1" flipV="1">
              <a:off x="1212" y="1597"/>
              <a:ext cx="1248" cy="1020"/>
            </a:xfrm>
            <a:prstGeom prst="line">
              <a:avLst/>
            </a:prstGeom>
            <a:noFill/>
            <a:ln w="9525">
              <a:solidFill>
                <a:srgbClr val="FF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3260" name="Line 22">
              <a:extLst>
                <a:ext uri="{FF2B5EF4-FFF2-40B4-BE49-F238E27FC236}">
                  <a16:creationId xmlns:a16="http://schemas.microsoft.com/office/drawing/2014/main" id="{FA0832DE-82F6-4EB3-9CE2-0C0A7F8A7488}"/>
                </a:ext>
              </a:extLst>
            </p:cNvPr>
            <p:cNvSpPr>
              <a:spLocks noChangeShapeType="1"/>
            </p:cNvSpPr>
            <p:nvPr/>
          </p:nvSpPr>
          <p:spPr bwMode="auto">
            <a:xfrm>
              <a:off x="2679" y="2800"/>
              <a:ext cx="93" cy="76"/>
            </a:xfrm>
            <a:prstGeom prst="line">
              <a:avLst/>
            </a:prstGeom>
            <a:noFill/>
            <a:ln w="9525">
              <a:solidFill>
                <a:srgbClr val="FF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3261" name="Line 23">
              <a:extLst>
                <a:ext uri="{FF2B5EF4-FFF2-40B4-BE49-F238E27FC236}">
                  <a16:creationId xmlns:a16="http://schemas.microsoft.com/office/drawing/2014/main" id="{759171D5-3473-4B81-9CA2-1157BD37F486}"/>
                </a:ext>
              </a:extLst>
            </p:cNvPr>
            <p:cNvSpPr>
              <a:spLocks noChangeShapeType="1"/>
            </p:cNvSpPr>
            <p:nvPr/>
          </p:nvSpPr>
          <p:spPr bwMode="auto">
            <a:xfrm flipH="1">
              <a:off x="2394" y="2803"/>
              <a:ext cx="93" cy="76"/>
            </a:xfrm>
            <a:prstGeom prst="line">
              <a:avLst/>
            </a:prstGeom>
            <a:noFill/>
            <a:ln w="9525">
              <a:solidFill>
                <a:srgbClr val="FF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3262" name="Oval 24">
              <a:extLst>
                <a:ext uri="{FF2B5EF4-FFF2-40B4-BE49-F238E27FC236}">
                  <a16:creationId xmlns:a16="http://schemas.microsoft.com/office/drawing/2014/main" id="{5814B5A6-D133-45A9-A46F-65B3964F429B}"/>
                </a:ext>
              </a:extLst>
            </p:cNvPr>
            <p:cNvSpPr>
              <a:spLocks noChangeArrowheads="1"/>
            </p:cNvSpPr>
            <p:nvPr/>
          </p:nvSpPr>
          <p:spPr bwMode="auto">
            <a:xfrm>
              <a:off x="2511" y="2640"/>
              <a:ext cx="144" cy="144"/>
            </a:xfrm>
            <a:prstGeom prst="ellipse">
              <a:avLst/>
            </a:prstGeom>
            <a:solidFill>
              <a:schemeClr val="bg1"/>
            </a:solidFill>
            <a:ln w="38100">
              <a:solidFill>
                <a:schemeClr val="bg1"/>
              </a:solidFill>
              <a:round/>
              <a:headEnd/>
              <a:tailEnd/>
            </a:ln>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endParaRPr lang="en-US" altLang="en-US"/>
            </a:p>
          </p:txBody>
        </p:sp>
        <p:sp>
          <p:nvSpPr>
            <p:cNvPr id="53263" name="Line 25">
              <a:extLst>
                <a:ext uri="{FF2B5EF4-FFF2-40B4-BE49-F238E27FC236}">
                  <a16:creationId xmlns:a16="http://schemas.microsoft.com/office/drawing/2014/main" id="{B2ACBBC4-BFFE-493E-BB27-D40D7146432C}"/>
                </a:ext>
              </a:extLst>
            </p:cNvPr>
            <p:cNvSpPr>
              <a:spLocks noChangeShapeType="1"/>
            </p:cNvSpPr>
            <p:nvPr/>
          </p:nvSpPr>
          <p:spPr bwMode="auto">
            <a:xfrm>
              <a:off x="2583" y="2833"/>
              <a:ext cx="0" cy="100"/>
            </a:xfrm>
            <a:prstGeom prst="line">
              <a:avLst/>
            </a:prstGeom>
            <a:noFill/>
            <a:ln w="9525">
              <a:solidFill>
                <a:srgbClr val="FF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5922" name="Rectangle 2">
            <a:extLst>
              <a:ext uri="{FF2B5EF4-FFF2-40B4-BE49-F238E27FC236}">
                <a16:creationId xmlns:a16="http://schemas.microsoft.com/office/drawing/2014/main" id="{4DB7B7B9-4049-409F-8F27-854D6ED7DCA6}"/>
              </a:ext>
            </a:extLst>
          </p:cNvPr>
          <p:cNvSpPr>
            <a:spLocks noGrp="1" noChangeArrowheads="1"/>
          </p:cNvSpPr>
          <p:nvPr>
            <p:ph type="title"/>
          </p:nvPr>
        </p:nvSpPr>
        <p:spPr/>
        <p:txBody>
          <a:bodyPr/>
          <a:lstStyle/>
          <a:p>
            <a:pPr eaLnBrk="1" hangingPunct="1">
              <a:defRPr/>
            </a:pPr>
            <a:r>
              <a:rPr lang="en-US"/>
              <a:t>The </a:t>
            </a:r>
            <a:r>
              <a:rPr lang="en-US" i="1">
                <a:solidFill>
                  <a:schemeClr val="bg1"/>
                </a:solidFill>
              </a:rPr>
              <a:t>Light-Based</a:t>
            </a:r>
            <a:r>
              <a:rPr lang="en-US"/>
              <a:t> Room Model</a:t>
            </a:r>
          </a:p>
        </p:txBody>
      </p:sp>
      <p:sp>
        <p:nvSpPr>
          <p:cNvPr id="1745924" name="Rectangle 4">
            <a:extLst>
              <a:ext uri="{FF2B5EF4-FFF2-40B4-BE49-F238E27FC236}">
                <a16:creationId xmlns:a16="http://schemas.microsoft.com/office/drawing/2014/main" id="{6F59D860-8E13-486D-96FA-06EF9FF42BAC}"/>
              </a:ext>
            </a:extLst>
          </p:cNvPr>
          <p:cNvSpPr>
            <a:spLocks noGrp="1" noChangeArrowheads="1"/>
          </p:cNvSpPr>
          <p:nvPr>
            <p:ph idx="1"/>
          </p:nvPr>
        </p:nvSpPr>
        <p:spPr>
          <a:xfrm>
            <a:off x="762000" y="1905000"/>
            <a:ext cx="1219200" cy="1828800"/>
          </a:xfrm>
        </p:spPr>
        <p:txBody>
          <a:bodyPr/>
          <a:lstStyle/>
          <a:p>
            <a:pPr eaLnBrk="1" hangingPunct="1">
              <a:defRPr/>
            </a:pPr>
            <a:endParaRPr lang="ru-RU"/>
          </a:p>
        </p:txBody>
      </p:sp>
      <p:pic>
        <p:nvPicPr>
          <p:cNvPr id="1745923" name="Picture 3" descr="fig5">
            <a:extLst>
              <a:ext uri="{FF2B5EF4-FFF2-40B4-BE49-F238E27FC236}">
                <a16:creationId xmlns:a16="http://schemas.microsoft.com/office/drawing/2014/main" id="{9190562D-12CC-4215-84EE-E77F9058E287}"/>
              </a:ext>
            </a:extLst>
          </p:cNvPr>
          <p:cNvPicPr>
            <a:picLocks noChangeAspect="1" noChangeArrowheads="1"/>
          </p:cNvPicPr>
          <p:nvPr/>
        </p:nvPicPr>
        <p:blipFill>
          <a:blip r:embed="rId3">
            <a:lum bright="20000" contrast="20000"/>
          </a:blip>
          <a:srcRect/>
          <a:stretch>
            <a:fillRect/>
          </a:stretch>
        </p:blipFill>
        <p:spPr bwMode="auto">
          <a:xfrm>
            <a:off x="533400" y="1776413"/>
            <a:ext cx="8077200" cy="2554973"/>
          </a:xfrm>
          <a:prstGeom prst="rect">
            <a:avLst/>
          </a:prstGeom>
          <a:noFill/>
          <a:ln w="9525">
            <a:noFill/>
            <a:miter lim="800000"/>
            <a:headEnd/>
            <a:tailEnd/>
          </a:ln>
          <a:effectLst>
            <a:outerShdw dist="35921" dir="2700000" algn="ctr" rotWithShape="0">
              <a:schemeClr val="tx2"/>
            </a:outerShdw>
          </a:effectLst>
        </p:spPr>
      </p:pic>
      <p:grpSp>
        <p:nvGrpSpPr>
          <p:cNvPr id="54277" name="Group 5">
            <a:extLst>
              <a:ext uri="{FF2B5EF4-FFF2-40B4-BE49-F238E27FC236}">
                <a16:creationId xmlns:a16="http://schemas.microsoft.com/office/drawing/2014/main" id="{4206C322-4BA2-4E4B-A51F-68B4AE502419}"/>
              </a:ext>
            </a:extLst>
          </p:cNvPr>
          <p:cNvGrpSpPr>
            <a:grpSpLocks/>
          </p:cNvGrpSpPr>
          <p:nvPr/>
        </p:nvGrpSpPr>
        <p:grpSpPr bwMode="auto">
          <a:xfrm>
            <a:off x="2362200" y="4495800"/>
            <a:ext cx="4419600" cy="1806575"/>
            <a:chOff x="672" y="1152"/>
            <a:chExt cx="4464" cy="1824"/>
          </a:xfrm>
        </p:grpSpPr>
        <p:grpSp>
          <p:nvGrpSpPr>
            <p:cNvPr id="54278" name="Group 6">
              <a:extLst>
                <a:ext uri="{FF2B5EF4-FFF2-40B4-BE49-F238E27FC236}">
                  <a16:creationId xmlns:a16="http://schemas.microsoft.com/office/drawing/2014/main" id="{437D1CF9-9125-4CF6-B811-199C94356799}"/>
                </a:ext>
              </a:extLst>
            </p:cNvPr>
            <p:cNvGrpSpPr>
              <a:grpSpLocks/>
            </p:cNvGrpSpPr>
            <p:nvPr/>
          </p:nvGrpSpPr>
          <p:grpSpPr bwMode="auto">
            <a:xfrm>
              <a:off x="672" y="1152"/>
              <a:ext cx="4464" cy="1824"/>
              <a:chOff x="672" y="1152"/>
              <a:chExt cx="4464" cy="1824"/>
            </a:xfrm>
          </p:grpSpPr>
          <p:sp>
            <p:nvSpPr>
              <p:cNvPr id="54289" name="Rectangle 7">
                <a:extLst>
                  <a:ext uri="{FF2B5EF4-FFF2-40B4-BE49-F238E27FC236}">
                    <a16:creationId xmlns:a16="http://schemas.microsoft.com/office/drawing/2014/main" id="{2557DC92-B1E2-42F5-83AE-B2B94F53EB95}"/>
                  </a:ext>
                </a:extLst>
              </p:cNvPr>
              <p:cNvSpPr>
                <a:spLocks noChangeArrowheads="1"/>
              </p:cNvSpPr>
              <p:nvPr/>
            </p:nvSpPr>
            <p:spPr bwMode="auto">
              <a:xfrm>
                <a:off x="672" y="1152"/>
                <a:ext cx="4464" cy="1824"/>
              </a:xfrm>
              <a:prstGeom prst="rect">
                <a:avLst/>
              </a:prstGeom>
              <a:noFill/>
              <a:ln w="38100">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endParaRPr lang="en-US" altLang="en-US"/>
              </a:p>
            </p:txBody>
          </p:sp>
          <p:sp>
            <p:nvSpPr>
              <p:cNvPr id="1745928" name="Text Box 8">
                <a:extLst>
                  <a:ext uri="{FF2B5EF4-FFF2-40B4-BE49-F238E27FC236}">
                    <a16:creationId xmlns:a16="http://schemas.microsoft.com/office/drawing/2014/main" id="{7C06C8BF-7506-400C-9529-E4307AA00F5B}"/>
                  </a:ext>
                </a:extLst>
              </p:cNvPr>
              <p:cNvSpPr txBox="1">
                <a:spLocks noChangeArrowheads="1"/>
              </p:cNvSpPr>
              <p:nvPr/>
            </p:nvSpPr>
            <p:spPr bwMode="auto">
              <a:xfrm>
                <a:off x="2792" y="1178"/>
                <a:ext cx="186" cy="462"/>
              </a:xfrm>
              <a:prstGeom prst="rect">
                <a:avLst/>
              </a:prstGeom>
              <a:noFill/>
              <a:ln w="9525">
                <a:noFill/>
                <a:miter lim="800000"/>
                <a:headEnd/>
                <a:tailEnd/>
              </a:ln>
              <a:effectLst>
                <a:outerShdw dist="17961" dir="2700000" algn="ctr" rotWithShape="0">
                  <a:schemeClr val="tx1"/>
                </a:outerShdw>
              </a:effectLst>
            </p:spPr>
            <p:txBody>
              <a:bodyPr wrap="none">
                <a:spAutoFit/>
              </a:bodyPr>
              <a:lstStyle/>
              <a:p>
                <a:pPr algn="ctr">
                  <a:defRPr/>
                </a:pPr>
                <a:endParaRPr lang="ru-RU">
                  <a:solidFill>
                    <a:srgbClr val="FFFF00"/>
                  </a:solidFill>
                  <a:latin typeface="Times New Roman" pitchFamily="18" charset="0"/>
                </a:endParaRPr>
              </a:p>
            </p:txBody>
          </p:sp>
        </p:grpSp>
        <p:grpSp>
          <p:nvGrpSpPr>
            <p:cNvPr id="54279" name="Group 9">
              <a:extLst>
                <a:ext uri="{FF2B5EF4-FFF2-40B4-BE49-F238E27FC236}">
                  <a16:creationId xmlns:a16="http://schemas.microsoft.com/office/drawing/2014/main" id="{0520CD8F-61DE-4C9A-873B-EC4544DD8F03}"/>
                </a:ext>
              </a:extLst>
            </p:cNvPr>
            <p:cNvGrpSpPr>
              <a:grpSpLocks/>
            </p:cNvGrpSpPr>
            <p:nvPr/>
          </p:nvGrpSpPr>
          <p:grpSpPr bwMode="auto">
            <a:xfrm>
              <a:off x="912" y="1380"/>
              <a:ext cx="3996" cy="1553"/>
              <a:chOff x="912" y="1380"/>
              <a:chExt cx="3996" cy="1553"/>
            </a:xfrm>
          </p:grpSpPr>
          <p:sp>
            <p:nvSpPr>
              <p:cNvPr id="54280" name="Line 10">
                <a:extLst>
                  <a:ext uri="{FF2B5EF4-FFF2-40B4-BE49-F238E27FC236}">
                    <a16:creationId xmlns:a16="http://schemas.microsoft.com/office/drawing/2014/main" id="{8F18649E-FEED-4B37-88B4-7851F0E6D4D3}"/>
                  </a:ext>
                </a:extLst>
              </p:cNvPr>
              <p:cNvSpPr>
                <a:spLocks noChangeShapeType="1"/>
              </p:cNvSpPr>
              <p:nvPr/>
            </p:nvSpPr>
            <p:spPr bwMode="auto">
              <a:xfrm>
                <a:off x="2736" y="2748"/>
                <a:ext cx="2172" cy="0"/>
              </a:xfrm>
              <a:prstGeom prst="line">
                <a:avLst/>
              </a:prstGeom>
              <a:noFill/>
              <a:ln w="9525">
                <a:solidFill>
                  <a:srgbClr val="FF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4281" name="Line 11">
                <a:extLst>
                  <a:ext uri="{FF2B5EF4-FFF2-40B4-BE49-F238E27FC236}">
                    <a16:creationId xmlns:a16="http://schemas.microsoft.com/office/drawing/2014/main" id="{19A56173-6724-450D-8F72-C47E6D1FA137}"/>
                  </a:ext>
                </a:extLst>
              </p:cNvPr>
              <p:cNvSpPr>
                <a:spLocks noChangeShapeType="1"/>
              </p:cNvSpPr>
              <p:nvPr/>
            </p:nvSpPr>
            <p:spPr bwMode="auto">
              <a:xfrm flipV="1">
                <a:off x="2586" y="1380"/>
                <a:ext cx="0" cy="1216"/>
              </a:xfrm>
              <a:prstGeom prst="line">
                <a:avLst/>
              </a:prstGeom>
              <a:noFill/>
              <a:ln w="9525">
                <a:solidFill>
                  <a:srgbClr val="FF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4282" name="Line 12">
                <a:extLst>
                  <a:ext uri="{FF2B5EF4-FFF2-40B4-BE49-F238E27FC236}">
                    <a16:creationId xmlns:a16="http://schemas.microsoft.com/office/drawing/2014/main" id="{378C949C-248E-4E59-A4E1-EB913F4D9C4B}"/>
                  </a:ext>
                </a:extLst>
              </p:cNvPr>
              <p:cNvSpPr>
                <a:spLocks noChangeShapeType="1"/>
              </p:cNvSpPr>
              <p:nvPr/>
            </p:nvSpPr>
            <p:spPr bwMode="auto">
              <a:xfrm flipV="1">
                <a:off x="2697" y="1477"/>
                <a:ext cx="1302" cy="1140"/>
              </a:xfrm>
              <a:prstGeom prst="line">
                <a:avLst/>
              </a:prstGeom>
              <a:noFill/>
              <a:ln w="9525">
                <a:solidFill>
                  <a:srgbClr val="FF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4283" name="Line 13">
                <a:extLst>
                  <a:ext uri="{FF2B5EF4-FFF2-40B4-BE49-F238E27FC236}">
                    <a16:creationId xmlns:a16="http://schemas.microsoft.com/office/drawing/2014/main" id="{0868FC21-6898-4EBC-8CD2-D45312F80B55}"/>
                  </a:ext>
                </a:extLst>
              </p:cNvPr>
              <p:cNvSpPr>
                <a:spLocks noChangeShapeType="1"/>
              </p:cNvSpPr>
              <p:nvPr/>
            </p:nvSpPr>
            <p:spPr bwMode="auto">
              <a:xfrm flipH="1">
                <a:off x="912" y="2748"/>
                <a:ext cx="1536" cy="0"/>
              </a:xfrm>
              <a:prstGeom prst="line">
                <a:avLst/>
              </a:prstGeom>
              <a:noFill/>
              <a:ln w="9525">
                <a:solidFill>
                  <a:srgbClr val="FF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4284" name="Line 14">
                <a:extLst>
                  <a:ext uri="{FF2B5EF4-FFF2-40B4-BE49-F238E27FC236}">
                    <a16:creationId xmlns:a16="http://schemas.microsoft.com/office/drawing/2014/main" id="{62429532-A716-4C09-A0EF-B7B5DA8F2D7A}"/>
                  </a:ext>
                </a:extLst>
              </p:cNvPr>
              <p:cNvSpPr>
                <a:spLocks noChangeShapeType="1"/>
              </p:cNvSpPr>
              <p:nvPr/>
            </p:nvSpPr>
            <p:spPr bwMode="auto">
              <a:xfrm flipH="1" flipV="1">
                <a:off x="1212" y="1597"/>
                <a:ext cx="1248" cy="1020"/>
              </a:xfrm>
              <a:prstGeom prst="line">
                <a:avLst/>
              </a:prstGeom>
              <a:noFill/>
              <a:ln w="9525">
                <a:solidFill>
                  <a:srgbClr val="FF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4285" name="Line 15">
                <a:extLst>
                  <a:ext uri="{FF2B5EF4-FFF2-40B4-BE49-F238E27FC236}">
                    <a16:creationId xmlns:a16="http://schemas.microsoft.com/office/drawing/2014/main" id="{8B3A39ED-A816-4D7D-88FD-828C360638AC}"/>
                  </a:ext>
                </a:extLst>
              </p:cNvPr>
              <p:cNvSpPr>
                <a:spLocks noChangeShapeType="1"/>
              </p:cNvSpPr>
              <p:nvPr/>
            </p:nvSpPr>
            <p:spPr bwMode="auto">
              <a:xfrm>
                <a:off x="2679" y="2800"/>
                <a:ext cx="93" cy="76"/>
              </a:xfrm>
              <a:prstGeom prst="line">
                <a:avLst/>
              </a:prstGeom>
              <a:noFill/>
              <a:ln w="9525">
                <a:solidFill>
                  <a:srgbClr val="FF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4286" name="Line 16">
                <a:extLst>
                  <a:ext uri="{FF2B5EF4-FFF2-40B4-BE49-F238E27FC236}">
                    <a16:creationId xmlns:a16="http://schemas.microsoft.com/office/drawing/2014/main" id="{2A32A744-EE3D-4E90-9D50-5832F534C88D}"/>
                  </a:ext>
                </a:extLst>
              </p:cNvPr>
              <p:cNvSpPr>
                <a:spLocks noChangeShapeType="1"/>
              </p:cNvSpPr>
              <p:nvPr/>
            </p:nvSpPr>
            <p:spPr bwMode="auto">
              <a:xfrm flipH="1">
                <a:off x="2394" y="2803"/>
                <a:ext cx="93" cy="76"/>
              </a:xfrm>
              <a:prstGeom prst="line">
                <a:avLst/>
              </a:prstGeom>
              <a:noFill/>
              <a:ln w="9525">
                <a:solidFill>
                  <a:srgbClr val="FF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4287" name="Oval 17">
                <a:extLst>
                  <a:ext uri="{FF2B5EF4-FFF2-40B4-BE49-F238E27FC236}">
                    <a16:creationId xmlns:a16="http://schemas.microsoft.com/office/drawing/2014/main" id="{A6530C7D-044E-44DD-B3D1-5D4C3ECBF654}"/>
                  </a:ext>
                </a:extLst>
              </p:cNvPr>
              <p:cNvSpPr>
                <a:spLocks noChangeArrowheads="1"/>
              </p:cNvSpPr>
              <p:nvPr/>
            </p:nvSpPr>
            <p:spPr bwMode="auto">
              <a:xfrm>
                <a:off x="2511" y="2640"/>
                <a:ext cx="144" cy="144"/>
              </a:xfrm>
              <a:prstGeom prst="ellipse">
                <a:avLst/>
              </a:prstGeom>
              <a:solidFill>
                <a:schemeClr val="bg1"/>
              </a:solidFill>
              <a:ln w="38100">
                <a:solidFill>
                  <a:schemeClr val="bg1"/>
                </a:solidFill>
                <a:round/>
                <a:headEnd/>
                <a:tailEnd/>
              </a:ln>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endParaRPr lang="en-US" altLang="en-US"/>
              </a:p>
            </p:txBody>
          </p:sp>
          <p:sp>
            <p:nvSpPr>
              <p:cNvPr id="54288" name="Line 18">
                <a:extLst>
                  <a:ext uri="{FF2B5EF4-FFF2-40B4-BE49-F238E27FC236}">
                    <a16:creationId xmlns:a16="http://schemas.microsoft.com/office/drawing/2014/main" id="{83C3AB6B-868E-412F-A11E-ACA6DC556FE6}"/>
                  </a:ext>
                </a:extLst>
              </p:cNvPr>
              <p:cNvSpPr>
                <a:spLocks noChangeShapeType="1"/>
              </p:cNvSpPr>
              <p:nvPr/>
            </p:nvSpPr>
            <p:spPr bwMode="auto">
              <a:xfrm>
                <a:off x="2583" y="2833"/>
                <a:ext cx="0" cy="100"/>
              </a:xfrm>
              <a:prstGeom prst="line">
                <a:avLst/>
              </a:prstGeom>
              <a:noFill/>
              <a:ln w="9525">
                <a:solidFill>
                  <a:srgbClr val="FF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grpSp>
    </p:spTree>
  </p:cSld>
  <p:clrMapOvr>
    <a:masterClrMapping/>
  </p:clrMapOvr>
  <p:transition spd="slow"/>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5298" name="Group 2">
            <a:extLst>
              <a:ext uri="{FF2B5EF4-FFF2-40B4-BE49-F238E27FC236}">
                <a16:creationId xmlns:a16="http://schemas.microsoft.com/office/drawing/2014/main" id="{5FAEC7BC-19D4-4CDF-976D-67E6B56DF5E7}"/>
              </a:ext>
            </a:extLst>
          </p:cNvPr>
          <p:cNvGrpSpPr>
            <a:grpSpLocks/>
          </p:cNvGrpSpPr>
          <p:nvPr/>
        </p:nvGrpSpPr>
        <p:grpSpPr bwMode="auto">
          <a:xfrm>
            <a:off x="1066800" y="1828800"/>
            <a:ext cx="7086600" cy="4572000"/>
            <a:chOff x="672" y="1152"/>
            <a:chExt cx="4464" cy="2880"/>
          </a:xfrm>
        </p:grpSpPr>
        <p:grpSp>
          <p:nvGrpSpPr>
            <p:cNvPr id="55318" name="Group 3">
              <a:extLst>
                <a:ext uri="{FF2B5EF4-FFF2-40B4-BE49-F238E27FC236}">
                  <a16:creationId xmlns:a16="http://schemas.microsoft.com/office/drawing/2014/main" id="{AA581E34-54C0-431D-865D-A0C9F5A26AB2}"/>
                </a:ext>
              </a:extLst>
            </p:cNvPr>
            <p:cNvGrpSpPr>
              <a:grpSpLocks/>
            </p:cNvGrpSpPr>
            <p:nvPr/>
          </p:nvGrpSpPr>
          <p:grpSpPr bwMode="auto">
            <a:xfrm>
              <a:off x="672" y="1152"/>
              <a:ext cx="4464" cy="2880"/>
              <a:chOff x="672" y="1152"/>
              <a:chExt cx="4464" cy="2880"/>
            </a:xfrm>
          </p:grpSpPr>
          <p:sp>
            <p:nvSpPr>
              <p:cNvPr id="55320" name="Freeform 4">
                <a:extLst>
                  <a:ext uri="{FF2B5EF4-FFF2-40B4-BE49-F238E27FC236}">
                    <a16:creationId xmlns:a16="http://schemas.microsoft.com/office/drawing/2014/main" id="{1A32DC3E-6BE2-43FB-8D34-15FC5A35B867}"/>
                  </a:ext>
                </a:extLst>
              </p:cNvPr>
              <p:cNvSpPr>
                <a:spLocks/>
              </p:cNvSpPr>
              <p:nvPr/>
            </p:nvSpPr>
            <p:spPr bwMode="auto">
              <a:xfrm>
                <a:off x="2106" y="2858"/>
                <a:ext cx="236" cy="118"/>
              </a:xfrm>
              <a:custGeom>
                <a:avLst/>
                <a:gdLst>
                  <a:gd name="T0" fmla="*/ 0 w 192"/>
                  <a:gd name="T1" fmla="*/ 269 h 96"/>
                  <a:gd name="T2" fmla="*/ 269 w 192"/>
                  <a:gd name="T3" fmla="*/ 0 h 96"/>
                  <a:gd name="T4" fmla="*/ 538 w 192"/>
                  <a:gd name="T5" fmla="*/ 269 h 96"/>
                  <a:gd name="T6" fmla="*/ 0 w 192"/>
                  <a:gd name="T7" fmla="*/ 269 h 96"/>
                  <a:gd name="T8" fmla="*/ 0 60000 65536"/>
                  <a:gd name="T9" fmla="*/ 0 60000 65536"/>
                  <a:gd name="T10" fmla="*/ 0 60000 65536"/>
                  <a:gd name="T11" fmla="*/ 0 60000 65536"/>
                  <a:gd name="T12" fmla="*/ 0 w 192"/>
                  <a:gd name="T13" fmla="*/ 0 h 96"/>
                  <a:gd name="T14" fmla="*/ 192 w 192"/>
                  <a:gd name="T15" fmla="*/ 96 h 96"/>
                </a:gdLst>
                <a:ahLst/>
                <a:cxnLst>
                  <a:cxn ang="T8">
                    <a:pos x="T0" y="T1"/>
                  </a:cxn>
                  <a:cxn ang="T9">
                    <a:pos x="T2" y="T3"/>
                  </a:cxn>
                  <a:cxn ang="T10">
                    <a:pos x="T4" y="T5"/>
                  </a:cxn>
                  <a:cxn ang="T11">
                    <a:pos x="T6" y="T7"/>
                  </a:cxn>
                </a:cxnLst>
                <a:rect l="T12" t="T13" r="T14" b="T15"/>
                <a:pathLst>
                  <a:path w="192" h="96">
                    <a:moveTo>
                      <a:pt x="0" y="96"/>
                    </a:moveTo>
                    <a:lnTo>
                      <a:pt x="96" y="0"/>
                    </a:lnTo>
                    <a:lnTo>
                      <a:pt x="192" y="96"/>
                    </a:lnTo>
                    <a:lnTo>
                      <a:pt x="0" y="9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321" name="Freeform 5">
                <a:extLst>
                  <a:ext uri="{FF2B5EF4-FFF2-40B4-BE49-F238E27FC236}">
                    <a16:creationId xmlns:a16="http://schemas.microsoft.com/office/drawing/2014/main" id="{48F64F31-05C1-4978-B75D-6C4E5FE0BF6F}"/>
                  </a:ext>
                </a:extLst>
              </p:cNvPr>
              <p:cNvSpPr>
                <a:spLocks/>
              </p:cNvSpPr>
              <p:nvPr/>
            </p:nvSpPr>
            <p:spPr bwMode="auto">
              <a:xfrm>
                <a:off x="3159" y="2567"/>
                <a:ext cx="177" cy="413"/>
              </a:xfrm>
              <a:custGeom>
                <a:avLst/>
                <a:gdLst>
                  <a:gd name="T0" fmla="*/ 136 w 144"/>
                  <a:gd name="T1" fmla="*/ 809 h 336"/>
                  <a:gd name="T2" fmla="*/ 0 w 144"/>
                  <a:gd name="T3" fmla="*/ 943 h 336"/>
                  <a:gd name="T4" fmla="*/ 404 w 144"/>
                  <a:gd name="T5" fmla="*/ 943 h 336"/>
                  <a:gd name="T6" fmla="*/ 269 w 144"/>
                  <a:gd name="T7" fmla="*/ 809 h 336"/>
                  <a:gd name="T8" fmla="*/ 269 w 144"/>
                  <a:gd name="T9" fmla="*/ 0 h 336"/>
                  <a:gd name="T10" fmla="*/ 136 w 144"/>
                  <a:gd name="T11" fmla="*/ 0 h 336"/>
                  <a:gd name="T12" fmla="*/ 136 w 144"/>
                  <a:gd name="T13" fmla="*/ 809 h 336"/>
                  <a:gd name="T14" fmla="*/ 0 60000 65536"/>
                  <a:gd name="T15" fmla="*/ 0 60000 65536"/>
                  <a:gd name="T16" fmla="*/ 0 60000 65536"/>
                  <a:gd name="T17" fmla="*/ 0 60000 65536"/>
                  <a:gd name="T18" fmla="*/ 0 60000 65536"/>
                  <a:gd name="T19" fmla="*/ 0 60000 65536"/>
                  <a:gd name="T20" fmla="*/ 0 60000 65536"/>
                  <a:gd name="T21" fmla="*/ 0 w 144"/>
                  <a:gd name="T22" fmla="*/ 0 h 336"/>
                  <a:gd name="T23" fmla="*/ 144 w 144"/>
                  <a:gd name="T24" fmla="*/ 336 h 3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4" h="336">
                    <a:moveTo>
                      <a:pt x="48" y="288"/>
                    </a:moveTo>
                    <a:lnTo>
                      <a:pt x="0" y="336"/>
                    </a:lnTo>
                    <a:lnTo>
                      <a:pt x="144" y="336"/>
                    </a:lnTo>
                    <a:lnTo>
                      <a:pt x="96" y="288"/>
                    </a:lnTo>
                    <a:lnTo>
                      <a:pt x="96" y="0"/>
                    </a:lnTo>
                    <a:lnTo>
                      <a:pt x="48" y="0"/>
                    </a:lnTo>
                    <a:lnTo>
                      <a:pt x="48" y="28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322" name="Rectangle 6">
                <a:extLst>
                  <a:ext uri="{FF2B5EF4-FFF2-40B4-BE49-F238E27FC236}">
                    <a16:creationId xmlns:a16="http://schemas.microsoft.com/office/drawing/2014/main" id="{CD4ABC39-DE66-4E04-A27E-9C43E4283CD9}"/>
                  </a:ext>
                </a:extLst>
              </p:cNvPr>
              <p:cNvSpPr>
                <a:spLocks noChangeArrowheads="1"/>
              </p:cNvSpPr>
              <p:nvPr/>
            </p:nvSpPr>
            <p:spPr bwMode="auto">
              <a:xfrm>
                <a:off x="672" y="1152"/>
                <a:ext cx="4464" cy="2880"/>
              </a:xfrm>
              <a:prstGeom prst="rect">
                <a:avLst/>
              </a:prstGeom>
              <a:noFill/>
              <a:ln w="38100">
                <a:solidFill>
                  <a:schemeClr val="bg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endParaRPr lang="en-US" altLang="en-US"/>
              </a:p>
            </p:txBody>
          </p:sp>
          <p:sp>
            <p:nvSpPr>
              <p:cNvPr id="55323" name="Rectangle 7">
                <a:extLst>
                  <a:ext uri="{FF2B5EF4-FFF2-40B4-BE49-F238E27FC236}">
                    <a16:creationId xmlns:a16="http://schemas.microsoft.com/office/drawing/2014/main" id="{67994C0E-CF28-4D88-842D-62174F6F9C6E}"/>
                  </a:ext>
                </a:extLst>
              </p:cNvPr>
              <p:cNvSpPr>
                <a:spLocks noChangeArrowheads="1"/>
              </p:cNvSpPr>
              <p:nvPr/>
            </p:nvSpPr>
            <p:spPr bwMode="auto">
              <a:xfrm>
                <a:off x="1680" y="2976"/>
                <a:ext cx="2160" cy="96"/>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endParaRPr lang="en-US" altLang="en-US"/>
              </a:p>
            </p:txBody>
          </p:sp>
          <p:sp>
            <p:nvSpPr>
              <p:cNvPr id="55324" name="Rectangle 8">
                <a:extLst>
                  <a:ext uri="{FF2B5EF4-FFF2-40B4-BE49-F238E27FC236}">
                    <a16:creationId xmlns:a16="http://schemas.microsoft.com/office/drawing/2014/main" id="{9559AE52-9E5E-4F0C-A719-C812656AB3B3}"/>
                  </a:ext>
                </a:extLst>
              </p:cNvPr>
              <p:cNvSpPr>
                <a:spLocks noChangeArrowheads="1"/>
              </p:cNvSpPr>
              <p:nvPr/>
            </p:nvSpPr>
            <p:spPr bwMode="auto">
              <a:xfrm>
                <a:off x="1920" y="3072"/>
                <a:ext cx="96" cy="96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endParaRPr lang="en-US" altLang="en-US"/>
              </a:p>
            </p:txBody>
          </p:sp>
          <p:sp>
            <p:nvSpPr>
              <p:cNvPr id="55325" name="Rectangle 9">
                <a:extLst>
                  <a:ext uri="{FF2B5EF4-FFF2-40B4-BE49-F238E27FC236}">
                    <a16:creationId xmlns:a16="http://schemas.microsoft.com/office/drawing/2014/main" id="{E59655BE-901F-48D9-8A59-08C9CB840BEB}"/>
                  </a:ext>
                </a:extLst>
              </p:cNvPr>
              <p:cNvSpPr>
                <a:spLocks noChangeArrowheads="1"/>
              </p:cNvSpPr>
              <p:nvPr/>
            </p:nvSpPr>
            <p:spPr bwMode="auto">
              <a:xfrm>
                <a:off x="3504" y="3072"/>
                <a:ext cx="96" cy="96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endParaRPr lang="en-US" altLang="en-US"/>
              </a:p>
            </p:txBody>
          </p:sp>
        </p:grpSp>
        <p:sp>
          <p:nvSpPr>
            <p:cNvPr id="1747978" name="Text Box 10">
              <a:extLst>
                <a:ext uri="{FF2B5EF4-FFF2-40B4-BE49-F238E27FC236}">
                  <a16:creationId xmlns:a16="http://schemas.microsoft.com/office/drawing/2014/main" id="{1F084AF2-2510-43E9-AF6E-9972AB920A1D}"/>
                </a:ext>
              </a:extLst>
            </p:cNvPr>
            <p:cNvSpPr txBox="1">
              <a:spLocks noChangeArrowheads="1"/>
            </p:cNvSpPr>
            <p:nvPr/>
          </p:nvSpPr>
          <p:spPr bwMode="auto">
            <a:xfrm>
              <a:off x="4076" y="3696"/>
              <a:ext cx="877" cy="288"/>
            </a:xfrm>
            <a:prstGeom prst="rect">
              <a:avLst/>
            </a:prstGeom>
            <a:noFill/>
            <a:ln w="9525">
              <a:noFill/>
              <a:miter lim="800000"/>
              <a:headEnd/>
              <a:tailEnd/>
            </a:ln>
            <a:effectLst>
              <a:outerShdw dist="17961" dir="2700000" algn="ctr" rotWithShape="0">
                <a:schemeClr val="tx1"/>
              </a:outerShdw>
            </a:effectLst>
          </p:spPr>
          <p:txBody>
            <a:bodyPr wrap="none">
              <a:spAutoFit/>
            </a:bodyPr>
            <a:lstStyle/>
            <a:p>
              <a:pPr algn="ctr">
                <a:defRPr/>
              </a:pPr>
              <a:r>
                <a:rPr lang="en-US">
                  <a:solidFill>
                    <a:schemeClr val="bg2"/>
                  </a:solidFill>
                  <a:latin typeface="Times New Roman" pitchFamily="18" charset="0"/>
                </a:rPr>
                <a:t>real scene</a:t>
              </a:r>
            </a:p>
          </p:txBody>
        </p:sp>
      </p:grpSp>
      <p:sp>
        <p:nvSpPr>
          <p:cNvPr id="1747979" name="Rectangle 11">
            <a:extLst>
              <a:ext uri="{FF2B5EF4-FFF2-40B4-BE49-F238E27FC236}">
                <a16:creationId xmlns:a16="http://schemas.microsoft.com/office/drawing/2014/main" id="{41B8F37A-24BB-4703-8981-C5C9BDE103D3}"/>
              </a:ext>
            </a:extLst>
          </p:cNvPr>
          <p:cNvSpPr>
            <a:spLocks noGrp="1" noChangeArrowheads="1"/>
          </p:cNvSpPr>
          <p:nvPr>
            <p:ph type="title"/>
          </p:nvPr>
        </p:nvSpPr>
        <p:spPr/>
        <p:txBody>
          <a:bodyPr/>
          <a:lstStyle/>
          <a:p>
            <a:pPr eaLnBrk="1" hangingPunct="1">
              <a:defRPr/>
            </a:pPr>
            <a:r>
              <a:rPr lang="en-US"/>
              <a:t>Modeling the Scene</a:t>
            </a:r>
          </a:p>
        </p:txBody>
      </p:sp>
      <p:grpSp>
        <p:nvGrpSpPr>
          <p:cNvPr id="4" name="Group 13">
            <a:extLst>
              <a:ext uri="{FF2B5EF4-FFF2-40B4-BE49-F238E27FC236}">
                <a16:creationId xmlns:a16="http://schemas.microsoft.com/office/drawing/2014/main" id="{1CCCDBC5-8830-4B1A-AC98-7D415C2B7103}"/>
              </a:ext>
            </a:extLst>
          </p:cNvPr>
          <p:cNvGrpSpPr>
            <a:grpSpLocks/>
          </p:cNvGrpSpPr>
          <p:nvPr/>
        </p:nvGrpSpPr>
        <p:grpSpPr bwMode="auto">
          <a:xfrm>
            <a:off x="2286000" y="3352800"/>
            <a:ext cx="2622550" cy="1362075"/>
            <a:chOff x="1440" y="2112"/>
            <a:chExt cx="1652" cy="858"/>
          </a:xfrm>
        </p:grpSpPr>
        <p:grpSp>
          <p:nvGrpSpPr>
            <p:cNvPr id="55311" name="Group 14">
              <a:extLst>
                <a:ext uri="{FF2B5EF4-FFF2-40B4-BE49-F238E27FC236}">
                  <a16:creationId xmlns:a16="http://schemas.microsoft.com/office/drawing/2014/main" id="{886DCFA8-F541-43A0-851E-2A4407D0AA80}"/>
                </a:ext>
              </a:extLst>
            </p:cNvPr>
            <p:cNvGrpSpPr>
              <a:grpSpLocks/>
            </p:cNvGrpSpPr>
            <p:nvPr/>
          </p:nvGrpSpPr>
          <p:grpSpPr bwMode="auto">
            <a:xfrm>
              <a:off x="2443" y="2510"/>
              <a:ext cx="649" cy="460"/>
              <a:chOff x="2496" y="2842"/>
              <a:chExt cx="528" cy="374"/>
            </a:xfrm>
          </p:grpSpPr>
          <p:sp>
            <p:nvSpPr>
              <p:cNvPr id="55314" name="Oval 15">
                <a:extLst>
                  <a:ext uri="{FF2B5EF4-FFF2-40B4-BE49-F238E27FC236}">
                    <a16:creationId xmlns:a16="http://schemas.microsoft.com/office/drawing/2014/main" id="{60ECE83D-C076-4222-AC20-E6C1F72A7806}"/>
                  </a:ext>
                </a:extLst>
              </p:cNvPr>
              <p:cNvSpPr>
                <a:spLocks noChangeArrowheads="1"/>
              </p:cNvSpPr>
              <p:nvPr/>
            </p:nvSpPr>
            <p:spPr bwMode="auto">
              <a:xfrm>
                <a:off x="2496" y="3120"/>
                <a:ext cx="96" cy="96"/>
              </a:xfrm>
              <a:prstGeom prst="ellipse">
                <a:avLst/>
              </a:prstGeom>
              <a:solidFill>
                <a:schemeClr val="accent1"/>
              </a:solidFill>
              <a:ln w="9525">
                <a:solidFill>
                  <a:schemeClr val="tx1"/>
                </a:solidFill>
                <a:round/>
                <a:headEnd/>
                <a:tailEnd/>
              </a:ln>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endParaRPr lang="en-US" altLang="en-US"/>
              </a:p>
            </p:txBody>
          </p:sp>
          <p:sp>
            <p:nvSpPr>
              <p:cNvPr id="55315" name="Oval 16">
                <a:extLst>
                  <a:ext uri="{FF2B5EF4-FFF2-40B4-BE49-F238E27FC236}">
                    <a16:creationId xmlns:a16="http://schemas.microsoft.com/office/drawing/2014/main" id="{B5E90DAC-2A6A-4BE0-944E-FAAECC14273A}"/>
                  </a:ext>
                </a:extLst>
              </p:cNvPr>
              <p:cNvSpPr>
                <a:spLocks noChangeArrowheads="1"/>
              </p:cNvSpPr>
              <p:nvPr/>
            </p:nvSpPr>
            <p:spPr bwMode="auto">
              <a:xfrm>
                <a:off x="2640" y="3085"/>
                <a:ext cx="131" cy="131"/>
              </a:xfrm>
              <a:prstGeom prst="ellipse">
                <a:avLst/>
              </a:prstGeom>
              <a:solidFill>
                <a:schemeClr val="accent1"/>
              </a:solidFill>
              <a:ln w="9525">
                <a:solidFill>
                  <a:schemeClr val="tx1"/>
                </a:solidFill>
                <a:round/>
                <a:headEnd/>
                <a:tailEnd/>
              </a:ln>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endParaRPr lang="en-US" altLang="en-US"/>
              </a:p>
            </p:txBody>
          </p:sp>
          <p:sp>
            <p:nvSpPr>
              <p:cNvPr id="55316" name="Oval 17">
                <a:extLst>
                  <a:ext uri="{FF2B5EF4-FFF2-40B4-BE49-F238E27FC236}">
                    <a16:creationId xmlns:a16="http://schemas.microsoft.com/office/drawing/2014/main" id="{B7A31BE1-2E8D-4D09-AC99-EEB3B8F4F604}"/>
                  </a:ext>
                </a:extLst>
              </p:cNvPr>
              <p:cNvSpPr>
                <a:spLocks noChangeArrowheads="1"/>
              </p:cNvSpPr>
              <p:nvPr/>
            </p:nvSpPr>
            <p:spPr bwMode="auto">
              <a:xfrm>
                <a:off x="2858" y="2842"/>
                <a:ext cx="96" cy="96"/>
              </a:xfrm>
              <a:prstGeom prst="ellipse">
                <a:avLst/>
              </a:prstGeom>
              <a:solidFill>
                <a:schemeClr val="accent1"/>
              </a:solidFill>
              <a:ln w="9525">
                <a:solidFill>
                  <a:schemeClr val="tx1"/>
                </a:solidFill>
                <a:round/>
                <a:headEnd/>
                <a:tailEnd/>
              </a:ln>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endParaRPr lang="en-US" altLang="en-US"/>
              </a:p>
            </p:txBody>
          </p:sp>
          <p:sp>
            <p:nvSpPr>
              <p:cNvPr id="55317" name="Freeform 18">
                <a:extLst>
                  <a:ext uri="{FF2B5EF4-FFF2-40B4-BE49-F238E27FC236}">
                    <a16:creationId xmlns:a16="http://schemas.microsoft.com/office/drawing/2014/main" id="{12431CFB-5090-484D-BCA8-2C336514DDCB}"/>
                  </a:ext>
                </a:extLst>
              </p:cNvPr>
              <p:cNvSpPr>
                <a:spLocks/>
              </p:cNvSpPr>
              <p:nvPr/>
            </p:nvSpPr>
            <p:spPr bwMode="auto">
              <a:xfrm>
                <a:off x="2784" y="2976"/>
                <a:ext cx="240" cy="240"/>
              </a:xfrm>
              <a:custGeom>
                <a:avLst/>
                <a:gdLst>
                  <a:gd name="T0" fmla="*/ 144 w 240"/>
                  <a:gd name="T1" fmla="*/ 192 h 240"/>
                  <a:gd name="T2" fmla="*/ 240 w 240"/>
                  <a:gd name="T3" fmla="*/ 240 h 240"/>
                  <a:gd name="T4" fmla="*/ 0 w 240"/>
                  <a:gd name="T5" fmla="*/ 240 h 240"/>
                  <a:gd name="T6" fmla="*/ 96 w 240"/>
                  <a:gd name="T7" fmla="*/ 192 h 240"/>
                  <a:gd name="T8" fmla="*/ 96 w 240"/>
                  <a:gd name="T9" fmla="*/ 48 h 240"/>
                  <a:gd name="T10" fmla="*/ 48 w 240"/>
                  <a:gd name="T11" fmla="*/ 0 h 240"/>
                  <a:gd name="T12" fmla="*/ 192 w 240"/>
                  <a:gd name="T13" fmla="*/ 0 h 240"/>
                  <a:gd name="T14" fmla="*/ 144 w 240"/>
                  <a:gd name="T15" fmla="*/ 48 h 240"/>
                  <a:gd name="T16" fmla="*/ 144 w 240"/>
                  <a:gd name="T17" fmla="*/ 192 h 2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40"/>
                  <a:gd name="T28" fmla="*/ 0 h 240"/>
                  <a:gd name="T29" fmla="*/ 240 w 240"/>
                  <a:gd name="T30" fmla="*/ 240 h 24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40" h="240">
                    <a:moveTo>
                      <a:pt x="144" y="192"/>
                    </a:moveTo>
                    <a:lnTo>
                      <a:pt x="240" y="240"/>
                    </a:lnTo>
                    <a:lnTo>
                      <a:pt x="0" y="240"/>
                    </a:lnTo>
                    <a:lnTo>
                      <a:pt x="96" y="192"/>
                    </a:lnTo>
                    <a:lnTo>
                      <a:pt x="96" y="48"/>
                    </a:lnTo>
                    <a:lnTo>
                      <a:pt x="48" y="0"/>
                    </a:lnTo>
                    <a:lnTo>
                      <a:pt x="192" y="0"/>
                    </a:lnTo>
                    <a:lnTo>
                      <a:pt x="144" y="48"/>
                    </a:lnTo>
                    <a:lnTo>
                      <a:pt x="144" y="192"/>
                    </a:lnTo>
                    <a:close/>
                  </a:path>
                </a:pathLst>
              </a:custGeom>
              <a:solidFill>
                <a:schemeClr val="accent1"/>
              </a:solidFill>
              <a:ln w="9525">
                <a:solidFill>
                  <a:schemeClr val="tx1"/>
                </a:solidFill>
                <a:round/>
                <a:headEnd/>
                <a:tailEnd/>
              </a:ln>
            </p:spPr>
            <p:txBody>
              <a:bodyPr wrap="none" anchor="ctr"/>
              <a:lstStyle/>
              <a:p>
                <a:endParaRPr lang="en-US"/>
              </a:p>
            </p:txBody>
          </p:sp>
        </p:grpSp>
        <p:sp>
          <p:nvSpPr>
            <p:cNvPr id="1747987" name="Text Box 19">
              <a:extLst>
                <a:ext uri="{FF2B5EF4-FFF2-40B4-BE49-F238E27FC236}">
                  <a16:creationId xmlns:a16="http://schemas.microsoft.com/office/drawing/2014/main" id="{06399433-33DA-4B9A-9152-0936FA82BB97}"/>
                </a:ext>
              </a:extLst>
            </p:cNvPr>
            <p:cNvSpPr txBox="1">
              <a:spLocks noChangeArrowheads="1"/>
            </p:cNvSpPr>
            <p:nvPr/>
          </p:nvSpPr>
          <p:spPr bwMode="auto">
            <a:xfrm>
              <a:off x="1440" y="2112"/>
              <a:ext cx="1399" cy="288"/>
            </a:xfrm>
            <a:prstGeom prst="rect">
              <a:avLst/>
            </a:prstGeom>
            <a:noFill/>
            <a:ln w="9525">
              <a:noFill/>
              <a:miter lim="800000"/>
              <a:headEnd/>
              <a:tailEnd/>
            </a:ln>
            <a:effectLst>
              <a:outerShdw dist="17961" dir="2700000" algn="ctr" rotWithShape="0">
                <a:schemeClr val="tx1"/>
              </a:outerShdw>
            </a:effectLst>
          </p:spPr>
          <p:txBody>
            <a:bodyPr wrap="none">
              <a:spAutoFit/>
            </a:bodyPr>
            <a:lstStyle/>
            <a:p>
              <a:pPr algn="ctr">
                <a:defRPr/>
              </a:pPr>
              <a:r>
                <a:rPr lang="en-US">
                  <a:solidFill>
                    <a:schemeClr val="accent1"/>
                  </a:solidFill>
                  <a:latin typeface="Times New Roman" pitchFamily="18" charset="0"/>
                </a:rPr>
                <a:t>synthetic objects</a:t>
              </a:r>
            </a:p>
          </p:txBody>
        </p:sp>
        <p:sp>
          <p:nvSpPr>
            <p:cNvPr id="55313" name="Line 20">
              <a:extLst>
                <a:ext uri="{FF2B5EF4-FFF2-40B4-BE49-F238E27FC236}">
                  <a16:creationId xmlns:a16="http://schemas.microsoft.com/office/drawing/2014/main" id="{B4A99505-A04F-4B4B-9E13-7B70F9E0FB23}"/>
                </a:ext>
              </a:extLst>
            </p:cNvPr>
            <p:cNvSpPr>
              <a:spLocks noChangeShapeType="1"/>
            </p:cNvSpPr>
            <p:nvPr/>
          </p:nvSpPr>
          <p:spPr bwMode="auto">
            <a:xfrm>
              <a:off x="2160" y="2400"/>
              <a:ext cx="472" cy="354"/>
            </a:xfrm>
            <a:prstGeom prst="line">
              <a:avLst/>
            </a:prstGeom>
            <a:noFill/>
            <a:ln w="9525">
              <a:solidFill>
                <a:srgbClr val="FF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5302" name="Group 21">
            <a:extLst>
              <a:ext uri="{FF2B5EF4-FFF2-40B4-BE49-F238E27FC236}">
                <a16:creationId xmlns:a16="http://schemas.microsoft.com/office/drawing/2014/main" id="{28825F91-71E4-44A7-8638-D1A5999E433D}"/>
              </a:ext>
            </a:extLst>
          </p:cNvPr>
          <p:cNvGrpSpPr>
            <a:grpSpLocks/>
          </p:cNvGrpSpPr>
          <p:nvPr/>
        </p:nvGrpSpPr>
        <p:grpSpPr bwMode="auto">
          <a:xfrm>
            <a:off x="1066800" y="1828800"/>
            <a:ext cx="7086600" cy="2895600"/>
            <a:chOff x="672" y="1152"/>
            <a:chExt cx="4464" cy="1824"/>
          </a:xfrm>
        </p:grpSpPr>
        <p:grpSp>
          <p:nvGrpSpPr>
            <p:cNvPr id="55307" name="Group 22">
              <a:extLst>
                <a:ext uri="{FF2B5EF4-FFF2-40B4-BE49-F238E27FC236}">
                  <a16:creationId xmlns:a16="http://schemas.microsoft.com/office/drawing/2014/main" id="{1A858C30-6517-4E65-8BDD-3ECD7FE860AC}"/>
                </a:ext>
              </a:extLst>
            </p:cNvPr>
            <p:cNvGrpSpPr>
              <a:grpSpLocks/>
            </p:cNvGrpSpPr>
            <p:nvPr/>
          </p:nvGrpSpPr>
          <p:grpSpPr bwMode="auto">
            <a:xfrm>
              <a:off x="672" y="1152"/>
              <a:ext cx="4464" cy="1824"/>
              <a:chOff x="672" y="1152"/>
              <a:chExt cx="4464" cy="1824"/>
            </a:xfrm>
          </p:grpSpPr>
          <p:sp>
            <p:nvSpPr>
              <p:cNvPr id="55309" name="Rectangle 23">
                <a:extLst>
                  <a:ext uri="{FF2B5EF4-FFF2-40B4-BE49-F238E27FC236}">
                    <a16:creationId xmlns:a16="http://schemas.microsoft.com/office/drawing/2014/main" id="{4F6BB73A-5175-4757-BBF4-7F6CFB9E2731}"/>
                  </a:ext>
                </a:extLst>
              </p:cNvPr>
              <p:cNvSpPr>
                <a:spLocks noChangeArrowheads="1"/>
              </p:cNvSpPr>
              <p:nvPr/>
            </p:nvSpPr>
            <p:spPr bwMode="auto">
              <a:xfrm>
                <a:off x="672" y="1152"/>
                <a:ext cx="4464" cy="1824"/>
              </a:xfrm>
              <a:prstGeom prst="rect">
                <a:avLst/>
              </a:prstGeom>
              <a:noFill/>
              <a:ln w="38100">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endParaRPr lang="en-US" altLang="en-US"/>
              </a:p>
            </p:txBody>
          </p:sp>
          <p:sp>
            <p:nvSpPr>
              <p:cNvPr id="1747992" name="Text Box 24">
                <a:extLst>
                  <a:ext uri="{FF2B5EF4-FFF2-40B4-BE49-F238E27FC236}">
                    <a16:creationId xmlns:a16="http://schemas.microsoft.com/office/drawing/2014/main" id="{AC7980CC-9C15-4B55-BBFB-EC9B9CCD2D23}"/>
                  </a:ext>
                </a:extLst>
              </p:cNvPr>
              <p:cNvSpPr txBox="1">
                <a:spLocks noChangeArrowheads="1"/>
              </p:cNvSpPr>
              <p:nvPr/>
            </p:nvSpPr>
            <p:spPr bwMode="auto">
              <a:xfrm>
                <a:off x="2137" y="1178"/>
                <a:ext cx="1495" cy="288"/>
              </a:xfrm>
              <a:prstGeom prst="rect">
                <a:avLst/>
              </a:prstGeom>
              <a:noFill/>
              <a:ln w="9525">
                <a:noFill/>
                <a:miter lim="800000"/>
                <a:headEnd/>
                <a:tailEnd/>
              </a:ln>
              <a:effectLst>
                <a:outerShdw dist="17961" dir="2700000" algn="ctr" rotWithShape="0">
                  <a:schemeClr val="tx1"/>
                </a:outerShdw>
              </a:effectLst>
            </p:spPr>
            <p:txBody>
              <a:bodyPr wrap="none">
                <a:spAutoFit/>
              </a:bodyPr>
              <a:lstStyle/>
              <a:p>
                <a:pPr algn="ctr">
                  <a:defRPr/>
                </a:pPr>
                <a:r>
                  <a:rPr lang="en-US">
                    <a:solidFill>
                      <a:srgbClr val="FFFF00"/>
                    </a:solidFill>
                    <a:latin typeface="Times New Roman" pitchFamily="18" charset="0"/>
                  </a:rPr>
                  <a:t>light-based model</a:t>
                </a:r>
              </a:p>
            </p:txBody>
          </p:sp>
        </p:grpSp>
        <p:sp>
          <p:nvSpPr>
            <p:cNvPr id="55308" name="Rectangle 25">
              <a:extLst>
                <a:ext uri="{FF2B5EF4-FFF2-40B4-BE49-F238E27FC236}">
                  <a16:creationId xmlns:a16="http://schemas.microsoft.com/office/drawing/2014/main" id="{80BBD0CF-2E45-476E-B660-C223C0033290}"/>
                </a:ext>
              </a:extLst>
            </p:cNvPr>
            <p:cNvSpPr>
              <a:spLocks noChangeArrowheads="1"/>
            </p:cNvSpPr>
            <p:nvPr/>
          </p:nvSpPr>
          <p:spPr bwMode="auto">
            <a:xfrm>
              <a:off x="672" y="1152"/>
              <a:ext cx="4464" cy="1824"/>
            </a:xfrm>
            <a:prstGeom prst="rect">
              <a:avLst/>
            </a:prstGeom>
            <a:noFill/>
            <a:ln w="28575">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endParaRPr lang="en-US" altLang="en-US"/>
            </a:p>
          </p:txBody>
        </p:sp>
      </p:grpSp>
      <p:grpSp>
        <p:nvGrpSpPr>
          <p:cNvPr id="8" name="Group 26">
            <a:extLst>
              <a:ext uri="{FF2B5EF4-FFF2-40B4-BE49-F238E27FC236}">
                <a16:creationId xmlns:a16="http://schemas.microsoft.com/office/drawing/2014/main" id="{9FA3C7C9-99ED-4A5C-8B3B-89319FD1988B}"/>
              </a:ext>
            </a:extLst>
          </p:cNvPr>
          <p:cNvGrpSpPr>
            <a:grpSpLocks/>
          </p:cNvGrpSpPr>
          <p:nvPr/>
        </p:nvGrpSpPr>
        <p:grpSpPr bwMode="auto">
          <a:xfrm>
            <a:off x="3352800" y="3048000"/>
            <a:ext cx="4194175" cy="1677988"/>
            <a:chOff x="2112" y="1920"/>
            <a:chExt cx="2642" cy="1057"/>
          </a:xfrm>
        </p:grpSpPr>
        <p:sp>
          <p:nvSpPr>
            <p:cNvPr id="1747995" name="Text Box 27">
              <a:extLst>
                <a:ext uri="{FF2B5EF4-FFF2-40B4-BE49-F238E27FC236}">
                  <a16:creationId xmlns:a16="http://schemas.microsoft.com/office/drawing/2014/main" id="{BF50A54A-C4AF-4FB7-B502-6E56F87BFEA5}"/>
                </a:ext>
              </a:extLst>
            </p:cNvPr>
            <p:cNvSpPr txBox="1">
              <a:spLocks noChangeArrowheads="1"/>
            </p:cNvSpPr>
            <p:nvPr/>
          </p:nvSpPr>
          <p:spPr bwMode="auto">
            <a:xfrm>
              <a:off x="3792" y="1920"/>
              <a:ext cx="962" cy="288"/>
            </a:xfrm>
            <a:prstGeom prst="rect">
              <a:avLst/>
            </a:prstGeom>
            <a:noFill/>
            <a:ln w="9525">
              <a:noFill/>
              <a:miter lim="800000"/>
              <a:headEnd/>
              <a:tailEnd/>
            </a:ln>
            <a:effectLst>
              <a:outerShdw dist="17961" dir="2700000" algn="ctr" rotWithShape="0">
                <a:schemeClr val="tx1"/>
              </a:outerShdw>
            </a:effectLst>
          </p:spPr>
          <p:txBody>
            <a:bodyPr wrap="none">
              <a:spAutoFit/>
            </a:bodyPr>
            <a:lstStyle/>
            <a:p>
              <a:pPr algn="ctr">
                <a:defRPr/>
              </a:pPr>
              <a:r>
                <a:rPr lang="en-US">
                  <a:solidFill>
                    <a:srgbClr val="FF3300"/>
                  </a:solidFill>
                  <a:latin typeface="Times New Roman" pitchFamily="18" charset="0"/>
                </a:rPr>
                <a:t>local scene</a:t>
              </a:r>
            </a:p>
          </p:txBody>
        </p:sp>
        <p:sp>
          <p:nvSpPr>
            <p:cNvPr id="55305" name="Line 28">
              <a:extLst>
                <a:ext uri="{FF2B5EF4-FFF2-40B4-BE49-F238E27FC236}">
                  <a16:creationId xmlns:a16="http://schemas.microsoft.com/office/drawing/2014/main" id="{3ED3BBCC-26A3-430D-9185-2236B5348762}"/>
                </a:ext>
              </a:extLst>
            </p:cNvPr>
            <p:cNvSpPr>
              <a:spLocks noChangeShapeType="1"/>
            </p:cNvSpPr>
            <p:nvPr/>
          </p:nvSpPr>
          <p:spPr bwMode="auto">
            <a:xfrm flipH="1">
              <a:off x="3408" y="2208"/>
              <a:ext cx="749" cy="720"/>
            </a:xfrm>
            <a:prstGeom prst="line">
              <a:avLst/>
            </a:prstGeom>
            <a:noFill/>
            <a:ln w="9525">
              <a:solidFill>
                <a:srgbClr val="FF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5306" name="Line 29">
              <a:extLst>
                <a:ext uri="{FF2B5EF4-FFF2-40B4-BE49-F238E27FC236}">
                  <a16:creationId xmlns:a16="http://schemas.microsoft.com/office/drawing/2014/main" id="{4CA47E58-EDDB-4FAF-8755-793C5D9F9775}"/>
                </a:ext>
              </a:extLst>
            </p:cNvPr>
            <p:cNvSpPr>
              <a:spLocks noChangeShapeType="1"/>
            </p:cNvSpPr>
            <p:nvPr/>
          </p:nvSpPr>
          <p:spPr bwMode="auto">
            <a:xfrm>
              <a:off x="2112" y="2976"/>
              <a:ext cx="1393" cy="1"/>
            </a:xfrm>
            <a:prstGeom prst="line">
              <a:avLst/>
            </a:prstGeom>
            <a:noFill/>
            <a:ln w="38100">
              <a:solidFill>
                <a:srgbClr val="FF33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0018" name="Rectangle 2">
            <a:extLst>
              <a:ext uri="{FF2B5EF4-FFF2-40B4-BE49-F238E27FC236}">
                <a16:creationId xmlns:a16="http://schemas.microsoft.com/office/drawing/2014/main" id="{5F38F258-7216-4411-A723-1DCBAA65F188}"/>
              </a:ext>
            </a:extLst>
          </p:cNvPr>
          <p:cNvSpPr>
            <a:spLocks noGrp="1" noChangeArrowheads="1"/>
          </p:cNvSpPr>
          <p:nvPr>
            <p:ph type="title"/>
          </p:nvPr>
        </p:nvSpPr>
        <p:spPr/>
        <p:txBody>
          <a:bodyPr/>
          <a:lstStyle/>
          <a:p>
            <a:pPr eaLnBrk="1" hangingPunct="1">
              <a:defRPr/>
            </a:pPr>
            <a:r>
              <a:rPr lang="en-US"/>
              <a:t>The Lighting Computation</a:t>
            </a:r>
          </a:p>
        </p:txBody>
      </p:sp>
      <p:grpSp>
        <p:nvGrpSpPr>
          <p:cNvPr id="56324" name="Group 4">
            <a:extLst>
              <a:ext uri="{FF2B5EF4-FFF2-40B4-BE49-F238E27FC236}">
                <a16:creationId xmlns:a16="http://schemas.microsoft.com/office/drawing/2014/main" id="{79686C3B-6AEE-4BA2-B502-BB065755A4A2}"/>
              </a:ext>
            </a:extLst>
          </p:cNvPr>
          <p:cNvGrpSpPr>
            <a:grpSpLocks/>
          </p:cNvGrpSpPr>
          <p:nvPr/>
        </p:nvGrpSpPr>
        <p:grpSpPr bwMode="auto">
          <a:xfrm>
            <a:off x="3351213" y="4284663"/>
            <a:ext cx="1477962" cy="1047750"/>
            <a:chOff x="2496" y="2842"/>
            <a:chExt cx="528" cy="374"/>
          </a:xfrm>
        </p:grpSpPr>
        <p:sp>
          <p:nvSpPr>
            <p:cNvPr id="56339" name="Oval 5">
              <a:extLst>
                <a:ext uri="{FF2B5EF4-FFF2-40B4-BE49-F238E27FC236}">
                  <a16:creationId xmlns:a16="http://schemas.microsoft.com/office/drawing/2014/main" id="{9804A39A-713A-4A84-8BB1-C765AA3887D3}"/>
                </a:ext>
              </a:extLst>
            </p:cNvPr>
            <p:cNvSpPr>
              <a:spLocks noChangeArrowheads="1"/>
            </p:cNvSpPr>
            <p:nvPr/>
          </p:nvSpPr>
          <p:spPr bwMode="auto">
            <a:xfrm>
              <a:off x="2496" y="3120"/>
              <a:ext cx="96" cy="96"/>
            </a:xfrm>
            <a:prstGeom prst="ellipse">
              <a:avLst/>
            </a:prstGeom>
            <a:solidFill>
              <a:schemeClr val="accent1"/>
            </a:solidFill>
            <a:ln w="9525">
              <a:solidFill>
                <a:schemeClr val="tx1"/>
              </a:solidFill>
              <a:round/>
              <a:headEnd/>
              <a:tailEnd/>
            </a:ln>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endParaRPr lang="en-US" altLang="en-US"/>
            </a:p>
          </p:txBody>
        </p:sp>
        <p:sp>
          <p:nvSpPr>
            <p:cNvPr id="56340" name="Oval 6">
              <a:extLst>
                <a:ext uri="{FF2B5EF4-FFF2-40B4-BE49-F238E27FC236}">
                  <a16:creationId xmlns:a16="http://schemas.microsoft.com/office/drawing/2014/main" id="{C418CC0D-5E63-4E71-943F-1F4C4D9BBD29}"/>
                </a:ext>
              </a:extLst>
            </p:cNvPr>
            <p:cNvSpPr>
              <a:spLocks noChangeArrowheads="1"/>
            </p:cNvSpPr>
            <p:nvPr/>
          </p:nvSpPr>
          <p:spPr bwMode="auto">
            <a:xfrm>
              <a:off x="2640" y="3085"/>
              <a:ext cx="131" cy="131"/>
            </a:xfrm>
            <a:prstGeom prst="ellipse">
              <a:avLst/>
            </a:prstGeom>
            <a:solidFill>
              <a:schemeClr val="accent1"/>
            </a:solidFill>
            <a:ln w="9525">
              <a:solidFill>
                <a:schemeClr val="tx1"/>
              </a:solidFill>
              <a:round/>
              <a:headEnd/>
              <a:tailEnd/>
            </a:ln>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endParaRPr lang="en-US" altLang="en-US"/>
            </a:p>
          </p:txBody>
        </p:sp>
        <p:sp>
          <p:nvSpPr>
            <p:cNvPr id="56341" name="Oval 7">
              <a:extLst>
                <a:ext uri="{FF2B5EF4-FFF2-40B4-BE49-F238E27FC236}">
                  <a16:creationId xmlns:a16="http://schemas.microsoft.com/office/drawing/2014/main" id="{A9483146-A2BB-461B-AF06-BFE2978CE92F}"/>
                </a:ext>
              </a:extLst>
            </p:cNvPr>
            <p:cNvSpPr>
              <a:spLocks noChangeArrowheads="1"/>
            </p:cNvSpPr>
            <p:nvPr/>
          </p:nvSpPr>
          <p:spPr bwMode="auto">
            <a:xfrm>
              <a:off x="2858" y="2842"/>
              <a:ext cx="96" cy="96"/>
            </a:xfrm>
            <a:prstGeom prst="ellipse">
              <a:avLst/>
            </a:prstGeom>
            <a:solidFill>
              <a:schemeClr val="accent1"/>
            </a:solidFill>
            <a:ln w="9525">
              <a:solidFill>
                <a:schemeClr val="tx1"/>
              </a:solidFill>
              <a:round/>
              <a:headEnd/>
              <a:tailEnd/>
            </a:ln>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endParaRPr lang="en-US" altLang="en-US"/>
            </a:p>
          </p:txBody>
        </p:sp>
        <p:sp>
          <p:nvSpPr>
            <p:cNvPr id="56342" name="Freeform 8">
              <a:extLst>
                <a:ext uri="{FF2B5EF4-FFF2-40B4-BE49-F238E27FC236}">
                  <a16:creationId xmlns:a16="http://schemas.microsoft.com/office/drawing/2014/main" id="{9D777EB9-0D2E-4F1A-813D-EEB8070BAD8B}"/>
                </a:ext>
              </a:extLst>
            </p:cNvPr>
            <p:cNvSpPr>
              <a:spLocks/>
            </p:cNvSpPr>
            <p:nvPr/>
          </p:nvSpPr>
          <p:spPr bwMode="auto">
            <a:xfrm>
              <a:off x="2784" y="2976"/>
              <a:ext cx="240" cy="240"/>
            </a:xfrm>
            <a:custGeom>
              <a:avLst/>
              <a:gdLst>
                <a:gd name="T0" fmla="*/ 144 w 240"/>
                <a:gd name="T1" fmla="*/ 192 h 240"/>
                <a:gd name="T2" fmla="*/ 240 w 240"/>
                <a:gd name="T3" fmla="*/ 240 h 240"/>
                <a:gd name="T4" fmla="*/ 0 w 240"/>
                <a:gd name="T5" fmla="*/ 240 h 240"/>
                <a:gd name="T6" fmla="*/ 96 w 240"/>
                <a:gd name="T7" fmla="*/ 192 h 240"/>
                <a:gd name="T8" fmla="*/ 96 w 240"/>
                <a:gd name="T9" fmla="*/ 48 h 240"/>
                <a:gd name="T10" fmla="*/ 48 w 240"/>
                <a:gd name="T11" fmla="*/ 0 h 240"/>
                <a:gd name="T12" fmla="*/ 192 w 240"/>
                <a:gd name="T13" fmla="*/ 0 h 240"/>
                <a:gd name="T14" fmla="*/ 144 w 240"/>
                <a:gd name="T15" fmla="*/ 48 h 240"/>
                <a:gd name="T16" fmla="*/ 144 w 240"/>
                <a:gd name="T17" fmla="*/ 192 h 2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40"/>
                <a:gd name="T28" fmla="*/ 0 h 240"/>
                <a:gd name="T29" fmla="*/ 240 w 240"/>
                <a:gd name="T30" fmla="*/ 240 h 24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40" h="240">
                  <a:moveTo>
                    <a:pt x="144" y="192"/>
                  </a:moveTo>
                  <a:lnTo>
                    <a:pt x="240" y="240"/>
                  </a:lnTo>
                  <a:lnTo>
                    <a:pt x="0" y="240"/>
                  </a:lnTo>
                  <a:lnTo>
                    <a:pt x="96" y="192"/>
                  </a:lnTo>
                  <a:lnTo>
                    <a:pt x="96" y="48"/>
                  </a:lnTo>
                  <a:lnTo>
                    <a:pt x="48" y="0"/>
                  </a:lnTo>
                  <a:lnTo>
                    <a:pt x="192" y="0"/>
                  </a:lnTo>
                  <a:lnTo>
                    <a:pt x="144" y="48"/>
                  </a:lnTo>
                  <a:lnTo>
                    <a:pt x="144" y="192"/>
                  </a:lnTo>
                  <a:close/>
                </a:path>
              </a:pathLst>
            </a:custGeom>
            <a:solidFill>
              <a:schemeClr val="accent1"/>
            </a:solidFill>
            <a:ln w="9525">
              <a:solidFill>
                <a:schemeClr val="tx1"/>
              </a:solidFill>
              <a:round/>
              <a:headEnd/>
              <a:tailEnd/>
            </a:ln>
          </p:spPr>
          <p:txBody>
            <a:bodyPr wrap="none" anchor="ctr"/>
            <a:lstStyle/>
            <a:p>
              <a:endParaRPr lang="en-US"/>
            </a:p>
          </p:txBody>
        </p:sp>
      </p:grpSp>
      <p:sp>
        <p:nvSpPr>
          <p:cNvPr id="1750025" name="Text Box 9">
            <a:extLst>
              <a:ext uri="{FF2B5EF4-FFF2-40B4-BE49-F238E27FC236}">
                <a16:creationId xmlns:a16="http://schemas.microsoft.com/office/drawing/2014/main" id="{53A72E25-1E13-488B-B473-59DDFA4CF0F2}"/>
              </a:ext>
            </a:extLst>
          </p:cNvPr>
          <p:cNvSpPr txBox="1">
            <a:spLocks noChangeArrowheads="1"/>
          </p:cNvSpPr>
          <p:nvPr/>
        </p:nvSpPr>
        <p:spPr bwMode="auto">
          <a:xfrm>
            <a:off x="1600200" y="4114800"/>
            <a:ext cx="2220913" cy="822325"/>
          </a:xfrm>
          <a:prstGeom prst="rect">
            <a:avLst/>
          </a:prstGeom>
          <a:noFill/>
          <a:ln w="9525">
            <a:noFill/>
            <a:miter lim="800000"/>
            <a:headEnd/>
            <a:tailEnd/>
          </a:ln>
          <a:effectLst>
            <a:outerShdw dist="17961" dir="2700000" algn="ctr" rotWithShape="0">
              <a:schemeClr val="tx1"/>
            </a:outerShdw>
          </a:effectLst>
        </p:spPr>
        <p:txBody>
          <a:bodyPr wrap="none">
            <a:spAutoFit/>
          </a:bodyPr>
          <a:lstStyle/>
          <a:p>
            <a:pPr algn="ctr">
              <a:defRPr/>
            </a:pPr>
            <a:r>
              <a:rPr lang="en-US">
                <a:solidFill>
                  <a:schemeClr val="accent1"/>
                </a:solidFill>
                <a:latin typeface="Times New Roman" pitchFamily="18" charset="0"/>
              </a:rPr>
              <a:t>synthetic objects</a:t>
            </a:r>
          </a:p>
          <a:p>
            <a:pPr algn="ctr">
              <a:defRPr/>
            </a:pPr>
            <a:r>
              <a:rPr lang="en-US">
                <a:solidFill>
                  <a:schemeClr val="accent1"/>
                </a:solidFill>
                <a:latin typeface="Times New Roman" pitchFamily="18" charset="0"/>
              </a:rPr>
              <a:t>(known BRDF)</a:t>
            </a:r>
          </a:p>
        </p:txBody>
      </p:sp>
      <p:grpSp>
        <p:nvGrpSpPr>
          <p:cNvPr id="56326" name="Group 10">
            <a:extLst>
              <a:ext uri="{FF2B5EF4-FFF2-40B4-BE49-F238E27FC236}">
                <a16:creationId xmlns:a16="http://schemas.microsoft.com/office/drawing/2014/main" id="{B9049868-06E4-41AA-8373-B1B4177C78C1}"/>
              </a:ext>
            </a:extLst>
          </p:cNvPr>
          <p:cNvGrpSpPr>
            <a:grpSpLocks/>
          </p:cNvGrpSpPr>
          <p:nvPr/>
        </p:nvGrpSpPr>
        <p:grpSpPr bwMode="auto">
          <a:xfrm>
            <a:off x="1066800" y="2286000"/>
            <a:ext cx="6996113" cy="3060700"/>
            <a:chOff x="672" y="1152"/>
            <a:chExt cx="4464" cy="1824"/>
          </a:xfrm>
        </p:grpSpPr>
        <p:grpSp>
          <p:nvGrpSpPr>
            <p:cNvPr id="56335" name="Group 11">
              <a:extLst>
                <a:ext uri="{FF2B5EF4-FFF2-40B4-BE49-F238E27FC236}">
                  <a16:creationId xmlns:a16="http://schemas.microsoft.com/office/drawing/2014/main" id="{3D3C982C-24E5-4AE6-9736-451882AE3593}"/>
                </a:ext>
              </a:extLst>
            </p:cNvPr>
            <p:cNvGrpSpPr>
              <a:grpSpLocks/>
            </p:cNvGrpSpPr>
            <p:nvPr/>
          </p:nvGrpSpPr>
          <p:grpSpPr bwMode="auto">
            <a:xfrm>
              <a:off x="672" y="1152"/>
              <a:ext cx="4464" cy="1824"/>
              <a:chOff x="672" y="1152"/>
              <a:chExt cx="4464" cy="1824"/>
            </a:xfrm>
          </p:grpSpPr>
          <p:sp>
            <p:nvSpPr>
              <p:cNvPr id="56337" name="Rectangle 12">
                <a:extLst>
                  <a:ext uri="{FF2B5EF4-FFF2-40B4-BE49-F238E27FC236}">
                    <a16:creationId xmlns:a16="http://schemas.microsoft.com/office/drawing/2014/main" id="{3F92E3D2-D057-4D36-ADEA-5030CB4CBE06}"/>
                  </a:ext>
                </a:extLst>
              </p:cNvPr>
              <p:cNvSpPr>
                <a:spLocks noChangeArrowheads="1"/>
              </p:cNvSpPr>
              <p:nvPr/>
            </p:nvSpPr>
            <p:spPr bwMode="auto">
              <a:xfrm>
                <a:off x="672" y="1152"/>
                <a:ext cx="4464" cy="1824"/>
              </a:xfrm>
              <a:prstGeom prst="rect">
                <a:avLst/>
              </a:prstGeom>
              <a:noFill/>
              <a:ln w="38100">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endParaRPr lang="en-US" altLang="en-US"/>
              </a:p>
            </p:txBody>
          </p:sp>
          <p:sp>
            <p:nvSpPr>
              <p:cNvPr id="1750029" name="Text Box 13">
                <a:extLst>
                  <a:ext uri="{FF2B5EF4-FFF2-40B4-BE49-F238E27FC236}">
                    <a16:creationId xmlns:a16="http://schemas.microsoft.com/office/drawing/2014/main" id="{2FFC9938-0DB8-4498-A074-ABDC86DDF097}"/>
                  </a:ext>
                </a:extLst>
              </p:cNvPr>
              <p:cNvSpPr txBox="1">
                <a:spLocks noChangeArrowheads="1"/>
              </p:cNvSpPr>
              <p:nvPr/>
            </p:nvSpPr>
            <p:spPr bwMode="auto">
              <a:xfrm>
                <a:off x="1122" y="1178"/>
                <a:ext cx="3535" cy="272"/>
              </a:xfrm>
              <a:prstGeom prst="rect">
                <a:avLst/>
              </a:prstGeom>
              <a:noFill/>
              <a:ln w="9525">
                <a:noFill/>
                <a:miter lim="800000"/>
                <a:headEnd/>
                <a:tailEnd/>
              </a:ln>
              <a:effectLst>
                <a:outerShdw dist="17961" dir="2700000" algn="ctr" rotWithShape="0">
                  <a:schemeClr val="tx1"/>
                </a:outerShdw>
              </a:effectLst>
            </p:spPr>
            <p:txBody>
              <a:bodyPr wrap="none">
                <a:spAutoFit/>
              </a:bodyPr>
              <a:lstStyle/>
              <a:p>
                <a:pPr algn="ctr">
                  <a:defRPr/>
                </a:pPr>
                <a:r>
                  <a:rPr lang="en-US">
                    <a:solidFill>
                      <a:srgbClr val="FFFF00"/>
                    </a:solidFill>
                    <a:latin typeface="Times New Roman" pitchFamily="18" charset="0"/>
                  </a:rPr>
                  <a:t>distant scene (light-based, unknown BRDF)</a:t>
                </a:r>
              </a:p>
            </p:txBody>
          </p:sp>
        </p:grpSp>
        <p:sp>
          <p:nvSpPr>
            <p:cNvPr id="56336" name="Rectangle 14">
              <a:extLst>
                <a:ext uri="{FF2B5EF4-FFF2-40B4-BE49-F238E27FC236}">
                  <a16:creationId xmlns:a16="http://schemas.microsoft.com/office/drawing/2014/main" id="{C0490C9E-57B6-4FB9-AB42-80F954D838CE}"/>
                </a:ext>
              </a:extLst>
            </p:cNvPr>
            <p:cNvSpPr>
              <a:spLocks noChangeArrowheads="1"/>
            </p:cNvSpPr>
            <p:nvPr/>
          </p:nvSpPr>
          <p:spPr bwMode="auto">
            <a:xfrm>
              <a:off x="672" y="1152"/>
              <a:ext cx="4464" cy="1824"/>
            </a:xfrm>
            <a:prstGeom prst="rect">
              <a:avLst/>
            </a:prstGeom>
            <a:noFill/>
            <a:ln w="28575">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endParaRPr lang="en-US" altLang="en-US"/>
            </a:p>
          </p:txBody>
        </p:sp>
      </p:grpSp>
      <p:sp>
        <p:nvSpPr>
          <p:cNvPr id="1750031" name="Text Box 15">
            <a:extLst>
              <a:ext uri="{FF2B5EF4-FFF2-40B4-BE49-F238E27FC236}">
                <a16:creationId xmlns:a16="http://schemas.microsoft.com/office/drawing/2014/main" id="{80FB8176-4D46-4E77-8BAE-38281197B8C8}"/>
              </a:ext>
            </a:extLst>
          </p:cNvPr>
          <p:cNvSpPr txBox="1">
            <a:spLocks noChangeArrowheads="1"/>
          </p:cNvSpPr>
          <p:nvPr/>
        </p:nvSpPr>
        <p:spPr bwMode="auto">
          <a:xfrm>
            <a:off x="3667125" y="5410200"/>
            <a:ext cx="2425700" cy="822325"/>
          </a:xfrm>
          <a:prstGeom prst="rect">
            <a:avLst/>
          </a:prstGeom>
          <a:noFill/>
          <a:ln w="9525">
            <a:noFill/>
            <a:miter lim="800000"/>
            <a:headEnd/>
            <a:tailEnd/>
          </a:ln>
          <a:effectLst>
            <a:outerShdw dist="17961" dir="2700000" algn="ctr" rotWithShape="0">
              <a:schemeClr val="tx1"/>
            </a:outerShdw>
          </a:effectLst>
        </p:spPr>
        <p:txBody>
          <a:bodyPr wrap="none">
            <a:spAutoFit/>
          </a:bodyPr>
          <a:lstStyle/>
          <a:p>
            <a:pPr algn="ctr">
              <a:defRPr/>
            </a:pPr>
            <a:r>
              <a:rPr lang="en-US">
                <a:solidFill>
                  <a:srgbClr val="FF3300"/>
                </a:solidFill>
                <a:latin typeface="Times New Roman" pitchFamily="18" charset="0"/>
              </a:rPr>
              <a:t>local scene</a:t>
            </a:r>
          </a:p>
          <a:p>
            <a:pPr algn="ctr">
              <a:defRPr/>
            </a:pPr>
            <a:r>
              <a:rPr lang="en-US">
                <a:solidFill>
                  <a:srgbClr val="FF3300"/>
                </a:solidFill>
                <a:latin typeface="Times New Roman" pitchFamily="18" charset="0"/>
              </a:rPr>
              <a:t>(estimated BRDF)</a:t>
            </a:r>
          </a:p>
        </p:txBody>
      </p:sp>
      <p:sp>
        <p:nvSpPr>
          <p:cNvPr id="56328" name="Line 16">
            <a:extLst>
              <a:ext uri="{FF2B5EF4-FFF2-40B4-BE49-F238E27FC236}">
                <a16:creationId xmlns:a16="http://schemas.microsoft.com/office/drawing/2014/main" id="{C1FFDA5C-7A89-4FB0-A054-86DD22397396}"/>
              </a:ext>
            </a:extLst>
          </p:cNvPr>
          <p:cNvSpPr>
            <a:spLocks noChangeShapeType="1"/>
          </p:cNvSpPr>
          <p:nvPr/>
        </p:nvSpPr>
        <p:spPr bwMode="auto">
          <a:xfrm>
            <a:off x="2597150" y="5346700"/>
            <a:ext cx="3173413" cy="1588"/>
          </a:xfrm>
          <a:prstGeom prst="line">
            <a:avLst/>
          </a:prstGeom>
          <a:noFill/>
          <a:ln w="38100">
            <a:solidFill>
              <a:srgbClr val="FF33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6329" name="Line 17">
            <a:extLst>
              <a:ext uri="{FF2B5EF4-FFF2-40B4-BE49-F238E27FC236}">
                <a16:creationId xmlns:a16="http://schemas.microsoft.com/office/drawing/2014/main" id="{9ACA8180-2548-4E02-B0DD-9AA02867CE53}"/>
              </a:ext>
            </a:extLst>
          </p:cNvPr>
          <p:cNvSpPr>
            <a:spLocks noChangeShapeType="1"/>
          </p:cNvSpPr>
          <p:nvPr/>
        </p:nvSpPr>
        <p:spPr bwMode="auto">
          <a:xfrm>
            <a:off x="1295400" y="2743200"/>
            <a:ext cx="2971800" cy="1447800"/>
          </a:xfrm>
          <a:prstGeom prst="line">
            <a:avLst/>
          </a:prstGeom>
          <a:noFill/>
          <a:ln w="28575">
            <a:solidFill>
              <a:srgbClr val="FFFF00"/>
            </a:solidFill>
            <a:prstDash val="sysDot"/>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6330" name="Line 18">
            <a:extLst>
              <a:ext uri="{FF2B5EF4-FFF2-40B4-BE49-F238E27FC236}">
                <a16:creationId xmlns:a16="http://schemas.microsoft.com/office/drawing/2014/main" id="{B2BFC157-6F03-43DA-963B-909B42F00118}"/>
              </a:ext>
            </a:extLst>
          </p:cNvPr>
          <p:cNvSpPr>
            <a:spLocks noChangeShapeType="1"/>
          </p:cNvSpPr>
          <p:nvPr/>
        </p:nvSpPr>
        <p:spPr bwMode="auto">
          <a:xfrm flipH="1">
            <a:off x="5562600" y="2667000"/>
            <a:ext cx="1828800" cy="2438400"/>
          </a:xfrm>
          <a:prstGeom prst="line">
            <a:avLst/>
          </a:prstGeom>
          <a:noFill/>
          <a:ln w="28575">
            <a:solidFill>
              <a:srgbClr val="FFFF00"/>
            </a:solidFill>
            <a:prstDash val="sysDot"/>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6331" name="Freeform 19">
            <a:extLst>
              <a:ext uri="{FF2B5EF4-FFF2-40B4-BE49-F238E27FC236}">
                <a16:creationId xmlns:a16="http://schemas.microsoft.com/office/drawing/2014/main" id="{6BF2F36F-155E-4FB6-BF03-A42A7976F3A3}"/>
              </a:ext>
            </a:extLst>
          </p:cNvPr>
          <p:cNvSpPr>
            <a:spLocks/>
          </p:cNvSpPr>
          <p:nvPr/>
        </p:nvSpPr>
        <p:spPr bwMode="auto">
          <a:xfrm>
            <a:off x="4724400" y="4419600"/>
            <a:ext cx="635000" cy="762000"/>
          </a:xfrm>
          <a:custGeom>
            <a:avLst/>
            <a:gdLst>
              <a:gd name="T0" fmla="*/ 0 w 400"/>
              <a:gd name="T1" fmla="*/ 0 h 480"/>
              <a:gd name="T2" fmla="*/ 2147483647 w 400"/>
              <a:gd name="T3" fmla="*/ 2147483647 h 480"/>
              <a:gd name="T4" fmla="*/ 2147483647 w 400"/>
              <a:gd name="T5" fmla="*/ 2147483647 h 480"/>
              <a:gd name="T6" fmla="*/ 0 60000 65536"/>
              <a:gd name="T7" fmla="*/ 0 60000 65536"/>
              <a:gd name="T8" fmla="*/ 0 60000 65536"/>
              <a:gd name="T9" fmla="*/ 0 w 400"/>
              <a:gd name="T10" fmla="*/ 0 h 480"/>
              <a:gd name="T11" fmla="*/ 400 w 400"/>
              <a:gd name="T12" fmla="*/ 480 h 480"/>
            </a:gdLst>
            <a:ahLst/>
            <a:cxnLst>
              <a:cxn ang="T6">
                <a:pos x="T0" y="T1"/>
              </a:cxn>
              <a:cxn ang="T7">
                <a:pos x="T2" y="T3"/>
              </a:cxn>
              <a:cxn ang="T8">
                <a:pos x="T4" y="T5"/>
              </a:cxn>
            </a:cxnLst>
            <a:rect l="T9" t="T10" r="T11" b="T12"/>
            <a:pathLst>
              <a:path w="400" h="480">
                <a:moveTo>
                  <a:pt x="0" y="0"/>
                </a:moveTo>
                <a:cubicBezTo>
                  <a:pt x="136" y="32"/>
                  <a:pt x="272" y="64"/>
                  <a:pt x="336" y="144"/>
                </a:cubicBezTo>
                <a:cubicBezTo>
                  <a:pt x="400" y="224"/>
                  <a:pt x="392" y="352"/>
                  <a:pt x="384" y="480"/>
                </a:cubicBezTo>
              </a:path>
            </a:pathLst>
          </a:custGeom>
          <a:noFill/>
          <a:ln w="28575" cap="flat" cmpd="sng">
            <a:solidFill>
              <a:schemeClr val="bg1"/>
            </a:solidFill>
            <a:prstDash val="sysDot"/>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nvGrpSpPr>
          <p:cNvPr id="56332" name="Group 20">
            <a:extLst>
              <a:ext uri="{FF2B5EF4-FFF2-40B4-BE49-F238E27FC236}">
                <a16:creationId xmlns:a16="http://schemas.microsoft.com/office/drawing/2014/main" id="{A6AF54BD-3B77-47D4-B6BA-454243FC97B7}"/>
              </a:ext>
            </a:extLst>
          </p:cNvPr>
          <p:cNvGrpSpPr>
            <a:grpSpLocks/>
          </p:cNvGrpSpPr>
          <p:nvPr/>
        </p:nvGrpSpPr>
        <p:grpSpPr bwMode="auto">
          <a:xfrm>
            <a:off x="4584700" y="3143250"/>
            <a:ext cx="488950" cy="1054100"/>
            <a:chOff x="2888" y="1980"/>
            <a:chExt cx="308" cy="664"/>
          </a:xfrm>
        </p:grpSpPr>
        <p:sp>
          <p:nvSpPr>
            <p:cNvPr id="56333" name="Line 21">
              <a:extLst>
                <a:ext uri="{FF2B5EF4-FFF2-40B4-BE49-F238E27FC236}">
                  <a16:creationId xmlns:a16="http://schemas.microsoft.com/office/drawing/2014/main" id="{479F7D35-0831-4820-9D6F-BE5A79F8976C}"/>
                </a:ext>
              </a:extLst>
            </p:cNvPr>
            <p:cNvSpPr>
              <a:spLocks noChangeShapeType="1"/>
            </p:cNvSpPr>
            <p:nvPr/>
          </p:nvSpPr>
          <p:spPr bwMode="auto">
            <a:xfrm flipV="1">
              <a:off x="2888" y="2016"/>
              <a:ext cx="232" cy="628"/>
            </a:xfrm>
            <a:prstGeom prst="line">
              <a:avLst/>
            </a:prstGeom>
            <a:noFill/>
            <a:ln w="28575">
              <a:solidFill>
                <a:srgbClr val="FF8585"/>
              </a:solidFill>
              <a:prstDash val="sysDot"/>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6334" name="Line 22">
              <a:extLst>
                <a:ext uri="{FF2B5EF4-FFF2-40B4-BE49-F238E27FC236}">
                  <a16:creationId xmlns:a16="http://schemas.microsoft.com/office/drawing/2014/main" id="{D494C9ED-C1AB-4ABA-81CF-05190FC2D6F5}"/>
                </a:ext>
              </a:extLst>
            </p:cNvPr>
            <p:cNvSpPr>
              <a:spLocks noChangeShapeType="1"/>
            </p:cNvSpPr>
            <p:nvPr/>
          </p:nvSpPr>
          <p:spPr bwMode="auto">
            <a:xfrm>
              <a:off x="3052" y="1980"/>
              <a:ext cx="144" cy="48"/>
            </a:xfrm>
            <a:prstGeom prst="line">
              <a:avLst/>
            </a:prstGeom>
            <a:noFill/>
            <a:ln w="28575">
              <a:solidFill>
                <a:srgbClr val="FF8585"/>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Tree>
  </p:cSld>
  <p:clrMapOvr>
    <a:masterClrMapping/>
  </p:clrMapOvr>
  <p:transition spd="slow"/>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a:extLst>
              <a:ext uri="{FF2B5EF4-FFF2-40B4-BE49-F238E27FC236}">
                <a16:creationId xmlns:a16="http://schemas.microsoft.com/office/drawing/2014/main" id="{4E96B38B-025D-4D14-B732-248845F8BD1B}"/>
              </a:ext>
            </a:extLst>
          </p:cNvPr>
          <p:cNvSpPr>
            <a:spLocks noChangeArrowheads="1"/>
          </p:cNvSpPr>
          <p:nvPr/>
        </p:nvSpPr>
        <p:spPr bwMode="auto">
          <a:xfrm>
            <a:off x="990600" y="1752600"/>
            <a:ext cx="7239000" cy="4038600"/>
          </a:xfrm>
          <a:prstGeom prst="rect">
            <a:avLst/>
          </a:prstGeom>
          <a:noFill/>
          <a:ln w="571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endParaRPr lang="en-US" altLang="en-US"/>
          </a:p>
        </p:txBody>
      </p:sp>
      <p:sp>
        <p:nvSpPr>
          <p:cNvPr id="1752067" name="Rectangle 3">
            <a:extLst>
              <a:ext uri="{FF2B5EF4-FFF2-40B4-BE49-F238E27FC236}">
                <a16:creationId xmlns:a16="http://schemas.microsoft.com/office/drawing/2014/main" id="{DACE967E-1B7F-424A-8DD6-C636DAD35F97}"/>
              </a:ext>
            </a:extLst>
          </p:cNvPr>
          <p:cNvSpPr>
            <a:spLocks noGrp="1" noChangeArrowheads="1"/>
          </p:cNvSpPr>
          <p:nvPr>
            <p:ph type="title"/>
          </p:nvPr>
        </p:nvSpPr>
        <p:spPr/>
        <p:txBody>
          <a:bodyPr/>
          <a:lstStyle/>
          <a:p>
            <a:pPr eaLnBrk="1" hangingPunct="1">
              <a:defRPr/>
            </a:pPr>
            <a:r>
              <a:rPr lang="en-US"/>
              <a:t>Rendering into the Scene</a:t>
            </a:r>
          </a:p>
        </p:txBody>
      </p:sp>
      <p:sp>
        <p:nvSpPr>
          <p:cNvPr id="1752068" name="Rectangle 4">
            <a:extLst>
              <a:ext uri="{FF2B5EF4-FFF2-40B4-BE49-F238E27FC236}">
                <a16:creationId xmlns:a16="http://schemas.microsoft.com/office/drawing/2014/main" id="{D9B850F2-8519-4E8F-B983-D371D9FEE81D}"/>
              </a:ext>
            </a:extLst>
          </p:cNvPr>
          <p:cNvSpPr>
            <a:spLocks noGrp="1" noChangeArrowheads="1"/>
          </p:cNvSpPr>
          <p:nvPr>
            <p:ph idx="1"/>
          </p:nvPr>
        </p:nvSpPr>
        <p:spPr>
          <a:xfrm>
            <a:off x="533400" y="5791200"/>
            <a:ext cx="8077200" cy="762000"/>
          </a:xfrm>
        </p:spPr>
        <p:txBody>
          <a:bodyPr/>
          <a:lstStyle/>
          <a:p>
            <a:pPr algn="ctr" eaLnBrk="1" hangingPunct="1">
              <a:defRPr/>
            </a:pPr>
            <a:r>
              <a:rPr lang="en-US" sz="2400" dirty="0"/>
              <a:t>Background Plate</a:t>
            </a:r>
          </a:p>
        </p:txBody>
      </p:sp>
      <p:pic>
        <p:nvPicPr>
          <p:cNvPr id="57349" name="Picture 5" descr="fig8a">
            <a:extLst>
              <a:ext uri="{FF2B5EF4-FFF2-40B4-BE49-F238E27FC236}">
                <a16:creationId xmlns:a16="http://schemas.microsoft.com/office/drawing/2014/main" id="{2EBC814E-A111-41D1-9126-B4D86644FC3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1752600"/>
            <a:ext cx="7239000" cy="4021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4114" name="Oval 2">
            <a:extLst>
              <a:ext uri="{FF2B5EF4-FFF2-40B4-BE49-F238E27FC236}">
                <a16:creationId xmlns:a16="http://schemas.microsoft.com/office/drawing/2014/main" id="{27FD2218-E5C5-4A80-800C-4B5F730A4645}"/>
              </a:ext>
            </a:extLst>
          </p:cNvPr>
          <p:cNvSpPr>
            <a:spLocks noChangeArrowheads="1"/>
          </p:cNvSpPr>
          <p:nvPr/>
        </p:nvSpPr>
        <p:spPr bwMode="auto">
          <a:xfrm>
            <a:off x="5943600" y="4191000"/>
            <a:ext cx="609600" cy="609600"/>
          </a:xfrm>
          <a:prstGeom prst="ellipse">
            <a:avLst/>
          </a:prstGeom>
          <a:noFill/>
          <a:ln w="28575">
            <a:solidFill>
              <a:srgbClr val="FFFF00"/>
            </a:solidFill>
            <a:round/>
            <a:headEnd/>
            <a:tailEnd/>
          </a:ln>
          <a:effectLst>
            <a:outerShdw dist="35921" dir="2700000" algn="ctr" rotWithShape="0">
              <a:schemeClr val="tx1"/>
            </a:outerShdw>
          </a:effectLst>
        </p:spPr>
        <p:txBody>
          <a:bodyPr wrap="none" anchor="ctr"/>
          <a:lstStyle/>
          <a:p>
            <a:pPr>
              <a:defRPr/>
            </a:pPr>
            <a:endParaRPr lang="en-US">
              <a:latin typeface="Arial" charset="0"/>
            </a:endParaRPr>
          </a:p>
        </p:txBody>
      </p:sp>
      <p:sp>
        <p:nvSpPr>
          <p:cNvPr id="1754115" name="Oval 3">
            <a:extLst>
              <a:ext uri="{FF2B5EF4-FFF2-40B4-BE49-F238E27FC236}">
                <a16:creationId xmlns:a16="http://schemas.microsoft.com/office/drawing/2014/main" id="{535F2FE2-FD16-46AC-A6E0-3E5D5AD6E5CF}"/>
              </a:ext>
            </a:extLst>
          </p:cNvPr>
          <p:cNvSpPr>
            <a:spLocks noChangeArrowheads="1"/>
          </p:cNvSpPr>
          <p:nvPr/>
        </p:nvSpPr>
        <p:spPr bwMode="auto">
          <a:xfrm>
            <a:off x="2590800" y="2743200"/>
            <a:ext cx="609600" cy="609600"/>
          </a:xfrm>
          <a:prstGeom prst="ellipse">
            <a:avLst/>
          </a:prstGeom>
          <a:noFill/>
          <a:ln w="28575">
            <a:solidFill>
              <a:srgbClr val="FFFF00"/>
            </a:solidFill>
            <a:round/>
            <a:headEnd/>
            <a:tailEnd/>
          </a:ln>
          <a:effectLst>
            <a:outerShdw dist="35921" dir="2700000" algn="ctr" rotWithShape="0">
              <a:schemeClr val="tx1"/>
            </a:outerShdw>
          </a:effectLst>
        </p:spPr>
        <p:txBody>
          <a:bodyPr wrap="none" anchor="ctr"/>
          <a:lstStyle/>
          <a:p>
            <a:pPr>
              <a:defRPr/>
            </a:pPr>
            <a:endParaRPr lang="en-US">
              <a:latin typeface="Arial" charset="0"/>
            </a:endParaRPr>
          </a:p>
        </p:txBody>
      </p:sp>
      <p:sp>
        <p:nvSpPr>
          <p:cNvPr id="58372" name="Rectangle 4">
            <a:extLst>
              <a:ext uri="{FF2B5EF4-FFF2-40B4-BE49-F238E27FC236}">
                <a16:creationId xmlns:a16="http://schemas.microsoft.com/office/drawing/2014/main" id="{4F0BDEB9-0CD3-4755-B6A1-70A108B09644}"/>
              </a:ext>
            </a:extLst>
          </p:cNvPr>
          <p:cNvSpPr>
            <a:spLocks noChangeArrowheads="1"/>
          </p:cNvSpPr>
          <p:nvPr/>
        </p:nvSpPr>
        <p:spPr bwMode="auto">
          <a:xfrm>
            <a:off x="990600" y="1752600"/>
            <a:ext cx="7239000" cy="4038600"/>
          </a:xfrm>
          <a:prstGeom prst="rect">
            <a:avLst/>
          </a:prstGeom>
          <a:noFill/>
          <a:ln w="571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endParaRPr lang="en-US" altLang="en-US"/>
          </a:p>
        </p:txBody>
      </p:sp>
      <p:sp>
        <p:nvSpPr>
          <p:cNvPr id="1754117" name="Rectangle 5">
            <a:extLst>
              <a:ext uri="{FF2B5EF4-FFF2-40B4-BE49-F238E27FC236}">
                <a16:creationId xmlns:a16="http://schemas.microsoft.com/office/drawing/2014/main" id="{DD151BC3-7354-4C0E-934A-4C16B63DA869}"/>
              </a:ext>
            </a:extLst>
          </p:cNvPr>
          <p:cNvSpPr>
            <a:spLocks noGrp="1" noChangeArrowheads="1"/>
          </p:cNvSpPr>
          <p:nvPr>
            <p:ph type="title"/>
          </p:nvPr>
        </p:nvSpPr>
        <p:spPr/>
        <p:txBody>
          <a:bodyPr/>
          <a:lstStyle/>
          <a:p>
            <a:pPr eaLnBrk="1" hangingPunct="1">
              <a:defRPr/>
            </a:pPr>
            <a:r>
              <a:rPr lang="en-US"/>
              <a:t>Rendering into the Scene</a:t>
            </a:r>
          </a:p>
        </p:txBody>
      </p:sp>
      <p:sp>
        <p:nvSpPr>
          <p:cNvPr id="1754118" name="Rectangle 6">
            <a:extLst>
              <a:ext uri="{FF2B5EF4-FFF2-40B4-BE49-F238E27FC236}">
                <a16:creationId xmlns:a16="http://schemas.microsoft.com/office/drawing/2014/main" id="{B41B2E71-AD0E-4B3F-BE43-5B98D94AE401}"/>
              </a:ext>
            </a:extLst>
          </p:cNvPr>
          <p:cNvSpPr>
            <a:spLocks noGrp="1" noChangeArrowheads="1"/>
          </p:cNvSpPr>
          <p:nvPr>
            <p:ph idx="1"/>
          </p:nvPr>
        </p:nvSpPr>
        <p:spPr>
          <a:xfrm>
            <a:off x="-76200" y="5791200"/>
            <a:ext cx="9220200" cy="762000"/>
          </a:xfrm>
        </p:spPr>
        <p:txBody>
          <a:bodyPr/>
          <a:lstStyle/>
          <a:p>
            <a:pPr algn="ctr" eaLnBrk="1" hangingPunct="1">
              <a:defRPr/>
            </a:pPr>
            <a:r>
              <a:rPr lang="en-US" sz="2400" dirty="0"/>
              <a:t>Objects and Local Scene matched to Scene</a:t>
            </a:r>
          </a:p>
        </p:txBody>
      </p:sp>
      <p:pic>
        <p:nvPicPr>
          <p:cNvPr id="58375" name="Picture 7" descr="fig8c">
            <a:extLst>
              <a:ext uri="{FF2B5EF4-FFF2-40B4-BE49-F238E27FC236}">
                <a16:creationId xmlns:a16="http://schemas.microsoft.com/office/drawing/2014/main" id="{0A6F57FB-9D45-44C8-9286-4905DBE5851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1752600"/>
            <a:ext cx="7239000" cy="4021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a:extLst>
              <a:ext uri="{FF2B5EF4-FFF2-40B4-BE49-F238E27FC236}">
                <a16:creationId xmlns:a16="http://schemas.microsoft.com/office/drawing/2014/main" id="{48BF12A2-B36E-4C45-9FCC-573C51F1B1B6}"/>
              </a:ext>
            </a:extLst>
          </p:cNvPr>
          <p:cNvSpPr>
            <a:spLocks noChangeArrowheads="1"/>
          </p:cNvSpPr>
          <p:nvPr/>
        </p:nvSpPr>
        <p:spPr bwMode="auto">
          <a:xfrm>
            <a:off x="990600" y="1752600"/>
            <a:ext cx="7239000" cy="4038600"/>
          </a:xfrm>
          <a:prstGeom prst="rect">
            <a:avLst/>
          </a:prstGeom>
          <a:noFill/>
          <a:ln w="571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endParaRPr lang="en-US" altLang="en-US"/>
          </a:p>
        </p:txBody>
      </p:sp>
      <p:sp>
        <p:nvSpPr>
          <p:cNvPr id="1756163" name="Rectangle 3">
            <a:extLst>
              <a:ext uri="{FF2B5EF4-FFF2-40B4-BE49-F238E27FC236}">
                <a16:creationId xmlns:a16="http://schemas.microsoft.com/office/drawing/2014/main" id="{36315CCB-91A2-4E7A-AA7A-8FA0EA3A6D90}"/>
              </a:ext>
            </a:extLst>
          </p:cNvPr>
          <p:cNvSpPr>
            <a:spLocks noGrp="1" noChangeArrowheads="1"/>
          </p:cNvSpPr>
          <p:nvPr>
            <p:ph type="title"/>
          </p:nvPr>
        </p:nvSpPr>
        <p:spPr/>
        <p:txBody>
          <a:bodyPr/>
          <a:lstStyle/>
          <a:p>
            <a:pPr eaLnBrk="1" hangingPunct="1">
              <a:defRPr/>
            </a:pPr>
            <a:r>
              <a:rPr lang="en-US"/>
              <a:t>Differential Rendering</a:t>
            </a:r>
          </a:p>
        </p:txBody>
      </p:sp>
      <p:sp>
        <p:nvSpPr>
          <p:cNvPr id="1756164" name="Rectangle 4">
            <a:extLst>
              <a:ext uri="{FF2B5EF4-FFF2-40B4-BE49-F238E27FC236}">
                <a16:creationId xmlns:a16="http://schemas.microsoft.com/office/drawing/2014/main" id="{E98E77D0-28F8-42A9-87B5-0961614573FF}"/>
              </a:ext>
            </a:extLst>
          </p:cNvPr>
          <p:cNvSpPr>
            <a:spLocks noGrp="1" noChangeArrowheads="1"/>
          </p:cNvSpPr>
          <p:nvPr>
            <p:ph idx="1"/>
          </p:nvPr>
        </p:nvSpPr>
        <p:spPr>
          <a:xfrm>
            <a:off x="533400" y="5791200"/>
            <a:ext cx="8077200" cy="762000"/>
          </a:xfrm>
        </p:spPr>
        <p:txBody>
          <a:bodyPr/>
          <a:lstStyle/>
          <a:p>
            <a:pPr algn="ctr" eaLnBrk="1" hangingPunct="1">
              <a:defRPr/>
            </a:pPr>
            <a:r>
              <a:rPr lang="en-US" sz="2400" dirty="0"/>
              <a:t>Local scene w/o objects, illuminated by model</a:t>
            </a:r>
          </a:p>
        </p:txBody>
      </p:sp>
      <p:pic>
        <p:nvPicPr>
          <p:cNvPr id="59397" name="Picture 5">
            <a:extLst>
              <a:ext uri="{FF2B5EF4-FFF2-40B4-BE49-F238E27FC236}">
                <a16:creationId xmlns:a16="http://schemas.microsoft.com/office/drawing/2014/main" id="{BB3742C7-64B4-4184-9B4B-11828ABBC4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1752600"/>
            <a:ext cx="7239000" cy="4021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8210" name="Rectangle 2">
            <a:extLst>
              <a:ext uri="{FF2B5EF4-FFF2-40B4-BE49-F238E27FC236}">
                <a16:creationId xmlns:a16="http://schemas.microsoft.com/office/drawing/2014/main" id="{A03E737D-21D0-41CD-8278-27DA4236DFF3}"/>
              </a:ext>
            </a:extLst>
          </p:cNvPr>
          <p:cNvSpPr>
            <a:spLocks noGrp="1" noChangeArrowheads="1"/>
          </p:cNvSpPr>
          <p:nvPr>
            <p:ph type="title"/>
          </p:nvPr>
        </p:nvSpPr>
        <p:spPr>
          <a:xfrm>
            <a:off x="609600" y="381000"/>
            <a:ext cx="7391400" cy="1295400"/>
          </a:xfrm>
        </p:spPr>
        <p:txBody>
          <a:bodyPr/>
          <a:lstStyle/>
          <a:p>
            <a:pPr eaLnBrk="1" hangingPunct="1">
              <a:defRPr/>
            </a:pPr>
            <a:r>
              <a:rPr lang="en-US" dirty="0"/>
              <a:t>Differential Rendering (2)</a:t>
            </a:r>
            <a:br>
              <a:rPr lang="en-US" dirty="0"/>
            </a:br>
            <a:r>
              <a:rPr lang="en-US" dirty="0"/>
              <a:t>Difference in local scene</a:t>
            </a:r>
          </a:p>
        </p:txBody>
      </p:sp>
      <p:pic>
        <p:nvPicPr>
          <p:cNvPr id="60419" name="Picture 3" descr="fig8f">
            <a:extLst>
              <a:ext uri="{FF2B5EF4-FFF2-40B4-BE49-F238E27FC236}">
                <a16:creationId xmlns:a16="http://schemas.microsoft.com/office/drawing/2014/main" id="{79E6DFEB-DF12-400A-9CF5-BC8E4883B6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3598863"/>
            <a:ext cx="5181600" cy="2878137"/>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60420" name="Picture 4" descr="fig8c">
            <a:extLst>
              <a:ext uri="{FF2B5EF4-FFF2-40B4-BE49-F238E27FC236}">
                <a16:creationId xmlns:a16="http://schemas.microsoft.com/office/drawing/2014/main" id="{A27D6529-16BD-4FF0-8C9F-57C0983C18B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0600" y="1820863"/>
            <a:ext cx="2897188" cy="1608137"/>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1758213" name="Text Box 5">
            <a:extLst>
              <a:ext uri="{FF2B5EF4-FFF2-40B4-BE49-F238E27FC236}">
                <a16:creationId xmlns:a16="http://schemas.microsoft.com/office/drawing/2014/main" id="{D038D965-37E6-48D6-B920-2815418AA480}"/>
              </a:ext>
            </a:extLst>
          </p:cNvPr>
          <p:cNvSpPr txBox="1">
            <a:spLocks noChangeArrowheads="1"/>
          </p:cNvSpPr>
          <p:nvPr/>
        </p:nvSpPr>
        <p:spPr bwMode="auto">
          <a:xfrm>
            <a:off x="4038600" y="1766888"/>
            <a:ext cx="555625" cy="1433512"/>
          </a:xfrm>
          <a:prstGeom prst="rect">
            <a:avLst/>
          </a:prstGeom>
          <a:noFill/>
          <a:ln w="9525">
            <a:noFill/>
            <a:miter lim="800000"/>
            <a:headEnd/>
            <a:tailEnd/>
          </a:ln>
          <a:effectLst>
            <a:outerShdw dist="53882" dir="2700000" algn="ctr" rotWithShape="0">
              <a:schemeClr val="tx1"/>
            </a:outerShdw>
          </a:effectLst>
        </p:spPr>
        <p:txBody>
          <a:bodyPr>
            <a:spAutoFit/>
          </a:bodyPr>
          <a:lstStyle/>
          <a:p>
            <a:pPr algn="ctr">
              <a:defRPr/>
            </a:pPr>
            <a:r>
              <a:rPr lang="en-US" sz="8800">
                <a:solidFill>
                  <a:schemeClr val="bg1"/>
                </a:solidFill>
                <a:latin typeface="Times New Roman" pitchFamily="18" charset="0"/>
              </a:rPr>
              <a:t>-</a:t>
            </a:r>
          </a:p>
        </p:txBody>
      </p:sp>
      <p:sp>
        <p:nvSpPr>
          <p:cNvPr id="1758214" name="Text Box 6">
            <a:extLst>
              <a:ext uri="{FF2B5EF4-FFF2-40B4-BE49-F238E27FC236}">
                <a16:creationId xmlns:a16="http://schemas.microsoft.com/office/drawing/2014/main" id="{D86B2BF1-7A57-47CF-8CF4-4BA7A1681A22}"/>
              </a:ext>
            </a:extLst>
          </p:cNvPr>
          <p:cNvSpPr txBox="1">
            <a:spLocks noChangeArrowheads="1"/>
          </p:cNvSpPr>
          <p:nvPr/>
        </p:nvSpPr>
        <p:spPr bwMode="auto">
          <a:xfrm>
            <a:off x="7826375" y="2117725"/>
            <a:ext cx="555625" cy="1006475"/>
          </a:xfrm>
          <a:prstGeom prst="rect">
            <a:avLst/>
          </a:prstGeom>
          <a:noFill/>
          <a:ln w="9525">
            <a:noFill/>
            <a:miter lim="800000"/>
            <a:headEnd/>
            <a:tailEnd/>
          </a:ln>
          <a:effectLst>
            <a:outerShdw dist="53882" dir="2700000" algn="ctr" rotWithShape="0">
              <a:schemeClr val="tx1"/>
            </a:outerShdw>
          </a:effectLst>
        </p:spPr>
        <p:txBody>
          <a:bodyPr>
            <a:spAutoFit/>
          </a:bodyPr>
          <a:lstStyle/>
          <a:p>
            <a:pPr algn="ctr">
              <a:defRPr/>
            </a:pPr>
            <a:r>
              <a:rPr lang="en-US" sz="6000">
                <a:solidFill>
                  <a:schemeClr val="bg1"/>
                </a:solidFill>
                <a:latin typeface="Times New Roman" pitchFamily="18" charset="0"/>
              </a:rPr>
              <a:t>=</a:t>
            </a:r>
          </a:p>
        </p:txBody>
      </p:sp>
      <p:pic>
        <p:nvPicPr>
          <p:cNvPr id="60424" name="Picture 8">
            <a:extLst>
              <a:ext uri="{FF2B5EF4-FFF2-40B4-BE49-F238E27FC236}">
                <a16:creationId xmlns:a16="http://schemas.microsoft.com/office/drawing/2014/main" id="{154204E4-2AE6-4D0E-8E76-F0AFBA93832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24400" y="1819275"/>
            <a:ext cx="2895600" cy="160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a:extLst>
              <a:ext uri="{FF2B5EF4-FFF2-40B4-BE49-F238E27FC236}">
                <a16:creationId xmlns:a16="http://schemas.microsoft.com/office/drawing/2014/main" id="{79005E5C-BDA9-4473-8ECE-D85E3055247B}"/>
              </a:ext>
            </a:extLst>
          </p:cNvPr>
          <p:cNvSpPr>
            <a:spLocks noChangeArrowheads="1"/>
          </p:cNvSpPr>
          <p:nvPr/>
        </p:nvSpPr>
        <p:spPr bwMode="auto">
          <a:xfrm>
            <a:off x="990600" y="1752600"/>
            <a:ext cx="7239000" cy="4038600"/>
          </a:xfrm>
          <a:prstGeom prst="rect">
            <a:avLst/>
          </a:prstGeom>
          <a:noFill/>
          <a:ln w="571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endParaRPr lang="en-US" altLang="en-US"/>
          </a:p>
        </p:txBody>
      </p:sp>
      <p:sp>
        <p:nvSpPr>
          <p:cNvPr id="1760259" name="Rectangle 3">
            <a:extLst>
              <a:ext uri="{FF2B5EF4-FFF2-40B4-BE49-F238E27FC236}">
                <a16:creationId xmlns:a16="http://schemas.microsoft.com/office/drawing/2014/main" id="{5A81F6C1-5EA3-4C55-8C2E-DF45A4A24F33}"/>
              </a:ext>
            </a:extLst>
          </p:cNvPr>
          <p:cNvSpPr>
            <a:spLocks noGrp="1" noChangeArrowheads="1"/>
          </p:cNvSpPr>
          <p:nvPr>
            <p:ph type="title"/>
          </p:nvPr>
        </p:nvSpPr>
        <p:spPr/>
        <p:txBody>
          <a:bodyPr/>
          <a:lstStyle/>
          <a:p>
            <a:pPr eaLnBrk="1" hangingPunct="1">
              <a:defRPr/>
            </a:pPr>
            <a:r>
              <a:rPr lang="en-US"/>
              <a:t>Differential Rendering</a:t>
            </a:r>
          </a:p>
        </p:txBody>
      </p:sp>
      <p:sp>
        <p:nvSpPr>
          <p:cNvPr id="1760260" name="Rectangle 4">
            <a:extLst>
              <a:ext uri="{FF2B5EF4-FFF2-40B4-BE49-F238E27FC236}">
                <a16:creationId xmlns:a16="http://schemas.microsoft.com/office/drawing/2014/main" id="{9498DE01-9B3F-4180-835C-88DF6122E816}"/>
              </a:ext>
            </a:extLst>
          </p:cNvPr>
          <p:cNvSpPr>
            <a:spLocks noGrp="1" noChangeArrowheads="1"/>
          </p:cNvSpPr>
          <p:nvPr>
            <p:ph idx="1"/>
          </p:nvPr>
        </p:nvSpPr>
        <p:spPr>
          <a:xfrm>
            <a:off x="533400" y="5791200"/>
            <a:ext cx="8077200" cy="762000"/>
          </a:xfrm>
        </p:spPr>
        <p:txBody>
          <a:bodyPr/>
          <a:lstStyle/>
          <a:p>
            <a:pPr eaLnBrk="1" hangingPunct="1">
              <a:defRPr/>
            </a:pPr>
            <a:r>
              <a:rPr lang="en-US"/>
              <a:t>Final Result</a:t>
            </a:r>
          </a:p>
        </p:txBody>
      </p:sp>
      <p:pic>
        <p:nvPicPr>
          <p:cNvPr id="61445" name="Picture 5" descr="fig8g">
            <a:extLst>
              <a:ext uri="{FF2B5EF4-FFF2-40B4-BE49-F238E27FC236}">
                <a16:creationId xmlns:a16="http://schemas.microsoft.com/office/drawing/2014/main" id="{278F8C02-6E9E-483E-ABF8-9E11AE485A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0"/>
            <a:ext cx="12344400" cy="685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2466" name="Rectangle 2">
            <a:extLst>
              <a:ext uri="{FF2B5EF4-FFF2-40B4-BE49-F238E27FC236}">
                <a16:creationId xmlns:a16="http://schemas.microsoft.com/office/drawing/2014/main" id="{0E7F4E96-9036-4D54-A1C6-E789C5A5DF99}"/>
              </a:ext>
            </a:extLst>
          </p:cNvPr>
          <p:cNvSpPr>
            <a:spLocks noChangeArrowheads="1"/>
          </p:cNvSpPr>
          <p:nvPr/>
        </p:nvSpPr>
        <p:spPr bwMode="auto">
          <a:xfrm>
            <a:off x="0" y="0"/>
            <a:ext cx="9144000" cy="685800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endParaRPr lang="en-US" altLang="en-US"/>
          </a:p>
        </p:txBody>
      </p:sp>
      <p:pic>
        <p:nvPicPr>
          <p:cNvPr id="62467" name="Picture 3" descr="fig6b">
            <a:extLst>
              <a:ext uri="{FF2B5EF4-FFF2-40B4-BE49-F238E27FC236}">
                <a16:creationId xmlns:a16="http://schemas.microsoft.com/office/drawing/2014/main" id="{428D35AA-38CC-44E3-8F71-3AACE8670B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0"/>
            <a:ext cx="7924800" cy="688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68" name="Picture 4" descr="fig6a">
            <a:extLst>
              <a:ext uri="{FF2B5EF4-FFF2-40B4-BE49-F238E27FC236}">
                <a16:creationId xmlns:a16="http://schemas.microsoft.com/office/drawing/2014/main" id="{84C22931-1055-4F80-80CA-6CD57DF3E1E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57800" y="5638800"/>
            <a:ext cx="2971800" cy="1036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a:extLst>
              <a:ext uri="{FF2B5EF4-FFF2-40B4-BE49-F238E27FC236}">
                <a16:creationId xmlns:a16="http://schemas.microsoft.com/office/drawing/2014/main" id="{D0C3F705-C95F-465D-A37D-600F7B8C094F}"/>
              </a:ext>
            </a:extLst>
          </p:cNvPr>
          <p:cNvSpPr>
            <a:spLocks noChangeArrowheads="1"/>
          </p:cNvSpPr>
          <p:nvPr/>
        </p:nvSpPr>
        <p:spPr bwMode="auto">
          <a:xfrm>
            <a:off x="0" y="0"/>
            <a:ext cx="9144000" cy="6858000"/>
          </a:xfrm>
          <a:prstGeom prst="rect">
            <a:avLst/>
          </a:prstGeom>
          <a:solidFill>
            <a:schemeClr val="tx1"/>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endParaRPr lang="en-US" altLang="en-US"/>
          </a:p>
        </p:txBody>
      </p:sp>
      <p:pic>
        <p:nvPicPr>
          <p:cNvPr id="63491" name="Picture 3" descr="stp1s_0050">
            <a:extLst>
              <a:ext uri="{FF2B5EF4-FFF2-40B4-BE49-F238E27FC236}">
                <a16:creationId xmlns:a16="http://schemas.microsoft.com/office/drawing/2014/main" id="{AE993718-F56F-40BF-A598-EF965B526E7C}"/>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214313"/>
            <a:ext cx="7620000" cy="534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492" name="Text Box 4">
            <a:extLst>
              <a:ext uri="{FF2B5EF4-FFF2-40B4-BE49-F238E27FC236}">
                <a16:creationId xmlns:a16="http://schemas.microsoft.com/office/drawing/2014/main" id="{ACD07976-6DF8-4E03-A70E-47D9E6EE5646}"/>
              </a:ext>
            </a:extLst>
          </p:cNvPr>
          <p:cNvSpPr txBox="1">
            <a:spLocks noChangeArrowheads="1"/>
          </p:cNvSpPr>
          <p:nvPr/>
        </p:nvSpPr>
        <p:spPr bwMode="auto">
          <a:xfrm>
            <a:off x="381000" y="5089525"/>
            <a:ext cx="83820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8" tIns="45709" rIns="91418" bIns="45709">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a:spcBef>
                <a:spcPct val="50000"/>
              </a:spcBef>
            </a:pPr>
            <a:r>
              <a:rPr lang="en-US" altLang="en-US" sz="4000">
                <a:solidFill>
                  <a:schemeClr val="bg1"/>
                </a:solidFill>
                <a:latin typeface="Times New Roman" panose="02020603050405020304" pitchFamily="18" charset="0"/>
              </a:rPr>
              <a:t>I</a:t>
            </a:r>
            <a:r>
              <a:rPr lang="en-US" altLang="en-US" sz="3200">
                <a:solidFill>
                  <a:schemeClr val="bg1"/>
                </a:solidFill>
                <a:latin typeface="Times New Roman" panose="02020603050405020304" pitchFamily="18" charset="0"/>
              </a:rPr>
              <a:t>MAGE</a:t>
            </a:r>
            <a:r>
              <a:rPr lang="en-US" altLang="en-US" sz="4000">
                <a:solidFill>
                  <a:schemeClr val="bg1"/>
                </a:solidFill>
                <a:latin typeface="Times New Roman" panose="02020603050405020304" pitchFamily="18" charset="0"/>
              </a:rPr>
              <a:t>-B</a:t>
            </a:r>
            <a:r>
              <a:rPr lang="en-US" altLang="en-US" sz="3200">
                <a:solidFill>
                  <a:schemeClr val="bg1"/>
                </a:solidFill>
                <a:latin typeface="Times New Roman" panose="02020603050405020304" pitchFamily="18" charset="0"/>
              </a:rPr>
              <a:t>ASED </a:t>
            </a:r>
            <a:r>
              <a:rPr lang="en-US" altLang="en-US" sz="4000">
                <a:solidFill>
                  <a:schemeClr val="bg1"/>
                </a:solidFill>
                <a:latin typeface="Times New Roman" panose="02020603050405020304" pitchFamily="18" charset="0"/>
              </a:rPr>
              <a:t>L</a:t>
            </a:r>
            <a:r>
              <a:rPr lang="en-US" altLang="en-US" sz="3200">
                <a:solidFill>
                  <a:schemeClr val="bg1"/>
                </a:solidFill>
                <a:latin typeface="Times New Roman" panose="02020603050405020304" pitchFamily="18" charset="0"/>
              </a:rPr>
              <a:t>IGHTING IN</a:t>
            </a:r>
            <a:r>
              <a:rPr lang="en-US" altLang="en-US" sz="4000">
                <a:solidFill>
                  <a:schemeClr val="bg1"/>
                </a:solidFill>
                <a:latin typeface="Times New Roman" panose="02020603050405020304" pitchFamily="18" charset="0"/>
              </a:rPr>
              <a:t> </a:t>
            </a:r>
            <a:r>
              <a:rPr lang="en-US" altLang="en-US" sz="4000" b="1" i="1">
                <a:solidFill>
                  <a:schemeClr val="bg1"/>
                </a:solidFill>
                <a:latin typeface="Times New Roman" panose="02020603050405020304" pitchFamily="18" charset="0"/>
              </a:rPr>
              <a:t>F</a:t>
            </a:r>
            <a:r>
              <a:rPr lang="en-US" altLang="en-US" sz="3200" b="1" i="1">
                <a:solidFill>
                  <a:schemeClr val="bg1"/>
                </a:solidFill>
                <a:latin typeface="Times New Roman" panose="02020603050405020304" pitchFamily="18" charset="0"/>
              </a:rPr>
              <a:t>IAT</a:t>
            </a:r>
            <a:r>
              <a:rPr lang="en-US" altLang="en-US" sz="4000" b="1" i="1">
                <a:solidFill>
                  <a:schemeClr val="bg1"/>
                </a:solidFill>
                <a:latin typeface="Times New Roman" panose="02020603050405020304" pitchFamily="18" charset="0"/>
              </a:rPr>
              <a:t> L</a:t>
            </a:r>
            <a:r>
              <a:rPr lang="en-US" altLang="en-US" sz="3200" b="1" i="1">
                <a:solidFill>
                  <a:schemeClr val="bg1"/>
                </a:solidFill>
                <a:latin typeface="Times New Roman" panose="02020603050405020304" pitchFamily="18" charset="0"/>
              </a:rPr>
              <a:t>UX</a:t>
            </a:r>
          </a:p>
        </p:txBody>
      </p:sp>
      <p:sp>
        <p:nvSpPr>
          <p:cNvPr id="63493" name="Rectangle 5">
            <a:extLst>
              <a:ext uri="{FF2B5EF4-FFF2-40B4-BE49-F238E27FC236}">
                <a16:creationId xmlns:a16="http://schemas.microsoft.com/office/drawing/2014/main" id="{09B4DD01-D910-49A2-89A7-AA48C9E81AC0}"/>
              </a:ext>
            </a:extLst>
          </p:cNvPr>
          <p:cNvSpPr>
            <a:spLocks noChangeArrowheads="1"/>
          </p:cNvSpPr>
          <p:nvPr/>
        </p:nvSpPr>
        <p:spPr bwMode="auto">
          <a:xfrm>
            <a:off x="234950" y="5911850"/>
            <a:ext cx="89090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8" tIns="45709" rIns="91418" bIns="45709">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a:r>
              <a:rPr lang="en-US" altLang="en-US" sz="1600">
                <a:solidFill>
                  <a:schemeClr val="bg1"/>
                </a:solidFill>
                <a:latin typeface="Times New Roman" panose="02020603050405020304" pitchFamily="18" charset="0"/>
              </a:rPr>
              <a:t>Paul Debevec, Tim Hawkins, Westley Sarokin, H. P. Duiker, Christine Cheng, Tal Garfinkel, Jenny Huang</a:t>
            </a:r>
          </a:p>
        </p:txBody>
      </p:sp>
      <p:sp>
        <p:nvSpPr>
          <p:cNvPr id="63494" name="Rectangle 6">
            <a:extLst>
              <a:ext uri="{FF2B5EF4-FFF2-40B4-BE49-F238E27FC236}">
                <a16:creationId xmlns:a16="http://schemas.microsoft.com/office/drawing/2014/main" id="{BB1D3334-29F5-40CC-820B-FB0A0D816682}"/>
              </a:ext>
            </a:extLst>
          </p:cNvPr>
          <p:cNvSpPr>
            <a:spLocks noChangeArrowheads="1"/>
          </p:cNvSpPr>
          <p:nvPr/>
        </p:nvSpPr>
        <p:spPr bwMode="auto">
          <a:xfrm>
            <a:off x="3190875" y="6292850"/>
            <a:ext cx="30130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8" tIns="45709" rIns="91418" bIns="45709">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a:r>
              <a:rPr lang="en-US" altLang="en-US" sz="1600">
                <a:solidFill>
                  <a:schemeClr val="bg1"/>
                </a:solidFill>
                <a:latin typeface="Times New Roman" panose="02020603050405020304" pitchFamily="18" charset="0"/>
              </a:rPr>
              <a:t>SIGGRAPH 99 Electronic Theater</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all_fl">
            <a:extLst>
              <a:ext uri="{FF2B5EF4-FFF2-40B4-BE49-F238E27FC236}">
                <a16:creationId xmlns:a16="http://schemas.microsoft.com/office/drawing/2014/main" id="{FCD42944-DECD-4660-9556-9E6C1CC258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d"/>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8450" name="Rectangle 2">
            <a:extLst>
              <a:ext uri="{FF2B5EF4-FFF2-40B4-BE49-F238E27FC236}">
                <a16:creationId xmlns:a16="http://schemas.microsoft.com/office/drawing/2014/main" id="{CAFEF248-EC3B-4925-B8DD-E4AE31C5F60C}"/>
              </a:ext>
            </a:extLst>
          </p:cNvPr>
          <p:cNvSpPr>
            <a:spLocks noGrp="1" noChangeArrowheads="1"/>
          </p:cNvSpPr>
          <p:nvPr>
            <p:ph type="title"/>
          </p:nvPr>
        </p:nvSpPr>
        <p:spPr>
          <a:xfrm>
            <a:off x="457200" y="304800"/>
            <a:ext cx="7315200" cy="976313"/>
          </a:xfrm>
        </p:spPr>
        <p:txBody>
          <a:bodyPr/>
          <a:lstStyle/>
          <a:p>
            <a:pPr eaLnBrk="1" hangingPunct="1">
              <a:defRPr/>
            </a:pPr>
            <a:r>
              <a:rPr lang="en-US"/>
              <a:t>HDR Image Series</a:t>
            </a:r>
          </a:p>
        </p:txBody>
      </p:sp>
      <p:sp>
        <p:nvSpPr>
          <p:cNvPr id="1768451" name="Text Box 3">
            <a:extLst>
              <a:ext uri="{FF2B5EF4-FFF2-40B4-BE49-F238E27FC236}">
                <a16:creationId xmlns:a16="http://schemas.microsoft.com/office/drawing/2014/main" id="{462E552C-9C10-40E1-AF42-1CE9E96C7E9B}"/>
              </a:ext>
            </a:extLst>
          </p:cNvPr>
          <p:cNvSpPr txBox="1">
            <a:spLocks noChangeArrowheads="1"/>
          </p:cNvSpPr>
          <p:nvPr/>
        </p:nvSpPr>
        <p:spPr bwMode="auto">
          <a:xfrm>
            <a:off x="685800" y="3505200"/>
            <a:ext cx="1676400" cy="457200"/>
          </a:xfrm>
          <a:prstGeom prst="rect">
            <a:avLst/>
          </a:prstGeom>
          <a:noFill/>
          <a:ln w="9525">
            <a:noFill/>
            <a:miter lim="800000"/>
            <a:headEnd/>
            <a:tailEnd/>
          </a:ln>
          <a:effectLst>
            <a:outerShdw dist="17961" dir="2700000" algn="ctr" rotWithShape="0">
              <a:schemeClr val="tx1"/>
            </a:outerShdw>
          </a:effectLst>
        </p:spPr>
        <p:txBody>
          <a:bodyPr lIns="91418" tIns="45709" rIns="91418" bIns="45709">
            <a:spAutoFit/>
          </a:bodyPr>
          <a:lstStyle/>
          <a:p>
            <a:pPr algn="ctr">
              <a:spcBef>
                <a:spcPct val="50000"/>
              </a:spcBef>
              <a:defRPr/>
            </a:pPr>
            <a:r>
              <a:rPr lang="en-US">
                <a:solidFill>
                  <a:schemeClr val="bg1"/>
                </a:solidFill>
                <a:latin typeface="Times New Roman" pitchFamily="18" charset="0"/>
              </a:rPr>
              <a:t>2 sec</a:t>
            </a:r>
          </a:p>
        </p:txBody>
      </p:sp>
      <p:sp>
        <p:nvSpPr>
          <p:cNvPr id="1768452" name="Text Box 4">
            <a:extLst>
              <a:ext uri="{FF2B5EF4-FFF2-40B4-BE49-F238E27FC236}">
                <a16:creationId xmlns:a16="http://schemas.microsoft.com/office/drawing/2014/main" id="{781F9F6C-141B-46DE-AC67-94DBFAD9B375}"/>
              </a:ext>
            </a:extLst>
          </p:cNvPr>
          <p:cNvSpPr txBox="1">
            <a:spLocks noChangeArrowheads="1"/>
          </p:cNvSpPr>
          <p:nvPr/>
        </p:nvSpPr>
        <p:spPr bwMode="auto">
          <a:xfrm>
            <a:off x="3656013" y="3505200"/>
            <a:ext cx="1676400" cy="457200"/>
          </a:xfrm>
          <a:prstGeom prst="rect">
            <a:avLst/>
          </a:prstGeom>
          <a:noFill/>
          <a:ln w="9525">
            <a:noFill/>
            <a:miter lim="800000"/>
            <a:headEnd/>
            <a:tailEnd/>
          </a:ln>
          <a:effectLst>
            <a:outerShdw dist="17961" dir="2700000" algn="ctr" rotWithShape="0">
              <a:schemeClr val="tx1"/>
            </a:outerShdw>
          </a:effectLst>
        </p:spPr>
        <p:txBody>
          <a:bodyPr lIns="91418" tIns="45709" rIns="91418" bIns="45709">
            <a:spAutoFit/>
          </a:bodyPr>
          <a:lstStyle/>
          <a:p>
            <a:pPr algn="ctr">
              <a:spcBef>
                <a:spcPct val="50000"/>
              </a:spcBef>
              <a:defRPr/>
            </a:pPr>
            <a:r>
              <a:rPr lang="en-US">
                <a:solidFill>
                  <a:schemeClr val="bg1"/>
                </a:solidFill>
                <a:latin typeface="Times New Roman" pitchFamily="18" charset="0"/>
              </a:rPr>
              <a:t>1/4 sec</a:t>
            </a:r>
          </a:p>
        </p:txBody>
      </p:sp>
      <p:sp>
        <p:nvSpPr>
          <p:cNvPr id="1768453" name="Text Box 5">
            <a:extLst>
              <a:ext uri="{FF2B5EF4-FFF2-40B4-BE49-F238E27FC236}">
                <a16:creationId xmlns:a16="http://schemas.microsoft.com/office/drawing/2014/main" id="{703B573E-962B-4D69-A8E5-EEB2DD21E639}"/>
              </a:ext>
            </a:extLst>
          </p:cNvPr>
          <p:cNvSpPr txBox="1">
            <a:spLocks noChangeArrowheads="1"/>
          </p:cNvSpPr>
          <p:nvPr/>
        </p:nvSpPr>
        <p:spPr bwMode="auto">
          <a:xfrm>
            <a:off x="6627813" y="3505200"/>
            <a:ext cx="1676400" cy="457200"/>
          </a:xfrm>
          <a:prstGeom prst="rect">
            <a:avLst/>
          </a:prstGeom>
          <a:noFill/>
          <a:ln w="9525">
            <a:noFill/>
            <a:miter lim="800000"/>
            <a:headEnd/>
            <a:tailEnd/>
          </a:ln>
          <a:effectLst>
            <a:outerShdw dist="17961" dir="2700000" algn="ctr" rotWithShape="0">
              <a:schemeClr val="tx1"/>
            </a:outerShdw>
          </a:effectLst>
        </p:spPr>
        <p:txBody>
          <a:bodyPr lIns="91418" tIns="45709" rIns="91418" bIns="45709">
            <a:spAutoFit/>
          </a:bodyPr>
          <a:lstStyle/>
          <a:p>
            <a:pPr algn="ctr">
              <a:spcBef>
                <a:spcPct val="50000"/>
              </a:spcBef>
              <a:defRPr/>
            </a:pPr>
            <a:r>
              <a:rPr lang="en-US">
                <a:solidFill>
                  <a:schemeClr val="bg1"/>
                </a:solidFill>
                <a:latin typeface="Times New Roman" pitchFamily="18" charset="0"/>
              </a:rPr>
              <a:t>1/30 sec</a:t>
            </a:r>
          </a:p>
        </p:txBody>
      </p:sp>
      <p:sp>
        <p:nvSpPr>
          <p:cNvPr id="1768454" name="Text Box 6">
            <a:extLst>
              <a:ext uri="{FF2B5EF4-FFF2-40B4-BE49-F238E27FC236}">
                <a16:creationId xmlns:a16="http://schemas.microsoft.com/office/drawing/2014/main" id="{17B18ECD-3C75-45F0-ADE2-18AFEBE0EE79}"/>
              </a:ext>
            </a:extLst>
          </p:cNvPr>
          <p:cNvSpPr txBox="1">
            <a:spLocks noChangeArrowheads="1"/>
          </p:cNvSpPr>
          <p:nvPr/>
        </p:nvSpPr>
        <p:spPr bwMode="auto">
          <a:xfrm>
            <a:off x="609600" y="5867400"/>
            <a:ext cx="1676400" cy="457200"/>
          </a:xfrm>
          <a:prstGeom prst="rect">
            <a:avLst/>
          </a:prstGeom>
          <a:noFill/>
          <a:ln w="9525">
            <a:noFill/>
            <a:miter lim="800000"/>
            <a:headEnd/>
            <a:tailEnd/>
          </a:ln>
          <a:effectLst>
            <a:outerShdw dist="17961" dir="2700000" algn="ctr" rotWithShape="0">
              <a:schemeClr val="tx1"/>
            </a:outerShdw>
          </a:effectLst>
        </p:spPr>
        <p:txBody>
          <a:bodyPr lIns="91418" tIns="45709" rIns="91418" bIns="45709">
            <a:spAutoFit/>
          </a:bodyPr>
          <a:lstStyle/>
          <a:p>
            <a:pPr algn="ctr">
              <a:spcBef>
                <a:spcPct val="50000"/>
              </a:spcBef>
              <a:defRPr/>
            </a:pPr>
            <a:r>
              <a:rPr lang="en-US">
                <a:solidFill>
                  <a:schemeClr val="bg1"/>
                </a:solidFill>
                <a:latin typeface="Times New Roman" pitchFamily="18" charset="0"/>
              </a:rPr>
              <a:t>1/250 sec</a:t>
            </a:r>
          </a:p>
        </p:txBody>
      </p:sp>
      <p:sp>
        <p:nvSpPr>
          <p:cNvPr id="1768455" name="Text Box 7">
            <a:extLst>
              <a:ext uri="{FF2B5EF4-FFF2-40B4-BE49-F238E27FC236}">
                <a16:creationId xmlns:a16="http://schemas.microsoft.com/office/drawing/2014/main" id="{6E71E113-D623-42A5-A56F-800FAE399FBC}"/>
              </a:ext>
            </a:extLst>
          </p:cNvPr>
          <p:cNvSpPr txBox="1">
            <a:spLocks noChangeArrowheads="1"/>
          </p:cNvSpPr>
          <p:nvPr/>
        </p:nvSpPr>
        <p:spPr bwMode="auto">
          <a:xfrm>
            <a:off x="3579813" y="5867400"/>
            <a:ext cx="1676400" cy="457200"/>
          </a:xfrm>
          <a:prstGeom prst="rect">
            <a:avLst/>
          </a:prstGeom>
          <a:noFill/>
          <a:ln w="9525">
            <a:noFill/>
            <a:miter lim="800000"/>
            <a:headEnd/>
            <a:tailEnd/>
          </a:ln>
          <a:effectLst>
            <a:outerShdw dist="17961" dir="2700000" algn="ctr" rotWithShape="0">
              <a:schemeClr val="tx1"/>
            </a:outerShdw>
          </a:effectLst>
        </p:spPr>
        <p:txBody>
          <a:bodyPr lIns="91418" tIns="45709" rIns="91418" bIns="45709">
            <a:spAutoFit/>
          </a:bodyPr>
          <a:lstStyle/>
          <a:p>
            <a:pPr algn="ctr">
              <a:spcBef>
                <a:spcPct val="50000"/>
              </a:spcBef>
              <a:defRPr/>
            </a:pPr>
            <a:r>
              <a:rPr lang="en-US">
                <a:solidFill>
                  <a:schemeClr val="bg1"/>
                </a:solidFill>
                <a:latin typeface="Times New Roman" pitchFamily="18" charset="0"/>
              </a:rPr>
              <a:t>1/2000 sec</a:t>
            </a:r>
          </a:p>
        </p:txBody>
      </p:sp>
      <p:sp>
        <p:nvSpPr>
          <p:cNvPr id="1768456" name="Text Box 8">
            <a:extLst>
              <a:ext uri="{FF2B5EF4-FFF2-40B4-BE49-F238E27FC236}">
                <a16:creationId xmlns:a16="http://schemas.microsoft.com/office/drawing/2014/main" id="{562DA736-1B2B-4341-9F05-0EDF9F790CAD}"/>
              </a:ext>
            </a:extLst>
          </p:cNvPr>
          <p:cNvSpPr txBox="1">
            <a:spLocks noChangeArrowheads="1"/>
          </p:cNvSpPr>
          <p:nvPr/>
        </p:nvSpPr>
        <p:spPr bwMode="auto">
          <a:xfrm>
            <a:off x="6551613" y="5867400"/>
            <a:ext cx="1676400" cy="457200"/>
          </a:xfrm>
          <a:prstGeom prst="rect">
            <a:avLst/>
          </a:prstGeom>
          <a:noFill/>
          <a:ln w="9525">
            <a:noFill/>
            <a:miter lim="800000"/>
            <a:headEnd/>
            <a:tailEnd/>
          </a:ln>
          <a:effectLst>
            <a:outerShdw dist="17961" dir="2700000" algn="ctr" rotWithShape="0">
              <a:schemeClr val="tx1"/>
            </a:outerShdw>
          </a:effectLst>
        </p:spPr>
        <p:txBody>
          <a:bodyPr lIns="91418" tIns="45709" rIns="91418" bIns="45709">
            <a:spAutoFit/>
          </a:bodyPr>
          <a:lstStyle/>
          <a:p>
            <a:pPr algn="ctr">
              <a:spcBef>
                <a:spcPct val="50000"/>
              </a:spcBef>
              <a:defRPr/>
            </a:pPr>
            <a:r>
              <a:rPr lang="en-US">
                <a:solidFill>
                  <a:schemeClr val="bg1"/>
                </a:solidFill>
                <a:latin typeface="Times New Roman" pitchFamily="18" charset="0"/>
              </a:rPr>
              <a:t>1/8000 sec</a:t>
            </a:r>
          </a:p>
        </p:txBody>
      </p:sp>
      <p:pic>
        <p:nvPicPr>
          <p:cNvPr id="65545" name="Picture 9">
            <a:extLst>
              <a:ext uri="{FF2B5EF4-FFF2-40B4-BE49-F238E27FC236}">
                <a16:creationId xmlns:a16="http://schemas.microsoft.com/office/drawing/2014/main" id="{DDDE3E53-6078-4E12-B291-858F38509D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575" y="4038600"/>
            <a:ext cx="2744788"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6" name="Picture 10">
            <a:extLst>
              <a:ext uri="{FF2B5EF4-FFF2-40B4-BE49-F238E27FC236}">
                <a16:creationId xmlns:a16="http://schemas.microsoft.com/office/drawing/2014/main" id="{7C987BF9-BE0A-4C38-9F1F-D9E2DCD38DA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25788" y="4038600"/>
            <a:ext cx="274478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7" name="Picture 11">
            <a:extLst>
              <a:ext uri="{FF2B5EF4-FFF2-40B4-BE49-F238E27FC236}">
                <a16:creationId xmlns:a16="http://schemas.microsoft.com/office/drawing/2014/main" id="{567C15B6-0824-4637-B835-A191B549E0E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0" y="4038600"/>
            <a:ext cx="2744788"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8" name="Picture 12">
            <a:extLst>
              <a:ext uri="{FF2B5EF4-FFF2-40B4-BE49-F238E27FC236}">
                <a16:creationId xmlns:a16="http://schemas.microsoft.com/office/drawing/2014/main" id="{3EE99F24-FD84-4395-8665-309E39F77E5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5575" y="1676400"/>
            <a:ext cx="2744788"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9" name="Picture 13">
            <a:extLst>
              <a:ext uri="{FF2B5EF4-FFF2-40B4-BE49-F238E27FC236}">
                <a16:creationId xmlns:a16="http://schemas.microsoft.com/office/drawing/2014/main" id="{B227F293-52C8-42F5-A7B0-C467FE3DE6B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96000" y="1676400"/>
            <a:ext cx="274637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50" name="Picture 14">
            <a:extLst>
              <a:ext uri="{FF2B5EF4-FFF2-40B4-BE49-F238E27FC236}">
                <a16:creationId xmlns:a16="http://schemas.microsoft.com/office/drawing/2014/main" id="{F4D62AA3-A41C-4BBB-ADA1-DB6E1B5477F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25788" y="1676400"/>
            <a:ext cx="274478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5" name="Rectangle 2">
            <a:extLst>
              <a:ext uri="{FF2B5EF4-FFF2-40B4-BE49-F238E27FC236}">
                <a16:creationId xmlns:a16="http://schemas.microsoft.com/office/drawing/2014/main" id="{DD701DBD-2DB5-4098-B9EB-5B1104AD3B87}"/>
              </a:ext>
            </a:extLst>
          </p:cNvPr>
          <p:cNvSpPr>
            <a:spLocks noChangeArrowheads="1"/>
          </p:cNvSpPr>
          <p:nvPr/>
        </p:nvSpPr>
        <p:spPr bwMode="auto">
          <a:xfrm>
            <a:off x="0" y="0"/>
            <a:ext cx="9144000" cy="685800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endParaRPr lang="en-US" altLang="en-US"/>
          </a:p>
        </p:txBody>
      </p:sp>
      <p:sp>
        <p:nvSpPr>
          <p:cNvPr id="1036" name="Rectangle 3">
            <a:extLst>
              <a:ext uri="{FF2B5EF4-FFF2-40B4-BE49-F238E27FC236}">
                <a16:creationId xmlns:a16="http://schemas.microsoft.com/office/drawing/2014/main" id="{B1EF8522-1E20-450C-9ACA-F61528BC5B6F}"/>
              </a:ext>
            </a:extLst>
          </p:cNvPr>
          <p:cNvSpPr>
            <a:spLocks noChangeArrowheads="1"/>
          </p:cNvSpPr>
          <p:nvPr/>
        </p:nvSpPr>
        <p:spPr bwMode="auto">
          <a:xfrm>
            <a:off x="381000" y="381000"/>
            <a:ext cx="8305800" cy="6019800"/>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endParaRPr lang="en-US" altLang="en-US"/>
          </a:p>
        </p:txBody>
      </p:sp>
      <p:sp>
        <p:nvSpPr>
          <p:cNvPr id="1770500" name="Rectangle 4">
            <a:extLst>
              <a:ext uri="{FF2B5EF4-FFF2-40B4-BE49-F238E27FC236}">
                <a16:creationId xmlns:a16="http://schemas.microsoft.com/office/drawing/2014/main" id="{DF00ED17-8EC0-4A99-B50E-CC2F9B0BC8E2}"/>
              </a:ext>
            </a:extLst>
          </p:cNvPr>
          <p:cNvSpPr>
            <a:spLocks noGrp="1" noChangeArrowheads="1"/>
          </p:cNvSpPr>
          <p:nvPr>
            <p:ph type="title"/>
          </p:nvPr>
        </p:nvSpPr>
        <p:spPr>
          <a:xfrm>
            <a:off x="5486400" y="609600"/>
            <a:ext cx="3429000" cy="1066800"/>
          </a:xfrm>
        </p:spPr>
        <p:txBody>
          <a:bodyPr/>
          <a:lstStyle/>
          <a:p>
            <a:pPr eaLnBrk="1" hangingPunct="1">
              <a:defRPr/>
            </a:pPr>
            <a:r>
              <a:rPr lang="en-US" sz="4000"/>
              <a:t>Stp1 Panorama</a:t>
            </a:r>
          </a:p>
        </p:txBody>
      </p:sp>
      <p:grpSp>
        <p:nvGrpSpPr>
          <p:cNvPr id="1038" name="Group 5">
            <a:extLst>
              <a:ext uri="{FF2B5EF4-FFF2-40B4-BE49-F238E27FC236}">
                <a16:creationId xmlns:a16="http://schemas.microsoft.com/office/drawing/2014/main" id="{04300BDE-5D4B-4A63-A69E-48B8644C1B9C}"/>
              </a:ext>
            </a:extLst>
          </p:cNvPr>
          <p:cNvGrpSpPr>
            <a:grpSpLocks/>
          </p:cNvGrpSpPr>
          <p:nvPr/>
        </p:nvGrpSpPr>
        <p:grpSpPr bwMode="auto">
          <a:xfrm>
            <a:off x="2208213" y="2014538"/>
            <a:ext cx="4194175" cy="1320800"/>
            <a:chOff x="1391" y="1392"/>
            <a:chExt cx="2642" cy="832"/>
          </a:xfrm>
        </p:grpSpPr>
        <p:graphicFrame>
          <p:nvGraphicFramePr>
            <p:cNvPr id="1033" name="Object 6">
              <a:extLst>
                <a:ext uri="{FF2B5EF4-FFF2-40B4-BE49-F238E27FC236}">
                  <a16:creationId xmlns:a16="http://schemas.microsoft.com/office/drawing/2014/main" id="{18FEB9A8-80CE-4500-B5F9-7A589EB8CDFF}"/>
                </a:ext>
              </a:extLst>
            </p:cNvPr>
            <p:cNvGraphicFramePr>
              <a:graphicFrameLocks noChangeAspect="1"/>
            </p:cNvGraphicFramePr>
            <p:nvPr/>
          </p:nvGraphicFramePr>
          <p:xfrm>
            <a:off x="1391" y="1392"/>
            <a:ext cx="1249" cy="832"/>
          </p:xfrm>
          <a:graphic>
            <a:graphicData uri="http://schemas.openxmlformats.org/presentationml/2006/ole">
              <mc:AlternateContent xmlns:mc="http://schemas.openxmlformats.org/markup-compatibility/2006">
                <mc:Choice xmlns:v="urn:schemas-microsoft-com:vml" Requires="v">
                  <p:oleObj spid="_x0000_s6146" name="Image" r:id="rId4" imgW="2744794" imgH="1829217" progId="Photoshop.Image.4">
                    <p:embed/>
                  </p:oleObj>
                </mc:Choice>
                <mc:Fallback>
                  <p:oleObj name="Image" r:id="rId4" imgW="2744794" imgH="1829217" progId="Photoshop.Image.4">
                    <p:embed/>
                    <p:pic>
                      <p:nvPicPr>
                        <p:cNvPr id="1033" name="Object 6">
                          <a:extLst>
                            <a:ext uri="{FF2B5EF4-FFF2-40B4-BE49-F238E27FC236}">
                              <a16:creationId xmlns:a16="http://schemas.microsoft.com/office/drawing/2014/main" id="{18FEB9A8-80CE-4500-B5F9-7A589EB8CDF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91" y="1392"/>
                          <a:ext cx="1249" cy="832"/>
                        </a:xfrm>
                        <a:prstGeom prst="rect">
                          <a:avLst/>
                        </a:prstGeom>
                        <a:noFill/>
                        <a:ln>
                          <a:noFill/>
                        </a:ln>
                        <a:effectLst>
                          <a:outerShdw dist="71842"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1034" name="Object 7">
              <a:extLst>
                <a:ext uri="{FF2B5EF4-FFF2-40B4-BE49-F238E27FC236}">
                  <a16:creationId xmlns:a16="http://schemas.microsoft.com/office/drawing/2014/main" id="{C0A68534-7F1D-4E24-BE27-D5D4F8F3A7AC}"/>
                </a:ext>
              </a:extLst>
            </p:cNvPr>
            <p:cNvGraphicFramePr>
              <a:graphicFrameLocks noChangeAspect="1"/>
            </p:cNvGraphicFramePr>
            <p:nvPr/>
          </p:nvGraphicFramePr>
          <p:xfrm>
            <a:off x="2784" y="1392"/>
            <a:ext cx="1249" cy="832"/>
          </p:xfrm>
          <a:graphic>
            <a:graphicData uri="http://schemas.openxmlformats.org/presentationml/2006/ole">
              <mc:AlternateContent xmlns:mc="http://schemas.openxmlformats.org/markup-compatibility/2006">
                <mc:Choice xmlns:v="urn:schemas-microsoft-com:vml" Requires="v">
                  <p:oleObj spid="_x0000_s6147" name="Image" r:id="rId6" imgW="2744794" imgH="1829217" progId="Photoshop.Image.4">
                    <p:embed/>
                  </p:oleObj>
                </mc:Choice>
                <mc:Fallback>
                  <p:oleObj name="Image" r:id="rId6" imgW="2744794" imgH="1829217" progId="Photoshop.Image.4">
                    <p:embed/>
                    <p:pic>
                      <p:nvPicPr>
                        <p:cNvPr id="1034" name="Object 7">
                          <a:extLst>
                            <a:ext uri="{FF2B5EF4-FFF2-40B4-BE49-F238E27FC236}">
                              <a16:creationId xmlns:a16="http://schemas.microsoft.com/office/drawing/2014/main" id="{C0A68534-7F1D-4E24-BE27-D5D4F8F3A7A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84" y="1392"/>
                          <a:ext cx="1249" cy="832"/>
                        </a:xfrm>
                        <a:prstGeom prst="rect">
                          <a:avLst/>
                        </a:prstGeom>
                        <a:noFill/>
                        <a:ln>
                          <a:noFill/>
                        </a:ln>
                        <a:effectLst>
                          <a:outerShdw dist="71842"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pSp>
      <p:grpSp>
        <p:nvGrpSpPr>
          <p:cNvPr id="1039" name="Group 8">
            <a:extLst>
              <a:ext uri="{FF2B5EF4-FFF2-40B4-BE49-F238E27FC236}">
                <a16:creationId xmlns:a16="http://schemas.microsoft.com/office/drawing/2014/main" id="{2BB4D469-A448-4161-A812-EF56430A0281}"/>
              </a:ext>
            </a:extLst>
          </p:cNvPr>
          <p:cNvGrpSpPr>
            <a:grpSpLocks/>
          </p:cNvGrpSpPr>
          <p:nvPr/>
        </p:nvGrpSpPr>
        <p:grpSpPr bwMode="auto">
          <a:xfrm>
            <a:off x="990600" y="4876800"/>
            <a:ext cx="6403975" cy="1320800"/>
            <a:chOff x="623" y="3296"/>
            <a:chExt cx="4034" cy="832"/>
          </a:xfrm>
        </p:grpSpPr>
        <p:graphicFrame>
          <p:nvGraphicFramePr>
            <p:cNvPr id="1030" name="Object 9">
              <a:extLst>
                <a:ext uri="{FF2B5EF4-FFF2-40B4-BE49-F238E27FC236}">
                  <a16:creationId xmlns:a16="http://schemas.microsoft.com/office/drawing/2014/main" id="{7379AF16-FBE5-4F7D-9CC0-AFE362910A82}"/>
                </a:ext>
              </a:extLst>
            </p:cNvPr>
            <p:cNvGraphicFramePr>
              <a:graphicFrameLocks noChangeAspect="1"/>
            </p:cNvGraphicFramePr>
            <p:nvPr/>
          </p:nvGraphicFramePr>
          <p:xfrm>
            <a:off x="2015" y="3296"/>
            <a:ext cx="1249" cy="832"/>
          </p:xfrm>
          <a:graphic>
            <a:graphicData uri="http://schemas.openxmlformats.org/presentationml/2006/ole">
              <mc:AlternateContent xmlns:mc="http://schemas.openxmlformats.org/markup-compatibility/2006">
                <mc:Choice xmlns:v="urn:schemas-microsoft-com:vml" Requires="v">
                  <p:oleObj spid="_x0000_s6148" name="Image" r:id="rId8" imgW="2744794" imgH="1829217" progId="Photoshop.Image.4">
                    <p:embed/>
                  </p:oleObj>
                </mc:Choice>
                <mc:Fallback>
                  <p:oleObj name="Image" r:id="rId8" imgW="2744794" imgH="1829217" progId="Photoshop.Image.4">
                    <p:embed/>
                    <p:pic>
                      <p:nvPicPr>
                        <p:cNvPr id="1030" name="Object 9">
                          <a:extLst>
                            <a:ext uri="{FF2B5EF4-FFF2-40B4-BE49-F238E27FC236}">
                              <a16:creationId xmlns:a16="http://schemas.microsoft.com/office/drawing/2014/main" id="{7379AF16-FBE5-4F7D-9CC0-AFE362910A8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015" y="3296"/>
                          <a:ext cx="1249" cy="832"/>
                        </a:xfrm>
                        <a:prstGeom prst="rect">
                          <a:avLst/>
                        </a:prstGeom>
                        <a:noFill/>
                        <a:ln>
                          <a:noFill/>
                        </a:ln>
                        <a:effectLst>
                          <a:outerShdw dist="71842"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1031" name="Object 10">
              <a:extLst>
                <a:ext uri="{FF2B5EF4-FFF2-40B4-BE49-F238E27FC236}">
                  <a16:creationId xmlns:a16="http://schemas.microsoft.com/office/drawing/2014/main" id="{DC5EDF47-E4E8-4253-BA6E-8DE81DA45841}"/>
                </a:ext>
              </a:extLst>
            </p:cNvPr>
            <p:cNvGraphicFramePr>
              <a:graphicFrameLocks noChangeAspect="1"/>
            </p:cNvGraphicFramePr>
            <p:nvPr/>
          </p:nvGraphicFramePr>
          <p:xfrm>
            <a:off x="3408" y="3296"/>
            <a:ext cx="1249" cy="832"/>
          </p:xfrm>
          <a:graphic>
            <a:graphicData uri="http://schemas.openxmlformats.org/presentationml/2006/ole">
              <mc:AlternateContent xmlns:mc="http://schemas.openxmlformats.org/markup-compatibility/2006">
                <mc:Choice xmlns:v="urn:schemas-microsoft-com:vml" Requires="v">
                  <p:oleObj spid="_x0000_s6149" name="Image" r:id="rId10" imgW="2744794" imgH="1829217" progId="Photoshop.Image.4">
                    <p:embed/>
                  </p:oleObj>
                </mc:Choice>
                <mc:Fallback>
                  <p:oleObj name="Image" r:id="rId10" imgW="2744794" imgH="1829217" progId="Photoshop.Image.4">
                    <p:embed/>
                    <p:pic>
                      <p:nvPicPr>
                        <p:cNvPr id="1031" name="Object 10">
                          <a:extLst>
                            <a:ext uri="{FF2B5EF4-FFF2-40B4-BE49-F238E27FC236}">
                              <a16:creationId xmlns:a16="http://schemas.microsoft.com/office/drawing/2014/main" id="{DC5EDF47-E4E8-4253-BA6E-8DE81DA45841}"/>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408" y="3296"/>
                          <a:ext cx="1249" cy="832"/>
                        </a:xfrm>
                        <a:prstGeom prst="rect">
                          <a:avLst/>
                        </a:prstGeom>
                        <a:noFill/>
                        <a:ln>
                          <a:noFill/>
                        </a:ln>
                        <a:effectLst>
                          <a:outerShdw dist="71842"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1032" name="Object 11">
              <a:extLst>
                <a:ext uri="{FF2B5EF4-FFF2-40B4-BE49-F238E27FC236}">
                  <a16:creationId xmlns:a16="http://schemas.microsoft.com/office/drawing/2014/main" id="{8621F0B2-5CD9-4219-AA2E-532C84A24BA8}"/>
                </a:ext>
              </a:extLst>
            </p:cNvPr>
            <p:cNvGraphicFramePr>
              <a:graphicFrameLocks noChangeAspect="1"/>
            </p:cNvGraphicFramePr>
            <p:nvPr/>
          </p:nvGraphicFramePr>
          <p:xfrm>
            <a:off x="623" y="3296"/>
            <a:ext cx="1249" cy="832"/>
          </p:xfrm>
          <a:graphic>
            <a:graphicData uri="http://schemas.openxmlformats.org/presentationml/2006/ole">
              <mc:AlternateContent xmlns:mc="http://schemas.openxmlformats.org/markup-compatibility/2006">
                <mc:Choice xmlns:v="urn:schemas-microsoft-com:vml" Requires="v">
                  <p:oleObj spid="_x0000_s6150" name="Image" r:id="rId12" imgW="2744794" imgH="1829217" progId="Photoshop.Image.4">
                    <p:embed/>
                  </p:oleObj>
                </mc:Choice>
                <mc:Fallback>
                  <p:oleObj name="Image" r:id="rId12" imgW="2744794" imgH="1829217" progId="Photoshop.Image.4">
                    <p:embed/>
                    <p:pic>
                      <p:nvPicPr>
                        <p:cNvPr id="1032" name="Object 11">
                          <a:extLst>
                            <a:ext uri="{FF2B5EF4-FFF2-40B4-BE49-F238E27FC236}">
                              <a16:creationId xmlns:a16="http://schemas.microsoft.com/office/drawing/2014/main" id="{8621F0B2-5CD9-4219-AA2E-532C84A24BA8}"/>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23" y="3296"/>
                          <a:ext cx="1249" cy="832"/>
                        </a:xfrm>
                        <a:prstGeom prst="rect">
                          <a:avLst/>
                        </a:prstGeom>
                        <a:noFill/>
                        <a:ln>
                          <a:noFill/>
                        </a:ln>
                        <a:effectLst>
                          <a:outerShdw dist="71842"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pSp>
      <p:grpSp>
        <p:nvGrpSpPr>
          <p:cNvPr id="1040" name="Group 12">
            <a:extLst>
              <a:ext uri="{FF2B5EF4-FFF2-40B4-BE49-F238E27FC236}">
                <a16:creationId xmlns:a16="http://schemas.microsoft.com/office/drawing/2014/main" id="{DE23D794-D072-40A0-8D77-E15C435C6C15}"/>
              </a:ext>
            </a:extLst>
          </p:cNvPr>
          <p:cNvGrpSpPr>
            <a:grpSpLocks/>
          </p:cNvGrpSpPr>
          <p:nvPr/>
        </p:nvGrpSpPr>
        <p:grpSpPr bwMode="auto">
          <a:xfrm>
            <a:off x="228600" y="3444875"/>
            <a:ext cx="8688388" cy="1320800"/>
            <a:chOff x="144" y="2336"/>
            <a:chExt cx="5473" cy="832"/>
          </a:xfrm>
        </p:grpSpPr>
        <p:graphicFrame>
          <p:nvGraphicFramePr>
            <p:cNvPr id="1026" name="Object 13">
              <a:extLst>
                <a:ext uri="{FF2B5EF4-FFF2-40B4-BE49-F238E27FC236}">
                  <a16:creationId xmlns:a16="http://schemas.microsoft.com/office/drawing/2014/main" id="{005602FF-13F7-40B3-B41D-4EB8E7A5B6A2}"/>
                </a:ext>
              </a:extLst>
            </p:cNvPr>
            <p:cNvGraphicFramePr>
              <a:graphicFrameLocks noChangeAspect="1"/>
            </p:cNvGraphicFramePr>
            <p:nvPr/>
          </p:nvGraphicFramePr>
          <p:xfrm>
            <a:off x="2959" y="2336"/>
            <a:ext cx="1249" cy="832"/>
          </p:xfrm>
          <a:graphic>
            <a:graphicData uri="http://schemas.openxmlformats.org/presentationml/2006/ole">
              <mc:AlternateContent xmlns:mc="http://schemas.openxmlformats.org/markup-compatibility/2006">
                <mc:Choice xmlns:v="urn:schemas-microsoft-com:vml" Requires="v">
                  <p:oleObj spid="_x0000_s6151" name="Image" r:id="rId14" imgW="2744794" imgH="1829217" progId="Photoshop.Image.4">
                    <p:embed/>
                  </p:oleObj>
                </mc:Choice>
                <mc:Fallback>
                  <p:oleObj name="Image" r:id="rId14" imgW="2744794" imgH="1829217" progId="Photoshop.Image.4">
                    <p:embed/>
                    <p:pic>
                      <p:nvPicPr>
                        <p:cNvPr id="1026" name="Object 13">
                          <a:extLst>
                            <a:ext uri="{FF2B5EF4-FFF2-40B4-BE49-F238E27FC236}">
                              <a16:creationId xmlns:a16="http://schemas.microsoft.com/office/drawing/2014/main" id="{005602FF-13F7-40B3-B41D-4EB8E7A5B6A2}"/>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959" y="2336"/>
                          <a:ext cx="1249" cy="832"/>
                        </a:xfrm>
                        <a:prstGeom prst="rect">
                          <a:avLst/>
                        </a:prstGeom>
                        <a:noFill/>
                        <a:ln>
                          <a:noFill/>
                        </a:ln>
                        <a:effectLst>
                          <a:outerShdw dist="71842"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1027" name="Object 14">
              <a:extLst>
                <a:ext uri="{FF2B5EF4-FFF2-40B4-BE49-F238E27FC236}">
                  <a16:creationId xmlns:a16="http://schemas.microsoft.com/office/drawing/2014/main" id="{F5FF0DFC-5CEA-4C5E-87C6-448FD2AE05DF}"/>
                </a:ext>
              </a:extLst>
            </p:cNvPr>
            <p:cNvGraphicFramePr>
              <a:graphicFrameLocks noChangeAspect="1"/>
            </p:cNvGraphicFramePr>
            <p:nvPr/>
          </p:nvGraphicFramePr>
          <p:xfrm>
            <a:off x="4368" y="2336"/>
            <a:ext cx="1249" cy="832"/>
          </p:xfrm>
          <a:graphic>
            <a:graphicData uri="http://schemas.openxmlformats.org/presentationml/2006/ole">
              <mc:AlternateContent xmlns:mc="http://schemas.openxmlformats.org/markup-compatibility/2006">
                <mc:Choice xmlns:v="urn:schemas-microsoft-com:vml" Requires="v">
                  <p:oleObj spid="_x0000_s6152" name="Image" r:id="rId16" imgW="2744794" imgH="1829217" progId="Photoshop.Image.4">
                    <p:embed/>
                  </p:oleObj>
                </mc:Choice>
                <mc:Fallback>
                  <p:oleObj name="Image" r:id="rId16" imgW="2744794" imgH="1829217" progId="Photoshop.Image.4">
                    <p:embed/>
                    <p:pic>
                      <p:nvPicPr>
                        <p:cNvPr id="1027" name="Object 14">
                          <a:extLst>
                            <a:ext uri="{FF2B5EF4-FFF2-40B4-BE49-F238E27FC236}">
                              <a16:creationId xmlns:a16="http://schemas.microsoft.com/office/drawing/2014/main" id="{F5FF0DFC-5CEA-4C5E-87C6-448FD2AE05DF}"/>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368" y="2336"/>
                          <a:ext cx="1249" cy="832"/>
                        </a:xfrm>
                        <a:prstGeom prst="rect">
                          <a:avLst/>
                        </a:prstGeom>
                        <a:noFill/>
                        <a:ln>
                          <a:noFill/>
                        </a:ln>
                        <a:effectLst>
                          <a:outerShdw dist="71842"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1028" name="Object 15">
              <a:extLst>
                <a:ext uri="{FF2B5EF4-FFF2-40B4-BE49-F238E27FC236}">
                  <a16:creationId xmlns:a16="http://schemas.microsoft.com/office/drawing/2014/main" id="{658CEEC7-7ED7-46D4-A456-24F26131364A}"/>
                </a:ext>
              </a:extLst>
            </p:cNvPr>
            <p:cNvGraphicFramePr>
              <a:graphicFrameLocks noChangeAspect="1"/>
            </p:cNvGraphicFramePr>
            <p:nvPr/>
          </p:nvGraphicFramePr>
          <p:xfrm>
            <a:off x="1551" y="2336"/>
            <a:ext cx="1249" cy="832"/>
          </p:xfrm>
          <a:graphic>
            <a:graphicData uri="http://schemas.openxmlformats.org/presentationml/2006/ole">
              <mc:AlternateContent xmlns:mc="http://schemas.openxmlformats.org/markup-compatibility/2006">
                <mc:Choice xmlns:v="urn:schemas-microsoft-com:vml" Requires="v">
                  <p:oleObj spid="_x0000_s6153" name="Image" r:id="rId18" imgW="2744794" imgH="1829217" progId="Photoshop.Image.4">
                    <p:embed/>
                  </p:oleObj>
                </mc:Choice>
                <mc:Fallback>
                  <p:oleObj name="Image" r:id="rId18" imgW="2744794" imgH="1829217" progId="Photoshop.Image.4">
                    <p:embed/>
                    <p:pic>
                      <p:nvPicPr>
                        <p:cNvPr id="1028" name="Object 15">
                          <a:extLst>
                            <a:ext uri="{FF2B5EF4-FFF2-40B4-BE49-F238E27FC236}">
                              <a16:creationId xmlns:a16="http://schemas.microsoft.com/office/drawing/2014/main" id="{658CEEC7-7ED7-46D4-A456-24F26131364A}"/>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551" y="2336"/>
                          <a:ext cx="1249" cy="832"/>
                        </a:xfrm>
                        <a:prstGeom prst="rect">
                          <a:avLst/>
                        </a:prstGeom>
                        <a:noFill/>
                        <a:ln>
                          <a:noFill/>
                        </a:ln>
                        <a:effectLst>
                          <a:outerShdw dist="71842"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1029" name="Object 16">
              <a:extLst>
                <a:ext uri="{FF2B5EF4-FFF2-40B4-BE49-F238E27FC236}">
                  <a16:creationId xmlns:a16="http://schemas.microsoft.com/office/drawing/2014/main" id="{8CB97999-C2CD-474D-8A14-6CAE91C5CB16}"/>
                </a:ext>
              </a:extLst>
            </p:cNvPr>
            <p:cNvGraphicFramePr>
              <a:graphicFrameLocks noChangeAspect="1"/>
            </p:cNvGraphicFramePr>
            <p:nvPr/>
          </p:nvGraphicFramePr>
          <p:xfrm>
            <a:off x="144" y="2336"/>
            <a:ext cx="1248" cy="832"/>
          </p:xfrm>
          <a:graphic>
            <a:graphicData uri="http://schemas.openxmlformats.org/presentationml/2006/ole">
              <mc:AlternateContent xmlns:mc="http://schemas.openxmlformats.org/markup-compatibility/2006">
                <mc:Choice xmlns:v="urn:schemas-microsoft-com:vml" Requires="v">
                  <p:oleObj spid="_x0000_s6154" name="Image" r:id="rId20" imgW="2744794" imgH="1829217" progId="Photoshop.Image.4">
                    <p:embed/>
                  </p:oleObj>
                </mc:Choice>
                <mc:Fallback>
                  <p:oleObj name="Image" r:id="rId20" imgW="2744794" imgH="1829217" progId="Photoshop.Image.4">
                    <p:embed/>
                    <p:pic>
                      <p:nvPicPr>
                        <p:cNvPr id="1029" name="Object 16">
                          <a:extLst>
                            <a:ext uri="{FF2B5EF4-FFF2-40B4-BE49-F238E27FC236}">
                              <a16:creationId xmlns:a16="http://schemas.microsoft.com/office/drawing/2014/main" id="{8CB97999-C2CD-474D-8A14-6CAE91C5CB16}"/>
                            </a:ext>
                          </a:extLst>
                        </p:cNvP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144" y="2336"/>
                          <a:ext cx="1248" cy="832"/>
                        </a:xfrm>
                        <a:prstGeom prst="rect">
                          <a:avLst/>
                        </a:prstGeom>
                        <a:noFill/>
                        <a:ln>
                          <a:noFill/>
                        </a:ln>
                        <a:effectLst>
                          <a:outerShdw dist="71842"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pSp>
      <p:pic>
        <p:nvPicPr>
          <p:cNvPr id="1041" name="Picture 17">
            <a:extLst>
              <a:ext uri="{FF2B5EF4-FFF2-40B4-BE49-F238E27FC236}">
                <a16:creationId xmlns:a16="http://schemas.microsoft.com/office/drawing/2014/main" id="{E9C5407E-D19F-4FBB-81B2-DF552F1AB635}"/>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3203575" y="584200"/>
            <a:ext cx="1982788" cy="132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2546" name="Rectangle 2">
            <a:extLst>
              <a:ext uri="{FF2B5EF4-FFF2-40B4-BE49-F238E27FC236}">
                <a16:creationId xmlns:a16="http://schemas.microsoft.com/office/drawing/2014/main" id="{0AF69AD3-45EE-43DB-84B4-F2BD3A8C6616}"/>
              </a:ext>
            </a:extLst>
          </p:cNvPr>
          <p:cNvSpPr>
            <a:spLocks noGrp="1" noChangeArrowheads="1"/>
          </p:cNvSpPr>
          <p:nvPr>
            <p:ph type="title"/>
          </p:nvPr>
        </p:nvSpPr>
        <p:spPr/>
        <p:txBody>
          <a:bodyPr/>
          <a:lstStyle/>
          <a:p>
            <a:pPr eaLnBrk="1" hangingPunct="1">
              <a:defRPr/>
            </a:pPr>
            <a:r>
              <a:rPr lang="en-US" sz="4000"/>
              <a:t>Assembled Panorama</a:t>
            </a:r>
            <a:endParaRPr lang="en-US" sz="4800"/>
          </a:p>
        </p:txBody>
      </p:sp>
      <p:sp>
        <p:nvSpPr>
          <p:cNvPr id="1772547" name="Rectangle 3">
            <a:extLst>
              <a:ext uri="{FF2B5EF4-FFF2-40B4-BE49-F238E27FC236}">
                <a16:creationId xmlns:a16="http://schemas.microsoft.com/office/drawing/2014/main" id="{8C2228AB-6265-4ED6-9906-5816CFA36A34}"/>
              </a:ext>
            </a:extLst>
          </p:cNvPr>
          <p:cNvSpPr>
            <a:spLocks noGrp="1" noChangeArrowheads="1"/>
          </p:cNvSpPr>
          <p:nvPr>
            <p:ph idx="1"/>
          </p:nvPr>
        </p:nvSpPr>
        <p:spPr/>
        <p:txBody>
          <a:bodyPr/>
          <a:lstStyle/>
          <a:p>
            <a:pPr eaLnBrk="1" hangingPunct="1">
              <a:defRPr/>
            </a:pPr>
            <a:endParaRPr lang="ru-RU"/>
          </a:p>
        </p:txBody>
      </p:sp>
      <p:pic>
        <p:nvPicPr>
          <p:cNvPr id="66564" name="Picture 4">
            <a:extLst>
              <a:ext uri="{FF2B5EF4-FFF2-40B4-BE49-F238E27FC236}">
                <a16:creationId xmlns:a16="http://schemas.microsoft.com/office/drawing/2014/main" id="{F39B1F1D-F51A-4FA5-BA1B-8997766B1E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4988" y="1752600"/>
            <a:ext cx="8078787" cy="432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a:extLst>
              <a:ext uri="{FF2B5EF4-FFF2-40B4-BE49-F238E27FC236}">
                <a16:creationId xmlns:a16="http://schemas.microsoft.com/office/drawing/2014/main" id="{790ACB2D-E979-4053-9E0A-62D4097D432D}"/>
              </a:ext>
            </a:extLst>
          </p:cNvPr>
          <p:cNvSpPr>
            <a:spLocks noChangeArrowheads="1"/>
          </p:cNvSpPr>
          <p:nvPr/>
        </p:nvSpPr>
        <p:spPr bwMode="auto">
          <a:xfrm>
            <a:off x="0" y="0"/>
            <a:ext cx="9144000" cy="6858000"/>
          </a:xfrm>
          <a:prstGeom prst="rect">
            <a:avLst/>
          </a:prstGeom>
          <a:solidFill>
            <a:schemeClr val="tx1"/>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endParaRPr lang="en-US" altLang="en-US"/>
          </a:p>
        </p:txBody>
      </p:sp>
      <p:sp>
        <p:nvSpPr>
          <p:cNvPr id="1774595" name="Rectangle 3">
            <a:extLst>
              <a:ext uri="{FF2B5EF4-FFF2-40B4-BE49-F238E27FC236}">
                <a16:creationId xmlns:a16="http://schemas.microsoft.com/office/drawing/2014/main" id="{78C21020-52DD-4597-A74E-AD7FFDC64174}"/>
              </a:ext>
            </a:extLst>
          </p:cNvPr>
          <p:cNvSpPr>
            <a:spLocks noGrp="1" noChangeArrowheads="1"/>
          </p:cNvSpPr>
          <p:nvPr>
            <p:ph type="title"/>
          </p:nvPr>
        </p:nvSpPr>
        <p:spPr>
          <a:xfrm>
            <a:off x="457200" y="304800"/>
            <a:ext cx="7315200" cy="731838"/>
          </a:xfrm>
        </p:spPr>
        <p:txBody>
          <a:bodyPr/>
          <a:lstStyle/>
          <a:p>
            <a:pPr eaLnBrk="1" hangingPunct="1">
              <a:defRPr/>
            </a:pPr>
            <a:r>
              <a:rPr lang="en-US" sz="3600"/>
              <a:t>Light Probe Images</a:t>
            </a:r>
          </a:p>
        </p:txBody>
      </p:sp>
      <p:pic>
        <p:nvPicPr>
          <p:cNvPr id="67588" name="Picture 4" descr="lp5">
            <a:extLst>
              <a:ext uri="{FF2B5EF4-FFF2-40B4-BE49-F238E27FC236}">
                <a16:creationId xmlns:a16="http://schemas.microsoft.com/office/drawing/2014/main" id="{D108804A-271C-4CF9-8F6F-BD2823F387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52800" y="1676400"/>
            <a:ext cx="60960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89" name="Picture 5" descr="a4862">
            <a:extLst>
              <a:ext uri="{FF2B5EF4-FFF2-40B4-BE49-F238E27FC236}">
                <a16:creationId xmlns:a16="http://schemas.microsoft.com/office/drawing/2014/main" id="{C22457B8-6E7F-4A73-BF28-37830E48E5E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4000500"/>
            <a:ext cx="2895600" cy="217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90" name="Picture 6" descr="a4868">
            <a:extLst>
              <a:ext uri="{FF2B5EF4-FFF2-40B4-BE49-F238E27FC236}">
                <a16:creationId xmlns:a16="http://schemas.microsoft.com/office/drawing/2014/main" id="{5DD3CFFF-468D-460C-A814-9C5FF727B3A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1752600"/>
            <a:ext cx="2895600" cy="217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a:extLst>
              <a:ext uri="{FF2B5EF4-FFF2-40B4-BE49-F238E27FC236}">
                <a16:creationId xmlns:a16="http://schemas.microsoft.com/office/drawing/2014/main" id="{752EB68E-54CE-4908-BE92-C67A84CF1F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219200"/>
            <a:ext cx="9677400" cy="544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76643" name="Rectangle 3">
            <a:extLst>
              <a:ext uri="{FF2B5EF4-FFF2-40B4-BE49-F238E27FC236}">
                <a16:creationId xmlns:a16="http://schemas.microsoft.com/office/drawing/2014/main" id="{476AC117-317E-4976-B774-F4AB6C6EC735}"/>
              </a:ext>
            </a:extLst>
          </p:cNvPr>
          <p:cNvSpPr>
            <a:spLocks noGrp="1" noChangeArrowheads="1"/>
          </p:cNvSpPr>
          <p:nvPr>
            <p:ph type="title"/>
          </p:nvPr>
        </p:nvSpPr>
        <p:spPr>
          <a:xfrm>
            <a:off x="685800" y="152400"/>
            <a:ext cx="7772400" cy="1143000"/>
          </a:xfrm>
        </p:spPr>
        <p:txBody>
          <a:bodyPr/>
          <a:lstStyle/>
          <a:p>
            <a:pPr eaLnBrk="1" hangingPunct="1">
              <a:defRPr/>
            </a:pPr>
            <a:r>
              <a:rPr lang="en-US" sz="2800" dirty="0"/>
              <a:t>Capturing a Spatially-varying Lighting Environment</a:t>
            </a:r>
          </a:p>
        </p:txBody>
      </p:sp>
      <p:grpSp>
        <p:nvGrpSpPr>
          <p:cNvPr id="2" name="Group 4">
            <a:extLst>
              <a:ext uri="{FF2B5EF4-FFF2-40B4-BE49-F238E27FC236}">
                <a16:creationId xmlns:a16="http://schemas.microsoft.com/office/drawing/2014/main" id="{A07B457D-DA0A-4924-A92D-BE94F756498F}"/>
              </a:ext>
            </a:extLst>
          </p:cNvPr>
          <p:cNvGrpSpPr>
            <a:grpSpLocks/>
          </p:cNvGrpSpPr>
          <p:nvPr/>
        </p:nvGrpSpPr>
        <p:grpSpPr bwMode="auto">
          <a:xfrm>
            <a:off x="1219200" y="1828800"/>
            <a:ext cx="5486400" cy="2667000"/>
            <a:chOff x="768" y="1152"/>
            <a:chExt cx="3456" cy="1680"/>
          </a:xfrm>
        </p:grpSpPr>
        <p:pic>
          <p:nvPicPr>
            <p:cNvPr id="68613" name="Picture 5" descr="AOK04832">
              <a:extLst>
                <a:ext uri="{FF2B5EF4-FFF2-40B4-BE49-F238E27FC236}">
                  <a16:creationId xmlns:a16="http://schemas.microsoft.com/office/drawing/2014/main" id="{E2322EE4-0266-48B9-A1A9-18253793142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92" y="2544"/>
              <a:ext cx="432" cy="288"/>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68614" name="Picture 6" descr="AOK04846">
              <a:extLst>
                <a:ext uri="{FF2B5EF4-FFF2-40B4-BE49-F238E27FC236}">
                  <a16:creationId xmlns:a16="http://schemas.microsoft.com/office/drawing/2014/main" id="{59551C5B-CBC1-40E0-9B9B-923A1B93D31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56" y="2352"/>
              <a:ext cx="432" cy="288"/>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68615" name="Picture 7" descr="AOK04855">
              <a:extLst>
                <a:ext uri="{FF2B5EF4-FFF2-40B4-BE49-F238E27FC236}">
                  <a16:creationId xmlns:a16="http://schemas.microsoft.com/office/drawing/2014/main" id="{AE107456-5C3B-4624-9311-A993C4894C9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72" y="2208"/>
              <a:ext cx="432" cy="288"/>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68616" name="Picture 8" descr="AOK04858">
              <a:extLst>
                <a:ext uri="{FF2B5EF4-FFF2-40B4-BE49-F238E27FC236}">
                  <a16:creationId xmlns:a16="http://schemas.microsoft.com/office/drawing/2014/main" id="{E9676E99-BF71-4A9C-A9DF-F17AB47FAB6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36" y="2064"/>
              <a:ext cx="432" cy="288"/>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68617" name="Picture 9" descr="AOK04867">
              <a:extLst>
                <a:ext uri="{FF2B5EF4-FFF2-40B4-BE49-F238E27FC236}">
                  <a16:creationId xmlns:a16="http://schemas.microsoft.com/office/drawing/2014/main" id="{B854C755-8421-4B69-A70E-71A9D51BC7D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00" y="1920"/>
              <a:ext cx="432" cy="288"/>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68618" name="Picture 10" descr="AOK04870">
              <a:extLst>
                <a:ext uri="{FF2B5EF4-FFF2-40B4-BE49-F238E27FC236}">
                  <a16:creationId xmlns:a16="http://schemas.microsoft.com/office/drawing/2014/main" id="{D69DF15B-717B-44DE-A958-D3EBAC15D3E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064" y="1776"/>
              <a:ext cx="432" cy="288"/>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68619" name="Picture 11" descr="AOK04879">
              <a:extLst>
                <a:ext uri="{FF2B5EF4-FFF2-40B4-BE49-F238E27FC236}">
                  <a16:creationId xmlns:a16="http://schemas.microsoft.com/office/drawing/2014/main" id="{FFD20381-3877-4171-BF93-A955CA0B1BA6}"/>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352" y="1152"/>
              <a:ext cx="432" cy="288"/>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68620" name="Picture 12" descr="AOK04882">
              <a:extLst>
                <a:ext uri="{FF2B5EF4-FFF2-40B4-BE49-F238E27FC236}">
                  <a16:creationId xmlns:a16="http://schemas.microsoft.com/office/drawing/2014/main" id="{1F37D900-53C2-4B47-AFA0-F0343B352670}"/>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60" y="1920"/>
              <a:ext cx="432" cy="288"/>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68621" name="Picture 13" descr="AOK04942">
              <a:extLst>
                <a:ext uri="{FF2B5EF4-FFF2-40B4-BE49-F238E27FC236}">
                  <a16:creationId xmlns:a16="http://schemas.microsoft.com/office/drawing/2014/main" id="{CC0A4159-3966-4EC5-AF40-EC77ABC0AA04}"/>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488" y="1872"/>
              <a:ext cx="432" cy="288"/>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68622" name="Picture 14" descr="AOK04951">
              <a:extLst>
                <a:ext uri="{FF2B5EF4-FFF2-40B4-BE49-F238E27FC236}">
                  <a16:creationId xmlns:a16="http://schemas.microsoft.com/office/drawing/2014/main" id="{7A09547D-D621-43C6-B1B9-6FFC0081B04D}"/>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68" y="1248"/>
              <a:ext cx="432" cy="288"/>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68623" name="Picture 15" descr="AOK04954">
              <a:extLst>
                <a:ext uri="{FF2B5EF4-FFF2-40B4-BE49-F238E27FC236}">
                  <a16:creationId xmlns:a16="http://schemas.microsoft.com/office/drawing/2014/main" id="{83F07861-0840-4449-9940-395EFA85575D}"/>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152" y="1392"/>
              <a:ext cx="432" cy="288"/>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68624" name="Picture 16" descr="AOK04960">
              <a:extLst>
                <a:ext uri="{FF2B5EF4-FFF2-40B4-BE49-F238E27FC236}">
                  <a16:creationId xmlns:a16="http://schemas.microsoft.com/office/drawing/2014/main" id="{965B7BB7-0675-4693-A0FC-448B56EB7644}"/>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872" y="1296"/>
              <a:ext cx="432" cy="288"/>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68625" name="Picture 17" descr="AOK05028">
              <a:extLst>
                <a:ext uri="{FF2B5EF4-FFF2-40B4-BE49-F238E27FC236}">
                  <a16:creationId xmlns:a16="http://schemas.microsoft.com/office/drawing/2014/main" id="{BFA4F86D-C23E-4E58-9581-C8927FD75CE9}"/>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592" y="1488"/>
              <a:ext cx="432" cy="288"/>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8690" name="Rectangle 2">
            <a:extLst>
              <a:ext uri="{FF2B5EF4-FFF2-40B4-BE49-F238E27FC236}">
                <a16:creationId xmlns:a16="http://schemas.microsoft.com/office/drawing/2014/main" id="{5E73C0B8-71F3-4805-89E9-95D0A60B98E3}"/>
              </a:ext>
            </a:extLst>
          </p:cNvPr>
          <p:cNvSpPr>
            <a:spLocks noGrp="1" noChangeArrowheads="1"/>
          </p:cNvSpPr>
          <p:nvPr>
            <p:ph type="title"/>
          </p:nvPr>
        </p:nvSpPr>
        <p:spPr/>
        <p:txBody>
          <a:bodyPr/>
          <a:lstStyle/>
          <a:p>
            <a:pPr eaLnBrk="1" hangingPunct="1">
              <a:defRPr/>
            </a:pPr>
            <a:r>
              <a:rPr lang="en-US" dirty="0"/>
              <a:t>The Movie</a:t>
            </a:r>
          </a:p>
        </p:txBody>
      </p:sp>
      <p:sp>
        <p:nvSpPr>
          <p:cNvPr id="1778691" name="Rectangle 3">
            <a:extLst>
              <a:ext uri="{FF2B5EF4-FFF2-40B4-BE49-F238E27FC236}">
                <a16:creationId xmlns:a16="http://schemas.microsoft.com/office/drawing/2014/main" id="{A85F8531-DDFD-4744-8572-582CE579D805}"/>
              </a:ext>
            </a:extLst>
          </p:cNvPr>
          <p:cNvSpPr>
            <a:spLocks noGrp="1" noChangeArrowheads="1"/>
          </p:cNvSpPr>
          <p:nvPr>
            <p:ph idx="1"/>
          </p:nvPr>
        </p:nvSpPr>
        <p:spPr>
          <a:xfrm>
            <a:off x="457200" y="990600"/>
            <a:ext cx="8686800" cy="5135563"/>
          </a:xfrm>
        </p:spPr>
        <p:txBody>
          <a:bodyPr>
            <a:normAutofit/>
          </a:bodyPr>
          <a:lstStyle/>
          <a:p>
            <a:pPr marL="0" indent="0">
              <a:buNone/>
            </a:pPr>
            <a:r>
              <a:rPr lang="en-US" dirty="0"/>
              <a:t>Fiat Lux, 1999</a:t>
            </a:r>
            <a:br>
              <a:rPr lang="en-US" dirty="0"/>
            </a:br>
            <a:r>
              <a:rPr lang="en-US" dirty="0"/>
              <a:t>SIGGRAPH Electronic Theater</a:t>
            </a:r>
            <a:br>
              <a:rPr lang="en-US" dirty="0"/>
            </a:br>
            <a:br>
              <a:rPr lang="en-US" dirty="0"/>
            </a:br>
            <a:br>
              <a:rPr lang="en-US" dirty="0"/>
            </a:br>
            <a:r>
              <a:rPr lang="en-US" i="1" dirty="0"/>
              <a:t>Original:</a:t>
            </a:r>
            <a:br>
              <a:rPr lang="en-US" dirty="0"/>
            </a:br>
            <a:r>
              <a:rPr lang="en-US" dirty="0"/>
              <a:t>https://www.youtube.com/watch?v=vgJuzml0dIw</a:t>
            </a:r>
            <a:br>
              <a:rPr lang="en-US" dirty="0"/>
            </a:br>
            <a:r>
              <a:rPr lang="en-US" i="1" dirty="0"/>
              <a:t>Breakdown:</a:t>
            </a:r>
            <a:br>
              <a:rPr lang="en-US" dirty="0"/>
            </a:br>
            <a:r>
              <a:rPr lang="en-US" dirty="0"/>
              <a:t>https://www.youtube.com/watch?v=3yO1ybyeOEQ</a:t>
            </a:r>
            <a:br>
              <a:rPr lang="en-US" dirty="0"/>
            </a:br>
            <a:r>
              <a:rPr lang="en-US" i="1" dirty="0"/>
              <a:t>‘AI’ Remaster:</a:t>
            </a:r>
            <a:br>
              <a:rPr lang="en-US" dirty="0"/>
            </a:br>
            <a:r>
              <a:rPr lang="en-US" dirty="0"/>
              <a:t>https://youtu.be/PxJmH8-nIZ4?t=17</a:t>
            </a:r>
          </a:p>
          <a:p>
            <a:pPr eaLnBrk="1" hangingPunct="1">
              <a:defRPr/>
            </a:pPr>
            <a:endParaRPr lang="ru-RU" dirty="0"/>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E45E6-921C-4C7B-883D-7C3A35D48D8D}"/>
              </a:ext>
            </a:extLst>
          </p:cNvPr>
          <p:cNvSpPr>
            <a:spLocks noGrp="1"/>
          </p:cNvSpPr>
          <p:nvPr>
            <p:ph type="title"/>
          </p:nvPr>
        </p:nvSpPr>
        <p:spPr/>
        <p:txBody>
          <a:bodyPr/>
          <a:lstStyle/>
          <a:p>
            <a:r>
              <a:rPr lang="en-US" dirty="0" err="1"/>
              <a:t>Debevec</a:t>
            </a:r>
            <a:r>
              <a:rPr lang="en-US" dirty="0"/>
              <a:t> Parthenon movie</a:t>
            </a:r>
          </a:p>
        </p:txBody>
      </p:sp>
      <p:sp>
        <p:nvSpPr>
          <p:cNvPr id="3" name="Content Placeholder 2">
            <a:extLst>
              <a:ext uri="{FF2B5EF4-FFF2-40B4-BE49-F238E27FC236}">
                <a16:creationId xmlns:a16="http://schemas.microsoft.com/office/drawing/2014/main" id="{392DCE31-BD9D-4E68-AC8D-6F46717EEB7B}"/>
              </a:ext>
            </a:extLst>
          </p:cNvPr>
          <p:cNvSpPr>
            <a:spLocks noGrp="1"/>
          </p:cNvSpPr>
          <p:nvPr>
            <p:ph idx="1"/>
          </p:nvPr>
        </p:nvSpPr>
        <p:spPr/>
        <p:txBody>
          <a:bodyPr/>
          <a:lstStyle/>
          <a:p>
            <a:pPr marL="0" indent="0">
              <a:buNone/>
            </a:pPr>
            <a:r>
              <a:rPr lang="en-US" dirty="0"/>
              <a:t>The Parthenon, 2004</a:t>
            </a:r>
            <a:br>
              <a:rPr lang="en-US" dirty="0"/>
            </a:br>
            <a:r>
              <a:rPr lang="en-US" dirty="0"/>
              <a:t>SIGGRAPH Electronic Theater</a:t>
            </a:r>
            <a:br>
              <a:rPr lang="en-US" dirty="0"/>
            </a:br>
            <a:br>
              <a:rPr lang="en-US" dirty="0"/>
            </a:br>
            <a:r>
              <a:rPr lang="en-US" dirty="0">
                <a:hlinkClick r:id="rId2"/>
              </a:rPr>
              <a:t>https://www.youtube.com/watch?v=G1D5hbxa8CM</a:t>
            </a:r>
            <a:br>
              <a:rPr lang="en-US" dirty="0"/>
            </a:br>
            <a:br>
              <a:rPr lang="en-US" dirty="0"/>
            </a:br>
            <a:r>
              <a:rPr lang="en-US" dirty="0"/>
              <a:t>Breakdown:</a:t>
            </a:r>
            <a:br>
              <a:rPr lang="en-US" dirty="0"/>
            </a:br>
            <a:r>
              <a:rPr lang="en-US" dirty="0"/>
              <a:t>https://www.youtube.com/watch?v=QeWLpTLzZVc</a:t>
            </a:r>
          </a:p>
        </p:txBody>
      </p:sp>
    </p:spTree>
    <p:extLst>
      <p:ext uri="{BB962C8B-B14F-4D97-AF65-F5344CB8AC3E}">
        <p14:creationId xmlns:p14="http://schemas.microsoft.com/office/powerpoint/2010/main" val="15132746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62" name="Rectangle 2">
            <a:extLst>
              <a:ext uri="{FF2B5EF4-FFF2-40B4-BE49-F238E27FC236}">
                <a16:creationId xmlns:a16="http://schemas.microsoft.com/office/drawing/2014/main" id="{768BD473-EE29-4C90-924E-33FF99512A6A}"/>
              </a:ext>
            </a:extLst>
          </p:cNvPr>
          <p:cNvSpPr>
            <a:spLocks noGrp="1" noChangeArrowheads="1"/>
          </p:cNvSpPr>
          <p:nvPr>
            <p:ph type="title"/>
          </p:nvPr>
        </p:nvSpPr>
        <p:spPr>
          <a:xfrm>
            <a:off x="533400" y="304800"/>
            <a:ext cx="7620000" cy="1143000"/>
          </a:xfrm>
          <a:effectLst>
            <a:outerShdw dist="35921" dir="2700000" algn="ctr" rotWithShape="0">
              <a:schemeClr val="tx1"/>
            </a:outerShdw>
          </a:effectLst>
        </p:spPr>
        <p:txBody>
          <a:bodyPr/>
          <a:lstStyle/>
          <a:p>
            <a:pPr eaLnBrk="1" hangingPunct="1">
              <a:defRPr/>
            </a:pPr>
            <a:r>
              <a:rPr lang="en-US" sz="4000" dirty="0"/>
              <a:t>Simulating the Glare in the Human Eye</a:t>
            </a:r>
          </a:p>
        </p:txBody>
      </p:sp>
      <p:sp>
        <p:nvSpPr>
          <p:cNvPr id="1781763" name="Rectangle 3">
            <a:extLst>
              <a:ext uri="{FF2B5EF4-FFF2-40B4-BE49-F238E27FC236}">
                <a16:creationId xmlns:a16="http://schemas.microsoft.com/office/drawing/2014/main" id="{192E5C34-8378-44D2-A317-AC6BDD545D39}"/>
              </a:ext>
            </a:extLst>
          </p:cNvPr>
          <p:cNvSpPr>
            <a:spLocks noGrp="1" noChangeArrowheads="1"/>
          </p:cNvSpPr>
          <p:nvPr>
            <p:ph type="body" idx="1"/>
          </p:nvPr>
        </p:nvSpPr>
        <p:spPr>
          <a:xfrm>
            <a:off x="3048000" y="5562600"/>
            <a:ext cx="5410200" cy="1219200"/>
          </a:xfrm>
          <a:effectLst>
            <a:outerShdw dist="35921" dir="2700000" algn="ctr" rotWithShape="0">
              <a:schemeClr val="tx1"/>
            </a:outerShdw>
          </a:effectLst>
        </p:spPr>
        <p:txBody>
          <a:bodyPr/>
          <a:lstStyle/>
          <a:p>
            <a:pPr eaLnBrk="1" hangingPunct="1">
              <a:lnSpc>
                <a:spcPct val="90000"/>
              </a:lnSpc>
              <a:defRPr/>
            </a:pPr>
            <a:r>
              <a:rPr lang="en-US" sz="2000" dirty="0"/>
              <a:t>Greg Spencer, Peter Shirley, Kurt Zimmerman, and Donald Greenberg. Physically-based glare effects for digital images. SIGGRAPH 95.</a:t>
            </a:r>
          </a:p>
        </p:txBody>
      </p:sp>
      <p:pic>
        <p:nvPicPr>
          <p:cNvPr id="70660" name="Picture 4">
            <a:extLst>
              <a:ext uri="{FF2B5EF4-FFF2-40B4-BE49-F238E27FC236}">
                <a16:creationId xmlns:a16="http://schemas.microsoft.com/office/drawing/2014/main" id="{191D4C2D-A858-4866-BFB8-A799B08590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676400"/>
            <a:ext cx="3194050"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a:extLst>
              <a:ext uri="{FF2B5EF4-FFF2-40B4-BE49-F238E27FC236}">
                <a16:creationId xmlns:a16="http://schemas.microsoft.com/office/drawing/2014/main" id="{0D21169A-CE42-4A22-BF44-5CEC8462CA6C}"/>
              </a:ext>
            </a:extLst>
          </p:cNvPr>
          <p:cNvSpPr>
            <a:spLocks noGrp="1" noChangeArrowheads="1"/>
          </p:cNvSpPr>
          <p:nvPr>
            <p:ph type="title"/>
          </p:nvPr>
        </p:nvSpPr>
        <p:spPr/>
        <p:txBody>
          <a:bodyPr/>
          <a:lstStyle/>
          <a:p>
            <a:pPr eaLnBrk="1" hangingPunct="1"/>
            <a:r>
              <a:rPr lang="en-US" altLang="en-US"/>
              <a:t>Scattering in the eye</a:t>
            </a:r>
          </a:p>
        </p:txBody>
      </p:sp>
      <p:pic>
        <p:nvPicPr>
          <p:cNvPr id="71683" name="Picture 3">
            <a:extLst>
              <a:ext uri="{FF2B5EF4-FFF2-40B4-BE49-F238E27FC236}">
                <a16:creationId xmlns:a16="http://schemas.microsoft.com/office/drawing/2014/main" id="{A152984F-B5FF-4108-9D5F-7643C9A746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8763" y="1752600"/>
            <a:ext cx="3094037"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684" name="Picture 4">
            <a:extLst>
              <a:ext uri="{FF2B5EF4-FFF2-40B4-BE49-F238E27FC236}">
                <a16:creationId xmlns:a16="http://schemas.microsoft.com/office/drawing/2014/main" id="{6344F2EA-11ED-48B7-AADC-557D1551916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0" y="2635250"/>
            <a:ext cx="5029200" cy="269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685" name="Text Box 5">
            <a:extLst>
              <a:ext uri="{FF2B5EF4-FFF2-40B4-BE49-F238E27FC236}">
                <a16:creationId xmlns:a16="http://schemas.microsoft.com/office/drawing/2014/main" id="{8EBB06C3-ADEA-4F60-8F2F-F5EC56FD9577}"/>
              </a:ext>
            </a:extLst>
          </p:cNvPr>
          <p:cNvSpPr txBox="1">
            <a:spLocks noChangeArrowheads="1"/>
          </p:cNvSpPr>
          <p:nvPr/>
        </p:nvSpPr>
        <p:spPr bwMode="auto">
          <a:xfrm>
            <a:off x="4191000" y="5830888"/>
            <a:ext cx="41163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r>
              <a:rPr lang="en-US" altLang="en-US"/>
              <a:t>What’s the scattering model?</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stpblur0">
            <a:extLst>
              <a:ext uri="{FF2B5EF4-FFF2-40B4-BE49-F238E27FC236}">
                <a16:creationId xmlns:a16="http://schemas.microsoft.com/office/drawing/2014/main" id="{386230A8-4593-46C1-A42A-3FC7148831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07" name="Text Box 3">
            <a:extLst>
              <a:ext uri="{FF2B5EF4-FFF2-40B4-BE49-F238E27FC236}">
                <a16:creationId xmlns:a16="http://schemas.microsoft.com/office/drawing/2014/main" id="{98152933-0CB0-4C97-B2FE-341C21D9D91F}"/>
              </a:ext>
            </a:extLst>
          </p:cNvPr>
          <p:cNvSpPr txBox="1">
            <a:spLocks noChangeArrowheads="1"/>
          </p:cNvSpPr>
          <p:nvPr/>
        </p:nvSpPr>
        <p:spPr bwMode="auto">
          <a:xfrm>
            <a:off x="152400" y="6172200"/>
            <a:ext cx="57912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spcBef>
                <a:spcPct val="50000"/>
              </a:spcBef>
            </a:pPr>
            <a:r>
              <a:rPr lang="en-US" altLang="en-US" sz="2800">
                <a:solidFill>
                  <a:schemeClr val="bg1"/>
                </a:solidFill>
                <a:latin typeface="Verdana" panose="020B0604030504040204" pitchFamily="34" charset="0"/>
              </a:rPr>
              <a:t>HDR Image</a:t>
            </a:r>
          </a:p>
        </p:txBody>
      </p:sp>
    </p:spTree>
  </p:cSld>
  <p:clrMapOvr>
    <a:masterClrMapping/>
  </p:clrMapOvr>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descr="stpblur0aa">
            <a:extLst>
              <a:ext uri="{FF2B5EF4-FFF2-40B4-BE49-F238E27FC236}">
                <a16:creationId xmlns:a16="http://schemas.microsoft.com/office/drawing/2014/main" id="{DE85A2FE-EB0B-4BD8-829A-B2DC492AB3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31" name="Text Box 3">
            <a:extLst>
              <a:ext uri="{FF2B5EF4-FFF2-40B4-BE49-F238E27FC236}">
                <a16:creationId xmlns:a16="http://schemas.microsoft.com/office/drawing/2014/main" id="{F11AEB00-7EE4-418B-B5EF-C4853F9EF81C}"/>
              </a:ext>
            </a:extLst>
          </p:cNvPr>
          <p:cNvSpPr txBox="1">
            <a:spLocks noChangeArrowheads="1"/>
          </p:cNvSpPr>
          <p:nvPr/>
        </p:nvSpPr>
        <p:spPr bwMode="auto">
          <a:xfrm>
            <a:off x="152400" y="6172200"/>
            <a:ext cx="83820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spcBef>
                <a:spcPct val="50000"/>
              </a:spcBef>
            </a:pPr>
            <a:r>
              <a:rPr lang="en-US" altLang="en-US" sz="2800">
                <a:solidFill>
                  <a:schemeClr val="bg1"/>
                </a:solidFill>
                <a:latin typeface="Verdana" panose="020B0604030504040204" pitchFamily="34" charset="0"/>
              </a:rPr>
              <a:t>Gaussian Blur, LDR information Only</a:t>
            </a:r>
          </a:p>
        </p:txBody>
      </p:sp>
    </p:spTree>
  </p:cSld>
  <p:clrMapOvr>
    <a:masterClrMapping/>
  </p:clrMapOvr>
  <p:transition spd="slow">
    <p:wipe/>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stpblur0a">
            <a:extLst>
              <a:ext uri="{FF2B5EF4-FFF2-40B4-BE49-F238E27FC236}">
                <a16:creationId xmlns:a16="http://schemas.microsoft.com/office/drawing/2014/main" id="{67960BE9-6BA8-4796-96DB-75C17F2C64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755" name="Text Box 3">
            <a:extLst>
              <a:ext uri="{FF2B5EF4-FFF2-40B4-BE49-F238E27FC236}">
                <a16:creationId xmlns:a16="http://schemas.microsoft.com/office/drawing/2014/main" id="{D577F9E9-A609-40D4-89F5-525E16A60F26}"/>
              </a:ext>
            </a:extLst>
          </p:cNvPr>
          <p:cNvSpPr txBox="1">
            <a:spLocks noChangeArrowheads="1"/>
          </p:cNvSpPr>
          <p:nvPr/>
        </p:nvSpPr>
        <p:spPr bwMode="auto">
          <a:xfrm>
            <a:off x="152400" y="6172200"/>
            <a:ext cx="89916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spcBef>
                <a:spcPct val="50000"/>
              </a:spcBef>
            </a:pPr>
            <a:r>
              <a:rPr lang="en-US" altLang="en-US" sz="2800">
                <a:solidFill>
                  <a:schemeClr val="bg1"/>
                </a:solidFill>
                <a:latin typeface="Verdana" panose="020B0604030504040204" pitchFamily="34" charset="0"/>
              </a:rPr>
              <a:t>Gaussian Blur, Full HDR Information</a:t>
            </a:r>
          </a:p>
        </p:txBody>
      </p:sp>
    </p:spTree>
  </p:cSld>
  <p:clrMapOvr>
    <a:masterClrMapping/>
  </p:clrMapOvr>
  <p:transition spd="slow">
    <p:wipe/>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stpblur1">
            <a:extLst>
              <a:ext uri="{FF2B5EF4-FFF2-40B4-BE49-F238E27FC236}">
                <a16:creationId xmlns:a16="http://schemas.microsoft.com/office/drawing/2014/main" id="{DB52F624-980D-4A59-B8B9-DFB3EB2E784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779" name="Text Box 3">
            <a:extLst>
              <a:ext uri="{FF2B5EF4-FFF2-40B4-BE49-F238E27FC236}">
                <a16:creationId xmlns:a16="http://schemas.microsoft.com/office/drawing/2014/main" id="{2980751E-30A8-4B34-9D44-C71FB42301BA}"/>
              </a:ext>
            </a:extLst>
          </p:cNvPr>
          <p:cNvSpPr txBox="1">
            <a:spLocks noChangeArrowheads="1"/>
          </p:cNvSpPr>
          <p:nvPr/>
        </p:nvSpPr>
        <p:spPr bwMode="auto">
          <a:xfrm>
            <a:off x="152400" y="6172200"/>
            <a:ext cx="89916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spcBef>
                <a:spcPct val="50000"/>
              </a:spcBef>
            </a:pPr>
            <a:r>
              <a:rPr lang="en-US" altLang="en-US" sz="2800">
                <a:solidFill>
                  <a:schemeClr val="bg1"/>
                </a:solidFill>
                <a:latin typeface="Verdana" panose="020B0604030504040204" pitchFamily="34" charset="0"/>
              </a:rPr>
              <a:t>Full HDR Disc Blur</a:t>
            </a:r>
          </a:p>
        </p:txBody>
      </p:sp>
    </p:spTree>
  </p:cSld>
  <p:clrMapOvr>
    <a:masterClrMapping/>
  </p:clrMapOvr>
  <p:transition spd="slow">
    <p:wipe/>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94050" name="Picture 2" descr="render0">
            <a:extLst>
              <a:ext uri="{FF2B5EF4-FFF2-40B4-BE49-F238E27FC236}">
                <a16:creationId xmlns:a16="http://schemas.microsoft.com/office/drawing/2014/main" id="{870E6071-13D3-4841-85C3-E3E9F16A4706}"/>
              </a:ext>
            </a:extLst>
          </p:cNvPr>
          <p:cNvPicPr>
            <a:picLocks noChangeAspect="1" noChangeArrowheads="1"/>
          </p:cNvPicPr>
          <p:nvPr/>
        </p:nvPicPr>
        <p:blipFill>
          <a:blip r:embed="rId3"/>
          <a:srcRect l="11926" t="12051" r="13762" b="12387"/>
          <a:stretch>
            <a:fillRect/>
          </a:stretch>
        </p:blipFill>
        <p:spPr bwMode="auto">
          <a:xfrm>
            <a:off x="534988" y="152400"/>
            <a:ext cx="3656012" cy="2754313"/>
          </a:xfrm>
          <a:prstGeom prst="rect">
            <a:avLst/>
          </a:prstGeom>
          <a:noFill/>
          <a:effectLst>
            <a:outerShdw dist="53882" dir="2700000" algn="ctr" rotWithShape="0">
              <a:schemeClr val="tx1"/>
            </a:outerShdw>
          </a:effectLst>
        </p:spPr>
      </p:pic>
      <p:pic>
        <p:nvPicPr>
          <p:cNvPr id="1794051" name="Picture 3" descr="render3">
            <a:extLst>
              <a:ext uri="{FF2B5EF4-FFF2-40B4-BE49-F238E27FC236}">
                <a16:creationId xmlns:a16="http://schemas.microsoft.com/office/drawing/2014/main" id="{DA6EEAF5-E9F0-4389-99EF-D923A71DE237}"/>
              </a:ext>
            </a:extLst>
          </p:cNvPr>
          <p:cNvPicPr>
            <a:picLocks noChangeAspect="1" noChangeArrowheads="1"/>
          </p:cNvPicPr>
          <p:nvPr/>
        </p:nvPicPr>
        <p:blipFill>
          <a:blip r:embed="rId4"/>
          <a:srcRect l="11926" t="12051" r="13762" b="12387"/>
          <a:stretch>
            <a:fillRect/>
          </a:stretch>
        </p:blipFill>
        <p:spPr bwMode="auto">
          <a:xfrm>
            <a:off x="4953000" y="3503613"/>
            <a:ext cx="3657600" cy="2754312"/>
          </a:xfrm>
          <a:prstGeom prst="rect">
            <a:avLst/>
          </a:prstGeom>
          <a:noFill/>
          <a:effectLst>
            <a:outerShdw dist="53882" dir="2700000" algn="ctr" rotWithShape="0">
              <a:schemeClr val="tx1"/>
            </a:outerShdw>
          </a:effectLst>
        </p:spPr>
      </p:pic>
      <p:pic>
        <p:nvPicPr>
          <p:cNvPr id="1794052" name="Picture 4" descr="render2">
            <a:extLst>
              <a:ext uri="{FF2B5EF4-FFF2-40B4-BE49-F238E27FC236}">
                <a16:creationId xmlns:a16="http://schemas.microsoft.com/office/drawing/2014/main" id="{6709D3B4-ABBD-4C52-A9C9-1EC9F6CE76B1}"/>
              </a:ext>
            </a:extLst>
          </p:cNvPr>
          <p:cNvPicPr>
            <a:picLocks noChangeAspect="1" noChangeArrowheads="1"/>
          </p:cNvPicPr>
          <p:nvPr/>
        </p:nvPicPr>
        <p:blipFill>
          <a:blip r:embed="rId5"/>
          <a:srcRect l="11926" t="12051" r="13762" b="12387"/>
          <a:stretch>
            <a:fillRect/>
          </a:stretch>
        </p:blipFill>
        <p:spPr bwMode="auto">
          <a:xfrm>
            <a:off x="534988" y="3503613"/>
            <a:ext cx="3656012" cy="2754312"/>
          </a:xfrm>
          <a:prstGeom prst="rect">
            <a:avLst/>
          </a:prstGeom>
          <a:noFill/>
          <a:effectLst>
            <a:outerShdw dist="53882" dir="2700000" algn="ctr" rotWithShape="0">
              <a:schemeClr val="tx1"/>
            </a:outerShdw>
          </a:effectLst>
        </p:spPr>
      </p:pic>
      <p:pic>
        <p:nvPicPr>
          <p:cNvPr id="1794053" name="Picture 5" descr="render1">
            <a:extLst>
              <a:ext uri="{FF2B5EF4-FFF2-40B4-BE49-F238E27FC236}">
                <a16:creationId xmlns:a16="http://schemas.microsoft.com/office/drawing/2014/main" id="{72AF7831-0D6A-4633-8210-72BA771DF80A}"/>
              </a:ext>
            </a:extLst>
          </p:cNvPr>
          <p:cNvPicPr>
            <a:picLocks noChangeAspect="1" noChangeArrowheads="1"/>
          </p:cNvPicPr>
          <p:nvPr/>
        </p:nvPicPr>
        <p:blipFill>
          <a:blip r:embed="rId6"/>
          <a:srcRect l="11926" t="12051" r="13762" b="12387"/>
          <a:stretch>
            <a:fillRect/>
          </a:stretch>
        </p:blipFill>
        <p:spPr bwMode="auto">
          <a:xfrm>
            <a:off x="4953000" y="152400"/>
            <a:ext cx="3656013" cy="2754313"/>
          </a:xfrm>
          <a:prstGeom prst="rect">
            <a:avLst/>
          </a:prstGeom>
          <a:noFill/>
          <a:effectLst>
            <a:outerShdw dist="53882" dir="2700000" algn="ctr" rotWithShape="0">
              <a:schemeClr val="tx1"/>
            </a:outerShdw>
          </a:effectLst>
        </p:spPr>
      </p:pic>
      <p:sp>
        <p:nvSpPr>
          <p:cNvPr id="1794054" name="Rectangle 6">
            <a:extLst>
              <a:ext uri="{FF2B5EF4-FFF2-40B4-BE49-F238E27FC236}">
                <a16:creationId xmlns:a16="http://schemas.microsoft.com/office/drawing/2014/main" id="{CF82765C-4B5C-4526-9C69-3B4A28F0812D}"/>
              </a:ext>
            </a:extLst>
          </p:cNvPr>
          <p:cNvSpPr>
            <a:spLocks noGrp="1" noChangeArrowheads="1"/>
          </p:cNvSpPr>
          <p:nvPr>
            <p:ph type="subTitle" idx="1"/>
          </p:nvPr>
        </p:nvSpPr>
        <p:spPr>
          <a:xfrm>
            <a:off x="228600" y="6324600"/>
            <a:ext cx="8839200" cy="457200"/>
          </a:xfrm>
          <a:effectLst>
            <a:outerShdw dist="35921" dir="2700000" algn="ctr" rotWithShape="0">
              <a:schemeClr val="tx1"/>
            </a:outerShdw>
          </a:effectLst>
        </p:spPr>
        <p:txBody>
          <a:bodyPr/>
          <a:lstStyle/>
          <a:p>
            <a:pPr eaLnBrk="1" hangingPunct="1">
              <a:defRPr/>
            </a:pPr>
            <a:r>
              <a:rPr lang="en-US" sz="2800">
                <a:solidFill>
                  <a:schemeClr val="bg1"/>
                </a:solidFill>
              </a:rPr>
              <a:t>Frame Postprocessing in Rendering with Natural Light</a:t>
            </a:r>
          </a:p>
        </p:txBody>
      </p:sp>
    </p:spTree>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DEFAULTFONTSIZE" val="10"/>
</p:tagLst>
</file>

<file path=ppt/theme/theme1.xml><?xml version="1.0" encoding="utf-8"?>
<a:theme xmlns:a="http://schemas.openxmlformats.org/drawingml/2006/main" name="2-1-Debevec-IBMR_Intro_S2000">
  <a:themeElements>
    <a:clrScheme name="2-1-Debevec-IBMR_Intro_S2000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2-1-Debevec-IBMR_Intro_S2000">
      <a:majorFont>
        <a:latin typeface="Verdana"/>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2-1-Debevec-IBMR_Intro_S2000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1-Debevec-IBMR_Intro_S2000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2-1-Debevec-IBMR_Intro_S2000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1-Debevec-IBMR_Intro_S2000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1-Debevec-IBMR_Intro_S2000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1-Debevec-IBMR_Intro_S2000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2-1-Debevec-IBMR_Intro_S2000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Verdana"/>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Default Design">
  <a:themeElements>
    <a:clrScheme name="3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3_Default Design">
      <a:majorFont>
        <a:latin typeface="Trebuchet MS"/>
        <a:ea typeface=""/>
        <a:cs typeface="Arial"/>
      </a:majorFont>
      <a:minorFont>
        <a:latin typeface="Trebuchet MS"/>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3_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3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3_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3_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3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3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3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Blank Presentatio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0000FF"/>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1_Default Design">
  <a:themeElements>
    <a:clrScheme name="1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Unicode MS"/>
        <a:ea typeface=""/>
        <a:cs typeface="Arial"/>
      </a:majorFont>
      <a:minorFont>
        <a:latin typeface="Arial Unicode MS"/>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1_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Office\Templates\Blank Presentation.pot</Template>
  <TotalTime>24617</TotalTime>
  <Words>2480</Words>
  <Application>Microsoft Office PowerPoint</Application>
  <PresentationFormat>On-screen Show (4:3)</PresentationFormat>
  <Paragraphs>629</Paragraphs>
  <Slides>110</Slides>
  <Notes>66</Notes>
  <HiddenSlides>5</HiddenSlides>
  <MMClips>2</MMClips>
  <ScaleCrop>false</ScaleCrop>
  <HeadingPairs>
    <vt:vector size="8" baseType="variant">
      <vt:variant>
        <vt:lpstr>Fonts Used</vt:lpstr>
      </vt:variant>
      <vt:variant>
        <vt:i4>11</vt:i4>
      </vt:variant>
      <vt:variant>
        <vt:lpstr>Theme</vt:lpstr>
      </vt:variant>
      <vt:variant>
        <vt:i4>7</vt:i4>
      </vt:variant>
      <vt:variant>
        <vt:lpstr>Embedded OLE Servers</vt:lpstr>
      </vt:variant>
      <vt:variant>
        <vt:i4>2</vt:i4>
      </vt:variant>
      <vt:variant>
        <vt:lpstr>Slide Titles</vt:lpstr>
      </vt:variant>
      <vt:variant>
        <vt:i4>110</vt:i4>
      </vt:variant>
    </vt:vector>
  </HeadingPairs>
  <TitlesOfParts>
    <vt:vector size="130" baseType="lpstr">
      <vt:lpstr>Arial</vt:lpstr>
      <vt:lpstr>Arial Unicode MS</vt:lpstr>
      <vt:lpstr>Bookman Old Style</vt:lpstr>
      <vt:lpstr>Calibri</vt:lpstr>
      <vt:lpstr>Palatino Linotype</vt:lpstr>
      <vt:lpstr>Symbol</vt:lpstr>
      <vt:lpstr>Times</vt:lpstr>
      <vt:lpstr>Times New Roman</vt:lpstr>
      <vt:lpstr>Trebuchet MS</vt:lpstr>
      <vt:lpstr>Verdana</vt:lpstr>
      <vt:lpstr>Wingdings</vt:lpstr>
      <vt:lpstr>2-1-Debevec-IBMR_Intro_S2000</vt:lpstr>
      <vt:lpstr>Default Design</vt:lpstr>
      <vt:lpstr>3_Default Design</vt:lpstr>
      <vt:lpstr>1_Office Theme</vt:lpstr>
      <vt:lpstr>Blank Presentation</vt:lpstr>
      <vt:lpstr>1_Default Design</vt:lpstr>
      <vt:lpstr>2_Office Theme</vt:lpstr>
      <vt:lpstr>Equation</vt:lpstr>
      <vt:lpstr>Image</vt:lpstr>
      <vt:lpstr>CSCI 1290: Comp Photo</vt:lpstr>
      <vt:lpstr>Previous Lecture</vt:lpstr>
      <vt:lpstr>Light field lab</vt:lpstr>
      <vt:lpstr>Zachary Hoffman – Stretch goal</vt:lpstr>
      <vt:lpstr>PowerPoint Presentation</vt:lpstr>
      <vt:lpstr>Modeling Light</vt:lpstr>
      <vt:lpstr>A photon’s life choices</vt:lpstr>
      <vt:lpstr>A photon’s life choices</vt:lpstr>
      <vt:lpstr>A photon’s life choices</vt:lpstr>
      <vt:lpstr>Lambertian Reflectance</vt:lpstr>
      <vt:lpstr>A photon’s life choices</vt:lpstr>
      <vt:lpstr>A photon’s life choices</vt:lpstr>
      <vt:lpstr>A photon’s life choices</vt:lpstr>
      <vt:lpstr>A photon’s life choices</vt:lpstr>
      <vt:lpstr>A photon’s life choices</vt:lpstr>
      <vt:lpstr>A photon’s life choices</vt:lpstr>
      <vt:lpstr>A photon’s life choices</vt:lpstr>
      <vt:lpstr>A photon’s life choices</vt:lpstr>
      <vt:lpstr>Bidirectional Reflectance Distribution Function</vt:lpstr>
      <vt:lpstr>Fast Separation of Direct and Global Images  Using High Frequency Illumination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Image-Based Lighting</vt:lpstr>
      <vt:lpstr>Inserting Synthetic Objects</vt:lpstr>
      <vt:lpstr>Solutions</vt:lpstr>
      <vt:lpstr>What about real scenes?</vt:lpstr>
      <vt:lpstr>What about real scenes?</vt:lpstr>
      <vt:lpstr>Environment Maps</vt:lpstr>
      <vt:lpstr>Environment Mapping</vt:lpstr>
      <vt:lpstr>Environment Maps</vt:lpstr>
      <vt:lpstr>Example</vt:lpstr>
      <vt:lpstr>Sphere Mapping</vt:lpstr>
      <vt:lpstr>Cubic Map Example</vt:lpstr>
      <vt:lpstr>Cubic Mapping</vt:lpstr>
      <vt:lpstr>What approximations are made?</vt:lpstr>
      <vt:lpstr>Real environment maps</vt:lpstr>
      <vt:lpstr>Scanning Panoramic Cameras</vt:lpstr>
      <vt:lpstr>Stitching HDR mosaics</vt:lpstr>
      <vt:lpstr>PowerPoint Presentation</vt:lpstr>
      <vt:lpstr>Mirrored Sphere</vt:lpstr>
      <vt:lpstr>PowerPoint Presentation</vt:lpstr>
      <vt:lpstr>PowerPoint Presentation</vt:lpstr>
      <vt:lpstr>Sources of Mirrored Balls</vt:lpstr>
      <vt:lpstr>PowerPoint Presentation</vt:lpstr>
      <vt:lpstr>Real-World HDR Lighting Environments</vt:lpstr>
      <vt:lpstr>Acquiring the Light Probe</vt:lpstr>
      <vt:lpstr>Assembling the Light Probe</vt:lpstr>
      <vt:lpstr>Not just shiny…</vt:lpstr>
      <vt:lpstr>Illumination Results</vt:lpstr>
      <vt:lpstr>Comparison: Radiance map versus single image</vt:lpstr>
      <vt:lpstr>Putting it all together</vt:lpstr>
      <vt:lpstr>PowerPoint Presentation</vt:lpstr>
      <vt:lpstr>Illuminating Objects using Measurements of Real Light</vt:lpstr>
      <vt:lpstr>PowerPoint Presentation</vt:lpstr>
      <vt:lpstr>Rendering with Natural Light</vt:lpstr>
      <vt:lpstr>PowerPoint Presentation</vt:lpstr>
      <vt:lpstr>Rendering with Natural Light</vt:lpstr>
      <vt:lpstr>Illuminating a Small Scene</vt:lpstr>
      <vt:lpstr>PowerPoint Presentation</vt:lpstr>
      <vt:lpstr>PowerPoint Presentation</vt:lpstr>
      <vt:lpstr>Real Scene Example</vt:lpstr>
      <vt:lpstr>Light Probe / Calibration Grid</vt:lpstr>
      <vt:lpstr>Modeling the Scene</vt:lpstr>
      <vt:lpstr>The Light-Based Room Model</vt:lpstr>
      <vt:lpstr>Modeling the Scene</vt:lpstr>
      <vt:lpstr>The Lighting Computation</vt:lpstr>
      <vt:lpstr>Rendering into the Scene</vt:lpstr>
      <vt:lpstr>Rendering into the Scene</vt:lpstr>
      <vt:lpstr>Differential Rendering</vt:lpstr>
      <vt:lpstr>Differential Rendering (2) Difference in local scene</vt:lpstr>
      <vt:lpstr>Differential Rendering</vt:lpstr>
      <vt:lpstr>PowerPoint Presentation</vt:lpstr>
      <vt:lpstr>PowerPoint Presentation</vt:lpstr>
      <vt:lpstr>PowerPoint Presentation</vt:lpstr>
      <vt:lpstr>HDR Image Series</vt:lpstr>
      <vt:lpstr>Stp1 Panorama</vt:lpstr>
      <vt:lpstr>Assembled Panorama</vt:lpstr>
      <vt:lpstr>Light Probe Images</vt:lpstr>
      <vt:lpstr>Capturing a Spatially-varying Lighting Environment</vt:lpstr>
      <vt:lpstr>The Movie</vt:lpstr>
      <vt:lpstr>Debevec Parthenon movie</vt:lpstr>
      <vt:lpstr>Simulating the Glare in the Human Eye</vt:lpstr>
      <vt:lpstr>Scattering in the eye</vt:lpstr>
      <vt:lpstr>PowerPoint Presentation</vt:lpstr>
      <vt:lpstr>PowerPoint Presentation</vt:lpstr>
      <vt:lpstr>PowerPoint Presentation</vt:lpstr>
      <vt:lpstr>PowerPoint Presentation</vt:lpstr>
      <vt:lpstr>PowerPoint Presentation</vt:lpstr>
    </vt:vector>
  </TitlesOfParts>
  <Company>CMU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Computational Photography</dc:title>
  <dc:creator>Alexei Efros</dc:creator>
  <cp:lastModifiedBy>James</cp:lastModifiedBy>
  <cp:revision>714</cp:revision>
  <cp:lastPrinted>1999-10-04T18:53:50Z</cp:lastPrinted>
  <dcterms:created xsi:type="dcterms:W3CDTF">1998-05-10T17:20:27Z</dcterms:created>
  <dcterms:modified xsi:type="dcterms:W3CDTF">2020-11-19T21:28:57Z</dcterms:modified>
</cp:coreProperties>
</file>